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34.xml" ContentType="application/vnd.openxmlformats-officedocument.presentationml.slide+xml"/>
  <Override PartName="/ppt/presentation.xml" ContentType="application/vnd.openxmlformats-officedocument.presentationml.presentation.main+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29.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6.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4.xml" ContentType="application/vnd.openxmlformats-officedocument.theme+xml"/>
  <Override PartName="/ppt/theme/theme5.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1.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928" r:id="rId2"/>
    <p:sldMasterId id="2147485013" r:id="rId3"/>
    <p:sldMasterId id="2147485276" r:id="rId4"/>
    <p:sldMasterId id="2147485299" r:id="rId5"/>
    <p:sldMasterId id="2147485302" r:id="rId6"/>
    <p:sldMasterId id="2147485351" r:id="rId7"/>
    <p:sldMasterId id="2147485364" r:id="rId8"/>
    <p:sldMasterId id="2147485376" r:id="rId9"/>
  </p:sldMasterIdLst>
  <p:notesMasterIdLst>
    <p:notesMasterId r:id="rId52"/>
  </p:notesMasterIdLst>
  <p:sldIdLst>
    <p:sldId id="679" r:id="rId10"/>
    <p:sldId id="2145706440" r:id="rId11"/>
    <p:sldId id="2145706441" r:id="rId12"/>
    <p:sldId id="907" r:id="rId13"/>
    <p:sldId id="887" r:id="rId14"/>
    <p:sldId id="888" r:id="rId15"/>
    <p:sldId id="889" r:id="rId16"/>
    <p:sldId id="909" r:id="rId17"/>
    <p:sldId id="910" r:id="rId18"/>
    <p:sldId id="911" r:id="rId19"/>
    <p:sldId id="2145706438" r:id="rId20"/>
    <p:sldId id="2145706442" r:id="rId21"/>
    <p:sldId id="256" r:id="rId22"/>
    <p:sldId id="259" r:id="rId23"/>
    <p:sldId id="262" r:id="rId24"/>
    <p:sldId id="264" r:id="rId25"/>
    <p:sldId id="268" r:id="rId26"/>
    <p:sldId id="2145706443" r:id="rId27"/>
    <p:sldId id="2145706444" r:id="rId28"/>
    <p:sldId id="13164" r:id="rId29"/>
    <p:sldId id="13161" r:id="rId30"/>
    <p:sldId id="7995" r:id="rId31"/>
    <p:sldId id="13160" r:id="rId32"/>
    <p:sldId id="13118" r:id="rId33"/>
    <p:sldId id="13132" r:id="rId34"/>
    <p:sldId id="13169" r:id="rId35"/>
    <p:sldId id="274" r:id="rId36"/>
    <p:sldId id="276" r:id="rId37"/>
    <p:sldId id="270" r:id="rId38"/>
    <p:sldId id="2145706439" r:id="rId39"/>
    <p:sldId id="2146846873" r:id="rId40"/>
    <p:sldId id="2146846743" r:id="rId41"/>
    <p:sldId id="2146846860" r:id="rId42"/>
    <p:sldId id="2146846746" r:id="rId43"/>
    <p:sldId id="2146846872" r:id="rId44"/>
    <p:sldId id="2145706667" r:id="rId45"/>
    <p:sldId id="2145706668" r:id="rId46"/>
    <p:sldId id="2146846876" r:id="rId47"/>
    <p:sldId id="2146846877" r:id="rId48"/>
    <p:sldId id="2146846875" r:id="rId49"/>
    <p:sldId id="2146846874" r:id="rId50"/>
    <p:sldId id="2145706669" r:id="rId51"/>
  </p:sldIdLst>
  <p:sldSz cx="12192000" cy="6858000"/>
  <p:notesSz cx="6858000" cy="9144000"/>
  <p:defaultTextStyle>
    <a:defPPr>
      <a:defRPr lang="en-US"/>
    </a:defPPr>
    <a:lvl1pPr algn="ctr" rtl="0" fontAlgn="base">
      <a:spcBef>
        <a:spcPct val="0"/>
      </a:spcBef>
      <a:spcAft>
        <a:spcPct val="0"/>
      </a:spcAft>
      <a:defRPr sz="3200" kern="1200">
        <a:solidFill>
          <a:schemeClr val="tx1"/>
        </a:solidFill>
        <a:latin typeface="Times New Roman" pitchFamily="18" charset="0"/>
        <a:ea typeface="+mn-ea"/>
        <a:cs typeface="+mn-cs"/>
      </a:defRPr>
    </a:lvl1pPr>
    <a:lvl2pPr marL="609585" algn="ctr" rtl="0" fontAlgn="base">
      <a:spcBef>
        <a:spcPct val="0"/>
      </a:spcBef>
      <a:spcAft>
        <a:spcPct val="0"/>
      </a:spcAft>
      <a:defRPr sz="3200" kern="1200">
        <a:solidFill>
          <a:schemeClr val="tx1"/>
        </a:solidFill>
        <a:latin typeface="Times New Roman" pitchFamily="18" charset="0"/>
        <a:ea typeface="+mn-ea"/>
        <a:cs typeface="+mn-cs"/>
      </a:defRPr>
    </a:lvl2pPr>
    <a:lvl3pPr marL="1219170" algn="ctr" rtl="0" fontAlgn="base">
      <a:spcBef>
        <a:spcPct val="0"/>
      </a:spcBef>
      <a:spcAft>
        <a:spcPct val="0"/>
      </a:spcAft>
      <a:defRPr sz="3200" kern="1200">
        <a:solidFill>
          <a:schemeClr val="tx1"/>
        </a:solidFill>
        <a:latin typeface="Times New Roman" pitchFamily="18" charset="0"/>
        <a:ea typeface="+mn-ea"/>
        <a:cs typeface="+mn-cs"/>
      </a:defRPr>
    </a:lvl3pPr>
    <a:lvl4pPr marL="1828754" algn="ctr" rtl="0" fontAlgn="base">
      <a:spcBef>
        <a:spcPct val="0"/>
      </a:spcBef>
      <a:spcAft>
        <a:spcPct val="0"/>
      </a:spcAft>
      <a:defRPr sz="3200" kern="1200">
        <a:solidFill>
          <a:schemeClr val="tx1"/>
        </a:solidFill>
        <a:latin typeface="Times New Roman" pitchFamily="18" charset="0"/>
        <a:ea typeface="+mn-ea"/>
        <a:cs typeface="+mn-cs"/>
      </a:defRPr>
    </a:lvl4pPr>
    <a:lvl5pPr marL="2438339" algn="ctr" rtl="0" fontAlgn="base">
      <a:spcBef>
        <a:spcPct val="0"/>
      </a:spcBef>
      <a:spcAft>
        <a:spcPct val="0"/>
      </a:spcAft>
      <a:defRPr sz="3200" kern="1200">
        <a:solidFill>
          <a:schemeClr val="tx1"/>
        </a:solidFill>
        <a:latin typeface="Times New Roman" pitchFamily="18" charset="0"/>
        <a:ea typeface="+mn-ea"/>
        <a:cs typeface="+mn-cs"/>
      </a:defRPr>
    </a:lvl5pPr>
    <a:lvl6pPr marL="3047924" algn="l" defTabSz="1219170" rtl="0" eaLnBrk="1" latinLnBrk="0" hangingPunct="1">
      <a:defRPr sz="3200" kern="1200">
        <a:solidFill>
          <a:schemeClr val="tx1"/>
        </a:solidFill>
        <a:latin typeface="Times New Roman" pitchFamily="18" charset="0"/>
        <a:ea typeface="+mn-ea"/>
        <a:cs typeface="+mn-cs"/>
      </a:defRPr>
    </a:lvl6pPr>
    <a:lvl7pPr marL="3657509" algn="l" defTabSz="1219170" rtl="0" eaLnBrk="1" latinLnBrk="0" hangingPunct="1">
      <a:defRPr sz="3200" kern="1200">
        <a:solidFill>
          <a:schemeClr val="tx1"/>
        </a:solidFill>
        <a:latin typeface="Times New Roman" pitchFamily="18" charset="0"/>
        <a:ea typeface="+mn-ea"/>
        <a:cs typeface="+mn-cs"/>
      </a:defRPr>
    </a:lvl7pPr>
    <a:lvl8pPr marL="4267093" algn="l" defTabSz="1219170" rtl="0" eaLnBrk="1" latinLnBrk="0" hangingPunct="1">
      <a:defRPr sz="3200" kern="1200">
        <a:solidFill>
          <a:schemeClr val="tx1"/>
        </a:solidFill>
        <a:latin typeface="Times New Roman" pitchFamily="18" charset="0"/>
        <a:ea typeface="+mn-ea"/>
        <a:cs typeface="+mn-cs"/>
      </a:defRPr>
    </a:lvl8pPr>
    <a:lvl9pPr marL="4876678" algn="l" defTabSz="1219170" rtl="0" eaLnBrk="1" latinLnBrk="0" hangingPunct="1">
      <a:defRPr sz="32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srivastava" initials="r" lastIdx="1" clrIdx="0"/>
  <p:cmAuthor id="1" name="Garon, Edward B." initials="GEB" lastIdx="0" clrIdx="1">
    <p:extLst>
      <p:ext uri="{19B8F6BF-5375-455C-9EA6-DF929625EA0E}">
        <p15:presenceInfo xmlns:p15="http://schemas.microsoft.com/office/powerpoint/2012/main" userId="S-1-5-21-73586283-1284227242-1801674531-11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40FF"/>
    <a:srgbClr val="FFFFFF"/>
    <a:srgbClr val="000000"/>
    <a:srgbClr val="FF0066"/>
    <a:srgbClr val="FFFF00"/>
    <a:srgbClr val="CCFFFF"/>
    <a:srgbClr val="000D26"/>
    <a:srgbClr val="00FFF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04" autoAdjust="0"/>
    <p:restoredTop sz="95903" autoAdjust="0"/>
  </p:normalViewPr>
  <p:slideViewPr>
    <p:cSldViewPr>
      <p:cViewPr varScale="1">
        <p:scale>
          <a:sx n="128" d="100"/>
          <a:sy n="128" d="100"/>
        </p:scale>
        <p:origin x="872"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7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commentAuthors" Target="commentAuthors.xml"/><Relationship Id="rId58" Type="http://schemas.openxmlformats.org/officeDocument/2006/relationships/customXml" Target="../customXml/item1.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customXml" Target="../customXml/item2.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 Id="rId60"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nucleus-my.sharepoint.com/personal/alexandra_mascaro_scimentum_com/Documents/J101%20TEA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036770216722198E-2"/>
          <c:y val="3.4082988294921047E-2"/>
          <c:w val="0.90948834360680098"/>
          <c:h val="0.8454642666582739"/>
        </c:manualLayout>
      </c:layout>
      <c:barChart>
        <c:barDir val="bar"/>
        <c:grouping val="stacked"/>
        <c:varyColors val="0"/>
        <c:ser>
          <c:idx val="0"/>
          <c:order val="0"/>
          <c:spPr>
            <a:solidFill>
              <a:schemeClr val="accent1"/>
            </a:solidFill>
            <a:ln>
              <a:solidFill>
                <a:schemeClr val="tx1"/>
              </a:solidFill>
            </a:ln>
            <a:effectLst/>
          </c:spPr>
          <c:invertIfNegative val="0"/>
          <c:dPt>
            <c:idx val="0"/>
            <c:invertIfNegative val="0"/>
            <c:bubble3D val="0"/>
            <c:spPr>
              <a:solidFill>
                <a:srgbClr val="003865"/>
              </a:solidFill>
              <a:ln>
                <a:solidFill>
                  <a:schemeClr val="tx1"/>
                </a:solidFill>
              </a:ln>
              <a:effectLst/>
            </c:spPr>
            <c:extLst>
              <c:ext xmlns:c16="http://schemas.microsoft.com/office/drawing/2014/chart" uri="{C3380CC4-5D6E-409C-BE32-E72D297353CC}">
                <c16:uniqueId val="{00000011-B48D-4CCA-8E34-5183FDEB49E9}"/>
              </c:ext>
            </c:extLst>
          </c:dPt>
          <c:dPt>
            <c:idx val="1"/>
            <c:invertIfNegative val="0"/>
            <c:bubble3D val="0"/>
            <c:spPr>
              <a:solidFill>
                <a:srgbClr val="5EBECA"/>
              </a:solidFill>
              <a:ln>
                <a:solidFill>
                  <a:schemeClr val="tx1"/>
                </a:solidFill>
              </a:ln>
              <a:effectLst/>
            </c:spPr>
            <c:extLst>
              <c:ext xmlns:c16="http://schemas.microsoft.com/office/drawing/2014/chart" uri="{C3380CC4-5D6E-409C-BE32-E72D297353CC}">
                <c16:uniqueId val="{0000002F-B48D-4CCA-8E34-5183FDEB49E9}"/>
              </c:ext>
            </c:extLst>
          </c:dPt>
          <c:dPt>
            <c:idx val="2"/>
            <c:invertIfNegative val="0"/>
            <c:bubble3D val="0"/>
            <c:spPr>
              <a:solidFill>
                <a:srgbClr val="BCD000"/>
              </a:solidFill>
              <a:ln>
                <a:solidFill>
                  <a:schemeClr val="tx1"/>
                </a:solidFill>
              </a:ln>
              <a:effectLst/>
            </c:spPr>
            <c:extLst>
              <c:ext xmlns:c16="http://schemas.microsoft.com/office/drawing/2014/chart" uri="{C3380CC4-5D6E-409C-BE32-E72D297353CC}">
                <c16:uniqueId val="{00000020-B48D-4CCA-8E34-5183FDEB49E9}"/>
              </c:ext>
            </c:extLst>
          </c:dPt>
          <c:dPt>
            <c:idx val="4"/>
            <c:invertIfNegative val="0"/>
            <c:bubble3D val="0"/>
            <c:spPr>
              <a:solidFill>
                <a:srgbClr val="003865"/>
              </a:solidFill>
              <a:ln>
                <a:solidFill>
                  <a:schemeClr val="tx1"/>
                </a:solidFill>
              </a:ln>
              <a:effectLst/>
            </c:spPr>
            <c:extLst>
              <c:ext xmlns:c16="http://schemas.microsoft.com/office/drawing/2014/chart" uri="{C3380CC4-5D6E-409C-BE32-E72D297353CC}">
                <c16:uniqueId val="{00000010-B48D-4CCA-8E34-5183FDEB49E9}"/>
              </c:ext>
            </c:extLst>
          </c:dPt>
          <c:dPt>
            <c:idx val="5"/>
            <c:invertIfNegative val="0"/>
            <c:bubble3D val="0"/>
            <c:spPr>
              <a:solidFill>
                <a:srgbClr val="5EBECA"/>
              </a:solidFill>
              <a:ln>
                <a:solidFill>
                  <a:schemeClr val="tx1"/>
                </a:solidFill>
              </a:ln>
              <a:effectLst/>
            </c:spPr>
            <c:extLst>
              <c:ext xmlns:c16="http://schemas.microsoft.com/office/drawing/2014/chart" uri="{C3380CC4-5D6E-409C-BE32-E72D297353CC}">
                <c16:uniqueId val="{0000002E-B48D-4CCA-8E34-5183FDEB49E9}"/>
              </c:ext>
            </c:extLst>
          </c:dPt>
          <c:dPt>
            <c:idx val="6"/>
            <c:invertIfNegative val="0"/>
            <c:bubble3D val="0"/>
            <c:spPr>
              <a:solidFill>
                <a:srgbClr val="BCD000"/>
              </a:solidFill>
              <a:ln>
                <a:solidFill>
                  <a:schemeClr val="tx1"/>
                </a:solidFill>
              </a:ln>
              <a:effectLst/>
            </c:spPr>
            <c:extLst>
              <c:ext xmlns:c16="http://schemas.microsoft.com/office/drawing/2014/chart" uri="{C3380CC4-5D6E-409C-BE32-E72D297353CC}">
                <c16:uniqueId val="{0000001F-B48D-4CCA-8E34-5183FDEB49E9}"/>
              </c:ext>
            </c:extLst>
          </c:dPt>
          <c:dPt>
            <c:idx val="8"/>
            <c:invertIfNegative val="0"/>
            <c:bubble3D val="0"/>
            <c:spPr>
              <a:solidFill>
                <a:srgbClr val="003865"/>
              </a:solidFill>
              <a:ln>
                <a:solidFill>
                  <a:schemeClr val="tx1"/>
                </a:solidFill>
              </a:ln>
              <a:effectLst/>
            </c:spPr>
            <c:extLst>
              <c:ext xmlns:c16="http://schemas.microsoft.com/office/drawing/2014/chart" uri="{C3380CC4-5D6E-409C-BE32-E72D297353CC}">
                <c16:uniqueId val="{0000000F-B48D-4CCA-8E34-5183FDEB49E9}"/>
              </c:ext>
            </c:extLst>
          </c:dPt>
          <c:dPt>
            <c:idx val="9"/>
            <c:invertIfNegative val="0"/>
            <c:bubble3D val="0"/>
            <c:spPr>
              <a:solidFill>
                <a:srgbClr val="5EBECA"/>
              </a:solidFill>
              <a:ln>
                <a:solidFill>
                  <a:schemeClr val="tx1"/>
                </a:solidFill>
              </a:ln>
              <a:effectLst/>
            </c:spPr>
            <c:extLst>
              <c:ext xmlns:c16="http://schemas.microsoft.com/office/drawing/2014/chart" uri="{C3380CC4-5D6E-409C-BE32-E72D297353CC}">
                <c16:uniqueId val="{0000002D-B48D-4CCA-8E34-5183FDEB49E9}"/>
              </c:ext>
            </c:extLst>
          </c:dPt>
          <c:dPt>
            <c:idx val="10"/>
            <c:invertIfNegative val="0"/>
            <c:bubble3D val="0"/>
            <c:spPr>
              <a:solidFill>
                <a:srgbClr val="BCD000"/>
              </a:solidFill>
              <a:ln>
                <a:solidFill>
                  <a:schemeClr val="tx1"/>
                </a:solidFill>
              </a:ln>
              <a:effectLst/>
            </c:spPr>
            <c:extLst>
              <c:ext xmlns:c16="http://schemas.microsoft.com/office/drawing/2014/chart" uri="{C3380CC4-5D6E-409C-BE32-E72D297353CC}">
                <c16:uniqueId val="{0000001E-B48D-4CCA-8E34-5183FDEB49E9}"/>
              </c:ext>
            </c:extLst>
          </c:dPt>
          <c:dPt>
            <c:idx val="12"/>
            <c:invertIfNegative val="0"/>
            <c:bubble3D val="0"/>
            <c:spPr>
              <a:solidFill>
                <a:srgbClr val="003865"/>
              </a:solidFill>
              <a:ln>
                <a:solidFill>
                  <a:schemeClr val="tx1"/>
                </a:solidFill>
              </a:ln>
              <a:effectLst/>
            </c:spPr>
            <c:extLst>
              <c:ext xmlns:c16="http://schemas.microsoft.com/office/drawing/2014/chart" uri="{C3380CC4-5D6E-409C-BE32-E72D297353CC}">
                <c16:uniqueId val="{0000000E-B48D-4CCA-8E34-5183FDEB49E9}"/>
              </c:ext>
            </c:extLst>
          </c:dPt>
          <c:dPt>
            <c:idx val="13"/>
            <c:invertIfNegative val="0"/>
            <c:bubble3D val="0"/>
            <c:spPr>
              <a:solidFill>
                <a:srgbClr val="5EBECA"/>
              </a:solidFill>
              <a:ln>
                <a:solidFill>
                  <a:schemeClr val="tx1"/>
                </a:solidFill>
              </a:ln>
              <a:effectLst/>
            </c:spPr>
            <c:extLst>
              <c:ext xmlns:c16="http://schemas.microsoft.com/office/drawing/2014/chart" uri="{C3380CC4-5D6E-409C-BE32-E72D297353CC}">
                <c16:uniqueId val="{0000002C-B48D-4CCA-8E34-5183FDEB49E9}"/>
              </c:ext>
            </c:extLst>
          </c:dPt>
          <c:dPt>
            <c:idx val="14"/>
            <c:invertIfNegative val="0"/>
            <c:bubble3D val="0"/>
            <c:spPr>
              <a:solidFill>
                <a:srgbClr val="BCD000"/>
              </a:solidFill>
              <a:ln>
                <a:solidFill>
                  <a:schemeClr val="tx1"/>
                </a:solidFill>
              </a:ln>
              <a:effectLst/>
            </c:spPr>
            <c:extLst>
              <c:ext xmlns:c16="http://schemas.microsoft.com/office/drawing/2014/chart" uri="{C3380CC4-5D6E-409C-BE32-E72D297353CC}">
                <c16:uniqueId val="{0000001D-B48D-4CCA-8E34-5183FDEB49E9}"/>
              </c:ext>
            </c:extLst>
          </c:dPt>
          <c:dPt>
            <c:idx val="16"/>
            <c:invertIfNegative val="0"/>
            <c:bubble3D val="0"/>
            <c:spPr>
              <a:solidFill>
                <a:srgbClr val="003865"/>
              </a:solidFill>
              <a:ln>
                <a:solidFill>
                  <a:schemeClr val="tx1"/>
                </a:solidFill>
              </a:ln>
              <a:effectLst/>
            </c:spPr>
            <c:extLst>
              <c:ext xmlns:c16="http://schemas.microsoft.com/office/drawing/2014/chart" uri="{C3380CC4-5D6E-409C-BE32-E72D297353CC}">
                <c16:uniqueId val="{0000000D-B48D-4CCA-8E34-5183FDEB49E9}"/>
              </c:ext>
            </c:extLst>
          </c:dPt>
          <c:dPt>
            <c:idx val="17"/>
            <c:invertIfNegative val="0"/>
            <c:bubble3D val="0"/>
            <c:spPr>
              <a:solidFill>
                <a:srgbClr val="5EBECA"/>
              </a:solidFill>
              <a:ln>
                <a:solidFill>
                  <a:schemeClr val="tx1"/>
                </a:solidFill>
              </a:ln>
              <a:effectLst/>
            </c:spPr>
            <c:extLst>
              <c:ext xmlns:c16="http://schemas.microsoft.com/office/drawing/2014/chart" uri="{C3380CC4-5D6E-409C-BE32-E72D297353CC}">
                <c16:uniqueId val="{0000002B-B48D-4CCA-8E34-5183FDEB49E9}"/>
              </c:ext>
            </c:extLst>
          </c:dPt>
          <c:dPt>
            <c:idx val="18"/>
            <c:invertIfNegative val="0"/>
            <c:bubble3D val="0"/>
            <c:spPr>
              <a:solidFill>
                <a:srgbClr val="BCD000"/>
              </a:solidFill>
              <a:ln>
                <a:solidFill>
                  <a:schemeClr val="tx1"/>
                </a:solidFill>
              </a:ln>
              <a:effectLst/>
            </c:spPr>
            <c:extLst>
              <c:ext xmlns:c16="http://schemas.microsoft.com/office/drawing/2014/chart" uri="{C3380CC4-5D6E-409C-BE32-E72D297353CC}">
                <c16:uniqueId val="{0000001C-B48D-4CCA-8E34-5183FDEB49E9}"/>
              </c:ext>
            </c:extLst>
          </c:dPt>
          <c:dPt>
            <c:idx val="20"/>
            <c:invertIfNegative val="0"/>
            <c:bubble3D val="0"/>
            <c:spPr>
              <a:solidFill>
                <a:srgbClr val="003865"/>
              </a:solidFill>
              <a:ln>
                <a:solidFill>
                  <a:schemeClr val="tx1"/>
                </a:solidFill>
              </a:ln>
              <a:effectLst/>
            </c:spPr>
            <c:extLst>
              <c:ext xmlns:c16="http://schemas.microsoft.com/office/drawing/2014/chart" uri="{C3380CC4-5D6E-409C-BE32-E72D297353CC}">
                <c16:uniqueId val="{0000000C-B48D-4CCA-8E34-5183FDEB49E9}"/>
              </c:ext>
            </c:extLst>
          </c:dPt>
          <c:dPt>
            <c:idx val="21"/>
            <c:invertIfNegative val="0"/>
            <c:bubble3D val="0"/>
            <c:spPr>
              <a:solidFill>
                <a:srgbClr val="5EBECA"/>
              </a:solidFill>
              <a:ln>
                <a:solidFill>
                  <a:schemeClr val="tx1"/>
                </a:solidFill>
              </a:ln>
              <a:effectLst/>
            </c:spPr>
            <c:extLst>
              <c:ext xmlns:c16="http://schemas.microsoft.com/office/drawing/2014/chart" uri="{C3380CC4-5D6E-409C-BE32-E72D297353CC}">
                <c16:uniqueId val="{0000002A-B48D-4CCA-8E34-5183FDEB49E9}"/>
              </c:ext>
            </c:extLst>
          </c:dPt>
          <c:dPt>
            <c:idx val="22"/>
            <c:invertIfNegative val="0"/>
            <c:bubble3D val="0"/>
            <c:spPr>
              <a:solidFill>
                <a:srgbClr val="BCD000"/>
              </a:solidFill>
              <a:ln>
                <a:solidFill>
                  <a:schemeClr val="tx1"/>
                </a:solidFill>
              </a:ln>
              <a:effectLst/>
            </c:spPr>
            <c:extLst>
              <c:ext xmlns:c16="http://schemas.microsoft.com/office/drawing/2014/chart" uri="{C3380CC4-5D6E-409C-BE32-E72D297353CC}">
                <c16:uniqueId val="{0000001B-B48D-4CCA-8E34-5183FDEB49E9}"/>
              </c:ext>
            </c:extLst>
          </c:dPt>
          <c:dPt>
            <c:idx val="24"/>
            <c:invertIfNegative val="0"/>
            <c:bubble3D val="0"/>
            <c:spPr>
              <a:solidFill>
                <a:srgbClr val="003865"/>
              </a:solidFill>
              <a:ln>
                <a:solidFill>
                  <a:schemeClr val="tx1"/>
                </a:solidFill>
              </a:ln>
              <a:effectLst/>
            </c:spPr>
            <c:extLst>
              <c:ext xmlns:c16="http://schemas.microsoft.com/office/drawing/2014/chart" uri="{C3380CC4-5D6E-409C-BE32-E72D297353CC}">
                <c16:uniqueId val="{0000000B-B48D-4CCA-8E34-5183FDEB49E9}"/>
              </c:ext>
            </c:extLst>
          </c:dPt>
          <c:dPt>
            <c:idx val="25"/>
            <c:invertIfNegative val="0"/>
            <c:bubble3D val="0"/>
            <c:spPr>
              <a:solidFill>
                <a:srgbClr val="5EBECA"/>
              </a:solidFill>
              <a:ln>
                <a:solidFill>
                  <a:schemeClr val="tx1"/>
                </a:solidFill>
              </a:ln>
              <a:effectLst/>
            </c:spPr>
            <c:extLst>
              <c:ext xmlns:c16="http://schemas.microsoft.com/office/drawing/2014/chart" uri="{C3380CC4-5D6E-409C-BE32-E72D297353CC}">
                <c16:uniqueId val="{00000029-B48D-4CCA-8E34-5183FDEB49E9}"/>
              </c:ext>
            </c:extLst>
          </c:dPt>
          <c:dPt>
            <c:idx val="26"/>
            <c:invertIfNegative val="0"/>
            <c:bubble3D val="0"/>
            <c:spPr>
              <a:solidFill>
                <a:srgbClr val="BCD000"/>
              </a:solidFill>
              <a:ln>
                <a:solidFill>
                  <a:schemeClr val="tx1"/>
                </a:solidFill>
              </a:ln>
              <a:effectLst/>
            </c:spPr>
            <c:extLst>
              <c:ext xmlns:c16="http://schemas.microsoft.com/office/drawing/2014/chart" uri="{C3380CC4-5D6E-409C-BE32-E72D297353CC}">
                <c16:uniqueId val="{0000001A-B48D-4CCA-8E34-5183FDEB49E9}"/>
              </c:ext>
            </c:extLst>
          </c:dPt>
          <c:dPt>
            <c:idx val="28"/>
            <c:invertIfNegative val="0"/>
            <c:bubble3D val="0"/>
            <c:spPr>
              <a:solidFill>
                <a:srgbClr val="003865"/>
              </a:solidFill>
              <a:ln>
                <a:solidFill>
                  <a:schemeClr val="tx1"/>
                </a:solidFill>
              </a:ln>
              <a:effectLst/>
            </c:spPr>
            <c:extLst>
              <c:ext xmlns:c16="http://schemas.microsoft.com/office/drawing/2014/chart" uri="{C3380CC4-5D6E-409C-BE32-E72D297353CC}">
                <c16:uniqueId val="{0000000A-B48D-4CCA-8E34-5183FDEB49E9}"/>
              </c:ext>
            </c:extLst>
          </c:dPt>
          <c:dPt>
            <c:idx val="29"/>
            <c:invertIfNegative val="0"/>
            <c:bubble3D val="0"/>
            <c:spPr>
              <a:solidFill>
                <a:srgbClr val="5EBECA"/>
              </a:solidFill>
              <a:ln>
                <a:solidFill>
                  <a:schemeClr val="tx1"/>
                </a:solidFill>
              </a:ln>
              <a:effectLst/>
            </c:spPr>
            <c:extLst>
              <c:ext xmlns:c16="http://schemas.microsoft.com/office/drawing/2014/chart" uri="{C3380CC4-5D6E-409C-BE32-E72D297353CC}">
                <c16:uniqueId val="{00000028-B48D-4CCA-8E34-5183FDEB49E9}"/>
              </c:ext>
            </c:extLst>
          </c:dPt>
          <c:dPt>
            <c:idx val="30"/>
            <c:invertIfNegative val="0"/>
            <c:bubble3D val="0"/>
            <c:spPr>
              <a:solidFill>
                <a:srgbClr val="BCD000"/>
              </a:solidFill>
              <a:ln>
                <a:solidFill>
                  <a:schemeClr val="tx1"/>
                </a:solidFill>
              </a:ln>
              <a:effectLst/>
            </c:spPr>
            <c:extLst>
              <c:ext xmlns:c16="http://schemas.microsoft.com/office/drawing/2014/chart" uri="{C3380CC4-5D6E-409C-BE32-E72D297353CC}">
                <c16:uniqueId val="{00000019-B48D-4CCA-8E34-5183FDEB49E9}"/>
              </c:ext>
            </c:extLst>
          </c:dPt>
          <c:dPt>
            <c:idx val="32"/>
            <c:invertIfNegative val="0"/>
            <c:bubble3D val="0"/>
            <c:spPr>
              <a:solidFill>
                <a:srgbClr val="003865"/>
              </a:solidFill>
              <a:ln>
                <a:solidFill>
                  <a:schemeClr val="tx1"/>
                </a:solidFill>
              </a:ln>
              <a:effectLst/>
            </c:spPr>
            <c:extLst>
              <c:ext xmlns:c16="http://schemas.microsoft.com/office/drawing/2014/chart" uri="{C3380CC4-5D6E-409C-BE32-E72D297353CC}">
                <c16:uniqueId val="{00000009-B48D-4CCA-8E34-5183FDEB49E9}"/>
              </c:ext>
            </c:extLst>
          </c:dPt>
          <c:dPt>
            <c:idx val="33"/>
            <c:invertIfNegative val="0"/>
            <c:bubble3D val="0"/>
            <c:spPr>
              <a:solidFill>
                <a:srgbClr val="5EBECA"/>
              </a:solidFill>
              <a:ln>
                <a:solidFill>
                  <a:schemeClr val="tx1"/>
                </a:solidFill>
              </a:ln>
              <a:effectLst/>
            </c:spPr>
            <c:extLst>
              <c:ext xmlns:c16="http://schemas.microsoft.com/office/drawing/2014/chart" uri="{C3380CC4-5D6E-409C-BE32-E72D297353CC}">
                <c16:uniqueId val="{00000027-B48D-4CCA-8E34-5183FDEB49E9}"/>
              </c:ext>
            </c:extLst>
          </c:dPt>
          <c:dPt>
            <c:idx val="34"/>
            <c:invertIfNegative val="0"/>
            <c:bubble3D val="0"/>
            <c:spPr>
              <a:solidFill>
                <a:srgbClr val="BCD000"/>
              </a:solidFill>
              <a:ln>
                <a:solidFill>
                  <a:schemeClr val="tx1"/>
                </a:solidFill>
              </a:ln>
              <a:effectLst/>
            </c:spPr>
            <c:extLst>
              <c:ext xmlns:c16="http://schemas.microsoft.com/office/drawing/2014/chart" uri="{C3380CC4-5D6E-409C-BE32-E72D297353CC}">
                <c16:uniqueId val="{00000018-B48D-4CCA-8E34-5183FDEB49E9}"/>
              </c:ext>
            </c:extLst>
          </c:dPt>
          <c:dPt>
            <c:idx val="36"/>
            <c:invertIfNegative val="0"/>
            <c:bubble3D val="0"/>
            <c:spPr>
              <a:solidFill>
                <a:srgbClr val="003865"/>
              </a:solidFill>
              <a:ln>
                <a:solidFill>
                  <a:schemeClr val="tx1"/>
                </a:solidFill>
              </a:ln>
              <a:effectLst/>
            </c:spPr>
            <c:extLst>
              <c:ext xmlns:c16="http://schemas.microsoft.com/office/drawing/2014/chart" uri="{C3380CC4-5D6E-409C-BE32-E72D297353CC}">
                <c16:uniqueId val="{00000008-B48D-4CCA-8E34-5183FDEB49E9}"/>
              </c:ext>
            </c:extLst>
          </c:dPt>
          <c:dPt>
            <c:idx val="37"/>
            <c:invertIfNegative val="0"/>
            <c:bubble3D val="0"/>
            <c:spPr>
              <a:solidFill>
                <a:srgbClr val="5EBECA"/>
              </a:solidFill>
              <a:ln>
                <a:solidFill>
                  <a:schemeClr val="tx1"/>
                </a:solidFill>
              </a:ln>
              <a:effectLst/>
            </c:spPr>
            <c:extLst>
              <c:ext xmlns:c16="http://schemas.microsoft.com/office/drawing/2014/chart" uri="{C3380CC4-5D6E-409C-BE32-E72D297353CC}">
                <c16:uniqueId val="{00000026-B48D-4CCA-8E34-5183FDEB49E9}"/>
              </c:ext>
            </c:extLst>
          </c:dPt>
          <c:dPt>
            <c:idx val="38"/>
            <c:invertIfNegative val="0"/>
            <c:bubble3D val="0"/>
            <c:spPr>
              <a:solidFill>
                <a:srgbClr val="BCD000"/>
              </a:solidFill>
              <a:ln>
                <a:solidFill>
                  <a:schemeClr val="tx1"/>
                </a:solidFill>
              </a:ln>
              <a:effectLst/>
            </c:spPr>
            <c:extLst>
              <c:ext xmlns:c16="http://schemas.microsoft.com/office/drawing/2014/chart" uri="{C3380CC4-5D6E-409C-BE32-E72D297353CC}">
                <c16:uniqueId val="{00000017-B48D-4CCA-8E34-5183FDEB49E9}"/>
              </c:ext>
            </c:extLst>
          </c:dPt>
          <c:dPt>
            <c:idx val="40"/>
            <c:invertIfNegative val="0"/>
            <c:bubble3D val="0"/>
            <c:spPr>
              <a:solidFill>
                <a:srgbClr val="003865"/>
              </a:solidFill>
              <a:ln>
                <a:solidFill>
                  <a:schemeClr val="tx1"/>
                </a:solidFill>
              </a:ln>
              <a:effectLst/>
            </c:spPr>
            <c:extLst>
              <c:ext xmlns:c16="http://schemas.microsoft.com/office/drawing/2014/chart" uri="{C3380CC4-5D6E-409C-BE32-E72D297353CC}">
                <c16:uniqueId val="{00000007-B48D-4CCA-8E34-5183FDEB49E9}"/>
              </c:ext>
            </c:extLst>
          </c:dPt>
          <c:dPt>
            <c:idx val="41"/>
            <c:invertIfNegative val="0"/>
            <c:bubble3D val="0"/>
            <c:spPr>
              <a:solidFill>
                <a:srgbClr val="5EBECA"/>
              </a:solidFill>
              <a:ln>
                <a:solidFill>
                  <a:schemeClr val="tx1"/>
                </a:solidFill>
              </a:ln>
              <a:effectLst/>
            </c:spPr>
            <c:extLst>
              <c:ext xmlns:c16="http://schemas.microsoft.com/office/drawing/2014/chart" uri="{C3380CC4-5D6E-409C-BE32-E72D297353CC}">
                <c16:uniqueId val="{00000025-B48D-4CCA-8E34-5183FDEB49E9}"/>
              </c:ext>
            </c:extLst>
          </c:dPt>
          <c:dPt>
            <c:idx val="42"/>
            <c:invertIfNegative val="0"/>
            <c:bubble3D val="0"/>
            <c:spPr>
              <a:solidFill>
                <a:srgbClr val="BCD000"/>
              </a:solidFill>
              <a:ln>
                <a:solidFill>
                  <a:schemeClr val="tx1"/>
                </a:solidFill>
              </a:ln>
              <a:effectLst/>
            </c:spPr>
            <c:extLst>
              <c:ext xmlns:c16="http://schemas.microsoft.com/office/drawing/2014/chart" uri="{C3380CC4-5D6E-409C-BE32-E72D297353CC}">
                <c16:uniqueId val="{00000016-B48D-4CCA-8E34-5183FDEB49E9}"/>
              </c:ext>
            </c:extLst>
          </c:dPt>
          <c:dPt>
            <c:idx val="44"/>
            <c:invertIfNegative val="0"/>
            <c:bubble3D val="0"/>
            <c:spPr>
              <a:solidFill>
                <a:srgbClr val="003865"/>
              </a:solidFill>
              <a:ln>
                <a:solidFill>
                  <a:schemeClr val="tx1"/>
                </a:solidFill>
              </a:ln>
              <a:effectLst/>
            </c:spPr>
            <c:extLst>
              <c:ext xmlns:c16="http://schemas.microsoft.com/office/drawing/2014/chart" uri="{C3380CC4-5D6E-409C-BE32-E72D297353CC}">
                <c16:uniqueId val="{00000006-B48D-4CCA-8E34-5183FDEB49E9}"/>
              </c:ext>
            </c:extLst>
          </c:dPt>
          <c:dPt>
            <c:idx val="45"/>
            <c:invertIfNegative val="0"/>
            <c:bubble3D val="0"/>
            <c:spPr>
              <a:solidFill>
                <a:srgbClr val="5EBECA"/>
              </a:solidFill>
              <a:ln>
                <a:solidFill>
                  <a:schemeClr val="tx1"/>
                </a:solidFill>
              </a:ln>
              <a:effectLst/>
            </c:spPr>
            <c:extLst>
              <c:ext xmlns:c16="http://schemas.microsoft.com/office/drawing/2014/chart" uri="{C3380CC4-5D6E-409C-BE32-E72D297353CC}">
                <c16:uniqueId val="{00000024-B48D-4CCA-8E34-5183FDEB49E9}"/>
              </c:ext>
            </c:extLst>
          </c:dPt>
          <c:dPt>
            <c:idx val="46"/>
            <c:invertIfNegative val="0"/>
            <c:bubble3D val="0"/>
            <c:spPr>
              <a:solidFill>
                <a:srgbClr val="BCD000"/>
              </a:solidFill>
              <a:ln>
                <a:solidFill>
                  <a:schemeClr val="tx1"/>
                </a:solidFill>
              </a:ln>
              <a:effectLst/>
            </c:spPr>
            <c:extLst>
              <c:ext xmlns:c16="http://schemas.microsoft.com/office/drawing/2014/chart" uri="{C3380CC4-5D6E-409C-BE32-E72D297353CC}">
                <c16:uniqueId val="{00000015-B48D-4CCA-8E34-5183FDEB49E9}"/>
              </c:ext>
            </c:extLst>
          </c:dPt>
          <c:dPt>
            <c:idx val="48"/>
            <c:invertIfNegative val="0"/>
            <c:bubble3D val="0"/>
            <c:spPr>
              <a:solidFill>
                <a:srgbClr val="003865"/>
              </a:solidFill>
              <a:ln>
                <a:solidFill>
                  <a:schemeClr val="tx1"/>
                </a:solidFill>
              </a:ln>
              <a:effectLst/>
            </c:spPr>
            <c:extLst>
              <c:ext xmlns:c16="http://schemas.microsoft.com/office/drawing/2014/chart" uri="{C3380CC4-5D6E-409C-BE32-E72D297353CC}">
                <c16:uniqueId val="{00000005-B48D-4CCA-8E34-5183FDEB49E9}"/>
              </c:ext>
            </c:extLst>
          </c:dPt>
          <c:dPt>
            <c:idx val="49"/>
            <c:invertIfNegative val="0"/>
            <c:bubble3D val="0"/>
            <c:spPr>
              <a:solidFill>
                <a:srgbClr val="5EBECA"/>
              </a:solidFill>
              <a:ln>
                <a:solidFill>
                  <a:schemeClr val="tx1"/>
                </a:solidFill>
              </a:ln>
              <a:effectLst/>
            </c:spPr>
            <c:extLst>
              <c:ext xmlns:c16="http://schemas.microsoft.com/office/drawing/2014/chart" uri="{C3380CC4-5D6E-409C-BE32-E72D297353CC}">
                <c16:uniqueId val="{00000023-B48D-4CCA-8E34-5183FDEB49E9}"/>
              </c:ext>
            </c:extLst>
          </c:dPt>
          <c:dPt>
            <c:idx val="50"/>
            <c:invertIfNegative val="0"/>
            <c:bubble3D val="0"/>
            <c:spPr>
              <a:solidFill>
                <a:srgbClr val="BCD000"/>
              </a:solidFill>
              <a:ln>
                <a:solidFill>
                  <a:schemeClr val="tx1"/>
                </a:solidFill>
              </a:ln>
              <a:effectLst/>
            </c:spPr>
            <c:extLst>
              <c:ext xmlns:c16="http://schemas.microsoft.com/office/drawing/2014/chart" uri="{C3380CC4-5D6E-409C-BE32-E72D297353CC}">
                <c16:uniqueId val="{00000014-B48D-4CCA-8E34-5183FDEB49E9}"/>
              </c:ext>
            </c:extLst>
          </c:dPt>
          <c:dPt>
            <c:idx val="52"/>
            <c:invertIfNegative val="0"/>
            <c:bubble3D val="0"/>
            <c:spPr>
              <a:solidFill>
                <a:srgbClr val="003865"/>
              </a:solidFill>
              <a:ln>
                <a:solidFill>
                  <a:schemeClr val="tx1"/>
                </a:solidFill>
              </a:ln>
              <a:effectLst/>
            </c:spPr>
            <c:extLst>
              <c:ext xmlns:c16="http://schemas.microsoft.com/office/drawing/2014/chart" uri="{C3380CC4-5D6E-409C-BE32-E72D297353CC}">
                <c16:uniqueId val="{00000004-B48D-4CCA-8E34-5183FDEB49E9}"/>
              </c:ext>
            </c:extLst>
          </c:dPt>
          <c:dPt>
            <c:idx val="53"/>
            <c:invertIfNegative val="0"/>
            <c:bubble3D val="0"/>
            <c:spPr>
              <a:solidFill>
                <a:srgbClr val="5EBECA"/>
              </a:solidFill>
              <a:ln>
                <a:solidFill>
                  <a:schemeClr val="tx1"/>
                </a:solidFill>
              </a:ln>
              <a:effectLst/>
            </c:spPr>
            <c:extLst>
              <c:ext xmlns:c16="http://schemas.microsoft.com/office/drawing/2014/chart" uri="{C3380CC4-5D6E-409C-BE32-E72D297353CC}">
                <c16:uniqueId val="{00000022-B48D-4CCA-8E34-5183FDEB49E9}"/>
              </c:ext>
            </c:extLst>
          </c:dPt>
          <c:dPt>
            <c:idx val="54"/>
            <c:invertIfNegative val="0"/>
            <c:bubble3D val="0"/>
            <c:spPr>
              <a:solidFill>
                <a:srgbClr val="BCD000"/>
              </a:solidFill>
              <a:ln>
                <a:solidFill>
                  <a:schemeClr val="tx1"/>
                </a:solidFill>
              </a:ln>
              <a:effectLst/>
            </c:spPr>
            <c:extLst>
              <c:ext xmlns:c16="http://schemas.microsoft.com/office/drawing/2014/chart" uri="{C3380CC4-5D6E-409C-BE32-E72D297353CC}">
                <c16:uniqueId val="{00000013-B48D-4CCA-8E34-5183FDEB49E9}"/>
              </c:ext>
            </c:extLst>
          </c:dPt>
          <c:dPt>
            <c:idx val="56"/>
            <c:invertIfNegative val="0"/>
            <c:bubble3D val="0"/>
            <c:spPr>
              <a:solidFill>
                <a:srgbClr val="003865"/>
              </a:solidFill>
              <a:ln>
                <a:solidFill>
                  <a:schemeClr val="tx1"/>
                </a:solidFill>
              </a:ln>
              <a:effectLst/>
            </c:spPr>
            <c:extLst>
              <c:ext xmlns:c16="http://schemas.microsoft.com/office/drawing/2014/chart" uri="{C3380CC4-5D6E-409C-BE32-E72D297353CC}">
                <c16:uniqueId val="{00000003-B48D-4CCA-8E34-5183FDEB49E9}"/>
              </c:ext>
            </c:extLst>
          </c:dPt>
          <c:dPt>
            <c:idx val="57"/>
            <c:invertIfNegative val="0"/>
            <c:bubble3D val="0"/>
            <c:spPr>
              <a:solidFill>
                <a:srgbClr val="5EBECA"/>
              </a:solidFill>
              <a:ln>
                <a:solidFill>
                  <a:schemeClr val="tx1"/>
                </a:solidFill>
              </a:ln>
              <a:effectLst/>
            </c:spPr>
            <c:extLst>
              <c:ext xmlns:c16="http://schemas.microsoft.com/office/drawing/2014/chart" uri="{C3380CC4-5D6E-409C-BE32-E72D297353CC}">
                <c16:uniqueId val="{00000021-B48D-4CCA-8E34-5183FDEB49E9}"/>
              </c:ext>
            </c:extLst>
          </c:dPt>
          <c:dPt>
            <c:idx val="58"/>
            <c:invertIfNegative val="0"/>
            <c:bubble3D val="0"/>
            <c:spPr>
              <a:solidFill>
                <a:srgbClr val="BCD000"/>
              </a:solidFill>
              <a:ln>
                <a:solidFill>
                  <a:schemeClr val="tx1"/>
                </a:solidFill>
              </a:ln>
              <a:effectLst/>
            </c:spPr>
            <c:extLst>
              <c:ext xmlns:c16="http://schemas.microsoft.com/office/drawing/2014/chart" uri="{C3380CC4-5D6E-409C-BE32-E72D297353CC}">
                <c16:uniqueId val="{00000012-B48D-4CCA-8E34-5183FDEB49E9}"/>
              </c:ext>
            </c:extLst>
          </c:dPt>
          <c:val>
            <c:numRef>
              <c:f>Sheet1!$O$4:$O$62</c:f>
              <c:numCache>
                <c:formatCode>General</c:formatCode>
                <c:ptCount val="59"/>
                <c:pt idx="0">
                  <c:v>13.750000000000002</c:v>
                </c:pt>
                <c:pt idx="1">
                  <c:v>16</c:v>
                </c:pt>
                <c:pt idx="2">
                  <c:v>10</c:v>
                </c:pt>
                <c:pt idx="4">
                  <c:v>18.75</c:v>
                </c:pt>
                <c:pt idx="5">
                  <c:v>16</c:v>
                </c:pt>
                <c:pt idx="6">
                  <c:v>10</c:v>
                </c:pt>
                <c:pt idx="8">
                  <c:v>17.5</c:v>
                </c:pt>
                <c:pt idx="9">
                  <c:v>14.000000000000002</c:v>
                </c:pt>
                <c:pt idx="10">
                  <c:v>12</c:v>
                </c:pt>
                <c:pt idx="12">
                  <c:v>26.25</c:v>
                </c:pt>
                <c:pt idx="13">
                  <c:v>8</c:v>
                </c:pt>
                <c:pt idx="14">
                  <c:v>18</c:v>
                </c:pt>
                <c:pt idx="16">
                  <c:v>16.25</c:v>
                </c:pt>
                <c:pt idx="17">
                  <c:v>10</c:v>
                </c:pt>
                <c:pt idx="18">
                  <c:v>10</c:v>
                </c:pt>
                <c:pt idx="20">
                  <c:v>28.749999999999996</c:v>
                </c:pt>
                <c:pt idx="21">
                  <c:v>16</c:v>
                </c:pt>
                <c:pt idx="22">
                  <c:v>14.000000000000002</c:v>
                </c:pt>
                <c:pt idx="24">
                  <c:v>22.5</c:v>
                </c:pt>
                <c:pt idx="25">
                  <c:v>18</c:v>
                </c:pt>
                <c:pt idx="26">
                  <c:v>4</c:v>
                </c:pt>
                <c:pt idx="28">
                  <c:v>23.75</c:v>
                </c:pt>
                <c:pt idx="29">
                  <c:v>18</c:v>
                </c:pt>
                <c:pt idx="30">
                  <c:v>22</c:v>
                </c:pt>
                <c:pt idx="32">
                  <c:v>27.500000000000004</c:v>
                </c:pt>
                <c:pt idx="33">
                  <c:v>22</c:v>
                </c:pt>
                <c:pt idx="34">
                  <c:v>16</c:v>
                </c:pt>
                <c:pt idx="36">
                  <c:v>26.25</c:v>
                </c:pt>
                <c:pt idx="37">
                  <c:v>24</c:v>
                </c:pt>
                <c:pt idx="38">
                  <c:v>20</c:v>
                </c:pt>
                <c:pt idx="40">
                  <c:v>35</c:v>
                </c:pt>
                <c:pt idx="41">
                  <c:v>16</c:v>
                </c:pt>
                <c:pt idx="42">
                  <c:v>14.000000000000002</c:v>
                </c:pt>
                <c:pt idx="44">
                  <c:v>45</c:v>
                </c:pt>
                <c:pt idx="45">
                  <c:v>28.000000000000004</c:v>
                </c:pt>
                <c:pt idx="46">
                  <c:v>16</c:v>
                </c:pt>
                <c:pt idx="48">
                  <c:v>47.5</c:v>
                </c:pt>
                <c:pt idx="49">
                  <c:v>42</c:v>
                </c:pt>
                <c:pt idx="50">
                  <c:v>26</c:v>
                </c:pt>
                <c:pt idx="52">
                  <c:v>50</c:v>
                </c:pt>
                <c:pt idx="53">
                  <c:v>57.999999999999993</c:v>
                </c:pt>
                <c:pt idx="54">
                  <c:v>42</c:v>
                </c:pt>
                <c:pt idx="56">
                  <c:v>51.249999999999993</c:v>
                </c:pt>
                <c:pt idx="57">
                  <c:v>60</c:v>
                </c:pt>
                <c:pt idx="58">
                  <c:v>48</c:v>
                </c:pt>
              </c:numCache>
            </c:numRef>
          </c:val>
          <c:extLst>
            <c:ext xmlns:c16="http://schemas.microsoft.com/office/drawing/2014/chart" uri="{C3380CC4-5D6E-409C-BE32-E72D297353CC}">
              <c16:uniqueId val="{00000000-B48D-4CCA-8E34-5183FDEB49E9}"/>
            </c:ext>
          </c:extLst>
        </c:ser>
        <c:ser>
          <c:idx val="1"/>
          <c:order val="1"/>
          <c:spPr>
            <a:pattFill prst="wdUpDiag">
              <a:fgClr>
                <a:srgbClr val="003865"/>
              </a:fgClr>
              <a:bgClr>
                <a:schemeClr val="bg1"/>
              </a:bgClr>
            </a:pattFill>
            <a:ln>
              <a:solidFill>
                <a:schemeClr val="tx1"/>
              </a:solidFill>
            </a:ln>
            <a:effectLst/>
          </c:spPr>
          <c:invertIfNegative val="0"/>
          <c:dPt>
            <c:idx val="17"/>
            <c:invertIfNegative val="0"/>
            <c:bubble3D val="0"/>
            <c:spPr>
              <a:pattFill prst="wdUpDiag">
                <a:fgClr>
                  <a:srgbClr val="5EBECA"/>
                </a:fgClr>
                <a:bgClr>
                  <a:schemeClr val="bg1"/>
                </a:bgClr>
              </a:pattFill>
              <a:ln>
                <a:solidFill>
                  <a:schemeClr val="tx1"/>
                </a:solidFill>
              </a:ln>
              <a:effectLst/>
            </c:spPr>
            <c:extLst>
              <c:ext xmlns:c16="http://schemas.microsoft.com/office/drawing/2014/chart" uri="{C3380CC4-5D6E-409C-BE32-E72D297353CC}">
                <c16:uniqueId val="{0000003E-B48D-4CCA-8E34-5183FDEB49E9}"/>
              </c:ext>
            </c:extLst>
          </c:dPt>
          <c:dPt>
            <c:idx val="18"/>
            <c:invertIfNegative val="0"/>
            <c:bubble3D val="0"/>
            <c:spPr>
              <a:pattFill prst="wdUpDiag">
                <a:fgClr>
                  <a:srgbClr val="BCD000"/>
                </a:fgClr>
                <a:bgClr>
                  <a:schemeClr val="bg1"/>
                </a:bgClr>
              </a:pattFill>
              <a:ln>
                <a:solidFill>
                  <a:schemeClr val="tx1"/>
                </a:solidFill>
              </a:ln>
              <a:effectLst/>
            </c:spPr>
            <c:extLst>
              <c:ext xmlns:c16="http://schemas.microsoft.com/office/drawing/2014/chart" uri="{C3380CC4-5D6E-409C-BE32-E72D297353CC}">
                <c16:uniqueId val="{0000003D-B48D-4CCA-8E34-5183FDEB49E9}"/>
              </c:ext>
            </c:extLst>
          </c:dPt>
          <c:dPt>
            <c:idx val="25"/>
            <c:invertIfNegative val="0"/>
            <c:bubble3D val="0"/>
            <c:spPr>
              <a:pattFill prst="wdUpDiag">
                <a:fgClr>
                  <a:srgbClr val="5EBECA"/>
                </a:fgClr>
                <a:bgClr>
                  <a:schemeClr val="bg1"/>
                </a:bgClr>
              </a:pattFill>
              <a:ln>
                <a:solidFill>
                  <a:schemeClr val="tx1"/>
                </a:solidFill>
              </a:ln>
              <a:effectLst/>
            </c:spPr>
            <c:extLst>
              <c:ext xmlns:c16="http://schemas.microsoft.com/office/drawing/2014/chart" uri="{C3380CC4-5D6E-409C-BE32-E72D297353CC}">
                <c16:uniqueId val="{0000003B-B48D-4CCA-8E34-5183FDEB49E9}"/>
              </c:ext>
            </c:extLst>
          </c:dPt>
          <c:dPt>
            <c:idx val="26"/>
            <c:invertIfNegative val="0"/>
            <c:bubble3D val="0"/>
            <c:spPr>
              <a:pattFill prst="wdUpDiag">
                <a:fgClr>
                  <a:srgbClr val="BCD000"/>
                </a:fgClr>
                <a:bgClr>
                  <a:schemeClr val="bg1"/>
                </a:bgClr>
              </a:pattFill>
              <a:ln>
                <a:solidFill>
                  <a:schemeClr val="tx1"/>
                </a:solidFill>
              </a:ln>
              <a:effectLst/>
            </c:spPr>
            <c:extLst>
              <c:ext xmlns:c16="http://schemas.microsoft.com/office/drawing/2014/chart" uri="{C3380CC4-5D6E-409C-BE32-E72D297353CC}">
                <c16:uniqueId val="{0000003A-B48D-4CCA-8E34-5183FDEB49E9}"/>
              </c:ext>
            </c:extLst>
          </c:dPt>
          <c:dPt>
            <c:idx val="29"/>
            <c:invertIfNegative val="0"/>
            <c:bubble3D val="0"/>
            <c:spPr>
              <a:pattFill prst="wdUpDiag">
                <a:fgClr>
                  <a:srgbClr val="5EBECA"/>
                </a:fgClr>
                <a:bgClr>
                  <a:schemeClr val="bg1"/>
                </a:bgClr>
              </a:pattFill>
              <a:ln>
                <a:solidFill>
                  <a:schemeClr val="tx1"/>
                </a:solidFill>
              </a:ln>
              <a:effectLst/>
            </c:spPr>
            <c:extLst>
              <c:ext xmlns:c16="http://schemas.microsoft.com/office/drawing/2014/chart" uri="{C3380CC4-5D6E-409C-BE32-E72D297353CC}">
                <c16:uniqueId val="{00000039-B48D-4CCA-8E34-5183FDEB49E9}"/>
              </c:ext>
            </c:extLst>
          </c:dPt>
          <c:dPt>
            <c:idx val="30"/>
            <c:invertIfNegative val="0"/>
            <c:bubble3D val="0"/>
            <c:spPr>
              <a:pattFill prst="wdUpDiag">
                <a:fgClr>
                  <a:srgbClr val="BCD000"/>
                </a:fgClr>
                <a:bgClr>
                  <a:schemeClr val="bg1"/>
                </a:bgClr>
              </a:pattFill>
              <a:ln>
                <a:solidFill>
                  <a:schemeClr val="tx1"/>
                </a:solidFill>
              </a:ln>
              <a:effectLst/>
            </c:spPr>
            <c:extLst>
              <c:ext xmlns:c16="http://schemas.microsoft.com/office/drawing/2014/chart" uri="{C3380CC4-5D6E-409C-BE32-E72D297353CC}">
                <c16:uniqueId val="{00000038-B48D-4CCA-8E34-5183FDEB49E9}"/>
              </c:ext>
            </c:extLst>
          </c:dPt>
          <c:dPt>
            <c:idx val="37"/>
            <c:invertIfNegative val="0"/>
            <c:bubble3D val="0"/>
            <c:spPr>
              <a:pattFill prst="wdUpDiag">
                <a:fgClr>
                  <a:srgbClr val="5EBECA"/>
                </a:fgClr>
                <a:bgClr>
                  <a:schemeClr val="bg1"/>
                </a:bgClr>
              </a:pattFill>
              <a:ln>
                <a:solidFill>
                  <a:schemeClr val="tx1"/>
                </a:solidFill>
              </a:ln>
              <a:effectLst/>
            </c:spPr>
            <c:extLst>
              <c:ext xmlns:c16="http://schemas.microsoft.com/office/drawing/2014/chart" uri="{C3380CC4-5D6E-409C-BE32-E72D297353CC}">
                <c16:uniqueId val="{00000036-B48D-4CCA-8E34-5183FDEB49E9}"/>
              </c:ext>
            </c:extLst>
          </c:dPt>
          <c:dPt>
            <c:idx val="41"/>
            <c:invertIfNegative val="0"/>
            <c:bubble3D val="0"/>
            <c:spPr>
              <a:pattFill prst="wdUpDiag">
                <a:fgClr>
                  <a:srgbClr val="5EBECA"/>
                </a:fgClr>
                <a:bgClr>
                  <a:schemeClr val="bg1"/>
                </a:bgClr>
              </a:pattFill>
              <a:ln>
                <a:solidFill>
                  <a:schemeClr val="tx1"/>
                </a:solidFill>
              </a:ln>
              <a:effectLst/>
            </c:spPr>
            <c:extLst>
              <c:ext xmlns:c16="http://schemas.microsoft.com/office/drawing/2014/chart" uri="{C3380CC4-5D6E-409C-BE32-E72D297353CC}">
                <c16:uniqueId val="{00000035-B48D-4CCA-8E34-5183FDEB49E9}"/>
              </c:ext>
            </c:extLst>
          </c:dPt>
          <c:dPt>
            <c:idx val="52"/>
            <c:invertIfNegative val="0"/>
            <c:bubble3D val="0"/>
            <c:spPr>
              <a:pattFill prst="wdUpDiag">
                <a:fgClr>
                  <a:srgbClr val="003865"/>
                </a:fgClr>
                <a:bgClr>
                  <a:schemeClr val="bg1"/>
                </a:bgClr>
              </a:pattFill>
              <a:ln>
                <a:solidFill>
                  <a:schemeClr val="tx1">
                    <a:alpha val="97000"/>
                  </a:schemeClr>
                </a:solidFill>
              </a:ln>
              <a:effectLst/>
            </c:spPr>
            <c:extLst>
              <c:ext xmlns:c16="http://schemas.microsoft.com/office/drawing/2014/chart" uri="{C3380CC4-5D6E-409C-BE32-E72D297353CC}">
                <c16:uniqueId val="{00000033-B48D-4CCA-8E34-5183FDEB49E9}"/>
              </c:ext>
            </c:extLst>
          </c:dPt>
          <c:dPt>
            <c:idx val="53"/>
            <c:invertIfNegative val="0"/>
            <c:bubble3D val="0"/>
            <c:spPr>
              <a:pattFill prst="wdUpDiag">
                <a:fgClr>
                  <a:srgbClr val="5EBECA"/>
                </a:fgClr>
                <a:bgClr>
                  <a:schemeClr val="bg1"/>
                </a:bgClr>
              </a:pattFill>
              <a:ln>
                <a:solidFill>
                  <a:schemeClr val="tx1"/>
                </a:solidFill>
              </a:ln>
              <a:effectLst/>
            </c:spPr>
            <c:extLst>
              <c:ext xmlns:c16="http://schemas.microsoft.com/office/drawing/2014/chart" uri="{C3380CC4-5D6E-409C-BE32-E72D297353CC}">
                <c16:uniqueId val="{00000032-B48D-4CCA-8E34-5183FDEB49E9}"/>
              </c:ext>
            </c:extLst>
          </c:dPt>
          <c:dPt>
            <c:idx val="57"/>
            <c:invertIfNegative val="0"/>
            <c:bubble3D val="0"/>
            <c:spPr>
              <a:pattFill prst="wdUpDiag">
                <a:fgClr>
                  <a:srgbClr val="5EBECA"/>
                </a:fgClr>
                <a:bgClr>
                  <a:schemeClr val="bg1"/>
                </a:bgClr>
              </a:pattFill>
              <a:ln>
                <a:solidFill>
                  <a:schemeClr val="tx1"/>
                </a:solidFill>
              </a:ln>
              <a:effectLst/>
            </c:spPr>
            <c:extLst>
              <c:ext xmlns:c16="http://schemas.microsoft.com/office/drawing/2014/chart" uri="{C3380CC4-5D6E-409C-BE32-E72D297353CC}">
                <c16:uniqueId val="{00000030-B48D-4CCA-8E34-5183FDEB49E9}"/>
              </c:ext>
            </c:extLst>
          </c:dPt>
          <c:val>
            <c:numRef>
              <c:f>Sheet1!$P$4:$P$62</c:f>
              <c:numCache>
                <c:formatCode>General</c:formatCode>
                <c:ptCount val="59"/>
                <c:pt idx="0">
                  <c:v>7.5</c:v>
                </c:pt>
                <c:pt idx="1">
                  <c:v>0</c:v>
                </c:pt>
                <c:pt idx="2">
                  <c:v>0</c:v>
                </c:pt>
                <c:pt idx="4">
                  <c:v>0</c:v>
                </c:pt>
                <c:pt idx="5">
                  <c:v>0</c:v>
                </c:pt>
                <c:pt idx="6">
                  <c:v>0</c:v>
                </c:pt>
                <c:pt idx="8">
                  <c:v>1.3</c:v>
                </c:pt>
                <c:pt idx="9">
                  <c:v>0</c:v>
                </c:pt>
                <c:pt idx="10">
                  <c:v>0</c:v>
                </c:pt>
                <c:pt idx="12">
                  <c:v>0</c:v>
                </c:pt>
                <c:pt idx="13">
                  <c:v>0</c:v>
                </c:pt>
                <c:pt idx="14">
                  <c:v>0</c:v>
                </c:pt>
                <c:pt idx="16">
                  <c:v>5</c:v>
                </c:pt>
                <c:pt idx="17">
                  <c:v>2</c:v>
                </c:pt>
                <c:pt idx="18">
                  <c:v>2</c:v>
                </c:pt>
                <c:pt idx="20">
                  <c:v>0</c:v>
                </c:pt>
                <c:pt idx="21">
                  <c:v>0</c:v>
                </c:pt>
                <c:pt idx="22">
                  <c:v>0</c:v>
                </c:pt>
                <c:pt idx="24">
                  <c:v>5</c:v>
                </c:pt>
                <c:pt idx="25">
                  <c:v>4</c:v>
                </c:pt>
                <c:pt idx="26">
                  <c:v>4</c:v>
                </c:pt>
                <c:pt idx="28">
                  <c:v>0</c:v>
                </c:pt>
                <c:pt idx="29">
                  <c:v>2</c:v>
                </c:pt>
                <c:pt idx="30">
                  <c:v>2</c:v>
                </c:pt>
                <c:pt idx="32">
                  <c:v>1.3</c:v>
                </c:pt>
                <c:pt idx="33">
                  <c:v>0</c:v>
                </c:pt>
                <c:pt idx="34">
                  <c:v>0</c:v>
                </c:pt>
                <c:pt idx="36">
                  <c:v>0</c:v>
                </c:pt>
                <c:pt idx="37">
                  <c:v>2</c:v>
                </c:pt>
                <c:pt idx="38">
                  <c:v>0</c:v>
                </c:pt>
                <c:pt idx="40">
                  <c:v>0</c:v>
                </c:pt>
                <c:pt idx="41">
                  <c:v>2</c:v>
                </c:pt>
                <c:pt idx="42">
                  <c:v>0</c:v>
                </c:pt>
                <c:pt idx="44">
                  <c:v>2.5</c:v>
                </c:pt>
                <c:pt idx="45">
                  <c:v>0</c:v>
                </c:pt>
                <c:pt idx="46">
                  <c:v>0</c:v>
                </c:pt>
                <c:pt idx="48">
                  <c:v>0</c:v>
                </c:pt>
                <c:pt idx="49">
                  <c:v>0</c:v>
                </c:pt>
                <c:pt idx="50">
                  <c:v>0</c:v>
                </c:pt>
                <c:pt idx="52">
                  <c:v>3.8</c:v>
                </c:pt>
                <c:pt idx="53">
                  <c:v>2</c:v>
                </c:pt>
                <c:pt idx="54">
                  <c:v>0</c:v>
                </c:pt>
                <c:pt idx="56">
                  <c:v>1.3</c:v>
                </c:pt>
                <c:pt idx="57">
                  <c:v>4</c:v>
                </c:pt>
                <c:pt idx="58">
                  <c:v>0</c:v>
                </c:pt>
              </c:numCache>
            </c:numRef>
          </c:val>
          <c:extLst>
            <c:ext xmlns:c16="http://schemas.microsoft.com/office/drawing/2014/chart" uri="{C3380CC4-5D6E-409C-BE32-E72D297353CC}">
              <c16:uniqueId val="{00000001-B48D-4CCA-8E34-5183FDEB49E9}"/>
            </c:ext>
          </c:extLst>
        </c:ser>
        <c:dLbls>
          <c:showLegendKey val="0"/>
          <c:showVal val="0"/>
          <c:showCatName val="0"/>
          <c:showSerName val="0"/>
          <c:showPercent val="0"/>
          <c:showBubbleSize val="0"/>
        </c:dLbls>
        <c:gapWidth val="0"/>
        <c:overlap val="100"/>
        <c:axId val="798300896"/>
        <c:axId val="798302144"/>
      </c:barChart>
      <c:catAx>
        <c:axId val="798300896"/>
        <c:scaling>
          <c:orientation val="minMax"/>
        </c:scaling>
        <c:delete val="1"/>
        <c:axPos val="l"/>
        <c:majorTickMark val="none"/>
        <c:minorTickMark val="none"/>
        <c:tickLblPos val="nextTo"/>
        <c:crossAx val="798302144"/>
        <c:crosses val="autoZero"/>
        <c:auto val="1"/>
        <c:lblAlgn val="ctr"/>
        <c:lblOffset val="100"/>
        <c:noMultiLvlLbl val="0"/>
      </c:catAx>
      <c:valAx>
        <c:axId val="798302144"/>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98300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327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68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7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327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7E2849E2-6C03-4830-8B35-1892FB5F16C2}" type="slidenum">
              <a:rPr lang="en-US"/>
              <a:pPr>
                <a:defRPr/>
              </a:pPr>
              <a:t>‹#›</a:t>
            </a:fld>
            <a:endParaRPr lang="en-US"/>
          </a:p>
        </p:txBody>
      </p:sp>
    </p:spTree>
    <p:extLst>
      <p:ext uri="{BB962C8B-B14F-4D97-AF65-F5344CB8AC3E}">
        <p14:creationId xmlns:p14="http://schemas.microsoft.com/office/powerpoint/2010/main" val="18948473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Times New Roman" pitchFamily="18" charset="0"/>
        <a:ea typeface="+mn-ea"/>
        <a:cs typeface="+mn-cs"/>
      </a:defRPr>
    </a:lvl1pPr>
    <a:lvl2pPr marL="609585" algn="l" rtl="0" eaLnBrk="0" fontAlgn="base" hangingPunct="0">
      <a:spcBef>
        <a:spcPct val="30000"/>
      </a:spcBef>
      <a:spcAft>
        <a:spcPct val="0"/>
      </a:spcAft>
      <a:defRPr sz="1600" kern="1200">
        <a:solidFill>
          <a:schemeClr val="tx1"/>
        </a:solidFill>
        <a:latin typeface="Times New Roman" pitchFamily="18" charset="0"/>
        <a:ea typeface="+mn-ea"/>
        <a:cs typeface="+mn-cs"/>
      </a:defRPr>
    </a:lvl2pPr>
    <a:lvl3pPr marL="1219170" algn="l" rtl="0" eaLnBrk="0" fontAlgn="base" hangingPunct="0">
      <a:spcBef>
        <a:spcPct val="30000"/>
      </a:spcBef>
      <a:spcAft>
        <a:spcPct val="0"/>
      </a:spcAft>
      <a:defRPr sz="1600" kern="1200">
        <a:solidFill>
          <a:schemeClr val="tx1"/>
        </a:solidFill>
        <a:latin typeface="Times New Roman" pitchFamily="18" charset="0"/>
        <a:ea typeface="+mn-ea"/>
        <a:cs typeface="+mn-cs"/>
      </a:defRPr>
    </a:lvl3pPr>
    <a:lvl4pPr marL="1828754" algn="l" rtl="0" eaLnBrk="0" fontAlgn="base" hangingPunct="0">
      <a:spcBef>
        <a:spcPct val="30000"/>
      </a:spcBef>
      <a:spcAft>
        <a:spcPct val="0"/>
      </a:spcAft>
      <a:defRPr sz="1600" kern="1200">
        <a:solidFill>
          <a:schemeClr val="tx1"/>
        </a:solidFill>
        <a:latin typeface="Times New Roman" pitchFamily="18" charset="0"/>
        <a:ea typeface="+mn-ea"/>
        <a:cs typeface="+mn-cs"/>
      </a:defRPr>
    </a:lvl4pPr>
    <a:lvl5pPr marL="2438339" algn="l" rtl="0" eaLnBrk="0" fontAlgn="base" hangingPunct="0">
      <a:spcBef>
        <a:spcPct val="30000"/>
      </a:spcBef>
      <a:spcAft>
        <a:spcPct val="0"/>
      </a:spcAft>
      <a:defRPr sz="1600" kern="1200">
        <a:solidFill>
          <a:schemeClr val="tx1"/>
        </a:solidFill>
        <a:latin typeface="Times New Roman" pitchFamily="18"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xfrm>
            <a:off x="381000" y="685800"/>
            <a:ext cx="6096000" cy="3429000"/>
          </a:xfrm>
          <a:ln/>
        </p:spPr>
      </p:sp>
      <p:sp>
        <p:nvSpPr>
          <p:cNvPr id="195587" name="Notes Placeholder 2"/>
          <p:cNvSpPr>
            <a:spLocks noGrp="1"/>
          </p:cNvSpPr>
          <p:nvPr>
            <p:ph type="body" idx="1"/>
          </p:nvPr>
        </p:nvSpPr>
        <p:spPr>
          <a:noFill/>
        </p:spPr>
        <p:txBody>
          <a:bodyPr/>
          <a:lstStyle/>
          <a:p>
            <a:endParaRPr lang="en-US" altLang="en-US"/>
          </a:p>
        </p:txBody>
      </p:sp>
      <p:sp>
        <p:nvSpPr>
          <p:cNvPr id="195588"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E85BA64-5100-4CF4-8A72-3BF5644C2BDE}" type="slidenum">
              <a:rPr lang="en-US" altLang="en-US" smtClean="0"/>
              <a:pPr>
                <a:spcBef>
                  <a:spcPct val="0"/>
                </a:spcBef>
              </a:pPr>
              <a:t>1</a:t>
            </a:fld>
            <a:endParaRPr lang="en-US" altLang="en-US"/>
          </a:p>
        </p:txBody>
      </p:sp>
    </p:spTree>
    <p:extLst>
      <p:ext uri="{BB962C8B-B14F-4D97-AF65-F5344CB8AC3E}">
        <p14:creationId xmlns:p14="http://schemas.microsoft.com/office/powerpoint/2010/main" val="969539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D9C8C-EF72-4F3D-A558-71FF2B433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652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3D9C8C-EF72-4F3D-A558-71FF2B433C42}" type="slidenum">
              <a:rPr lang="en-US" smtClean="0"/>
              <a:t>28</a:t>
            </a:fld>
            <a:endParaRPr lang="en-US" dirty="0"/>
          </a:p>
        </p:txBody>
      </p:sp>
    </p:spTree>
    <p:extLst>
      <p:ext uri="{BB962C8B-B14F-4D97-AF65-F5344CB8AC3E}">
        <p14:creationId xmlns:p14="http://schemas.microsoft.com/office/powerpoint/2010/main" val="648040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3D9C8C-EF72-4F3D-A558-71FF2B433C42}" type="slidenum">
              <a:rPr lang="en-US" smtClean="0"/>
              <a:t>29</a:t>
            </a:fld>
            <a:endParaRPr lang="en-US" dirty="0"/>
          </a:p>
        </p:txBody>
      </p:sp>
    </p:spTree>
    <p:extLst>
      <p:ext uri="{BB962C8B-B14F-4D97-AF65-F5344CB8AC3E}">
        <p14:creationId xmlns:p14="http://schemas.microsoft.com/office/powerpoint/2010/main" val="2315827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E2849E2-6C03-4830-8B35-1892FB5F16C2}" type="slidenum">
              <a:rPr lang="en-US" smtClean="0"/>
              <a:pPr>
                <a:defRPr/>
              </a:pPr>
              <a:t>35</a:t>
            </a:fld>
            <a:endParaRPr lang="en-US"/>
          </a:p>
        </p:txBody>
      </p:sp>
    </p:spTree>
    <p:extLst>
      <p:ext uri="{BB962C8B-B14F-4D97-AF65-F5344CB8AC3E}">
        <p14:creationId xmlns:p14="http://schemas.microsoft.com/office/powerpoint/2010/main" val="3259679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representation of response assessments. (A) Waterfall plot that illustrates the best percentage change in the target lesions for patients with non–small-cell lung cancer who had at least one radiologic response assessment. One patient had a computed tomography (CT) assessment after just two doses, whereas all other patients had CT assessments after five to six doses (approximately 8 weeks from start of therapy). Patients treated with 8 mg/kg </a:t>
            </a:r>
            <a:r>
              <a:rPr lang="en-US" dirty="0" err="1"/>
              <a:t>sacituzumab</a:t>
            </a:r>
            <a:r>
              <a:rPr lang="en-US" dirty="0"/>
              <a:t> </a:t>
            </a:r>
            <a:r>
              <a:rPr lang="en-US" dirty="0" err="1"/>
              <a:t>govitecan</a:t>
            </a:r>
            <a:r>
              <a:rPr lang="en-US" dirty="0"/>
              <a:t> were identified, with others receiving a starting dose of 10 mg/kg. Patients who received prior checkpoint inhibitor therapy and those with squamous cell histology also are identified. (B) Graph showing the dynamics of target lesion response in patients with a best overall response of stable disease (SD) or partial response (PR). (C) Plot of the duration of response for patients with SD and PR. The time of first evidence of ≥ 30% shrinkage is marked for the patients with PR and those with SD who achieved ≥ 30% shrinkage that was not subsequently confirmed. Arrows signify patients who were continuing treatment at the time of this analysis, with one patient continuing treatment after brain metastases were discovered while maintaining an overall shrinkage of 44% from baseline after a best response of 50% reduction. Tx, therapy.</a:t>
            </a:r>
          </a:p>
        </p:txBody>
      </p:sp>
      <p:sp>
        <p:nvSpPr>
          <p:cNvPr id="4" name="Slide Number Placeholder 3"/>
          <p:cNvSpPr>
            <a:spLocks noGrp="1"/>
          </p:cNvSpPr>
          <p:nvPr>
            <p:ph type="sldNum" sz="quarter" idx="5"/>
          </p:nvPr>
        </p:nvSpPr>
        <p:spPr/>
        <p:txBody>
          <a:bodyPr/>
          <a:lstStyle/>
          <a:p>
            <a:pPr>
              <a:defRPr/>
            </a:pPr>
            <a:fld id="{7E2849E2-6C03-4830-8B35-1892FB5F16C2}" type="slidenum">
              <a:rPr lang="en-US" smtClean="0"/>
              <a:pPr>
                <a:defRPr/>
              </a:pPr>
              <a:t>37</a:t>
            </a:fld>
            <a:endParaRPr lang="en-US"/>
          </a:p>
        </p:txBody>
      </p:sp>
    </p:spTree>
    <p:extLst>
      <p:ext uri="{BB962C8B-B14F-4D97-AF65-F5344CB8AC3E}">
        <p14:creationId xmlns:p14="http://schemas.microsoft.com/office/powerpoint/2010/main" val="2104362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E2849E2-6C03-4830-8B35-1892FB5F16C2}" type="slidenum">
              <a:rPr lang="en-US" smtClean="0"/>
              <a:pPr>
                <a:defRPr/>
              </a:pPr>
              <a:t>41</a:t>
            </a:fld>
            <a:endParaRPr lang="en-US"/>
          </a:p>
        </p:txBody>
      </p:sp>
    </p:spTree>
    <p:extLst>
      <p:ext uri="{BB962C8B-B14F-4D97-AF65-F5344CB8AC3E}">
        <p14:creationId xmlns:p14="http://schemas.microsoft.com/office/powerpoint/2010/main" val="648173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E2849E2-6C03-4830-8B35-1892FB5F16C2}" type="slidenum">
              <a:rPr lang="en-US" smtClean="0"/>
              <a:pPr>
                <a:defRPr/>
              </a:pPr>
              <a:t>42</a:t>
            </a:fld>
            <a:endParaRPr lang="en-US"/>
          </a:p>
        </p:txBody>
      </p:sp>
    </p:spTree>
    <p:extLst>
      <p:ext uri="{BB962C8B-B14F-4D97-AF65-F5344CB8AC3E}">
        <p14:creationId xmlns:p14="http://schemas.microsoft.com/office/powerpoint/2010/main" val="3830734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0FE6875-39EC-40F4-8188-CE7B2B1AB91A}" type="slidenum">
              <a:rPr lang="en-US" altLang="en-US"/>
              <a:pPr eaLnBrk="1" hangingPunct="1">
                <a:spcBef>
                  <a:spcPct val="0"/>
                </a:spcBef>
              </a:pPr>
              <a:t>4</a:t>
            </a:fld>
            <a:endParaRPr lang="en-US" altLang="en-US"/>
          </a:p>
        </p:txBody>
      </p:sp>
      <p:sp>
        <p:nvSpPr>
          <p:cNvPr id="109571" name="Slide Image Placeholder 1"/>
          <p:cNvSpPr>
            <a:spLocks noGrp="1" noRot="1" noChangeAspect="1" noTextEdit="1"/>
          </p:cNvSpPr>
          <p:nvPr>
            <p:ph type="sldImg"/>
          </p:nvPr>
        </p:nvSpPr>
        <p:spPr>
          <a:xfrm>
            <a:off x="381000" y="685800"/>
            <a:ext cx="6096000" cy="3429000"/>
          </a:xfrm>
          <a:ln/>
        </p:spPr>
      </p:sp>
      <p:sp>
        <p:nvSpPr>
          <p:cNvPr id="109572" name="Notes Placeholder 2"/>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10957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3DBB3176-CEE1-4B9C-BBBF-8A2AD9958734}" type="slidenum">
              <a:rPr lang="en-US" altLang="en-US">
                <a:latin typeface="Arial" panose="020B0604020202020204" pitchFamily="34" charset="0"/>
              </a:rPr>
              <a:pPr algn="r" eaLnBrk="1" hangingPunct="1">
                <a:spcBef>
                  <a:spcPct val="0"/>
                </a:spcBef>
              </a:pPr>
              <a:t>4</a:t>
            </a:fld>
            <a:endParaRPr lang="en-US" altLang="en-US">
              <a:latin typeface="Arial" panose="020B0604020202020204" pitchFamily="34" charset="0"/>
            </a:endParaRPr>
          </a:p>
        </p:txBody>
      </p:sp>
    </p:spTree>
    <p:extLst>
      <p:ext uri="{BB962C8B-B14F-4D97-AF65-F5344CB8AC3E}">
        <p14:creationId xmlns:p14="http://schemas.microsoft.com/office/powerpoint/2010/main" val="937010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defTabSz="457200" fontAlgn="base">
              <a:spcBef>
                <a:spcPct val="0"/>
              </a:spcBef>
              <a:spcAft>
                <a:spcPct val="0"/>
              </a:spcAft>
              <a:defRPr/>
            </a:pPr>
            <a:fld id="{024995B9-6A3F-48EE-93B5-8684B2C5B72D}" type="slidenum">
              <a:rPr lang="en-US">
                <a:solidFill>
                  <a:srgbClr val="800080"/>
                </a:solidFill>
                <a:latin typeface="Calibri" pitchFamily="34" charset="0"/>
                <a:ea typeface="MS PGothic" pitchFamily="34" charset="-128"/>
              </a:rPr>
              <a:pPr defTabSz="457200" fontAlgn="base">
                <a:spcBef>
                  <a:spcPct val="0"/>
                </a:spcBef>
                <a:spcAft>
                  <a:spcPct val="0"/>
                </a:spcAft>
                <a:defRPr/>
              </a:pPr>
              <a:t>5</a:t>
            </a:fld>
            <a:endParaRPr lang="en-US">
              <a:solidFill>
                <a:srgbClr val="800080"/>
              </a:solidFill>
              <a:latin typeface="Calibri" pitchFamily="34" charset="0"/>
              <a:ea typeface="MS PGothic" pitchFamily="34" charset="-128"/>
            </a:endParaRPr>
          </a:p>
        </p:txBody>
      </p:sp>
    </p:spTree>
    <p:extLst>
      <p:ext uri="{BB962C8B-B14F-4D97-AF65-F5344CB8AC3E}">
        <p14:creationId xmlns:p14="http://schemas.microsoft.com/office/powerpoint/2010/main" val="2316835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381000" y="685800"/>
            <a:ext cx="6096000" cy="3429000"/>
          </a:xfrm>
          <a:ln/>
        </p:spPr>
      </p:sp>
      <p:sp>
        <p:nvSpPr>
          <p:cNvPr id="337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p>
        </p:txBody>
      </p:sp>
      <p:sp>
        <p:nvSpPr>
          <p:cNvPr id="3379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2231718-C986-4311-B11C-C4F581DE4FBC}" type="slidenum">
              <a:rPr lang="en-US" altLang="en-US"/>
              <a:pPr eaLnBrk="1" hangingPunct="1">
                <a:spcBef>
                  <a:spcPct val="0"/>
                </a:spcBef>
              </a:pPr>
              <a:t>8</a:t>
            </a:fld>
            <a:endParaRPr lang="en-US" altLang="en-US"/>
          </a:p>
        </p:txBody>
      </p:sp>
    </p:spTree>
    <p:extLst>
      <p:ext uri="{BB962C8B-B14F-4D97-AF65-F5344CB8AC3E}">
        <p14:creationId xmlns:p14="http://schemas.microsoft.com/office/powerpoint/2010/main" val="2829133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142867">
              <a:spcBef>
                <a:spcPts val="300"/>
              </a:spcBef>
              <a:buClr>
                <a:srgbClr val="009AA4"/>
              </a:buClr>
              <a:buSzPct val="115000"/>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4F75D8-8B84-EA46-94AE-601FABE782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74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E39293-95B2-44DA-99FB-D1ADF2B659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162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E39293-95B2-44DA-99FB-D1ADF2B659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643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E39293-95B2-44DA-99FB-D1ADF2B659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417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E39293-95B2-44DA-99FB-D1ADF2B659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042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54C4445-C22D-4FDA-90A5-95DEC9F15F5F}" type="slidenum">
              <a:rPr lang="en-US"/>
              <a:pPr>
                <a:defRPr/>
              </a:pPr>
              <a:t>‹#›</a:t>
            </a:fld>
            <a:endParaRPr lang="en-US"/>
          </a:p>
        </p:txBody>
      </p:sp>
    </p:spTree>
    <p:extLst>
      <p:ext uri="{BB962C8B-B14F-4D97-AF65-F5344CB8AC3E}">
        <p14:creationId xmlns:p14="http://schemas.microsoft.com/office/powerpoint/2010/main" val="30367563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5868994-3F38-4250-B73E-080A7C14B8FE}" type="slidenum">
              <a:rPr lang="en-US"/>
              <a:pPr>
                <a:defRPr/>
              </a:pPr>
              <a:t>‹#›</a:t>
            </a:fld>
            <a:endParaRPr lang="en-US"/>
          </a:p>
        </p:txBody>
      </p:sp>
    </p:spTree>
    <p:extLst>
      <p:ext uri="{BB962C8B-B14F-4D97-AF65-F5344CB8AC3E}">
        <p14:creationId xmlns:p14="http://schemas.microsoft.com/office/powerpoint/2010/main" val="2731701830"/>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8449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5101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865658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01197543"/>
      </p:ext>
    </p:extLst>
  </p:cSld>
  <p:clrMapOvr>
    <a:masterClrMapping/>
  </p:clrMapOvr>
  <p:transition spd="slow" advClick="0"/>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062454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553242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91309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1/24/22</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482785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2894AA6-03D8-464B-B244-70147DDDA492}" type="slidenum">
              <a:rPr lang="en-US"/>
              <a:pPr>
                <a:defRPr/>
              </a:pPr>
              <a:t>‹#›</a:t>
            </a:fld>
            <a:endParaRPr lang="en-US"/>
          </a:p>
        </p:txBody>
      </p:sp>
    </p:spTree>
    <p:extLst>
      <p:ext uri="{BB962C8B-B14F-4D97-AF65-F5344CB8AC3E}">
        <p14:creationId xmlns:p14="http://schemas.microsoft.com/office/powerpoint/2010/main" val="212955772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3A15EE3-F9D6-4748-B3DA-4C66A3FEAD51}" type="slidenum">
              <a:rPr lang="en-US"/>
              <a:pPr>
                <a:defRPr/>
              </a:pPr>
              <a:t>‹#›</a:t>
            </a:fld>
            <a:endParaRPr lang="en-US"/>
          </a:p>
        </p:txBody>
      </p:sp>
    </p:spTree>
    <p:extLst>
      <p:ext uri="{BB962C8B-B14F-4D97-AF65-F5344CB8AC3E}">
        <p14:creationId xmlns:p14="http://schemas.microsoft.com/office/powerpoint/2010/main" val="282163466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16083" y="1448949"/>
            <a:ext cx="9364951" cy="4229521"/>
          </a:xfrm>
          <a:prstGeom prst="rect">
            <a:avLst/>
          </a:prstGeom>
        </p:spPr>
        <p:txBody>
          <a:bodyPr vert="horz"/>
          <a:lstStyle>
            <a:lvl1pPr marL="0" indent="0">
              <a:spcBef>
                <a:spcPts val="0"/>
              </a:spcBef>
              <a:buClr>
                <a:srgbClr val="830051"/>
              </a:buClr>
              <a:buFont typeface="Arial" pitchFamily="34" charset="0"/>
              <a:buNone/>
              <a:tabLst/>
              <a:defRPr sz="2400" baseline="0">
                <a:solidFill>
                  <a:schemeClr val="tx1"/>
                </a:solidFill>
                <a:latin typeface="Arial" pitchFamily="34" charset="0"/>
                <a:cs typeface="Arial" pitchFamily="34" charset="0"/>
              </a:defRPr>
            </a:lvl1pPr>
            <a:lvl2pPr marL="457189" indent="0">
              <a:buNone/>
              <a:defRPr sz="2400"/>
            </a:lvl2pPr>
            <a:lvl3pPr marL="914377" indent="0">
              <a:buNone/>
              <a:defRPr sz="2400"/>
            </a:lvl3pPr>
            <a:lvl4pPr marL="1371566" indent="0">
              <a:buNone/>
              <a:defRPr sz="2400"/>
            </a:lvl4pPr>
            <a:lvl5pPr marL="1828754" indent="0">
              <a:buNone/>
              <a:defRPr sz="2400"/>
            </a:lvl5pPr>
          </a:lstStyle>
          <a:p>
            <a:pPr lvl="0"/>
            <a:r>
              <a:rPr lang="en-GB" noProof="0" dirty="0"/>
              <a:t>Click to add introduction text</a:t>
            </a:r>
          </a:p>
        </p:txBody>
      </p:sp>
      <p:sp>
        <p:nvSpPr>
          <p:cNvPr id="8" name="Title 8"/>
          <p:cNvSpPr>
            <a:spLocks noGrp="1"/>
          </p:cNvSpPr>
          <p:nvPr>
            <p:ph type="title" hasCustomPrompt="1"/>
          </p:nvPr>
        </p:nvSpPr>
        <p:spPr>
          <a:xfrm>
            <a:off x="316085" y="188913"/>
            <a:ext cx="11687535" cy="414000"/>
          </a:xfrm>
          <a:prstGeom prst="rect">
            <a:avLst/>
          </a:prstGeom>
        </p:spPr>
        <p:txBody>
          <a:bodyPr vert="horz"/>
          <a:lstStyle>
            <a:lvl1pPr algn="l">
              <a:lnSpc>
                <a:spcPts val="3000"/>
              </a:lnSpc>
              <a:defRPr sz="2800" b="1" baseline="0">
                <a:solidFill>
                  <a:schemeClr val="accent1"/>
                </a:solidFill>
                <a:latin typeface="Arial" pitchFamily="34" charset="0"/>
                <a:cs typeface="Arial" pitchFamily="34" charset="0"/>
              </a:defRPr>
            </a:lvl1pPr>
          </a:lstStyle>
          <a:p>
            <a:r>
              <a:rPr lang="en-GB" noProof="0" dirty="0"/>
              <a:t>Click to add master title</a:t>
            </a:r>
          </a:p>
        </p:txBody>
      </p:sp>
      <p:sp>
        <p:nvSpPr>
          <p:cNvPr id="6"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1198104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av Contents 1">
    <p:spTree>
      <p:nvGrpSpPr>
        <p:cNvPr id="1" name=""/>
        <p:cNvGrpSpPr/>
        <p:nvPr/>
      </p:nvGrpSpPr>
      <p:grpSpPr>
        <a:xfrm>
          <a:off x="0" y="0"/>
          <a:ext cx="0" cy="0"/>
          <a:chOff x="0" y="0"/>
          <a:chExt cx="0" cy="0"/>
        </a:xfrm>
      </p:grpSpPr>
      <p:sp>
        <p:nvSpPr>
          <p:cNvPr id="30"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50" name="Text Placeholder 49"/>
          <p:cNvSpPr>
            <a:spLocks noGrp="1"/>
          </p:cNvSpPr>
          <p:nvPr>
            <p:ph type="body" sz="quarter" idx="26" hasCustomPrompt="1"/>
          </p:nvPr>
        </p:nvSpPr>
        <p:spPr>
          <a:xfrm>
            <a:off x="440267" y="1731600"/>
            <a:ext cx="720000" cy="540000"/>
          </a:xfrm>
          <a:prstGeom prst="rect">
            <a:avLst/>
          </a:prstGeom>
          <a:solidFill>
            <a:srgbClr val="D8DCDE"/>
          </a:solidFill>
          <a:ln w="19050" cmpd="sng">
            <a:noFill/>
          </a:ln>
        </p:spPr>
        <p:txBody>
          <a:bodyPr vert="horz" anchor="ctr" anchorCtr="0"/>
          <a:lstStyle>
            <a:lvl1pPr marL="0" indent="0" algn="ctr" defTabSz="457189" rtl="0" eaLnBrk="1" latinLnBrk="0" hangingPunct="1">
              <a:spcBef>
                <a:spcPct val="20000"/>
              </a:spcBef>
              <a:buFont typeface="Arial"/>
              <a:buNone/>
              <a:defRPr lang="en-GB" sz="2400" b="1" kern="1200" noProof="0" dirty="0">
                <a:solidFill>
                  <a:schemeClr val="accent1"/>
                </a:solidFill>
                <a:latin typeface="Arial" pitchFamily="34" charset="0"/>
                <a:ea typeface="+mn-ea"/>
                <a:cs typeface="Arial" pitchFamily="34" charset="0"/>
              </a:defRPr>
            </a:lvl1pPr>
          </a:lstStyle>
          <a:p>
            <a:pPr marL="0" lvl="0" indent="0" algn="ctr">
              <a:lnSpc>
                <a:spcPts val="2800"/>
              </a:lnSpc>
              <a:spcBef>
                <a:spcPts val="0"/>
              </a:spcBef>
              <a:buNone/>
            </a:pPr>
            <a:r>
              <a:rPr lang="en-GB" noProof="0" dirty="0"/>
              <a:t>1</a:t>
            </a:r>
          </a:p>
        </p:txBody>
      </p:sp>
      <p:sp>
        <p:nvSpPr>
          <p:cNvPr id="58"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59" name="Text Placeholder 2"/>
          <p:cNvSpPr>
            <a:spLocks noGrp="1"/>
          </p:cNvSpPr>
          <p:nvPr>
            <p:ph type="body" sz="quarter" idx="28"/>
          </p:nvPr>
        </p:nvSpPr>
        <p:spPr>
          <a:xfrm>
            <a:off x="1395601" y="2552242"/>
            <a:ext cx="7624231" cy="394199"/>
          </a:xfrm>
          <a:prstGeom prst="rect">
            <a:avLst/>
          </a:prstGeom>
        </p:spPr>
        <p:txBody>
          <a:bodyPr vert="horz"/>
          <a:lstStyle>
            <a:lvl1pPr marL="0" indent="0">
              <a:lnSpc>
                <a:spcPct val="60000"/>
              </a:lnSpc>
              <a:buNone/>
              <a:defRPr sz="2000" b="1" baseline="0">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60" name="Text Placeholder 49"/>
          <p:cNvSpPr>
            <a:spLocks noGrp="1"/>
          </p:cNvSpPr>
          <p:nvPr>
            <p:ph type="body" sz="quarter" idx="29" hasCustomPrompt="1"/>
          </p:nvPr>
        </p:nvSpPr>
        <p:spPr>
          <a:xfrm>
            <a:off x="440267" y="2403956"/>
            <a:ext cx="720000" cy="540000"/>
          </a:xfrm>
          <a:prstGeom prst="rect">
            <a:avLst/>
          </a:prstGeom>
          <a:solidFill>
            <a:schemeClr val="accent1"/>
          </a:solidFill>
          <a:ln w="19050" cmpd="sng">
            <a:noFill/>
          </a:ln>
        </p:spPr>
        <p:txBody>
          <a:bodyPr vert="horz" anchor="ctr" anchorCtr="0"/>
          <a:lstStyle>
            <a:lvl1pPr marL="0" indent="0" algn="ctr" defTabSz="457189" rtl="0" eaLnBrk="1" latinLnBrk="0" hangingPunct="1">
              <a:spcBef>
                <a:spcPct val="20000"/>
              </a:spcBef>
              <a:buFont typeface="Arial"/>
              <a:buNone/>
              <a:defRPr lang="en-GB" sz="2400" b="1" kern="1200" noProof="0" dirty="0">
                <a:solidFill>
                  <a:schemeClr val="bg1">
                    <a:lumMod val="75000"/>
                  </a:schemeClr>
                </a:solidFill>
                <a:latin typeface="Arial" pitchFamily="34" charset="0"/>
                <a:ea typeface="+mn-ea"/>
                <a:cs typeface="Arial" pitchFamily="34" charset="0"/>
              </a:defRPr>
            </a:lvl1pPr>
          </a:lstStyle>
          <a:p>
            <a:pPr marL="0" lvl="0" indent="0" algn="ctr">
              <a:lnSpc>
                <a:spcPts val="2800"/>
              </a:lnSpc>
              <a:spcBef>
                <a:spcPts val="0"/>
              </a:spcBef>
              <a:buNone/>
            </a:pPr>
            <a:r>
              <a:rPr lang="en-GB" noProof="0" dirty="0"/>
              <a:t>2</a:t>
            </a:r>
          </a:p>
        </p:txBody>
      </p:sp>
      <p:sp>
        <p:nvSpPr>
          <p:cNvPr id="62"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63" name="Text Placeholder 2"/>
          <p:cNvSpPr>
            <a:spLocks noGrp="1"/>
          </p:cNvSpPr>
          <p:nvPr>
            <p:ph type="body" sz="quarter" idx="31"/>
          </p:nvPr>
        </p:nvSpPr>
        <p:spPr>
          <a:xfrm>
            <a:off x="1395601" y="3230983"/>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64" name="Text Placeholder 49"/>
          <p:cNvSpPr>
            <a:spLocks noGrp="1"/>
          </p:cNvSpPr>
          <p:nvPr>
            <p:ph type="body" sz="quarter" idx="32" hasCustomPrompt="1"/>
          </p:nvPr>
        </p:nvSpPr>
        <p:spPr>
          <a:xfrm>
            <a:off x="440267" y="3082699"/>
            <a:ext cx="720000" cy="540000"/>
          </a:xfrm>
          <a:prstGeom prst="rect">
            <a:avLst/>
          </a:prstGeom>
          <a:solidFill>
            <a:schemeClr val="accent1"/>
          </a:solidFill>
          <a:ln w="19050" cmpd="sng">
            <a:noFill/>
          </a:ln>
        </p:spPr>
        <p:txBody>
          <a:bodyPr vert="horz" anchor="ctr" anchorCtr="0"/>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3</a:t>
            </a:r>
          </a:p>
        </p:txBody>
      </p:sp>
      <p:sp>
        <p:nvSpPr>
          <p:cNvPr id="66"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67" name="Text Placeholder 2"/>
          <p:cNvSpPr>
            <a:spLocks noGrp="1"/>
          </p:cNvSpPr>
          <p:nvPr>
            <p:ph type="body" sz="quarter" idx="34"/>
          </p:nvPr>
        </p:nvSpPr>
        <p:spPr>
          <a:xfrm>
            <a:off x="1395601" y="3911927"/>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68" name="Text Placeholder 49"/>
          <p:cNvSpPr>
            <a:spLocks noGrp="1"/>
          </p:cNvSpPr>
          <p:nvPr>
            <p:ph type="body" sz="quarter" idx="35" hasCustomPrompt="1"/>
          </p:nvPr>
        </p:nvSpPr>
        <p:spPr>
          <a:xfrm>
            <a:off x="440267" y="3763643"/>
            <a:ext cx="720000" cy="540000"/>
          </a:xfrm>
          <a:prstGeom prst="rect">
            <a:avLst/>
          </a:prstGeom>
          <a:solidFill>
            <a:schemeClr val="accent1"/>
          </a:solidFill>
          <a:ln w="19050" cmpd="sng">
            <a:noFill/>
          </a:ln>
        </p:spPr>
        <p:txBody>
          <a:bodyPr vert="horz" anchor="ctr" anchorCtr="0"/>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4</a:t>
            </a:r>
          </a:p>
        </p:txBody>
      </p:sp>
      <p:sp>
        <p:nvSpPr>
          <p:cNvPr id="70"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71" name="Text Placeholder 2"/>
          <p:cNvSpPr>
            <a:spLocks noGrp="1"/>
          </p:cNvSpPr>
          <p:nvPr>
            <p:ph type="body" sz="quarter" idx="37"/>
          </p:nvPr>
        </p:nvSpPr>
        <p:spPr>
          <a:xfrm>
            <a:off x="1395601" y="4589630"/>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72" name="Text Placeholder 49"/>
          <p:cNvSpPr>
            <a:spLocks noGrp="1"/>
          </p:cNvSpPr>
          <p:nvPr>
            <p:ph type="body" sz="quarter" idx="38" hasCustomPrompt="1"/>
          </p:nvPr>
        </p:nvSpPr>
        <p:spPr>
          <a:xfrm>
            <a:off x="440267" y="4441345"/>
            <a:ext cx="720000" cy="540000"/>
          </a:xfrm>
          <a:prstGeom prst="rect">
            <a:avLst/>
          </a:prstGeom>
          <a:solidFill>
            <a:schemeClr val="accent1"/>
          </a:solidFill>
          <a:ln w="19050" cmpd="sng">
            <a:noFill/>
          </a:ln>
        </p:spPr>
        <p:txBody>
          <a:bodyPr vert="horz" anchor="ctr" anchorCtr="0"/>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5</a:t>
            </a:r>
          </a:p>
        </p:txBody>
      </p:sp>
      <p:sp>
        <p:nvSpPr>
          <p:cNvPr id="74"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75" name="Text Placeholder 2"/>
          <p:cNvSpPr>
            <a:spLocks noGrp="1"/>
          </p:cNvSpPr>
          <p:nvPr>
            <p:ph type="body" sz="quarter" idx="40"/>
          </p:nvPr>
        </p:nvSpPr>
        <p:spPr>
          <a:xfrm>
            <a:off x="1395601" y="5277919"/>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76" name="Text Placeholder 49"/>
          <p:cNvSpPr>
            <a:spLocks noGrp="1"/>
          </p:cNvSpPr>
          <p:nvPr>
            <p:ph type="body" sz="quarter" idx="41" hasCustomPrompt="1"/>
          </p:nvPr>
        </p:nvSpPr>
        <p:spPr>
          <a:xfrm>
            <a:off x="440267" y="5129635"/>
            <a:ext cx="720000" cy="540000"/>
          </a:xfrm>
          <a:prstGeom prst="rect">
            <a:avLst/>
          </a:prstGeom>
          <a:solidFill>
            <a:schemeClr val="accent1"/>
          </a:solidFill>
          <a:ln w="19050" cmpd="sng">
            <a:noFill/>
          </a:ln>
        </p:spPr>
        <p:txBody>
          <a:bodyPr vert="horz" anchor="ctr" anchorCtr="0"/>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6</a:t>
            </a:r>
          </a:p>
        </p:txBody>
      </p:sp>
      <p:sp>
        <p:nvSpPr>
          <p:cNvPr id="29" name="Title 8"/>
          <p:cNvSpPr>
            <a:spLocks noGrp="1"/>
          </p:cNvSpPr>
          <p:nvPr>
            <p:ph type="title" hasCustomPrompt="1"/>
          </p:nvPr>
        </p:nvSpPr>
        <p:spPr>
          <a:xfrm>
            <a:off x="316085" y="18891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navigation 1 title</a:t>
            </a:r>
          </a:p>
        </p:txBody>
      </p:sp>
      <p:sp>
        <p:nvSpPr>
          <p:cNvPr id="22" name="Text Placeholder 2"/>
          <p:cNvSpPr>
            <a:spLocks noGrp="1"/>
          </p:cNvSpPr>
          <p:nvPr>
            <p:ph type="body" sz="quarter" idx="42"/>
          </p:nvPr>
        </p:nvSpPr>
        <p:spPr>
          <a:xfrm>
            <a:off x="1389118" y="1876935"/>
            <a:ext cx="7624231" cy="394199"/>
          </a:xfrm>
          <a:prstGeom prst="rect">
            <a:avLst/>
          </a:prstGeom>
        </p:spPr>
        <p:txBody>
          <a:bodyPr vert="horz"/>
          <a:lstStyle>
            <a:lvl1pPr marL="0" indent="0">
              <a:lnSpc>
                <a:spcPct val="60000"/>
              </a:lnSpc>
              <a:buNone/>
              <a:defRPr sz="2000" b="1" baseline="0">
                <a:solidFill>
                  <a:schemeClr val="tx2"/>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23"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027604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v Contents 2">
    <p:spTree>
      <p:nvGrpSpPr>
        <p:cNvPr id="1" name=""/>
        <p:cNvGrpSpPr/>
        <p:nvPr/>
      </p:nvGrpSpPr>
      <p:grpSpPr>
        <a:xfrm>
          <a:off x="0" y="0"/>
          <a:ext cx="0" cy="0"/>
          <a:chOff x="0" y="0"/>
          <a:chExt cx="0" cy="0"/>
        </a:xfrm>
      </p:grpSpPr>
      <p:sp>
        <p:nvSpPr>
          <p:cNvPr id="30"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6" name="Text Placeholder 2"/>
          <p:cNvSpPr>
            <a:spLocks noGrp="1"/>
          </p:cNvSpPr>
          <p:nvPr>
            <p:ph type="body" sz="quarter" idx="14"/>
          </p:nvPr>
        </p:nvSpPr>
        <p:spPr>
          <a:xfrm>
            <a:off x="1395601" y="1879886"/>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50" name="Text Placeholder 49"/>
          <p:cNvSpPr>
            <a:spLocks noGrp="1"/>
          </p:cNvSpPr>
          <p:nvPr>
            <p:ph type="body" sz="quarter" idx="26" hasCustomPrompt="1"/>
          </p:nvPr>
        </p:nvSpPr>
        <p:spPr>
          <a:xfrm>
            <a:off x="440267" y="1731600"/>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1</a:t>
            </a:r>
          </a:p>
        </p:txBody>
      </p:sp>
      <p:sp>
        <p:nvSpPr>
          <p:cNvPr id="58"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59" name="Text Placeholder 2"/>
          <p:cNvSpPr>
            <a:spLocks noGrp="1"/>
          </p:cNvSpPr>
          <p:nvPr>
            <p:ph type="body" sz="quarter" idx="28"/>
          </p:nvPr>
        </p:nvSpPr>
        <p:spPr>
          <a:xfrm>
            <a:off x="1395601" y="2552242"/>
            <a:ext cx="7624231" cy="394199"/>
          </a:xfrm>
          <a:prstGeom prst="rect">
            <a:avLst/>
          </a:prstGeom>
        </p:spPr>
        <p:txBody>
          <a:bodyPr vert="horz"/>
          <a:lstStyle>
            <a:lvl1pPr marL="0" indent="0" algn="l" defTabSz="457189" rtl="0" eaLnBrk="1" latinLnBrk="0" hangingPunct="1">
              <a:lnSpc>
                <a:spcPct val="60000"/>
              </a:lnSpc>
              <a:spcBef>
                <a:spcPct val="20000"/>
              </a:spcBef>
              <a:buFont typeface="Arial"/>
              <a:buNone/>
              <a:defRPr lang="en-GB" sz="2000" b="1" kern="1200" noProof="0" dirty="0" smtClean="0">
                <a:solidFill>
                  <a:schemeClr val="accent1"/>
                </a:solidFill>
                <a:latin typeface="Arial" pitchFamily="34" charset="0"/>
                <a:ea typeface="+mn-ea"/>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60" name="Text Placeholder 49"/>
          <p:cNvSpPr>
            <a:spLocks noGrp="1"/>
          </p:cNvSpPr>
          <p:nvPr>
            <p:ph type="body" sz="quarter" idx="29" hasCustomPrompt="1"/>
          </p:nvPr>
        </p:nvSpPr>
        <p:spPr>
          <a:xfrm>
            <a:off x="440267" y="2403956"/>
            <a:ext cx="720000" cy="540000"/>
          </a:xfrm>
          <a:prstGeom prst="rect">
            <a:avLst/>
          </a:prstGeom>
          <a:solidFill>
            <a:srgbClr val="D8DCDE"/>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chemeClr val="accent1"/>
                </a:solidFill>
                <a:latin typeface="Arial" pitchFamily="34" charset="0"/>
                <a:ea typeface="+mn-ea"/>
                <a:cs typeface="Arial" pitchFamily="34" charset="0"/>
              </a:defRPr>
            </a:lvl1pPr>
          </a:lstStyle>
          <a:p>
            <a:pPr marL="0" lvl="0" indent="0" algn="ctr">
              <a:lnSpc>
                <a:spcPts val="2800"/>
              </a:lnSpc>
              <a:spcBef>
                <a:spcPts val="0"/>
              </a:spcBef>
              <a:buNone/>
            </a:pPr>
            <a:r>
              <a:rPr lang="en-GB" noProof="0" dirty="0"/>
              <a:t>2</a:t>
            </a:r>
          </a:p>
        </p:txBody>
      </p:sp>
      <p:sp>
        <p:nvSpPr>
          <p:cNvPr id="62"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63" name="Text Placeholder 2"/>
          <p:cNvSpPr>
            <a:spLocks noGrp="1"/>
          </p:cNvSpPr>
          <p:nvPr>
            <p:ph type="body" sz="quarter" idx="31"/>
          </p:nvPr>
        </p:nvSpPr>
        <p:spPr>
          <a:xfrm>
            <a:off x="1395601" y="3230983"/>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a:p>
        </p:txBody>
      </p:sp>
      <p:sp>
        <p:nvSpPr>
          <p:cNvPr id="64" name="Text Placeholder 49"/>
          <p:cNvSpPr>
            <a:spLocks noGrp="1"/>
          </p:cNvSpPr>
          <p:nvPr>
            <p:ph type="body" sz="quarter" idx="32" hasCustomPrompt="1"/>
          </p:nvPr>
        </p:nvSpPr>
        <p:spPr>
          <a:xfrm>
            <a:off x="440267" y="3082699"/>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3</a:t>
            </a:r>
          </a:p>
        </p:txBody>
      </p:sp>
      <p:sp>
        <p:nvSpPr>
          <p:cNvPr id="66"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67" name="Text Placeholder 2"/>
          <p:cNvSpPr>
            <a:spLocks noGrp="1"/>
          </p:cNvSpPr>
          <p:nvPr>
            <p:ph type="body" sz="quarter" idx="34"/>
          </p:nvPr>
        </p:nvSpPr>
        <p:spPr>
          <a:xfrm>
            <a:off x="1395601" y="3911927"/>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68" name="Text Placeholder 49"/>
          <p:cNvSpPr>
            <a:spLocks noGrp="1"/>
          </p:cNvSpPr>
          <p:nvPr>
            <p:ph type="body" sz="quarter" idx="35" hasCustomPrompt="1"/>
          </p:nvPr>
        </p:nvSpPr>
        <p:spPr>
          <a:xfrm>
            <a:off x="440267" y="3763643"/>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4</a:t>
            </a:r>
          </a:p>
        </p:txBody>
      </p:sp>
      <p:sp>
        <p:nvSpPr>
          <p:cNvPr id="70"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71" name="Text Placeholder 2"/>
          <p:cNvSpPr>
            <a:spLocks noGrp="1"/>
          </p:cNvSpPr>
          <p:nvPr>
            <p:ph type="body" sz="quarter" idx="37"/>
          </p:nvPr>
        </p:nvSpPr>
        <p:spPr>
          <a:xfrm>
            <a:off x="1395601" y="4589630"/>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72" name="Text Placeholder 49"/>
          <p:cNvSpPr>
            <a:spLocks noGrp="1"/>
          </p:cNvSpPr>
          <p:nvPr>
            <p:ph type="body" sz="quarter" idx="38" hasCustomPrompt="1"/>
          </p:nvPr>
        </p:nvSpPr>
        <p:spPr>
          <a:xfrm>
            <a:off x="440267" y="4441345"/>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5</a:t>
            </a:r>
          </a:p>
        </p:txBody>
      </p:sp>
      <p:sp>
        <p:nvSpPr>
          <p:cNvPr id="74"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75" name="Text Placeholder 2"/>
          <p:cNvSpPr>
            <a:spLocks noGrp="1"/>
          </p:cNvSpPr>
          <p:nvPr>
            <p:ph type="body" sz="quarter" idx="40"/>
          </p:nvPr>
        </p:nvSpPr>
        <p:spPr>
          <a:xfrm>
            <a:off x="1395601" y="5277919"/>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a:p>
        </p:txBody>
      </p:sp>
      <p:sp>
        <p:nvSpPr>
          <p:cNvPr id="76" name="Text Placeholder 49"/>
          <p:cNvSpPr>
            <a:spLocks noGrp="1"/>
          </p:cNvSpPr>
          <p:nvPr>
            <p:ph type="body" sz="quarter" idx="41" hasCustomPrompt="1"/>
          </p:nvPr>
        </p:nvSpPr>
        <p:spPr>
          <a:xfrm>
            <a:off x="440267" y="5129635"/>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6</a:t>
            </a:r>
          </a:p>
        </p:txBody>
      </p:sp>
      <p:sp>
        <p:nvSpPr>
          <p:cNvPr id="27" name="Title 8"/>
          <p:cNvSpPr>
            <a:spLocks noGrp="1"/>
          </p:cNvSpPr>
          <p:nvPr>
            <p:ph type="title" hasCustomPrompt="1"/>
          </p:nvPr>
        </p:nvSpPr>
        <p:spPr>
          <a:xfrm>
            <a:off x="316085" y="18891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navigation 2 title</a:t>
            </a:r>
          </a:p>
        </p:txBody>
      </p:sp>
      <p:sp>
        <p:nvSpPr>
          <p:cNvPr id="22"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3975634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av Contents 3">
    <p:spTree>
      <p:nvGrpSpPr>
        <p:cNvPr id="1" name=""/>
        <p:cNvGrpSpPr/>
        <p:nvPr/>
      </p:nvGrpSpPr>
      <p:grpSpPr>
        <a:xfrm>
          <a:off x="0" y="0"/>
          <a:ext cx="0" cy="0"/>
          <a:chOff x="0" y="0"/>
          <a:chExt cx="0" cy="0"/>
        </a:xfrm>
      </p:grpSpPr>
      <p:sp>
        <p:nvSpPr>
          <p:cNvPr id="30"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6" name="Text Placeholder 2"/>
          <p:cNvSpPr>
            <a:spLocks noGrp="1"/>
          </p:cNvSpPr>
          <p:nvPr>
            <p:ph type="body" sz="quarter" idx="14"/>
          </p:nvPr>
        </p:nvSpPr>
        <p:spPr>
          <a:xfrm>
            <a:off x="1395601" y="1879886"/>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50" name="Text Placeholder 49"/>
          <p:cNvSpPr>
            <a:spLocks noGrp="1"/>
          </p:cNvSpPr>
          <p:nvPr>
            <p:ph type="body" sz="quarter" idx="26" hasCustomPrompt="1"/>
          </p:nvPr>
        </p:nvSpPr>
        <p:spPr>
          <a:xfrm>
            <a:off x="440267" y="1731600"/>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1</a:t>
            </a:r>
          </a:p>
        </p:txBody>
      </p:sp>
      <p:sp>
        <p:nvSpPr>
          <p:cNvPr id="58"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59" name="Text Placeholder 2"/>
          <p:cNvSpPr>
            <a:spLocks noGrp="1"/>
          </p:cNvSpPr>
          <p:nvPr>
            <p:ph type="body" sz="quarter" idx="28"/>
          </p:nvPr>
        </p:nvSpPr>
        <p:spPr>
          <a:xfrm>
            <a:off x="1395601" y="2552242"/>
            <a:ext cx="7624231" cy="394199"/>
          </a:xfrm>
          <a:prstGeom prst="rect">
            <a:avLst/>
          </a:prstGeom>
        </p:spPr>
        <p:txBody>
          <a:bodyPr vert="horz"/>
          <a:lstStyle>
            <a:lvl1pPr marL="0" indent="0">
              <a:lnSpc>
                <a:spcPct val="60000"/>
              </a:lnSpc>
              <a:buNone/>
              <a:defRPr sz="2000" b="1" baseline="0">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60" name="Text Placeholder 49"/>
          <p:cNvSpPr>
            <a:spLocks noGrp="1"/>
          </p:cNvSpPr>
          <p:nvPr>
            <p:ph type="body" sz="quarter" idx="29" hasCustomPrompt="1"/>
          </p:nvPr>
        </p:nvSpPr>
        <p:spPr>
          <a:xfrm>
            <a:off x="440267" y="2403956"/>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2</a:t>
            </a:r>
          </a:p>
        </p:txBody>
      </p:sp>
      <p:sp>
        <p:nvSpPr>
          <p:cNvPr id="62"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63" name="Text Placeholder 2"/>
          <p:cNvSpPr>
            <a:spLocks noGrp="1"/>
          </p:cNvSpPr>
          <p:nvPr>
            <p:ph type="body" sz="quarter" idx="31"/>
          </p:nvPr>
        </p:nvSpPr>
        <p:spPr>
          <a:xfrm>
            <a:off x="1395601" y="3230983"/>
            <a:ext cx="7624231" cy="394199"/>
          </a:xfrm>
          <a:prstGeom prst="rect">
            <a:avLst/>
          </a:prstGeom>
        </p:spPr>
        <p:txBody>
          <a:bodyPr vert="horz"/>
          <a:lstStyle>
            <a:lvl1pPr marL="0" indent="0" algn="l" defTabSz="457189" rtl="0" eaLnBrk="1" latinLnBrk="0" hangingPunct="1">
              <a:lnSpc>
                <a:spcPct val="60000"/>
              </a:lnSpc>
              <a:spcBef>
                <a:spcPct val="20000"/>
              </a:spcBef>
              <a:buFont typeface="Arial"/>
              <a:buNone/>
              <a:defRPr lang="en-GB" sz="2000" b="1" kern="1200" noProof="0" dirty="0" smtClean="0">
                <a:solidFill>
                  <a:schemeClr val="accent1"/>
                </a:solidFill>
                <a:latin typeface="Arial" pitchFamily="34" charset="0"/>
                <a:ea typeface="+mn-ea"/>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64" name="Text Placeholder 49"/>
          <p:cNvSpPr>
            <a:spLocks noGrp="1"/>
          </p:cNvSpPr>
          <p:nvPr>
            <p:ph type="body" sz="quarter" idx="32" hasCustomPrompt="1"/>
          </p:nvPr>
        </p:nvSpPr>
        <p:spPr>
          <a:xfrm>
            <a:off x="440267" y="3082699"/>
            <a:ext cx="720000" cy="540000"/>
          </a:xfrm>
          <a:prstGeom prst="rect">
            <a:avLst/>
          </a:prstGeom>
          <a:solidFill>
            <a:srgbClr val="D8DCDE"/>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chemeClr val="accent1"/>
                </a:solidFill>
                <a:latin typeface="Arial" pitchFamily="34" charset="0"/>
                <a:ea typeface="+mn-ea"/>
                <a:cs typeface="Arial" pitchFamily="34" charset="0"/>
              </a:defRPr>
            </a:lvl1pPr>
          </a:lstStyle>
          <a:p>
            <a:pPr marL="0" lvl="0" indent="0" algn="ctr">
              <a:lnSpc>
                <a:spcPts val="2800"/>
              </a:lnSpc>
              <a:spcBef>
                <a:spcPts val="0"/>
              </a:spcBef>
              <a:buNone/>
            </a:pPr>
            <a:r>
              <a:rPr lang="en-GB" noProof="0" dirty="0"/>
              <a:t>3</a:t>
            </a:r>
          </a:p>
        </p:txBody>
      </p:sp>
      <p:sp>
        <p:nvSpPr>
          <p:cNvPr id="66"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67" name="Text Placeholder 2"/>
          <p:cNvSpPr>
            <a:spLocks noGrp="1"/>
          </p:cNvSpPr>
          <p:nvPr>
            <p:ph type="body" sz="quarter" idx="34"/>
          </p:nvPr>
        </p:nvSpPr>
        <p:spPr>
          <a:xfrm>
            <a:off x="1395601" y="3911927"/>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68" name="Text Placeholder 49"/>
          <p:cNvSpPr>
            <a:spLocks noGrp="1"/>
          </p:cNvSpPr>
          <p:nvPr>
            <p:ph type="body" sz="quarter" idx="35" hasCustomPrompt="1"/>
          </p:nvPr>
        </p:nvSpPr>
        <p:spPr>
          <a:xfrm>
            <a:off x="440267" y="3763643"/>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4</a:t>
            </a:r>
          </a:p>
        </p:txBody>
      </p:sp>
      <p:sp>
        <p:nvSpPr>
          <p:cNvPr id="70"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71" name="Text Placeholder 2"/>
          <p:cNvSpPr>
            <a:spLocks noGrp="1"/>
          </p:cNvSpPr>
          <p:nvPr>
            <p:ph type="body" sz="quarter" idx="37"/>
          </p:nvPr>
        </p:nvSpPr>
        <p:spPr>
          <a:xfrm>
            <a:off x="1395601" y="4589630"/>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72" name="Text Placeholder 49"/>
          <p:cNvSpPr>
            <a:spLocks noGrp="1"/>
          </p:cNvSpPr>
          <p:nvPr>
            <p:ph type="body" sz="quarter" idx="38" hasCustomPrompt="1"/>
          </p:nvPr>
        </p:nvSpPr>
        <p:spPr>
          <a:xfrm>
            <a:off x="440267" y="4441345"/>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5</a:t>
            </a:r>
          </a:p>
        </p:txBody>
      </p:sp>
      <p:sp>
        <p:nvSpPr>
          <p:cNvPr id="74"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75" name="Text Placeholder 2"/>
          <p:cNvSpPr>
            <a:spLocks noGrp="1"/>
          </p:cNvSpPr>
          <p:nvPr>
            <p:ph type="body" sz="quarter" idx="40"/>
          </p:nvPr>
        </p:nvSpPr>
        <p:spPr>
          <a:xfrm>
            <a:off x="1395601" y="5277919"/>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76" name="Text Placeholder 49"/>
          <p:cNvSpPr>
            <a:spLocks noGrp="1"/>
          </p:cNvSpPr>
          <p:nvPr>
            <p:ph type="body" sz="quarter" idx="41" hasCustomPrompt="1"/>
          </p:nvPr>
        </p:nvSpPr>
        <p:spPr>
          <a:xfrm>
            <a:off x="440267" y="5129635"/>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6</a:t>
            </a:r>
          </a:p>
        </p:txBody>
      </p:sp>
      <p:sp>
        <p:nvSpPr>
          <p:cNvPr id="27" name="Title 8"/>
          <p:cNvSpPr>
            <a:spLocks noGrp="1"/>
          </p:cNvSpPr>
          <p:nvPr>
            <p:ph type="title" hasCustomPrompt="1"/>
          </p:nvPr>
        </p:nvSpPr>
        <p:spPr>
          <a:xfrm>
            <a:off x="316085" y="19498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navigation 3 title</a:t>
            </a:r>
          </a:p>
        </p:txBody>
      </p:sp>
      <p:sp>
        <p:nvSpPr>
          <p:cNvPr id="22"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27314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av Contents 4">
    <p:spTree>
      <p:nvGrpSpPr>
        <p:cNvPr id="1" name=""/>
        <p:cNvGrpSpPr/>
        <p:nvPr/>
      </p:nvGrpSpPr>
      <p:grpSpPr>
        <a:xfrm>
          <a:off x="0" y="0"/>
          <a:ext cx="0" cy="0"/>
          <a:chOff x="0" y="0"/>
          <a:chExt cx="0" cy="0"/>
        </a:xfrm>
      </p:grpSpPr>
      <p:sp>
        <p:nvSpPr>
          <p:cNvPr id="30"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6" name="Text Placeholder 2"/>
          <p:cNvSpPr>
            <a:spLocks noGrp="1"/>
          </p:cNvSpPr>
          <p:nvPr>
            <p:ph type="body" sz="quarter" idx="14"/>
          </p:nvPr>
        </p:nvSpPr>
        <p:spPr>
          <a:xfrm>
            <a:off x="1395601" y="1879886"/>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50" name="Text Placeholder 49"/>
          <p:cNvSpPr>
            <a:spLocks noGrp="1"/>
          </p:cNvSpPr>
          <p:nvPr>
            <p:ph type="body" sz="quarter" idx="26" hasCustomPrompt="1"/>
          </p:nvPr>
        </p:nvSpPr>
        <p:spPr>
          <a:xfrm>
            <a:off x="440267" y="1731600"/>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1</a:t>
            </a:r>
          </a:p>
        </p:txBody>
      </p:sp>
      <p:sp>
        <p:nvSpPr>
          <p:cNvPr id="58"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59" name="Text Placeholder 2"/>
          <p:cNvSpPr>
            <a:spLocks noGrp="1"/>
          </p:cNvSpPr>
          <p:nvPr>
            <p:ph type="body" sz="quarter" idx="28"/>
          </p:nvPr>
        </p:nvSpPr>
        <p:spPr>
          <a:xfrm>
            <a:off x="1395601" y="2552242"/>
            <a:ext cx="7624231" cy="394199"/>
          </a:xfrm>
          <a:prstGeom prst="rect">
            <a:avLst/>
          </a:prstGeom>
        </p:spPr>
        <p:txBody>
          <a:bodyPr vert="horz"/>
          <a:lstStyle>
            <a:lvl1pPr marL="0" indent="0">
              <a:lnSpc>
                <a:spcPct val="60000"/>
              </a:lnSpc>
              <a:buNone/>
              <a:defRPr sz="2000" b="1" baseline="0">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60" name="Text Placeholder 49"/>
          <p:cNvSpPr>
            <a:spLocks noGrp="1"/>
          </p:cNvSpPr>
          <p:nvPr>
            <p:ph type="body" sz="quarter" idx="29" hasCustomPrompt="1"/>
          </p:nvPr>
        </p:nvSpPr>
        <p:spPr>
          <a:xfrm>
            <a:off x="440267" y="2403956"/>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2</a:t>
            </a:r>
          </a:p>
        </p:txBody>
      </p:sp>
      <p:sp>
        <p:nvSpPr>
          <p:cNvPr id="62"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63" name="Text Placeholder 2"/>
          <p:cNvSpPr>
            <a:spLocks noGrp="1"/>
          </p:cNvSpPr>
          <p:nvPr>
            <p:ph type="body" sz="quarter" idx="31"/>
          </p:nvPr>
        </p:nvSpPr>
        <p:spPr>
          <a:xfrm>
            <a:off x="1395601" y="3230983"/>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64" name="Text Placeholder 49"/>
          <p:cNvSpPr>
            <a:spLocks noGrp="1"/>
          </p:cNvSpPr>
          <p:nvPr>
            <p:ph type="body" sz="quarter" idx="32" hasCustomPrompt="1"/>
          </p:nvPr>
        </p:nvSpPr>
        <p:spPr>
          <a:xfrm>
            <a:off x="440267" y="3082699"/>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3</a:t>
            </a:r>
          </a:p>
        </p:txBody>
      </p:sp>
      <p:sp>
        <p:nvSpPr>
          <p:cNvPr id="66"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67" name="Text Placeholder 2"/>
          <p:cNvSpPr>
            <a:spLocks noGrp="1"/>
          </p:cNvSpPr>
          <p:nvPr>
            <p:ph type="body" sz="quarter" idx="34"/>
          </p:nvPr>
        </p:nvSpPr>
        <p:spPr>
          <a:xfrm>
            <a:off x="1395601" y="3911927"/>
            <a:ext cx="7624231" cy="394199"/>
          </a:xfrm>
          <a:prstGeom prst="rect">
            <a:avLst/>
          </a:prstGeom>
        </p:spPr>
        <p:txBody>
          <a:bodyPr vert="horz"/>
          <a:lstStyle>
            <a:lvl1pPr marL="0" indent="0" algn="l" defTabSz="457189" rtl="0" eaLnBrk="1" latinLnBrk="0" hangingPunct="1">
              <a:lnSpc>
                <a:spcPct val="60000"/>
              </a:lnSpc>
              <a:spcBef>
                <a:spcPct val="20000"/>
              </a:spcBef>
              <a:buFont typeface="Arial"/>
              <a:buNone/>
              <a:defRPr lang="en-GB" sz="2000" b="1" kern="1200" noProof="0" dirty="0" smtClean="0">
                <a:solidFill>
                  <a:schemeClr val="accent1"/>
                </a:solidFill>
                <a:latin typeface="Arial" pitchFamily="34" charset="0"/>
                <a:ea typeface="+mn-ea"/>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68" name="Text Placeholder 49"/>
          <p:cNvSpPr>
            <a:spLocks noGrp="1"/>
          </p:cNvSpPr>
          <p:nvPr>
            <p:ph type="body" sz="quarter" idx="35" hasCustomPrompt="1"/>
          </p:nvPr>
        </p:nvSpPr>
        <p:spPr>
          <a:xfrm>
            <a:off x="440267" y="3763643"/>
            <a:ext cx="720000" cy="540000"/>
          </a:xfrm>
          <a:prstGeom prst="rect">
            <a:avLst/>
          </a:prstGeom>
          <a:solidFill>
            <a:srgbClr val="D8DCDE"/>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chemeClr val="accent1"/>
                </a:solidFill>
                <a:latin typeface="Arial" pitchFamily="34" charset="0"/>
                <a:ea typeface="+mn-ea"/>
                <a:cs typeface="Arial" pitchFamily="34" charset="0"/>
              </a:defRPr>
            </a:lvl1pPr>
          </a:lstStyle>
          <a:p>
            <a:pPr marL="0" lvl="0" indent="0" algn="ctr">
              <a:lnSpc>
                <a:spcPts val="2800"/>
              </a:lnSpc>
              <a:spcBef>
                <a:spcPts val="0"/>
              </a:spcBef>
              <a:buNone/>
            </a:pPr>
            <a:r>
              <a:rPr lang="en-GB" noProof="0" dirty="0"/>
              <a:t>4</a:t>
            </a:r>
          </a:p>
        </p:txBody>
      </p:sp>
      <p:sp>
        <p:nvSpPr>
          <p:cNvPr id="70"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71" name="Text Placeholder 2"/>
          <p:cNvSpPr>
            <a:spLocks noGrp="1"/>
          </p:cNvSpPr>
          <p:nvPr>
            <p:ph type="body" sz="quarter" idx="37"/>
          </p:nvPr>
        </p:nvSpPr>
        <p:spPr>
          <a:xfrm>
            <a:off x="1395601" y="4589630"/>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72" name="Text Placeholder 49"/>
          <p:cNvSpPr>
            <a:spLocks noGrp="1"/>
          </p:cNvSpPr>
          <p:nvPr>
            <p:ph type="body" sz="quarter" idx="38" hasCustomPrompt="1"/>
          </p:nvPr>
        </p:nvSpPr>
        <p:spPr>
          <a:xfrm>
            <a:off x="440267" y="4441345"/>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5</a:t>
            </a:r>
          </a:p>
        </p:txBody>
      </p:sp>
      <p:sp>
        <p:nvSpPr>
          <p:cNvPr id="74"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75" name="Text Placeholder 2"/>
          <p:cNvSpPr>
            <a:spLocks noGrp="1"/>
          </p:cNvSpPr>
          <p:nvPr>
            <p:ph type="body" sz="quarter" idx="40"/>
          </p:nvPr>
        </p:nvSpPr>
        <p:spPr>
          <a:xfrm>
            <a:off x="1395601" y="5277919"/>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a:p>
        </p:txBody>
      </p:sp>
      <p:sp>
        <p:nvSpPr>
          <p:cNvPr id="76" name="Text Placeholder 49"/>
          <p:cNvSpPr>
            <a:spLocks noGrp="1"/>
          </p:cNvSpPr>
          <p:nvPr>
            <p:ph type="body" sz="quarter" idx="41" hasCustomPrompt="1"/>
          </p:nvPr>
        </p:nvSpPr>
        <p:spPr>
          <a:xfrm>
            <a:off x="440267" y="5129635"/>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6</a:t>
            </a:r>
          </a:p>
        </p:txBody>
      </p:sp>
      <p:sp>
        <p:nvSpPr>
          <p:cNvPr id="27" name="Title 8"/>
          <p:cNvSpPr>
            <a:spLocks noGrp="1"/>
          </p:cNvSpPr>
          <p:nvPr>
            <p:ph type="title" hasCustomPrompt="1"/>
          </p:nvPr>
        </p:nvSpPr>
        <p:spPr>
          <a:xfrm>
            <a:off x="316085" y="18891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navigation 4 title</a:t>
            </a:r>
          </a:p>
        </p:txBody>
      </p:sp>
      <p:sp>
        <p:nvSpPr>
          <p:cNvPr id="22"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696890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v Contents 5">
    <p:spTree>
      <p:nvGrpSpPr>
        <p:cNvPr id="1" name=""/>
        <p:cNvGrpSpPr/>
        <p:nvPr/>
      </p:nvGrpSpPr>
      <p:grpSpPr>
        <a:xfrm>
          <a:off x="0" y="0"/>
          <a:ext cx="0" cy="0"/>
          <a:chOff x="0" y="0"/>
          <a:chExt cx="0" cy="0"/>
        </a:xfrm>
      </p:grpSpPr>
      <p:sp>
        <p:nvSpPr>
          <p:cNvPr id="30"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6" name="Text Placeholder 2"/>
          <p:cNvSpPr>
            <a:spLocks noGrp="1"/>
          </p:cNvSpPr>
          <p:nvPr>
            <p:ph type="body" sz="quarter" idx="14"/>
          </p:nvPr>
        </p:nvSpPr>
        <p:spPr>
          <a:xfrm>
            <a:off x="1395601" y="1879886"/>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50" name="Text Placeholder 49"/>
          <p:cNvSpPr>
            <a:spLocks noGrp="1"/>
          </p:cNvSpPr>
          <p:nvPr>
            <p:ph type="body" sz="quarter" idx="26" hasCustomPrompt="1"/>
          </p:nvPr>
        </p:nvSpPr>
        <p:spPr>
          <a:xfrm>
            <a:off x="440267" y="1731600"/>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1</a:t>
            </a:r>
          </a:p>
        </p:txBody>
      </p:sp>
      <p:sp>
        <p:nvSpPr>
          <p:cNvPr id="58"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59" name="Text Placeholder 2"/>
          <p:cNvSpPr>
            <a:spLocks noGrp="1"/>
          </p:cNvSpPr>
          <p:nvPr>
            <p:ph type="body" sz="quarter" idx="28"/>
          </p:nvPr>
        </p:nvSpPr>
        <p:spPr>
          <a:xfrm>
            <a:off x="1395601" y="2552242"/>
            <a:ext cx="7624231" cy="394199"/>
          </a:xfrm>
          <a:prstGeom prst="rect">
            <a:avLst/>
          </a:prstGeom>
        </p:spPr>
        <p:txBody>
          <a:bodyPr vert="horz"/>
          <a:lstStyle>
            <a:lvl1pPr marL="0" indent="0">
              <a:lnSpc>
                <a:spcPct val="60000"/>
              </a:lnSpc>
              <a:buNone/>
              <a:defRPr sz="2000" b="1" baseline="0">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60" name="Text Placeholder 49"/>
          <p:cNvSpPr>
            <a:spLocks noGrp="1"/>
          </p:cNvSpPr>
          <p:nvPr>
            <p:ph type="body" sz="quarter" idx="29" hasCustomPrompt="1"/>
          </p:nvPr>
        </p:nvSpPr>
        <p:spPr>
          <a:xfrm>
            <a:off x="440267" y="2403956"/>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2</a:t>
            </a:r>
          </a:p>
        </p:txBody>
      </p:sp>
      <p:sp>
        <p:nvSpPr>
          <p:cNvPr id="62"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63" name="Text Placeholder 2"/>
          <p:cNvSpPr>
            <a:spLocks noGrp="1"/>
          </p:cNvSpPr>
          <p:nvPr>
            <p:ph type="body" sz="quarter" idx="31"/>
          </p:nvPr>
        </p:nvSpPr>
        <p:spPr>
          <a:xfrm>
            <a:off x="1395601" y="3230983"/>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a:p>
        </p:txBody>
      </p:sp>
      <p:sp>
        <p:nvSpPr>
          <p:cNvPr id="64" name="Text Placeholder 49"/>
          <p:cNvSpPr>
            <a:spLocks noGrp="1"/>
          </p:cNvSpPr>
          <p:nvPr>
            <p:ph type="body" sz="quarter" idx="32" hasCustomPrompt="1"/>
          </p:nvPr>
        </p:nvSpPr>
        <p:spPr>
          <a:xfrm>
            <a:off x="440267" y="3082699"/>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3</a:t>
            </a:r>
          </a:p>
        </p:txBody>
      </p:sp>
      <p:sp>
        <p:nvSpPr>
          <p:cNvPr id="66"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67" name="Text Placeholder 2"/>
          <p:cNvSpPr>
            <a:spLocks noGrp="1"/>
          </p:cNvSpPr>
          <p:nvPr>
            <p:ph type="body" sz="quarter" idx="34"/>
          </p:nvPr>
        </p:nvSpPr>
        <p:spPr>
          <a:xfrm>
            <a:off x="1395601" y="3911927"/>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68" name="Text Placeholder 49"/>
          <p:cNvSpPr>
            <a:spLocks noGrp="1"/>
          </p:cNvSpPr>
          <p:nvPr>
            <p:ph type="body" sz="quarter" idx="35" hasCustomPrompt="1"/>
          </p:nvPr>
        </p:nvSpPr>
        <p:spPr>
          <a:xfrm>
            <a:off x="440267" y="3763643"/>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4</a:t>
            </a:r>
          </a:p>
        </p:txBody>
      </p:sp>
      <p:sp>
        <p:nvSpPr>
          <p:cNvPr id="70"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71" name="Text Placeholder 2"/>
          <p:cNvSpPr>
            <a:spLocks noGrp="1"/>
          </p:cNvSpPr>
          <p:nvPr>
            <p:ph type="body" sz="quarter" idx="37"/>
          </p:nvPr>
        </p:nvSpPr>
        <p:spPr>
          <a:xfrm>
            <a:off x="1395601" y="4589630"/>
            <a:ext cx="7624231" cy="394199"/>
          </a:xfrm>
          <a:prstGeom prst="rect">
            <a:avLst/>
          </a:prstGeom>
        </p:spPr>
        <p:txBody>
          <a:bodyPr vert="horz"/>
          <a:lstStyle>
            <a:lvl1pPr marL="0" indent="0" algn="l" defTabSz="457189" rtl="0" eaLnBrk="1" latinLnBrk="0" hangingPunct="1">
              <a:lnSpc>
                <a:spcPct val="60000"/>
              </a:lnSpc>
              <a:spcBef>
                <a:spcPct val="20000"/>
              </a:spcBef>
              <a:buFont typeface="Arial"/>
              <a:buNone/>
              <a:defRPr lang="en-GB" sz="2000" b="1" kern="1200" noProof="0" dirty="0" smtClean="0">
                <a:solidFill>
                  <a:schemeClr val="accent1"/>
                </a:solidFill>
                <a:latin typeface="Arial" pitchFamily="34" charset="0"/>
                <a:ea typeface="+mn-ea"/>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72" name="Text Placeholder 49"/>
          <p:cNvSpPr>
            <a:spLocks noGrp="1"/>
          </p:cNvSpPr>
          <p:nvPr>
            <p:ph type="body" sz="quarter" idx="38" hasCustomPrompt="1"/>
          </p:nvPr>
        </p:nvSpPr>
        <p:spPr>
          <a:xfrm>
            <a:off x="440267" y="4441345"/>
            <a:ext cx="720000" cy="540000"/>
          </a:xfrm>
          <a:prstGeom prst="rect">
            <a:avLst/>
          </a:prstGeom>
          <a:solidFill>
            <a:srgbClr val="D8DCDE"/>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chemeClr val="accent1"/>
                </a:solidFill>
                <a:latin typeface="Arial" pitchFamily="34" charset="0"/>
                <a:ea typeface="+mn-ea"/>
                <a:cs typeface="Arial" pitchFamily="34" charset="0"/>
              </a:defRPr>
            </a:lvl1pPr>
          </a:lstStyle>
          <a:p>
            <a:pPr marL="0" lvl="0" indent="0" algn="ctr">
              <a:lnSpc>
                <a:spcPts val="2800"/>
              </a:lnSpc>
              <a:spcBef>
                <a:spcPts val="0"/>
              </a:spcBef>
              <a:buNone/>
            </a:pPr>
            <a:r>
              <a:rPr lang="en-GB" noProof="0" dirty="0"/>
              <a:t>5</a:t>
            </a:r>
          </a:p>
        </p:txBody>
      </p:sp>
      <p:sp>
        <p:nvSpPr>
          <p:cNvPr id="74"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75" name="Text Placeholder 2"/>
          <p:cNvSpPr>
            <a:spLocks noGrp="1"/>
          </p:cNvSpPr>
          <p:nvPr>
            <p:ph type="body" sz="quarter" idx="40"/>
          </p:nvPr>
        </p:nvSpPr>
        <p:spPr>
          <a:xfrm>
            <a:off x="1395601" y="5277919"/>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a:p>
        </p:txBody>
      </p:sp>
      <p:sp>
        <p:nvSpPr>
          <p:cNvPr id="76" name="Text Placeholder 49"/>
          <p:cNvSpPr>
            <a:spLocks noGrp="1"/>
          </p:cNvSpPr>
          <p:nvPr>
            <p:ph type="body" sz="quarter" idx="41" hasCustomPrompt="1"/>
          </p:nvPr>
        </p:nvSpPr>
        <p:spPr>
          <a:xfrm>
            <a:off x="440267" y="5129635"/>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6</a:t>
            </a:r>
          </a:p>
        </p:txBody>
      </p:sp>
      <p:sp>
        <p:nvSpPr>
          <p:cNvPr id="27" name="Title 8"/>
          <p:cNvSpPr>
            <a:spLocks noGrp="1"/>
          </p:cNvSpPr>
          <p:nvPr>
            <p:ph type="title" hasCustomPrompt="1"/>
          </p:nvPr>
        </p:nvSpPr>
        <p:spPr>
          <a:xfrm>
            <a:off x="316085" y="19399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navigation 5 title</a:t>
            </a:r>
          </a:p>
        </p:txBody>
      </p:sp>
      <p:sp>
        <p:nvSpPr>
          <p:cNvPr id="22"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4073700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av Contents 6">
    <p:spTree>
      <p:nvGrpSpPr>
        <p:cNvPr id="1" name=""/>
        <p:cNvGrpSpPr/>
        <p:nvPr/>
      </p:nvGrpSpPr>
      <p:grpSpPr>
        <a:xfrm>
          <a:off x="0" y="0"/>
          <a:ext cx="0" cy="0"/>
          <a:chOff x="0" y="0"/>
          <a:chExt cx="0" cy="0"/>
        </a:xfrm>
      </p:grpSpPr>
      <p:sp>
        <p:nvSpPr>
          <p:cNvPr id="30"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6" name="Text Placeholder 2"/>
          <p:cNvSpPr>
            <a:spLocks noGrp="1"/>
          </p:cNvSpPr>
          <p:nvPr>
            <p:ph type="body" sz="quarter" idx="14"/>
          </p:nvPr>
        </p:nvSpPr>
        <p:spPr>
          <a:xfrm>
            <a:off x="1395601" y="1879886"/>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50" name="Text Placeholder 49"/>
          <p:cNvSpPr>
            <a:spLocks noGrp="1"/>
          </p:cNvSpPr>
          <p:nvPr>
            <p:ph type="body" sz="quarter" idx="26" hasCustomPrompt="1"/>
          </p:nvPr>
        </p:nvSpPr>
        <p:spPr>
          <a:xfrm>
            <a:off x="440267" y="1731600"/>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1</a:t>
            </a:r>
          </a:p>
        </p:txBody>
      </p:sp>
      <p:sp>
        <p:nvSpPr>
          <p:cNvPr id="58"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59" name="Text Placeholder 2"/>
          <p:cNvSpPr>
            <a:spLocks noGrp="1"/>
          </p:cNvSpPr>
          <p:nvPr>
            <p:ph type="body" sz="quarter" idx="28"/>
          </p:nvPr>
        </p:nvSpPr>
        <p:spPr>
          <a:xfrm>
            <a:off x="1395601" y="2552242"/>
            <a:ext cx="7624231" cy="394199"/>
          </a:xfrm>
          <a:prstGeom prst="rect">
            <a:avLst/>
          </a:prstGeom>
        </p:spPr>
        <p:txBody>
          <a:bodyPr vert="horz"/>
          <a:lstStyle>
            <a:lvl1pPr marL="0" indent="0">
              <a:lnSpc>
                <a:spcPct val="60000"/>
              </a:lnSpc>
              <a:buNone/>
              <a:defRPr sz="2000" b="1" baseline="0">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60" name="Text Placeholder 49"/>
          <p:cNvSpPr>
            <a:spLocks noGrp="1"/>
          </p:cNvSpPr>
          <p:nvPr>
            <p:ph type="body" sz="quarter" idx="29" hasCustomPrompt="1"/>
          </p:nvPr>
        </p:nvSpPr>
        <p:spPr>
          <a:xfrm>
            <a:off x="440267" y="2403956"/>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2</a:t>
            </a:r>
          </a:p>
        </p:txBody>
      </p:sp>
      <p:sp>
        <p:nvSpPr>
          <p:cNvPr id="62"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63" name="Text Placeholder 2"/>
          <p:cNvSpPr>
            <a:spLocks noGrp="1"/>
          </p:cNvSpPr>
          <p:nvPr>
            <p:ph type="body" sz="quarter" idx="31"/>
          </p:nvPr>
        </p:nvSpPr>
        <p:spPr>
          <a:xfrm>
            <a:off x="1395601" y="3230983"/>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64" name="Text Placeholder 49"/>
          <p:cNvSpPr>
            <a:spLocks noGrp="1"/>
          </p:cNvSpPr>
          <p:nvPr>
            <p:ph type="body" sz="quarter" idx="32" hasCustomPrompt="1"/>
          </p:nvPr>
        </p:nvSpPr>
        <p:spPr>
          <a:xfrm>
            <a:off x="440267" y="3082699"/>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3</a:t>
            </a:r>
          </a:p>
        </p:txBody>
      </p:sp>
      <p:sp>
        <p:nvSpPr>
          <p:cNvPr id="66"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67" name="Text Placeholder 2"/>
          <p:cNvSpPr>
            <a:spLocks noGrp="1"/>
          </p:cNvSpPr>
          <p:nvPr>
            <p:ph type="body" sz="quarter" idx="34"/>
          </p:nvPr>
        </p:nvSpPr>
        <p:spPr>
          <a:xfrm>
            <a:off x="1395601" y="3911927"/>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68" name="Text Placeholder 49"/>
          <p:cNvSpPr>
            <a:spLocks noGrp="1"/>
          </p:cNvSpPr>
          <p:nvPr>
            <p:ph type="body" sz="quarter" idx="35" hasCustomPrompt="1"/>
          </p:nvPr>
        </p:nvSpPr>
        <p:spPr>
          <a:xfrm>
            <a:off x="440267" y="3763643"/>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4</a:t>
            </a:r>
          </a:p>
        </p:txBody>
      </p:sp>
      <p:sp>
        <p:nvSpPr>
          <p:cNvPr id="70"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71" name="Text Placeholder 2"/>
          <p:cNvSpPr>
            <a:spLocks noGrp="1"/>
          </p:cNvSpPr>
          <p:nvPr>
            <p:ph type="body" sz="quarter" idx="37"/>
          </p:nvPr>
        </p:nvSpPr>
        <p:spPr>
          <a:xfrm>
            <a:off x="1395601" y="4589630"/>
            <a:ext cx="7624231" cy="394199"/>
          </a:xfrm>
          <a:prstGeom prst="rect">
            <a:avLst/>
          </a:prstGeom>
        </p:spPr>
        <p:txBody>
          <a:bodyPr vert="horz"/>
          <a:lstStyle>
            <a:lvl1pPr marL="0" indent="0">
              <a:lnSpc>
                <a:spcPct val="60000"/>
              </a:lnSpc>
              <a:buNone/>
              <a:defRPr sz="2000" b="1">
                <a:solidFill>
                  <a:srgbClr val="C4CACD"/>
                </a:solidFill>
                <a:latin typeface="Arial" pitchFamily="34" charset="0"/>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72" name="Text Placeholder 49"/>
          <p:cNvSpPr>
            <a:spLocks noGrp="1"/>
          </p:cNvSpPr>
          <p:nvPr>
            <p:ph type="body" sz="quarter" idx="38" hasCustomPrompt="1"/>
          </p:nvPr>
        </p:nvSpPr>
        <p:spPr>
          <a:xfrm>
            <a:off x="440267" y="4441345"/>
            <a:ext cx="720000" cy="540000"/>
          </a:xfrm>
          <a:prstGeom prst="rect">
            <a:avLst/>
          </a:prstGeom>
          <a:solidFill>
            <a:schemeClr val="accent1"/>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rgbClr val="BFBFBF"/>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5</a:t>
            </a:r>
          </a:p>
        </p:txBody>
      </p:sp>
      <p:sp>
        <p:nvSpPr>
          <p:cNvPr id="74"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75" name="Text Placeholder 2"/>
          <p:cNvSpPr>
            <a:spLocks noGrp="1"/>
          </p:cNvSpPr>
          <p:nvPr>
            <p:ph type="body" sz="quarter" idx="40"/>
          </p:nvPr>
        </p:nvSpPr>
        <p:spPr>
          <a:xfrm>
            <a:off x="1395601" y="5277919"/>
            <a:ext cx="7624231" cy="394199"/>
          </a:xfrm>
          <a:prstGeom prst="rect">
            <a:avLst/>
          </a:prstGeom>
        </p:spPr>
        <p:txBody>
          <a:bodyPr vert="horz"/>
          <a:lstStyle>
            <a:lvl1pPr marL="0" indent="0" algn="l" defTabSz="457189" rtl="0" eaLnBrk="1" latinLnBrk="0" hangingPunct="1">
              <a:lnSpc>
                <a:spcPct val="60000"/>
              </a:lnSpc>
              <a:spcBef>
                <a:spcPct val="20000"/>
              </a:spcBef>
              <a:buFont typeface="Arial"/>
              <a:buNone/>
              <a:defRPr lang="en-GB" sz="2000" b="1" kern="1200" noProof="0" dirty="0" smtClean="0">
                <a:solidFill>
                  <a:schemeClr val="accent1"/>
                </a:solidFill>
                <a:latin typeface="Arial" pitchFamily="34" charset="0"/>
                <a:ea typeface="+mn-ea"/>
                <a:cs typeface="Arial" pitchFamily="34" charset="0"/>
              </a:defRPr>
            </a:lvl1pPr>
            <a:lvl2pPr marL="457189" indent="0">
              <a:buNone/>
              <a:defRPr sz="1800" b="1"/>
            </a:lvl2pPr>
            <a:lvl3pPr marL="914377" indent="0">
              <a:buNone/>
              <a:defRPr sz="1800" b="1"/>
            </a:lvl3pPr>
            <a:lvl4pPr marL="1371566" indent="0">
              <a:buNone/>
              <a:defRPr sz="1800" b="1"/>
            </a:lvl4pPr>
            <a:lvl5pPr marL="1828754" indent="0">
              <a:buNone/>
              <a:defRPr sz="1800" b="1"/>
            </a:lvl5pPr>
          </a:lstStyle>
          <a:p>
            <a:pPr lvl="0"/>
            <a:endParaRPr lang="en-GB" noProof="0" dirty="0"/>
          </a:p>
        </p:txBody>
      </p:sp>
      <p:sp>
        <p:nvSpPr>
          <p:cNvPr id="76" name="Text Placeholder 49"/>
          <p:cNvSpPr>
            <a:spLocks noGrp="1"/>
          </p:cNvSpPr>
          <p:nvPr>
            <p:ph type="body" sz="quarter" idx="41" hasCustomPrompt="1"/>
          </p:nvPr>
        </p:nvSpPr>
        <p:spPr>
          <a:xfrm>
            <a:off x="440267" y="5129635"/>
            <a:ext cx="720000" cy="540000"/>
          </a:xfrm>
          <a:prstGeom prst="rect">
            <a:avLst/>
          </a:prstGeom>
          <a:solidFill>
            <a:srgbClr val="D8DCDE"/>
          </a:solidFill>
          <a:ln w="19050" cmpd="sng">
            <a:noFill/>
          </a:ln>
        </p:spPr>
        <p:txBody>
          <a:bodyPr vert="horz" anchor="ctr"/>
          <a:lstStyle>
            <a:lvl1pPr marL="0" indent="0" algn="ctr" defTabSz="457189" rtl="0" eaLnBrk="1" latinLnBrk="0" hangingPunct="1">
              <a:spcBef>
                <a:spcPct val="20000"/>
              </a:spcBef>
              <a:buFont typeface="Arial"/>
              <a:buNone/>
              <a:defRPr lang="en-GB" sz="2400" b="1" kern="1200" noProof="0" dirty="0">
                <a:solidFill>
                  <a:schemeClr val="accent1"/>
                </a:solidFill>
                <a:latin typeface="Arial" pitchFamily="34" charset="0"/>
                <a:ea typeface="+mn-ea"/>
                <a:cs typeface="Arial" pitchFamily="34" charset="0"/>
              </a:defRPr>
            </a:lvl1pPr>
          </a:lstStyle>
          <a:p>
            <a:pPr marL="0" lvl="0" indent="0" algn="ctr" defTabSz="457189" rtl="0" eaLnBrk="1" latinLnBrk="0" hangingPunct="1">
              <a:lnSpc>
                <a:spcPts val="2800"/>
              </a:lnSpc>
              <a:spcBef>
                <a:spcPts val="0"/>
              </a:spcBef>
              <a:buFont typeface="Arial"/>
              <a:buNone/>
            </a:pPr>
            <a:r>
              <a:rPr lang="en-GB" noProof="0" dirty="0"/>
              <a:t>6</a:t>
            </a:r>
          </a:p>
        </p:txBody>
      </p:sp>
      <p:sp>
        <p:nvSpPr>
          <p:cNvPr id="27" name="Title 8"/>
          <p:cNvSpPr>
            <a:spLocks noGrp="1"/>
          </p:cNvSpPr>
          <p:nvPr>
            <p:ph type="title" hasCustomPrompt="1"/>
          </p:nvPr>
        </p:nvSpPr>
        <p:spPr>
          <a:xfrm>
            <a:off x="316085" y="19399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navigation 6 title</a:t>
            </a:r>
          </a:p>
        </p:txBody>
      </p:sp>
      <p:sp>
        <p:nvSpPr>
          <p:cNvPr id="22"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701314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48079C6-20DB-43D9-9718-A49FC48DFFB9}" type="slidenum">
              <a:rPr lang="en-US"/>
              <a:pPr>
                <a:defRPr/>
              </a:pPr>
              <a:t>‹#›</a:t>
            </a:fld>
            <a:endParaRPr lang="en-US"/>
          </a:p>
        </p:txBody>
      </p:sp>
    </p:spTree>
    <p:extLst>
      <p:ext uri="{BB962C8B-B14F-4D97-AF65-F5344CB8AC3E}">
        <p14:creationId xmlns:p14="http://schemas.microsoft.com/office/powerpoint/2010/main" val="66770627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Rectangle 9"/>
          <p:cNvSpPr>
            <a:spLocks noGrp="1" noChangeArrowheads="1"/>
          </p:cNvSpPr>
          <p:nvPr userDrawn="1"/>
        </p:nvSpPr>
        <p:spPr bwMode="auto">
          <a:xfrm>
            <a:off x="662680" y="4892675"/>
            <a:ext cx="3585633" cy="381000"/>
          </a:xfrm>
          <a:prstGeom prst="rect">
            <a:avLst/>
          </a:prstGeom>
          <a:noFill/>
          <a:ln w="9525">
            <a:noFill/>
            <a:miter lim="800000"/>
            <a:headEnd/>
            <a:tailEnd/>
          </a:ln>
          <a:effectLst/>
        </p:spPr>
        <p:txBody>
          <a:bodyPr anchor="b"/>
          <a:lstStyle/>
          <a:p>
            <a:pPr algn="l" defTabSz="457189" fontAlgn="auto">
              <a:spcBef>
                <a:spcPts val="0"/>
              </a:spcBef>
              <a:spcAft>
                <a:spcPts val="0"/>
              </a:spcAft>
            </a:pPr>
            <a:r>
              <a:rPr lang="en-GB" sz="1600" b="1" dirty="0">
                <a:solidFill>
                  <a:srgbClr val="000000"/>
                </a:solidFill>
                <a:latin typeface="Arial" pitchFamily="34" charset="0"/>
                <a:cs typeface="Arial" pitchFamily="34" charset="0"/>
              </a:rPr>
              <a:t>Confidentiality Notice </a:t>
            </a:r>
            <a:endParaRPr lang="en-GB" sz="2800" dirty="0">
              <a:solidFill>
                <a:srgbClr val="000000"/>
              </a:solidFill>
              <a:latin typeface="Arial" pitchFamily="34" charset="0"/>
              <a:cs typeface="Arial" pitchFamily="34" charset="0"/>
            </a:endParaRPr>
          </a:p>
        </p:txBody>
      </p:sp>
      <p:sp>
        <p:nvSpPr>
          <p:cNvPr id="11" name="Rectangle 10"/>
          <p:cNvSpPr>
            <a:spLocks noGrp="1" noChangeArrowheads="1"/>
          </p:cNvSpPr>
          <p:nvPr userDrawn="1"/>
        </p:nvSpPr>
        <p:spPr bwMode="auto">
          <a:xfrm>
            <a:off x="688076" y="5273675"/>
            <a:ext cx="11125237" cy="685800"/>
          </a:xfrm>
          <a:prstGeom prst="rect">
            <a:avLst/>
          </a:prstGeom>
          <a:noFill/>
          <a:ln w="9525">
            <a:noFill/>
            <a:miter lim="800000"/>
            <a:headEnd/>
            <a:tailEnd/>
          </a:ln>
          <a:effectLst/>
        </p:spPr>
        <p:txBody>
          <a:bodyPr/>
          <a:lstStyle/>
          <a:p>
            <a:pPr algn="l" defTabSz="457189" fontAlgn="auto">
              <a:spcBef>
                <a:spcPts val="0"/>
              </a:spcBef>
              <a:spcAft>
                <a:spcPts val="0"/>
              </a:spcAft>
            </a:pPr>
            <a:r>
              <a:rPr lang="en-GB" sz="1000" dirty="0">
                <a:solidFill>
                  <a:srgbClr val="000000"/>
                </a:solidFill>
                <a:latin typeface="Arial" pitchFamily="34" charset="0"/>
                <a:cs typeface="Arial" pitchFamily="34" charset="0"/>
              </a:rPr>
              <a:t>This file is private and may contain confidential and proprietary information. If you have received this file in error, please notify us and remove </a:t>
            </a:r>
          </a:p>
          <a:p>
            <a:pPr algn="l" defTabSz="457189" fontAlgn="auto">
              <a:spcBef>
                <a:spcPts val="0"/>
              </a:spcBef>
              <a:spcAft>
                <a:spcPts val="0"/>
              </a:spcAft>
            </a:pPr>
            <a:r>
              <a:rPr lang="en-GB" sz="1000" dirty="0">
                <a:solidFill>
                  <a:srgbClr val="000000"/>
                </a:solidFill>
                <a:latin typeface="Arial" pitchFamily="34" charset="0"/>
                <a:cs typeface="Arial" pitchFamily="34" charset="0"/>
              </a:rPr>
              <a:t>it from your system and note that you must not copy, distribute or take any action in reliance on it. Any unauthorized use or disclosure of the contents of this file is not permitted and may be unlawful. AstraZeneca PLC, 2 Kingdom Street, London, W2 6BD, UK, T: +44(0)20 7604 8000, </a:t>
            </a:r>
          </a:p>
          <a:p>
            <a:pPr algn="l" defTabSz="457189" fontAlgn="auto">
              <a:spcBef>
                <a:spcPts val="0"/>
              </a:spcBef>
              <a:spcAft>
                <a:spcPts val="0"/>
              </a:spcAft>
            </a:pPr>
            <a:r>
              <a:rPr lang="en-GB" sz="1000" dirty="0">
                <a:solidFill>
                  <a:srgbClr val="000000"/>
                </a:solidFill>
                <a:latin typeface="Arial" pitchFamily="34" charset="0"/>
                <a:cs typeface="Arial" pitchFamily="34" charset="0"/>
              </a:rPr>
              <a:t>F: +44 (0)20 7604 8151, www.astrazeneca.com</a:t>
            </a:r>
          </a:p>
        </p:txBody>
      </p:sp>
      <p:sp>
        <p:nvSpPr>
          <p:cNvPr id="5"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1093525013"/>
      </p:ext>
    </p:extLst>
  </p:cSld>
  <p:clrMapOvr>
    <a:masterClrMapping/>
  </p:clrMapOvr>
  <p:extLst>
    <p:ext uri="{DCECCB84-F9BA-43D5-87BE-67443E8EF086}">
      <p15:sldGuideLst xmlns:p15="http://schemas.microsoft.com/office/powerpoint/2012/main">
        <p15:guide id="1" orient="horz" pos="4201" userDrawn="1">
          <p15:clr>
            <a:srgbClr val="FBAE40"/>
          </p15:clr>
        </p15:guide>
        <p15:guide id="2" pos="51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8" name="Content Placeholder 2"/>
          <p:cNvSpPr>
            <a:spLocks noGrp="1"/>
          </p:cNvSpPr>
          <p:nvPr>
            <p:ph idx="15" hasCustomPrompt="1"/>
          </p:nvPr>
        </p:nvSpPr>
        <p:spPr>
          <a:xfrm>
            <a:off x="316802" y="847447"/>
            <a:ext cx="11562463" cy="2160000"/>
          </a:xfrm>
          <a:prstGeom prst="rect">
            <a:avLst/>
          </a:prstGeom>
        </p:spPr>
        <p:txBody>
          <a:bodyPr lIns="0" rIns="0"/>
          <a:lstStyle>
            <a:lvl1pPr marL="271456" indent="-271456">
              <a:lnSpc>
                <a:spcPct val="100000"/>
              </a:lnSpc>
              <a:spcBef>
                <a:spcPts val="600"/>
              </a:spcBef>
              <a:spcAft>
                <a:spcPts val="600"/>
              </a:spcAft>
              <a:buClr>
                <a:schemeClr val="tx2"/>
              </a:buClr>
              <a:buFont typeface="Arial" pitchFamily="34" charset="0"/>
              <a:buChar char="•"/>
              <a:defRPr sz="1800">
                <a:solidFill>
                  <a:schemeClr val="tx1"/>
                </a:solidFill>
                <a:latin typeface="Arial" pitchFamily="34" charset="0"/>
                <a:cs typeface="Arial" pitchFamily="34" charset="0"/>
              </a:defRPr>
            </a:lvl1pPr>
            <a:lvl2pPr marL="539737" indent="-268281">
              <a:lnSpc>
                <a:spcPct val="100000"/>
              </a:lnSpc>
              <a:spcBef>
                <a:spcPts val="0"/>
              </a:spcBef>
              <a:spcAft>
                <a:spcPts val="300"/>
              </a:spcAft>
              <a:defRPr sz="16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5" name="Title 8"/>
          <p:cNvSpPr>
            <a:spLocks noGrp="1"/>
          </p:cNvSpPr>
          <p:nvPr>
            <p:ph type="title" hasCustomPrompt="1"/>
          </p:nvPr>
        </p:nvSpPr>
        <p:spPr>
          <a:xfrm>
            <a:off x="316083" y="188913"/>
            <a:ext cx="11563181" cy="414000"/>
          </a:xfrm>
          <a:prstGeom prst="rect">
            <a:avLst/>
          </a:prstGeom>
        </p:spPr>
        <p:txBody>
          <a:bodyPr vert="horz" lIns="0" rIns="0"/>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title</a:t>
            </a:r>
          </a:p>
        </p:txBody>
      </p:sp>
      <p:sp>
        <p:nvSpPr>
          <p:cNvPr id="9" name="Slide Number Placeholder 5"/>
          <p:cNvSpPr>
            <a:spLocks noGrp="1"/>
          </p:cNvSpPr>
          <p:nvPr>
            <p:ph type="sldNum" sz="quarter" idx="4"/>
          </p:nvPr>
        </p:nvSpPr>
        <p:spPr>
          <a:xfrm>
            <a:off x="11332560" y="6415724"/>
            <a:ext cx="528000" cy="396557"/>
          </a:xfrm>
          <a:prstGeom prst="rect">
            <a:avLst/>
          </a:prstGeom>
        </p:spPr>
        <p:txBody>
          <a:bodyPr vert="horz" lIns="0" tIns="46800" rIns="0" bIns="46800" rtlCol="0" anchor="b" anchorCtr="0"/>
          <a:lstStyle>
            <a:lvl1pPr algn="r">
              <a:defRPr sz="1200" b="0">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sp>
        <p:nvSpPr>
          <p:cNvPr id="3" name="Text Placeholder 2"/>
          <p:cNvSpPr>
            <a:spLocks noGrp="1"/>
          </p:cNvSpPr>
          <p:nvPr>
            <p:ph type="body" sz="quarter" idx="16"/>
          </p:nvPr>
        </p:nvSpPr>
        <p:spPr>
          <a:xfrm>
            <a:off x="317502" y="6446203"/>
            <a:ext cx="10807700" cy="368300"/>
          </a:xfrm>
          <a:prstGeom prst="rect">
            <a:avLst/>
          </a:prstGeom>
        </p:spPr>
        <p:txBody>
          <a:bodyPr lIns="0" rIns="0" anchor="b"/>
          <a:lstStyle>
            <a:lvl1pPr marL="0" indent="0">
              <a:spcBef>
                <a:spcPts val="0"/>
              </a:spcBef>
              <a:buNone/>
              <a:defRPr sz="1200"/>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edit Master text styles</a:t>
            </a:r>
          </a:p>
        </p:txBody>
      </p:sp>
    </p:spTree>
    <p:extLst>
      <p:ext uri="{BB962C8B-B14F-4D97-AF65-F5344CB8AC3E}">
        <p14:creationId xmlns:p14="http://schemas.microsoft.com/office/powerpoint/2010/main" val="3332490196"/>
      </p:ext>
    </p:extLst>
  </p:cSld>
  <p:clrMapOvr>
    <a:masterClrMapping/>
  </p:clrMapOvr>
  <p:extLst>
    <p:ext uri="{DCECCB84-F9BA-43D5-87BE-67443E8EF086}">
      <p15:sldGuideLst xmlns:p15="http://schemas.microsoft.com/office/powerpoint/2012/main">
        <p15:guide id="1" pos="263" userDrawn="1">
          <p15:clr>
            <a:srgbClr val="FBAE40"/>
          </p15:clr>
        </p15:guide>
        <p15:guide id="2" pos="997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 Content 1 with Subtitle">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5" y="18891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title</a:t>
            </a:r>
          </a:p>
        </p:txBody>
      </p:sp>
      <p:sp>
        <p:nvSpPr>
          <p:cNvPr id="6" name="Subtitle 2"/>
          <p:cNvSpPr>
            <a:spLocks noGrp="1"/>
          </p:cNvSpPr>
          <p:nvPr>
            <p:ph type="subTitle" idx="10" hasCustomPrompt="1"/>
          </p:nvPr>
        </p:nvSpPr>
        <p:spPr>
          <a:xfrm>
            <a:off x="316083" y="621735"/>
            <a:ext cx="11687535" cy="432000"/>
          </a:xfrm>
          <a:prstGeom prst="rect">
            <a:avLst/>
          </a:prstGeom>
        </p:spPr>
        <p:txBody>
          <a:bodyPr/>
          <a:lstStyle>
            <a:lvl1pPr marL="0" indent="0" algn="l">
              <a:lnSpc>
                <a:spcPts val="3000"/>
              </a:lnSpc>
              <a:spcBef>
                <a:spcPts val="0"/>
              </a:spcBef>
              <a:buNone/>
              <a:defRPr sz="2800">
                <a:solidFill>
                  <a:schemeClr val="tx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dirty="0"/>
              <a:t>Click to add subtitle</a:t>
            </a:r>
          </a:p>
        </p:txBody>
      </p:sp>
      <p:sp>
        <p:nvSpPr>
          <p:cNvPr id="10"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sp>
        <p:nvSpPr>
          <p:cNvPr id="11" name="Content Placeholder 2"/>
          <p:cNvSpPr>
            <a:spLocks noGrp="1"/>
          </p:cNvSpPr>
          <p:nvPr>
            <p:ph idx="15" hasCustomPrompt="1"/>
          </p:nvPr>
        </p:nvSpPr>
        <p:spPr>
          <a:xfrm>
            <a:off x="316802" y="1448945"/>
            <a:ext cx="11562463" cy="2160000"/>
          </a:xfrm>
          <a:prstGeom prst="rect">
            <a:avLst/>
          </a:prstGeom>
        </p:spPr>
        <p:txBody>
          <a:bodyPr/>
          <a:lstStyle>
            <a:lvl1pPr marL="179996" indent="-179996">
              <a:lnSpc>
                <a:spcPct val="100000"/>
              </a:lnSpc>
              <a:spcBef>
                <a:spcPts val="0"/>
              </a:spcBef>
              <a:buClr>
                <a:schemeClr val="tx2"/>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cxnSp>
        <p:nvCxnSpPr>
          <p:cNvPr id="3" name="Straight Connector 2"/>
          <p:cNvCxnSpPr/>
          <p:nvPr userDrawn="1"/>
        </p:nvCxnSpPr>
        <p:spPr>
          <a:xfrm>
            <a:off x="2" y="0"/>
            <a:ext cx="12003617" cy="6858000"/>
          </a:xfrm>
          <a:prstGeom prst="line">
            <a:avLst/>
          </a:prstGeom>
          <a:ln w="25400">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5136413"/>
      </p:ext>
    </p:extLst>
  </p:cSld>
  <p:clrMapOvr>
    <a:masterClrMapping/>
  </p:clrMapOvr>
  <p:extLst>
    <p:ext uri="{DCECCB84-F9BA-43D5-87BE-67443E8EF086}">
      <p15:sldGuideLst xmlns:p15="http://schemas.microsoft.com/office/powerpoint/2012/main">
        <p15:guide id="1" orient="horz" pos="4215" userDrawn="1">
          <p15:clr>
            <a:srgbClr val="FBAE40"/>
          </p15:clr>
        </p15:guide>
        <p15:guide id="2" pos="512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5" y="18891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title</a:t>
            </a:r>
          </a:p>
        </p:txBody>
      </p:sp>
      <p:sp>
        <p:nvSpPr>
          <p:cNvPr id="6" name="Text Placeholder 3"/>
          <p:cNvSpPr>
            <a:spLocks noGrp="1"/>
          </p:cNvSpPr>
          <p:nvPr>
            <p:ph type="body" sz="quarter" idx="11"/>
          </p:nvPr>
        </p:nvSpPr>
        <p:spPr>
          <a:xfrm>
            <a:off x="316802" y="1448945"/>
            <a:ext cx="11562463" cy="216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9"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cxnSp>
        <p:nvCxnSpPr>
          <p:cNvPr id="7" name="Straight Connector 6"/>
          <p:cNvCxnSpPr/>
          <p:nvPr userDrawn="1"/>
        </p:nvCxnSpPr>
        <p:spPr>
          <a:xfrm>
            <a:off x="0" y="0"/>
            <a:ext cx="12192000" cy="6732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0227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15385" y="1448945"/>
            <a:ext cx="11563879" cy="2160000"/>
          </a:xfrm>
          <a:prstGeom prst="rect">
            <a:avLst/>
          </a:prstGeom>
        </p:spPr>
        <p:txBody>
          <a:bodyPr vert="horz"/>
          <a:lstStyle>
            <a:lvl1pPr marL="0" marR="0" indent="0" algn="l" defTabSz="914377" rtl="0" eaLnBrk="1" fontAlgn="base" latinLnBrk="0" hangingPunct="1">
              <a:lnSpc>
                <a:spcPct val="100000"/>
              </a:lnSpc>
              <a:spcBef>
                <a:spcPct val="0"/>
              </a:spcBef>
              <a:spcAft>
                <a:spcPct val="0"/>
              </a:spcAft>
              <a:buClrTx/>
              <a:buSzTx/>
              <a:buFontTx/>
              <a:buNone/>
              <a:tabLst/>
              <a:defRPr sz="18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dirty="0"/>
              <a:t>Click to edit Master text styles</a:t>
            </a:r>
          </a:p>
        </p:txBody>
      </p:sp>
      <p:sp>
        <p:nvSpPr>
          <p:cNvPr id="5" name="Title 8"/>
          <p:cNvSpPr>
            <a:spLocks noGrp="1"/>
          </p:cNvSpPr>
          <p:nvPr>
            <p:ph type="title" hasCustomPrompt="1"/>
          </p:nvPr>
        </p:nvSpPr>
        <p:spPr>
          <a:xfrm>
            <a:off x="316085" y="18891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title</a:t>
            </a:r>
          </a:p>
        </p:txBody>
      </p:sp>
      <p:sp>
        <p:nvSpPr>
          <p:cNvPr id="9" name="Content Placeholder 2"/>
          <p:cNvSpPr>
            <a:spLocks noGrp="1"/>
          </p:cNvSpPr>
          <p:nvPr>
            <p:ph idx="14" hasCustomPrompt="1"/>
          </p:nvPr>
        </p:nvSpPr>
        <p:spPr>
          <a:xfrm>
            <a:off x="316802" y="3608947"/>
            <a:ext cx="11563879" cy="2160000"/>
          </a:xfrm>
          <a:prstGeom prst="rect">
            <a:avLst/>
          </a:prstGeom>
        </p:spPr>
        <p:txBody>
          <a:bodyPr/>
          <a:lstStyle>
            <a:lvl1pPr marL="179996" indent="-179996" algn="l" defTabSz="457189" rtl="0" eaLnBrk="1" latinLnBrk="0" hangingPunct="1">
              <a:lnSpc>
                <a:spcPct val="100000"/>
              </a:lnSpc>
              <a:spcBef>
                <a:spcPts val="0"/>
              </a:spcBef>
              <a:buClr>
                <a:schemeClr val="tx2"/>
              </a:buClr>
              <a:buFont typeface="Arial" pitchFamily="34" charset="0"/>
              <a:buChar char="•"/>
              <a:defRPr lang="en-GB" sz="1800" kern="1200" noProof="0" dirty="0" smtClean="0">
                <a:solidFill>
                  <a:schemeClr val="tx1"/>
                </a:solidFill>
                <a:latin typeface="Arial" pitchFamily="34" charset="0"/>
                <a:ea typeface="+mn-ea"/>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8"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cxnSp>
        <p:nvCxnSpPr>
          <p:cNvPr id="6" name="Straight Connector 5"/>
          <p:cNvCxnSpPr/>
          <p:nvPr userDrawn="1"/>
        </p:nvCxnSpPr>
        <p:spPr>
          <a:xfrm>
            <a:off x="0" y="0"/>
            <a:ext cx="12192000" cy="6732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2513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dy 1 with Content 2">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5" y="18891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title</a:t>
            </a:r>
          </a:p>
        </p:txBody>
      </p:sp>
      <p:sp>
        <p:nvSpPr>
          <p:cNvPr id="9" name="Content Placeholder 2"/>
          <p:cNvSpPr>
            <a:spLocks noGrp="1"/>
          </p:cNvSpPr>
          <p:nvPr>
            <p:ph idx="14"/>
          </p:nvPr>
        </p:nvSpPr>
        <p:spPr>
          <a:xfrm>
            <a:off x="316802" y="1448945"/>
            <a:ext cx="11562463" cy="2160000"/>
          </a:xfrm>
          <a:prstGeom prst="rect">
            <a:avLst/>
          </a:prstGeom>
        </p:spPr>
        <p:txBody>
          <a:bodyPr/>
          <a:lstStyle>
            <a:lvl1pPr marL="0" indent="0">
              <a:lnSpc>
                <a:spcPct val="100000"/>
              </a:lnSpc>
              <a:spcBef>
                <a:spcPts val="0"/>
              </a:spcBef>
              <a:buClr>
                <a:srgbClr val="830051"/>
              </a:buClr>
              <a:buFont typeface="Arial" pitchFamily="34" charset="0"/>
              <a:buNone/>
              <a:defRPr sz="18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10" name="Content Placeholder 2"/>
          <p:cNvSpPr>
            <a:spLocks noGrp="1"/>
          </p:cNvSpPr>
          <p:nvPr>
            <p:ph idx="13" hasCustomPrompt="1"/>
          </p:nvPr>
        </p:nvSpPr>
        <p:spPr>
          <a:xfrm>
            <a:off x="316083" y="3876557"/>
            <a:ext cx="5448000" cy="2160000"/>
          </a:xfrm>
          <a:prstGeom prst="rect">
            <a:avLst/>
          </a:prstGeom>
        </p:spPr>
        <p:txBody>
          <a:bodyPr/>
          <a:lstStyle>
            <a:lvl1pPr marL="179996" indent="-179996">
              <a:lnSpc>
                <a:spcPct val="100000"/>
              </a:lnSpc>
              <a:spcBef>
                <a:spcPts val="0"/>
              </a:spcBef>
              <a:buClr>
                <a:schemeClr val="tx2"/>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1" name="Content Placeholder 2"/>
          <p:cNvSpPr>
            <a:spLocks noGrp="1"/>
          </p:cNvSpPr>
          <p:nvPr>
            <p:ph idx="15" hasCustomPrompt="1"/>
          </p:nvPr>
        </p:nvSpPr>
        <p:spPr>
          <a:xfrm>
            <a:off x="6431263" y="3876557"/>
            <a:ext cx="5448000" cy="2160000"/>
          </a:xfrm>
          <a:prstGeom prst="rect">
            <a:avLst/>
          </a:prstGeom>
        </p:spPr>
        <p:txBody>
          <a:bodyPr/>
          <a:lstStyle>
            <a:lvl1pPr marL="179996" indent="-179996">
              <a:lnSpc>
                <a:spcPct val="100000"/>
              </a:lnSpc>
              <a:spcBef>
                <a:spcPts val="0"/>
              </a:spcBef>
              <a:buClr>
                <a:schemeClr val="tx2"/>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2"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cxnSp>
        <p:nvCxnSpPr>
          <p:cNvPr id="7" name="Straight Connector 6"/>
          <p:cNvCxnSpPr/>
          <p:nvPr userDrawn="1"/>
        </p:nvCxnSpPr>
        <p:spPr>
          <a:xfrm>
            <a:off x="0" y="0"/>
            <a:ext cx="12192000" cy="6732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5467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dy 1 with Content 3">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5" y="18891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title</a:t>
            </a:r>
          </a:p>
        </p:txBody>
      </p:sp>
      <p:sp>
        <p:nvSpPr>
          <p:cNvPr id="9" name="Content Placeholder 2"/>
          <p:cNvSpPr>
            <a:spLocks noGrp="1"/>
          </p:cNvSpPr>
          <p:nvPr>
            <p:ph idx="14"/>
          </p:nvPr>
        </p:nvSpPr>
        <p:spPr>
          <a:xfrm>
            <a:off x="316802" y="1448945"/>
            <a:ext cx="11562463" cy="2160000"/>
          </a:xfrm>
          <a:prstGeom prst="rect">
            <a:avLst/>
          </a:prstGeom>
        </p:spPr>
        <p:txBody>
          <a:bodyPr/>
          <a:lstStyle>
            <a:lvl1pPr marL="0" indent="0">
              <a:lnSpc>
                <a:spcPct val="100000"/>
              </a:lnSpc>
              <a:spcBef>
                <a:spcPts val="0"/>
              </a:spcBef>
              <a:buClr>
                <a:srgbClr val="830051"/>
              </a:buClr>
              <a:buFont typeface="Arial" pitchFamily="34" charset="0"/>
              <a:buNone/>
              <a:defRPr sz="18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12" name="Content Placeholder 2"/>
          <p:cNvSpPr>
            <a:spLocks noGrp="1"/>
          </p:cNvSpPr>
          <p:nvPr>
            <p:ph idx="15" hasCustomPrompt="1"/>
          </p:nvPr>
        </p:nvSpPr>
        <p:spPr>
          <a:xfrm>
            <a:off x="316081" y="3876557"/>
            <a:ext cx="3552000" cy="2160000"/>
          </a:xfrm>
          <a:prstGeom prst="rect">
            <a:avLst/>
          </a:prstGeom>
        </p:spPr>
        <p:txBody>
          <a:bodyPr/>
          <a:lstStyle>
            <a:lvl1pPr marL="179996" indent="-179996">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3" name="Content Placeholder 2"/>
          <p:cNvSpPr>
            <a:spLocks noGrp="1"/>
          </p:cNvSpPr>
          <p:nvPr>
            <p:ph idx="16" hasCustomPrompt="1"/>
          </p:nvPr>
        </p:nvSpPr>
        <p:spPr>
          <a:xfrm>
            <a:off x="4333631" y="3876557"/>
            <a:ext cx="3552000" cy="2160000"/>
          </a:xfrm>
          <a:prstGeom prst="rect">
            <a:avLst/>
          </a:prstGeom>
        </p:spPr>
        <p:txBody>
          <a:bodyPr/>
          <a:lstStyle>
            <a:lvl1pPr marL="179996" indent="-179996">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4" name="Content Placeholder 2"/>
          <p:cNvSpPr>
            <a:spLocks noGrp="1"/>
          </p:cNvSpPr>
          <p:nvPr>
            <p:ph idx="17" hasCustomPrompt="1"/>
          </p:nvPr>
        </p:nvSpPr>
        <p:spPr>
          <a:xfrm>
            <a:off x="8365631" y="3876557"/>
            <a:ext cx="3552000" cy="2160000"/>
          </a:xfrm>
          <a:prstGeom prst="rect">
            <a:avLst/>
          </a:prstGeom>
        </p:spPr>
        <p:txBody>
          <a:bodyPr/>
          <a:lstStyle>
            <a:lvl1pPr marL="179996" indent="-179996">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1"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cxnSp>
        <p:nvCxnSpPr>
          <p:cNvPr id="8" name="Straight Connector 7"/>
          <p:cNvCxnSpPr/>
          <p:nvPr userDrawn="1"/>
        </p:nvCxnSpPr>
        <p:spPr>
          <a:xfrm>
            <a:off x="0" y="0"/>
            <a:ext cx="12192000" cy="6732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2734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dy Only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448945"/>
            <a:ext cx="5448000" cy="216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14" name="Text Placeholder 3"/>
          <p:cNvSpPr>
            <a:spLocks noGrp="1"/>
          </p:cNvSpPr>
          <p:nvPr>
            <p:ph type="body" sz="quarter" idx="12"/>
          </p:nvPr>
        </p:nvSpPr>
        <p:spPr>
          <a:xfrm>
            <a:off x="6240000" y="1448945"/>
            <a:ext cx="5448000" cy="216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6" name="Title 8"/>
          <p:cNvSpPr>
            <a:spLocks noGrp="1"/>
          </p:cNvSpPr>
          <p:nvPr>
            <p:ph type="title" hasCustomPrompt="1"/>
          </p:nvPr>
        </p:nvSpPr>
        <p:spPr>
          <a:xfrm>
            <a:off x="316085" y="18891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title</a:t>
            </a:r>
          </a:p>
        </p:txBody>
      </p:sp>
      <p:sp>
        <p:nvSpPr>
          <p:cNvPr id="10"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cxnSp>
        <p:nvCxnSpPr>
          <p:cNvPr id="8" name="Straight Connector 7"/>
          <p:cNvCxnSpPr/>
          <p:nvPr userDrawn="1"/>
        </p:nvCxnSpPr>
        <p:spPr>
          <a:xfrm>
            <a:off x="0" y="0"/>
            <a:ext cx="12192000" cy="6732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4015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448945"/>
            <a:ext cx="5448000" cy="216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8" name="Content Placeholder 2"/>
          <p:cNvSpPr>
            <a:spLocks noGrp="1"/>
          </p:cNvSpPr>
          <p:nvPr>
            <p:ph idx="14" hasCustomPrompt="1"/>
          </p:nvPr>
        </p:nvSpPr>
        <p:spPr>
          <a:xfrm>
            <a:off x="6240000" y="1448945"/>
            <a:ext cx="5448000" cy="2160000"/>
          </a:xfrm>
          <a:prstGeom prst="rect">
            <a:avLst/>
          </a:prstGeom>
        </p:spPr>
        <p:txBody>
          <a:bodyPr/>
          <a:lstStyle>
            <a:lvl1pPr marL="179996" indent="-179996" algn="l" defTabSz="457189" rtl="0" eaLnBrk="1" latinLnBrk="0" hangingPunct="1">
              <a:lnSpc>
                <a:spcPct val="100000"/>
              </a:lnSpc>
              <a:spcBef>
                <a:spcPts val="0"/>
              </a:spcBef>
              <a:buClr>
                <a:schemeClr val="tx2"/>
              </a:buClr>
              <a:buFont typeface="Arial" pitchFamily="34" charset="0"/>
              <a:buChar char="•"/>
              <a:defRPr lang="en-GB" sz="1800" kern="1200" noProof="0" dirty="0" smtClean="0">
                <a:solidFill>
                  <a:schemeClr val="tx1"/>
                </a:solidFill>
                <a:latin typeface="Arial" pitchFamily="34" charset="0"/>
                <a:ea typeface="+mn-ea"/>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6" name="Title 8"/>
          <p:cNvSpPr>
            <a:spLocks noGrp="1"/>
          </p:cNvSpPr>
          <p:nvPr>
            <p:ph type="title" hasCustomPrompt="1"/>
          </p:nvPr>
        </p:nvSpPr>
        <p:spPr>
          <a:xfrm>
            <a:off x="316085" y="18891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title</a:t>
            </a:r>
          </a:p>
        </p:txBody>
      </p:sp>
      <p:sp>
        <p:nvSpPr>
          <p:cNvPr id="11"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cxnSp>
        <p:nvCxnSpPr>
          <p:cNvPr id="9" name="Straight Connector 8"/>
          <p:cNvCxnSpPr/>
          <p:nvPr userDrawn="1"/>
        </p:nvCxnSpPr>
        <p:spPr>
          <a:xfrm>
            <a:off x="0" y="0"/>
            <a:ext cx="12192000" cy="6732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1570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dy and Content Right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448945"/>
            <a:ext cx="5448000" cy="216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8" name="Content Placeholder 2"/>
          <p:cNvSpPr>
            <a:spLocks noGrp="1"/>
          </p:cNvSpPr>
          <p:nvPr>
            <p:ph idx="14" hasCustomPrompt="1"/>
          </p:nvPr>
        </p:nvSpPr>
        <p:spPr>
          <a:xfrm>
            <a:off x="6240000" y="1448945"/>
            <a:ext cx="5448000" cy="2160000"/>
          </a:xfrm>
          <a:prstGeom prst="rect">
            <a:avLst/>
          </a:prstGeom>
        </p:spPr>
        <p:txBody>
          <a:bodyPr/>
          <a:lstStyle>
            <a:lvl1pPr marL="179996" indent="-179996" algn="l" defTabSz="457189" rtl="0" eaLnBrk="1" latinLnBrk="0" hangingPunct="1">
              <a:lnSpc>
                <a:spcPct val="100000"/>
              </a:lnSpc>
              <a:spcBef>
                <a:spcPts val="0"/>
              </a:spcBef>
              <a:buClr>
                <a:schemeClr val="tx2"/>
              </a:buClr>
              <a:buFont typeface="Arial" pitchFamily="34" charset="0"/>
              <a:buChar char="•"/>
              <a:defRPr lang="en-GB" sz="1800" kern="1200" noProof="0" dirty="0" smtClean="0">
                <a:solidFill>
                  <a:schemeClr val="tx1"/>
                </a:solidFill>
                <a:latin typeface="Arial" pitchFamily="34" charset="0"/>
                <a:ea typeface="+mn-ea"/>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6" name="Title 8"/>
          <p:cNvSpPr>
            <a:spLocks noGrp="1"/>
          </p:cNvSpPr>
          <p:nvPr>
            <p:ph type="title" hasCustomPrompt="1"/>
          </p:nvPr>
        </p:nvSpPr>
        <p:spPr>
          <a:xfrm>
            <a:off x="316085" y="18891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title</a:t>
            </a:r>
          </a:p>
        </p:txBody>
      </p:sp>
      <p:sp>
        <p:nvSpPr>
          <p:cNvPr id="9" name="Content Placeholder 2"/>
          <p:cNvSpPr>
            <a:spLocks noGrp="1"/>
          </p:cNvSpPr>
          <p:nvPr>
            <p:ph idx="15" hasCustomPrompt="1"/>
          </p:nvPr>
        </p:nvSpPr>
        <p:spPr>
          <a:xfrm>
            <a:off x="6237999" y="3931920"/>
            <a:ext cx="5448000" cy="2160000"/>
          </a:xfrm>
          <a:prstGeom prst="rect">
            <a:avLst/>
          </a:prstGeom>
        </p:spPr>
        <p:txBody>
          <a:bodyPr/>
          <a:lstStyle>
            <a:lvl1pPr marL="179996" indent="-179996" algn="l" defTabSz="457189" rtl="0" eaLnBrk="1" latinLnBrk="0" hangingPunct="1">
              <a:lnSpc>
                <a:spcPct val="100000"/>
              </a:lnSpc>
              <a:spcBef>
                <a:spcPts val="0"/>
              </a:spcBef>
              <a:buClr>
                <a:schemeClr val="tx2"/>
              </a:buClr>
              <a:buFont typeface="Arial" pitchFamily="34" charset="0"/>
              <a:buChar char="•"/>
              <a:defRPr lang="en-GB" sz="1800" kern="1200" noProof="0" dirty="0" smtClean="0">
                <a:solidFill>
                  <a:schemeClr val="tx1"/>
                </a:solidFill>
                <a:latin typeface="Arial" pitchFamily="34" charset="0"/>
                <a:ea typeface="+mn-ea"/>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2"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cxnSp>
        <p:nvCxnSpPr>
          <p:cNvPr id="10" name="Straight Connector 9"/>
          <p:cNvCxnSpPr/>
          <p:nvPr userDrawn="1"/>
        </p:nvCxnSpPr>
        <p:spPr>
          <a:xfrm>
            <a:off x="0" y="0"/>
            <a:ext cx="12192000" cy="6732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8496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AF022F0-D901-4417-BDB3-32B216BB8CD4}" type="slidenum">
              <a:rPr lang="en-US"/>
              <a:pPr>
                <a:defRPr/>
              </a:pPr>
              <a:t>‹#›</a:t>
            </a:fld>
            <a:endParaRPr lang="en-US"/>
          </a:p>
        </p:txBody>
      </p:sp>
    </p:spTree>
    <p:extLst>
      <p:ext uri="{BB962C8B-B14F-4D97-AF65-F5344CB8AC3E}">
        <p14:creationId xmlns:p14="http://schemas.microsoft.com/office/powerpoint/2010/main" val="162105277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10" name="Content Placeholder 2"/>
          <p:cNvSpPr>
            <a:spLocks noGrp="1"/>
          </p:cNvSpPr>
          <p:nvPr>
            <p:ph idx="15" hasCustomPrompt="1"/>
          </p:nvPr>
        </p:nvSpPr>
        <p:spPr>
          <a:xfrm>
            <a:off x="316081" y="1448945"/>
            <a:ext cx="5448000" cy="2160000"/>
          </a:xfrm>
          <a:prstGeom prst="rect">
            <a:avLst/>
          </a:prstGeom>
        </p:spPr>
        <p:txBody>
          <a:bodyPr/>
          <a:lstStyle>
            <a:lvl1pPr marL="179996" indent="-179996" algn="l" defTabSz="457189" rtl="0" eaLnBrk="1" latinLnBrk="0" hangingPunct="1">
              <a:lnSpc>
                <a:spcPct val="100000"/>
              </a:lnSpc>
              <a:spcBef>
                <a:spcPts val="0"/>
              </a:spcBef>
              <a:buClr>
                <a:schemeClr val="tx2"/>
              </a:buClr>
              <a:buFont typeface="Arial" pitchFamily="34" charset="0"/>
              <a:buChar char="•"/>
              <a:defRPr lang="en-GB" sz="1800" kern="1200" noProof="0" dirty="0" smtClean="0">
                <a:solidFill>
                  <a:schemeClr val="tx1"/>
                </a:solidFill>
                <a:latin typeface="Arial" pitchFamily="34" charset="0"/>
                <a:ea typeface="+mn-ea"/>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Content Placeholder 2"/>
          <p:cNvSpPr>
            <a:spLocks noGrp="1"/>
          </p:cNvSpPr>
          <p:nvPr>
            <p:ph idx="14" hasCustomPrompt="1"/>
          </p:nvPr>
        </p:nvSpPr>
        <p:spPr>
          <a:xfrm>
            <a:off x="6240000" y="1448945"/>
            <a:ext cx="5448000" cy="2160000"/>
          </a:xfrm>
          <a:prstGeom prst="rect">
            <a:avLst/>
          </a:prstGeom>
        </p:spPr>
        <p:txBody>
          <a:bodyPr/>
          <a:lstStyle>
            <a:lvl1pPr marL="179996" indent="-179996" algn="l" defTabSz="457189" rtl="0" eaLnBrk="1" latinLnBrk="0" hangingPunct="1">
              <a:lnSpc>
                <a:spcPct val="100000"/>
              </a:lnSpc>
              <a:spcBef>
                <a:spcPts val="0"/>
              </a:spcBef>
              <a:buClr>
                <a:schemeClr val="tx2"/>
              </a:buClr>
              <a:buFont typeface="Arial" pitchFamily="34" charset="0"/>
              <a:buChar char="•"/>
              <a:defRPr lang="en-GB" sz="1800" kern="1200" noProof="0" dirty="0" smtClean="0">
                <a:solidFill>
                  <a:schemeClr val="tx1"/>
                </a:solidFill>
                <a:latin typeface="Arial" pitchFamily="34" charset="0"/>
                <a:ea typeface="+mn-ea"/>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6" name="Title 8"/>
          <p:cNvSpPr>
            <a:spLocks noGrp="1"/>
          </p:cNvSpPr>
          <p:nvPr>
            <p:ph type="title" hasCustomPrompt="1"/>
          </p:nvPr>
        </p:nvSpPr>
        <p:spPr>
          <a:xfrm>
            <a:off x="316085" y="18891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title</a:t>
            </a:r>
          </a:p>
        </p:txBody>
      </p:sp>
      <p:sp>
        <p:nvSpPr>
          <p:cNvPr id="11"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cxnSp>
        <p:nvCxnSpPr>
          <p:cNvPr id="7" name="Straight Connector 6"/>
          <p:cNvCxnSpPr/>
          <p:nvPr userDrawn="1"/>
        </p:nvCxnSpPr>
        <p:spPr>
          <a:xfrm>
            <a:off x="0" y="0"/>
            <a:ext cx="12192000" cy="6732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6477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448947"/>
            <a:ext cx="3552000" cy="936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8" name="Text Placeholder 3"/>
          <p:cNvSpPr>
            <a:spLocks noGrp="1"/>
          </p:cNvSpPr>
          <p:nvPr>
            <p:ph type="body" sz="quarter" idx="12"/>
          </p:nvPr>
        </p:nvSpPr>
        <p:spPr>
          <a:xfrm>
            <a:off x="8352000" y="1448947"/>
            <a:ext cx="3552000" cy="936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3" name="Text Placeholder 3"/>
          <p:cNvSpPr>
            <a:spLocks noGrp="1"/>
          </p:cNvSpPr>
          <p:nvPr>
            <p:ph type="body" sz="quarter" idx="13"/>
          </p:nvPr>
        </p:nvSpPr>
        <p:spPr>
          <a:xfrm>
            <a:off x="4320000" y="1448947"/>
            <a:ext cx="3552000" cy="936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1" name="Title 8"/>
          <p:cNvSpPr>
            <a:spLocks noGrp="1"/>
          </p:cNvSpPr>
          <p:nvPr>
            <p:ph type="title" hasCustomPrompt="1"/>
          </p:nvPr>
        </p:nvSpPr>
        <p:spPr>
          <a:xfrm>
            <a:off x="316085" y="18891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title</a:t>
            </a:r>
          </a:p>
        </p:txBody>
      </p:sp>
      <p:sp>
        <p:nvSpPr>
          <p:cNvPr id="9" name="Content Placeholder 2"/>
          <p:cNvSpPr>
            <a:spLocks noGrp="1"/>
          </p:cNvSpPr>
          <p:nvPr>
            <p:ph idx="14" hasCustomPrompt="1"/>
          </p:nvPr>
        </p:nvSpPr>
        <p:spPr>
          <a:xfrm>
            <a:off x="316800" y="2428417"/>
            <a:ext cx="3552000" cy="2160000"/>
          </a:xfrm>
          <a:prstGeom prst="rect">
            <a:avLst/>
          </a:prstGeom>
        </p:spPr>
        <p:txBody>
          <a:bodyPr/>
          <a:lstStyle>
            <a:lvl1pPr marL="179996" indent="-179996">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0" name="Content Placeholder 2"/>
          <p:cNvSpPr>
            <a:spLocks noGrp="1"/>
          </p:cNvSpPr>
          <p:nvPr>
            <p:ph idx="15" hasCustomPrompt="1"/>
          </p:nvPr>
        </p:nvSpPr>
        <p:spPr>
          <a:xfrm>
            <a:off x="4333631" y="2428417"/>
            <a:ext cx="3552000" cy="2160000"/>
          </a:xfrm>
          <a:prstGeom prst="rect">
            <a:avLst/>
          </a:prstGeom>
        </p:spPr>
        <p:txBody>
          <a:bodyPr/>
          <a:lstStyle>
            <a:lvl1pPr marL="179996" indent="-179996">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2" name="Content Placeholder 2"/>
          <p:cNvSpPr>
            <a:spLocks noGrp="1"/>
          </p:cNvSpPr>
          <p:nvPr>
            <p:ph idx="16" hasCustomPrompt="1"/>
          </p:nvPr>
        </p:nvSpPr>
        <p:spPr>
          <a:xfrm>
            <a:off x="8365631" y="2428417"/>
            <a:ext cx="3552000" cy="2160000"/>
          </a:xfrm>
          <a:prstGeom prst="rect">
            <a:avLst/>
          </a:prstGeom>
        </p:spPr>
        <p:txBody>
          <a:bodyPr/>
          <a:lstStyle>
            <a:lvl1pPr marL="179996" indent="-179996">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6"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cxnSp>
        <p:nvCxnSpPr>
          <p:cNvPr id="14" name="Straight Connector 13"/>
          <p:cNvCxnSpPr/>
          <p:nvPr userDrawn="1"/>
        </p:nvCxnSpPr>
        <p:spPr>
          <a:xfrm>
            <a:off x="0" y="0"/>
            <a:ext cx="12192000" cy="6732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4173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and Picture Right 1">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448947"/>
            <a:ext cx="5448000" cy="936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19" name="Picture Placeholder 16"/>
          <p:cNvSpPr>
            <a:spLocks noGrp="1"/>
          </p:cNvSpPr>
          <p:nvPr>
            <p:ph type="pic" sz="quarter" idx="14"/>
          </p:nvPr>
        </p:nvSpPr>
        <p:spPr>
          <a:xfrm>
            <a:off x="6240000" y="1448948"/>
            <a:ext cx="5448000" cy="3781317"/>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3" name="Title 8"/>
          <p:cNvSpPr>
            <a:spLocks noGrp="1"/>
          </p:cNvSpPr>
          <p:nvPr>
            <p:ph type="title" hasCustomPrompt="1"/>
          </p:nvPr>
        </p:nvSpPr>
        <p:spPr>
          <a:xfrm>
            <a:off x="316085" y="18891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title</a:t>
            </a:r>
          </a:p>
        </p:txBody>
      </p:sp>
      <p:sp>
        <p:nvSpPr>
          <p:cNvPr id="8"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cxnSp>
        <p:nvCxnSpPr>
          <p:cNvPr id="6" name="Straight Connector 5"/>
          <p:cNvCxnSpPr/>
          <p:nvPr userDrawn="1"/>
        </p:nvCxnSpPr>
        <p:spPr>
          <a:xfrm>
            <a:off x="0" y="0"/>
            <a:ext cx="12192000" cy="6732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6768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and Picture Right 2">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448947"/>
            <a:ext cx="5448000" cy="936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dirty="0"/>
              <a:t>Click to edit Master text styles</a:t>
            </a:r>
          </a:p>
        </p:txBody>
      </p:sp>
      <p:sp>
        <p:nvSpPr>
          <p:cNvPr id="19" name="Picture Placeholder 16"/>
          <p:cNvSpPr>
            <a:spLocks noGrp="1"/>
          </p:cNvSpPr>
          <p:nvPr>
            <p:ph type="pic" sz="quarter" idx="14"/>
          </p:nvPr>
        </p:nvSpPr>
        <p:spPr>
          <a:xfrm>
            <a:off x="6240000" y="1448947"/>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0" name="Picture Placeholder 16"/>
          <p:cNvSpPr>
            <a:spLocks noGrp="1"/>
          </p:cNvSpPr>
          <p:nvPr>
            <p:ph type="pic" sz="quarter" idx="15"/>
          </p:nvPr>
        </p:nvSpPr>
        <p:spPr>
          <a:xfrm>
            <a:off x="6240000" y="3861048"/>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9" name="Title 8"/>
          <p:cNvSpPr>
            <a:spLocks noGrp="1"/>
          </p:cNvSpPr>
          <p:nvPr>
            <p:ph type="title" hasCustomPrompt="1"/>
          </p:nvPr>
        </p:nvSpPr>
        <p:spPr>
          <a:xfrm>
            <a:off x="316085" y="18891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title</a:t>
            </a:r>
          </a:p>
        </p:txBody>
      </p:sp>
      <p:sp>
        <p:nvSpPr>
          <p:cNvPr id="10"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cxnSp>
        <p:nvCxnSpPr>
          <p:cNvPr id="7" name="Straight Connector 6"/>
          <p:cNvCxnSpPr/>
          <p:nvPr userDrawn="1"/>
        </p:nvCxnSpPr>
        <p:spPr>
          <a:xfrm>
            <a:off x="0" y="0"/>
            <a:ext cx="12192000" cy="6732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56612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dy and Picture Lower 1">
    <p:spTree>
      <p:nvGrpSpPr>
        <p:cNvPr id="1" name=""/>
        <p:cNvGrpSpPr/>
        <p:nvPr/>
      </p:nvGrpSpPr>
      <p:grpSpPr>
        <a:xfrm>
          <a:off x="0" y="0"/>
          <a:ext cx="0" cy="0"/>
          <a:chOff x="0" y="0"/>
          <a:chExt cx="0" cy="0"/>
        </a:xfrm>
      </p:grpSpPr>
      <p:sp>
        <p:nvSpPr>
          <p:cNvPr id="22" name="Picture Placeholder 16"/>
          <p:cNvSpPr>
            <a:spLocks noGrp="1"/>
          </p:cNvSpPr>
          <p:nvPr>
            <p:ph type="pic" sz="quarter" idx="16"/>
          </p:nvPr>
        </p:nvSpPr>
        <p:spPr>
          <a:xfrm>
            <a:off x="436800" y="3682000"/>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448947"/>
            <a:ext cx="9408000" cy="180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dirty="0"/>
              <a:t>Click to edit Master text styles</a:t>
            </a:r>
          </a:p>
        </p:txBody>
      </p:sp>
      <p:sp>
        <p:nvSpPr>
          <p:cNvPr id="11" name="Title 8"/>
          <p:cNvSpPr>
            <a:spLocks noGrp="1"/>
          </p:cNvSpPr>
          <p:nvPr>
            <p:ph type="title" hasCustomPrompt="1"/>
          </p:nvPr>
        </p:nvSpPr>
        <p:spPr>
          <a:xfrm>
            <a:off x="316085" y="18891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title</a:t>
            </a:r>
          </a:p>
        </p:txBody>
      </p:sp>
      <p:sp>
        <p:nvSpPr>
          <p:cNvPr id="8"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cxnSp>
        <p:nvCxnSpPr>
          <p:cNvPr id="6" name="Straight Connector 5"/>
          <p:cNvCxnSpPr/>
          <p:nvPr userDrawn="1"/>
        </p:nvCxnSpPr>
        <p:spPr>
          <a:xfrm>
            <a:off x="0" y="0"/>
            <a:ext cx="12192000" cy="6732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6711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and Picture Lower 2">
    <p:spTree>
      <p:nvGrpSpPr>
        <p:cNvPr id="1" name=""/>
        <p:cNvGrpSpPr/>
        <p:nvPr/>
      </p:nvGrpSpPr>
      <p:grpSpPr>
        <a:xfrm>
          <a:off x="0" y="0"/>
          <a:ext cx="0" cy="0"/>
          <a:chOff x="0" y="0"/>
          <a:chExt cx="0" cy="0"/>
        </a:xfrm>
      </p:grpSpPr>
      <p:sp>
        <p:nvSpPr>
          <p:cNvPr id="21" name="Picture Placeholder 16"/>
          <p:cNvSpPr>
            <a:spLocks noGrp="1"/>
          </p:cNvSpPr>
          <p:nvPr>
            <p:ph type="pic" sz="quarter" idx="15"/>
          </p:nvPr>
        </p:nvSpPr>
        <p:spPr>
          <a:xfrm>
            <a:off x="6158400" y="3682000"/>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2" name="Picture Placeholder 16"/>
          <p:cNvSpPr>
            <a:spLocks noGrp="1"/>
          </p:cNvSpPr>
          <p:nvPr>
            <p:ph type="pic" sz="quarter" idx="16"/>
          </p:nvPr>
        </p:nvSpPr>
        <p:spPr>
          <a:xfrm>
            <a:off x="436800" y="3682000"/>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448947"/>
            <a:ext cx="9408000" cy="180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dirty="0"/>
              <a:t>Click to edit Master text styles</a:t>
            </a:r>
          </a:p>
        </p:txBody>
      </p:sp>
      <p:sp>
        <p:nvSpPr>
          <p:cNvPr id="11" name="Title 8"/>
          <p:cNvSpPr>
            <a:spLocks noGrp="1"/>
          </p:cNvSpPr>
          <p:nvPr>
            <p:ph type="title" hasCustomPrompt="1"/>
          </p:nvPr>
        </p:nvSpPr>
        <p:spPr>
          <a:xfrm>
            <a:off x="316085" y="18891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title</a:t>
            </a:r>
          </a:p>
        </p:txBody>
      </p:sp>
      <p:sp>
        <p:nvSpPr>
          <p:cNvPr id="9"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cxnSp>
        <p:nvCxnSpPr>
          <p:cNvPr id="7" name="Straight Connector 6"/>
          <p:cNvCxnSpPr/>
          <p:nvPr userDrawn="1"/>
        </p:nvCxnSpPr>
        <p:spPr>
          <a:xfrm>
            <a:off x="0" y="0"/>
            <a:ext cx="12192000" cy="6732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4275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and Picture Lower 3">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436800" y="3682000"/>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8" name="Picture Placeholder 16"/>
          <p:cNvSpPr>
            <a:spLocks noGrp="1"/>
          </p:cNvSpPr>
          <p:nvPr>
            <p:ph type="pic" sz="quarter" idx="15"/>
          </p:nvPr>
        </p:nvSpPr>
        <p:spPr>
          <a:xfrm>
            <a:off x="4268031" y="3682000"/>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9" name="Picture Placeholder 16"/>
          <p:cNvSpPr>
            <a:spLocks noGrp="1"/>
          </p:cNvSpPr>
          <p:nvPr>
            <p:ph type="pic" sz="quarter" idx="16"/>
          </p:nvPr>
        </p:nvSpPr>
        <p:spPr>
          <a:xfrm>
            <a:off x="8090331" y="3682000"/>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1" name="Text Placeholder 2"/>
          <p:cNvSpPr>
            <a:spLocks noGrp="1"/>
          </p:cNvSpPr>
          <p:nvPr>
            <p:ph type="body" sz="quarter" idx="13"/>
          </p:nvPr>
        </p:nvSpPr>
        <p:spPr>
          <a:xfrm>
            <a:off x="315383" y="1448947"/>
            <a:ext cx="9408000" cy="180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dirty="0"/>
              <a:t>Click to edit Master text styles</a:t>
            </a:r>
          </a:p>
        </p:txBody>
      </p:sp>
      <p:sp>
        <p:nvSpPr>
          <p:cNvPr id="11" name="Title 8"/>
          <p:cNvSpPr>
            <a:spLocks noGrp="1"/>
          </p:cNvSpPr>
          <p:nvPr>
            <p:ph type="title" hasCustomPrompt="1"/>
          </p:nvPr>
        </p:nvSpPr>
        <p:spPr>
          <a:xfrm>
            <a:off x="316085" y="18891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title</a:t>
            </a:r>
          </a:p>
        </p:txBody>
      </p:sp>
      <p:sp>
        <p:nvSpPr>
          <p:cNvPr id="10"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cxnSp>
        <p:nvCxnSpPr>
          <p:cNvPr id="8" name="Straight Connector 7"/>
          <p:cNvCxnSpPr/>
          <p:nvPr userDrawn="1"/>
        </p:nvCxnSpPr>
        <p:spPr>
          <a:xfrm>
            <a:off x="0" y="0"/>
            <a:ext cx="12192000" cy="6732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3519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8" name="Title 8"/>
          <p:cNvSpPr>
            <a:spLocks noGrp="1"/>
          </p:cNvSpPr>
          <p:nvPr>
            <p:ph type="title" hasCustomPrompt="1"/>
          </p:nvPr>
        </p:nvSpPr>
        <p:spPr>
          <a:xfrm>
            <a:off x="316085" y="188913"/>
            <a:ext cx="11687535" cy="414000"/>
          </a:xfrm>
          <a:prstGeom prst="rect">
            <a:avLst/>
          </a:prstGeom>
        </p:spPr>
        <p:txBody>
          <a:bodyPr vert="horz"/>
          <a:lstStyle>
            <a:lvl1pPr algn="l" defTabSz="457189" rtl="0" eaLnBrk="1" latinLnBrk="0" hangingPunct="1">
              <a:lnSpc>
                <a:spcPts val="3000"/>
              </a:lnSpc>
              <a:spcBef>
                <a:spcPct val="0"/>
              </a:spcBef>
              <a:buNone/>
              <a:defRPr lang="en-GB" sz="2800" b="1" kern="1200" baseline="0" noProof="0" dirty="0">
                <a:solidFill>
                  <a:schemeClr val="accent1"/>
                </a:solidFill>
                <a:latin typeface="Arial" pitchFamily="34" charset="0"/>
                <a:ea typeface="+mj-ea"/>
                <a:cs typeface="Arial" pitchFamily="34" charset="0"/>
              </a:defRPr>
            </a:lvl1pPr>
          </a:lstStyle>
          <a:p>
            <a:r>
              <a:rPr lang="en-GB" noProof="0" dirty="0"/>
              <a:t>Click to add contents title</a:t>
            </a:r>
          </a:p>
        </p:txBody>
      </p:sp>
      <p:sp>
        <p:nvSpPr>
          <p:cNvPr id="7" name="Content Placeholder 2"/>
          <p:cNvSpPr>
            <a:spLocks noGrp="1"/>
          </p:cNvSpPr>
          <p:nvPr>
            <p:ph idx="1" hasCustomPrompt="1"/>
          </p:nvPr>
        </p:nvSpPr>
        <p:spPr>
          <a:xfrm>
            <a:off x="315383" y="1448947"/>
            <a:ext cx="11688232" cy="4230000"/>
          </a:xfrm>
          <a:prstGeom prst="rect">
            <a:avLst/>
          </a:prstGeom>
        </p:spPr>
        <p:txBody>
          <a:bodyPr/>
          <a:lstStyle>
            <a:lvl1pPr marL="266393" indent="-266393">
              <a:lnSpc>
                <a:spcPct val="100000"/>
              </a:lnSpc>
              <a:spcBef>
                <a:spcPts val="0"/>
              </a:spcBef>
              <a:buClrTx/>
              <a:buFont typeface="+mj-lt"/>
              <a:buAutoNum type="arabicPeriod"/>
              <a:defRPr sz="1800" b="1">
                <a:solidFill>
                  <a:schemeClr val="tx1"/>
                </a:solidFill>
                <a:latin typeface="Arial" pitchFamily="34" charset="0"/>
                <a:cs typeface="Arial" pitchFamily="34" charset="0"/>
              </a:defRPr>
            </a:lvl1pPr>
            <a:lvl2pPr marL="629984" indent="-179996">
              <a:lnSpc>
                <a:spcPct val="100000"/>
              </a:lnSpc>
              <a:spcBef>
                <a:spcPts val="0"/>
              </a:spcBef>
              <a:buClrTx/>
              <a:buFont typeface="Arial" pitchFamily="34" charset="0"/>
              <a:buChar char="•"/>
              <a:defRPr sz="16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cxnSp>
        <p:nvCxnSpPr>
          <p:cNvPr id="5" name="Straight Connector 4"/>
          <p:cNvCxnSpPr/>
          <p:nvPr userDrawn="1"/>
        </p:nvCxnSpPr>
        <p:spPr>
          <a:xfrm>
            <a:off x="0" y="0"/>
            <a:ext cx="12192000" cy="6732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0065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8"/>
          <p:cNvSpPr>
            <a:spLocks noGrp="1"/>
          </p:cNvSpPr>
          <p:nvPr>
            <p:ph type="title" hasCustomPrompt="1"/>
          </p:nvPr>
        </p:nvSpPr>
        <p:spPr>
          <a:xfrm>
            <a:off x="316085" y="193447"/>
            <a:ext cx="11687535" cy="414000"/>
          </a:xfrm>
          <a:prstGeom prst="rect">
            <a:avLst/>
          </a:prstGeom>
        </p:spPr>
        <p:txBody>
          <a:bodyPr vert="horz"/>
          <a:lstStyle>
            <a:lvl1pPr algn="l">
              <a:lnSpc>
                <a:spcPts val="3000"/>
              </a:lnSpc>
              <a:defRPr sz="2800" b="1" baseline="0">
                <a:solidFill>
                  <a:schemeClr val="tx2"/>
                </a:solidFill>
                <a:latin typeface="Arial" pitchFamily="34" charset="0"/>
                <a:cs typeface="Arial" pitchFamily="34" charset="0"/>
              </a:defRPr>
            </a:lvl1pPr>
          </a:lstStyle>
          <a:p>
            <a:r>
              <a:rPr lang="en-GB" noProof="0" dirty="0"/>
              <a:t>Click to add title</a:t>
            </a:r>
          </a:p>
        </p:txBody>
      </p:sp>
      <p:sp>
        <p:nvSpPr>
          <p:cNvPr id="5" name="Slide Number Placeholder 5"/>
          <p:cNvSpPr>
            <a:spLocks noGrp="1"/>
          </p:cNvSpPr>
          <p:nvPr>
            <p:ph type="sldNum" sz="quarter" idx="4"/>
          </p:nvPr>
        </p:nvSpPr>
        <p:spPr>
          <a:xfrm>
            <a:off x="451200" y="6431276"/>
            <a:ext cx="52800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cxnSp>
        <p:nvCxnSpPr>
          <p:cNvPr id="4" name="Straight Connector 3"/>
          <p:cNvCxnSpPr/>
          <p:nvPr userDrawn="1"/>
        </p:nvCxnSpPr>
        <p:spPr>
          <a:xfrm>
            <a:off x="0" y="0"/>
            <a:ext cx="12192000" cy="6732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97638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cxnSp>
        <p:nvCxnSpPr>
          <p:cNvPr id="2" name="Straight Connector 1"/>
          <p:cNvCxnSpPr/>
          <p:nvPr userDrawn="1"/>
        </p:nvCxnSpPr>
        <p:spPr>
          <a:xfrm>
            <a:off x="0" y="0"/>
            <a:ext cx="12192000" cy="67320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3843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EB30DFA-78C6-44F1-911D-F6155F167307}" type="slidenum">
              <a:rPr lang="en-US"/>
              <a:pPr>
                <a:defRPr/>
              </a:pPr>
              <a:t>‹#›</a:t>
            </a:fld>
            <a:endParaRPr lang="en-US"/>
          </a:p>
        </p:txBody>
      </p:sp>
    </p:spTree>
    <p:extLst>
      <p:ext uri="{BB962C8B-B14F-4D97-AF65-F5344CB8AC3E}">
        <p14:creationId xmlns:p14="http://schemas.microsoft.com/office/powerpoint/2010/main" val="368913521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 Blank">
    <p:spTree>
      <p:nvGrpSpPr>
        <p:cNvPr id="1" name=""/>
        <p:cNvGrpSpPr/>
        <p:nvPr/>
      </p:nvGrpSpPr>
      <p:grpSpPr>
        <a:xfrm>
          <a:off x="0" y="0"/>
          <a:ext cx="0" cy="0"/>
          <a:chOff x="0" y="0"/>
          <a:chExt cx="0" cy="0"/>
        </a:xfrm>
      </p:grpSpPr>
      <p:sp>
        <p:nvSpPr>
          <p:cNvPr id="21" name="Title 8"/>
          <p:cNvSpPr>
            <a:spLocks noGrp="1"/>
          </p:cNvSpPr>
          <p:nvPr>
            <p:ph type="title" hasCustomPrompt="1"/>
          </p:nvPr>
        </p:nvSpPr>
        <p:spPr>
          <a:xfrm>
            <a:off x="348960" y="1933201"/>
            <a:ext cx="11040000" cy="506116"/>
          </a:xfrm>
          <a:prstGeom prst="rect">
            <a:avLst/>
          </a:prstGeom>
        </p:spPr>
        <p:txBody>
          <a:bodyPr vert="horz" lIns="0" rIns="0"/>
          <a:lstStyle>
            <a:lvl1pPr algn="l">
              <a:defRPr sz="2800" b="1" baseline="0">
                <a:solidFill>
                  <a:schemeClr val="tx2"/>
                </a:solidFill>
                <a:latin typeface="Arial" pitchFamily="34" charset="0"/>
                <a:cs typeface="Arial" pitchFamily="34" charset="0"/>
              </a:defRPr>
            </a:lvl1pPr>
          </a:lstStyle>
          <a:p>
            <a:r>
              <a:rPr lang="en-GB" noProof="0" dirty="0"/>
              <a:t>Click to add presentation title</a:t>
            </a:r>
          </a:p>
        </p:txBody>
      </p:sp>
      <p:sp>
        <p:nvSpPr>
          <p:cNvPr id="10" name="Text Placeholder 29"/>
          <p:cNvSpPr>
            <a:spLocks noGrp="1"/>
          </p:cNvSpPr>
          <p:nvPr>
            <p:ph type="body" sz="quarter" idx="11" hasCustomPrompt="1"/>
          </p:nvPr>
        </p:nvSpPr>
        <p:spPr>
          <a:xfrm>
            <a:off x="287999" y="6190839"/>
            <a:ext cx="8640000" cy="190800"/>
          </a:xfrm>
          <a:prstGeom prst="rect">
            <a:avLst/>
          </a:prstGeom>
        </p:spPr>
        <p:txBody>
          <a:bodyPr vert="horz"/>
          <a:lstStyle>
            <a:lvl1pPr marL="0" indent="0">
              <a:lnSpc>
                <a:spcPts val="1100"/>
              </a:lnSpc>
              <a:spcBef>
                <a:spcPts val="0"/>
              </a:spcBef>
              <a:buNone/>
              <a:defRPr sz="1400" b="1">
                <a:solidFill>
                  <a:srgbClr val="000000"/>
                </a:solidFill>
                <a:latin typeface="Arial" pitchFamily="34" charset="0"/>
                <a:cs typeface="Arial" pitchFamily="34" charset="0"/>
              </a:defRPr>
            </a:lvl1pPr>
          </a:lstStyle>
          <a:p>
            <a:pPr lvl="0"/>
            <a:r>
              <a:rPr lang="en-GB" noProof="0" dirty="0"/>
              <a:t>Click to add speaker title</a:t>
            </a:r>
          </a:p>
        </p:txBody>
      </p:sp>
      <p:sp>
        <p:nvSpPr>
          <p:cNvPr id="13" name="Text Placeholder 29"/>
          <p:cNvSpPr>
            <a:spLocks noGrp="1"/>
          </p:cNvSpPr>
          <p:nvPr>
            <p:ph type="body" sz="quarter" idx="12" hasCustomPrompt="1"/>
          </p:nvPr>
        </p:nvSpPr>
        <p:spPr>
          <a:xfrm>
            <a:off x="287999" y="6397089"/>
            <a:ext cx="8640000" cy="190800"/>
          </a:xfrm>
          <a:prstGeom prst="rect">
            <a:avLst/>
          </a:prstGeom>
        </p:spPr>
        <p:txBody>
          <a:bodyPr vert="horz"/>
          <a:lstStyle>
            <a:lvl1pPr marL="0" indent="0">
              <a:lnSpc>
                <a:spcPts val="1100"/>
              </a:lnSpc>
              <a:spcBef>
                <a:spcPts val="0"/>
              </a:spcBef>
              <a:buNone/>
              <a:defRPr sz="1200">
                <a:solidFill>
                  <a:srgbClr val="000000"/>
                </a:solidFill>
                <a:latin typeface="Arial" pitchFamily="34" charset="0"/>
                <a:cs typeface="Arial" pitchFamily="34" charset="0"/>
              </a:defRPr>
            </a:lvl1pPr>
          </a:lstStyle>
          <a:p>
            <a:pPr lvl="0"/>
            <a:r>
              <a:rPr lang="en-GB" noProof="0" dirty="0"/>
              <a:t>Click to add event title</a:t>
            </a:r>
          </a:p>
        </p:txBody>
      </p:sp>
      <p:sp>
        <p:nvSpPr>
          <p:cNvPr id="15" name="Text Placeholder 29"/>
          <p:cNvSpPr>
            <a:spLocks noGrp="1"/>
          </p:cNvSpPr>
          <p:nvPr>
            <p:ph type="body" sz="quarter" idx="15" hasCustomPrompt="1"/>
          </p:nvPr>
        </p:nvSpPr>
        <p:spPr>
          <a:xfrm>
            <a:off x="9504000" y="6190839"/>
            <a:ext cx="2496000" cy="190800"/>
          </a:xfrm>
          <a:prstGeom prst="rect">
            <a:avLst/>
          </a:prstGeom>
        </p:spPr>
        <p:txBody>
          <a:bodyPr vert="horz"/>
          <a:lstStyle>
            <a:lvl1pPr marL="0" indent="0">
              <a:lnSpc>
                <a:spcPts val="1100"/>
              </a:lnSpc>
              <a:spcBef>
                <a:spcPts val="0"/>
              </a:spcBef>
              <a:buNone/>
              <a:defRPr sz="1200" baseline="0">
                <a:solidFill>
                  <a:srgbClr val="000000"/>
                </a:solidFill>
                <a:latin typeface="Arial" pitchFamily="34" charset="0"/>
                <a:cs typeface="Arial" pitchFamily="34" charset="0"/>
              </a:defRPr>
            </a:lvl1pPr>
          </a:lstStyle>
          <a:p>
            <a:pPr lvl="0"/>
            <a:r>
              <a:rPr lang="en-GB" noProof="0" dirty="0"/>
              <a:t>Confidential statement</a:t>
            </a:r>
          </a:p>
        </p:txBody>
      </p:sp>
      <p:sp>
        <p:nvSpPr>
          <p:cNvPr id="16" name="Text Placeholder 29"/>
          <p:cNvSpPr>
            <a:spLocks noGrp="1"/>
          </p:cNvSpPr>
          <p:nvPr>
            <p:ph type="body" sz="quarter" idx="13" hasCustomPrompt="1"/>
          </p:nvPr>
        </p:nvSpPr>
        <p:spPr>
          <a:xfrm>
            <a:off x="9504000" y="6397089"/>
            <a:ext cx="2496000" cy="190800"/>
          </a:xfrm>
          <a:prstGeom prst="rect">
            <a:avLst/>
          </a:prstGeom>
        </p:spPr>
        <p:txBody>
          <a:bodyPr vert="horz"/>
          <a:lstStyle>
            <a:lvl1pPr marL="0" indent="0">
              <a:lnSpc>
                <a:spcPts val="1100"/>
              </a:lnSpc>
              <a:spcBef>
                <a:spcPts val="0"/>
              </a:spcBef>
              <a:buNone/>
              <a:defRPr sz="1200">
                <a:solidFill>
                  <a:srgbClr val="000000"/>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8755794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1"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7" descr="Default_ONC_ImageforPP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0" y="3657600"/>
            <a:ext cx="6096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SCO Lung Immuno Satellite-TU 2016_ImageforPPT.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6000" y="3657600"/>
            <a:ext cx="6096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CCO_ONC_ForPPT.gi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02084" y="328614"/>
            <a:ext cx="3562349"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bwMode="auto">
          <a:xfrm>
            <a:off x="-14817" y="3662363"/>
            <a:ext cx="12215284" cy="0"/>
          </a:xfrm>
          <a:prstGeom prst="line">
            <a:avLst/>
          </a:prstGeom>
          <a:ln w="28575">
            <a:solidFill>
              <a:srgbClr val="8B3D9A"/>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8" name="Straight Connector 7"/>
          <p:cNvCxnSpPr/>
          <p:nvPr userDrawn="1"/>
        </p:nvCxnSpPr>
        <p:spPr bwMode="auto">
          <a:xfrm>
            <a:off x="-14817" y="1620839"/>
            <a:ext cx="12215284" cy="0"/>
          </a:xfrm>
          <a:prstGeom prst="line">
            <a:avLst/>
          </a:prstGeom>
          <a:ln w="28575">
            <a:solidFill>
              <a:srgbClr val="8B3D9A"/>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609600" y="4041665"/>
            <a:ext cx="5181600" cy="1120775"/>
          </a:xfrm>
        </p:spPr>
        <p:txBody>
          <a:bodyPr/>
          <a:lstStyle>
            <a:lvl1pPr marL="0" indent="0">
              <a:lnSpc>
                <a:spcPct val="100000"/>
              </a:lnSpc>
              <a:buFont typeface="Wingdings" pitchFamily="2" charset="2"/>
              <a:buNone/>
              <a:defRPr sz="1500" b="1">
                <a:solidFill>
                  <a:schemeClr val="tx1"/>
                </a:solidFill>
              </a:defRPr>
            </a:lvl1pPr>
          </a:lstStyle>
          <a:p>
            <a:r>
              <a:rPr lang="en-US" dirty="0"/>
              <a:t>Click to edit Master subtitle style</a:t>
            </a:r>
          </a:p>
        </p:txBody>
      </p:sp>
      <p:sp>
        <p:nvSpPr>
          <p:cNvPr id="11" name="Rectangle 55"/>
          <p:cNvSpPr>
            <a:spLocks noGrp="1" noChangeArrowheads="1"/>
          </p:cNvSpPr>
          <p:nvPr>
            <p:ph type="ctrTitle"/>
          </p:nvPr>
        </p:nvSpPr>
        <p:spPr bwMode="invGray">
          <a:xfrm>
            <a:off x="596900" y="1600200"/>
            <a:ext cx="11277600" cy="2057400"/>
          </a:xfrm>
        </p:spPr>
        <p:txBody>
          <a:bodyPr/>
          <a:lstStyle>
            <a:lvl1pPr>
              <a:defRPr sz="2925">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2339169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061" y="238141"/>
            <a:ext cx="11257280"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499880" y="1513062"/>
            <a:ext cx="11273367" cy="465068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4111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14351" y="330201"/>
            <a:ext cx="11283949" cy="5250792"/>
          </a:xfrm>
          <a:prstGeom prst="rect">
            <a:avLst/>
          </a:prstGeom>
        </p:spPr>
        <p:txBody>
          <a:bodyPr anchorCtr="1"/>
          <a:lstStyle>
            <a:lvl1pPr algn="ctr">
              <a:defRPr sz="3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0063134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061" y="238141"/>
            <a:ext cx="11257280" cy="1103313"/>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499872" y="1510729"/>
            <a:ext cx="5535083" cy="4678739"/>
          </a:xfrm>
          <a:prstGeom prst="rect">
            <a:avLst/>
          </a:prstGeom>
        </p:spPr>
        <p:txBody>
          <a:bodyPr/>
          <a:lstStyle>
            <a:lvl1pPr>
              <a:defRPr sz="1951"/>
            </a:lvl1pPr>
            <a:lvl2pPr>
              <a:defRPr sz="1800"/>
            </a:lvl2pPr>
            <a:lvl3pPr>
              <a:defRPr sz="1651"/>
            </a:lvl3pPr>
            <a:lvl4pPr>
              <a:defRPr sz="1500"/>
            </a:lvl4pPr>
            <a:lvl5pPr>
              <a:defRPr sz="1351"/>
            </a:lvl5pPr>
            <a:lvl6pPr>
              <a:defRPr sz="1351"/>
            </a:lvl6pPr>
            <a:lvl7pPr>
              <a:defRPr sz="1351"/>
            </a:lvl7pPr>
            <a:lvl8pPr>
              <a:defRPr sz="1351"/>
            </a:lvl8pPr>
            <a:lvl9pPr>
              <a:defRPr sz="135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2665" y="1510744"/>
            <a:ext cx="5535084" cy="4679463"/>
          </a:xfrm>
          <a:prstGeom prst="rect">
            <a:avLst/>
          </a:prstGeom>
        </p:spPr>
        <p:txBody>
          <a:bodyPr/>
          <a:lstStyle>
            <a:lvl1pPr>
              <a:defRPr sz="1951"/>
            </a:lvl1pPr>
            <a:lvl2pPr>
              <a:defRPr sz="1800"/>
            </a:lvl2pPr>
            <a:lvl3pPr>
              <a:defRPr sz="1651"/>
            </a:lvl3pPr>
            <a:lvl4pPr>
              <a:defRPr sz="1500"/>
            </a:lvl4pPr>
            <a:lvl5pPr>
              <a:defRPr sz="1351"/>
            </a:lvl5pPr>
            <a:lvl6pPr>
              <a:defRPr sz="1351"/>
            </a:lvl6pPr>
            <a:lvl7pPr>
              <a:defRPr sz="1351"/>
            </a:lvl7pPr>
            <a:lvl8pPr>
              <a:defRPr sz="1351"/>
            </a:lvl8pPr>
            <a:lvl9pPr>
              <a:defRPr sz="135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28527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65" y="1510729"/>
            <a:ext cx="5535084" cy="4665747"/>
          </a:xfrm>
          <a:prstGeom prst="rect">
            <a:avLst/>
          </a:prstGeom>
        </p:spPr>
        <p:txBody>
          <a:bodyPr/>
          <a:lstStyle>
            <a:lvl1pPr>
              <a:defRPr sz="1951"/>
            </a:lvl1pPr>
            <a:lvl2pPr>
              <a:defRPr sz="1800"/>
            </a:lvl2pPr>
            <a:lvl3pPr>
              <a:defRPr sz="1651"/>
            </a:lvl3pPr>
            <a:lvl4pPr>
              <a:defRPr sz="1500"/>
            </a:lvl4pPr>
            <a:lvl5pPr>
              <a:defRPr sz="1351"/>
            </a:lvl5pPr>
            <a:lvl6pPr>
              <a:defRPr sz="1351"/>
            </a:lvl6pPr>
            <a:lvl7pPr>
              <a:defRPr sz="1351"/>
            </a:lvl7pPr>
            <a:lvl8pPr>
              <a:defRPr sz="1351"/>
            </a:lvl8pPr>
            <a:lvl9pPr>
              <a:defRPr sz="1351"/>
            </a:lvl9pPr>
          </a:lstStyle>
          <a:p>
            <a:pPr lvl="0"/>
            <a:r>
              <a:rPr lang="en-US" dirty="0"/>
              <a:t>Click to edit Master text styles</a:t>
            </a:r>
          </a:p>
        </p:txBody>
      </p:sp>
      <p:sp>
        <p:nvSpPr>
          <p:cNvPr id="10" name="Title 1"/>
          <p:cNvSpPr>
            <a:spLocks noGrp="1"/>
          </p:cNvSpPr>
          <p:nvPr>
            <p:ph type="title"/>
          </p:nvPr>
        </p:nvSpPr>
        <p:spPr>
          <a:xfrm>
            <a:off x="503061" y="238141"/>
            <a:ext cx="11257280" cy="1103313"/>
          </a:xfrm>
          <a:prstGeom prst="rect">
            <a:avLst/>
          </a:prstGeom>
        </p:spPr>
        <p:txBody>
          <a:bodyPr/>
          <a:lstStyle/>
          <a:p>
            <a:r>
              <a:rPr lang="en-US" dirty="0"/>
              <a:t>Click to edit Master title style</a:t>
            </a:r>
          </a:p>
        </p:txBody>
      </p:sp>
      <p:sp>
        <p:nvSpPr>
          <p:cNvPr id="11" name="Content Placeholder 2"/>
          <p:cNvSpPr>
            <a:spLocks noGrp="1"/>
          </p:cNvSpPr>
          <p:nvPr>
            <p:ph sz="half" idx="1"/>
          </p:nvPr>
        </p:nvSpPr>
        <p:spPr>
          <a:xfrm>
            <a:off x="499872" y="1510729"/>
            <a:ext cx="5535083" cy="4678739"/>
          </a:xfrm>
          <a:prstGeom prst="rect">
            <a:avLst/>
          </a:prstGeom>
        </p:spPr>
        <p:txBody>
          <a:bodyPr/>
          <a:lstStyle>
            <a:lvl1pPr>
              <a:defRPr sz="1951"/>
            </a:lvl1pPr>
            <a:lvl2pPr>
              <a:defRPr sz="1800"/>
            </a:lvl2pPr>
            <a:lvl3pPr>
              <a:defRPr sz="1651"/>
            </a:lvl3pPr>
            <a:lvl4pPr>
              <a:defRPr sz="1500"/>
            </a:lvl4pPr>
            <a:lvl5pPr>
              <a:defRPr sz="1351"/>
            </a:lvl5pPr>
            <a:lvl6pPr>
              <a:defRPr sz="1351"/>
            </a:lvl6pPr>
            <a:lvl7pPr>
              <a:defRPr sz="1351"/>
            </a:lvl7pPr>
            <a:lvl8pPr>
              <a:defRPr sz="1351"/>
            </a:lvl8pPr>
            <a:lvl9pPr>
              <a:defRPr sz="135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3917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061" y="238141"/>
            <a:ext cx="11257280"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391159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040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15874"/>
            <a:ext cx="121920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bwMode="auto">
          <a:xfrm>
            <a:off x="-14817" y="4529139"/>
            <a:ext cx="12206817" cy="0"/>
          </a:xfrm>
          <a:prstGeom prst="line">
            <a:avLst/>
          </a:prstGeom>
          <a:ln w="28575">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7" name="Picture 12" descr="CCO_ONC_RGB.jpg"/>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7016753" y="5876926"/>
            <a:ext cx="4895849"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0117" y="239716"/>
            <a:ext cx="11286067" cy="1674813"/>
          </a:xfrm>
          <a:prstGeom prst="rect">
            <a:avLst/>
          </a:prstGeom>
        </p:spPr>
        <p:txBody>
          <a:bodyPr/>
          <a:lstStyle>
            <a:lvl1pPr algn="ctr">
              <a:defRPr sz="2925">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514351" y="1914528"/>
            <a:ext cx="11283949" cy="2605717"/>
          </a:xfrm>
          <a:prstGeom prst="rect">
            <a:avLst/>
          </a:prstGeom>
        </p:spPr>
        <p:txBody>
          <a:bodyPr/>
          <a:lstStyle>
            <a:lvl1pPr marL="0" indent="0">
              <a:buFontTx/>
              <a:buNone/>
              <a:defRPr sz="15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0" name="Content Placeholder 9"/>
          <p:cNvSpPr>
            <a:spLocks noGrp="1"/>
          </p:cNvSpPr>
          <p:nvPr>
            <p:ph sz="quarter" idx="11"/>
          </p:nvPr>
        </p:nvSpPr>
        <p:spPr>
          <a:xfrm>
            <a:off x="514351" y="4856673"/>
            <a:ext cx="11283949" cy="1155939"/>
          </a:xfrm>
          <a:prstGeom prst="rect">
            <a:avLst/>
          </a:prstGeom>
        </p:spPr>
        <p:txBody>
          <a:bodyPr/>
          <a:lstStyle>
            <a:lvl1pPr>
              <a:buFontTx/>
              <a:buNone/>
              <a:defRPr sz="1800" b="1">
                <a:solidFill>
                  <a:schemeClr val="accent6"/>
                </a:solidFill>
              </a:defRPr>
            </a:lvl1pPr>
            <a:lvl2pPr>
              <a:buFontTx/>
              <a:buNone/>
              <a:defRPr sz="1800"/>
            </a:lvl2pPr>
            <a:lvl3pPr>
              <a:buFontTx/>
              <a:buNone/>
              <a:defRPr sz="1800"/>
            </a:lvl3pPr>
            <a:lvl4pPr>
              <a:buFontTx/>
              <a:buNone/>
              <a:defRPr sz="1800"/>
            </a:lvl4pPr>
            <a:lvl5pPr>
              <a:buFontTx/>
              <a:buNone/>
              <a:defRPr sz="1800"/>
            </a:lvl5pPr>
          </a:lstStyle>
          <a:p>
            <a:pPr lvl="0"/>
            <a:r>
              <a:rPr lang="en-US" dirty="0"/>
              <a:t>Click to edit Master text styles</a:t>
            </a:r>
          </a:p>
        </p:txBody>
      </p:sp>
    </p:spTree>
    <p:extLst>
      <p:ext uri="{BB962C8B-B14F-4D97-AF65-F5344CB8AC3E}">
        <p14:creationId xmlns:p14="http://schemas.microsoft.com/office/powerpoint/2010/main" val="25374458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3236" y="3395817"/>
            <a:ext cx="10731577" cy="1187451"/>
          </a:xfrm>
        </p:spPr>
        <p:txBody>
          <a:bodyPr/>
          <a:lstStyle>
            <a:lvl1pPr marL="0" indent="0" algn="l">
              <a:buNone/>
              <a:defRPr sz="14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en-GB" dirty="0"/>
          </a:p>
        </p:txBody>
      </p:sp>
      <p:sp>
        <p:nvSpPr>
          <p:cNvPr id="2" name="Title 1"/>
          <p:cNvSpPr>
            <a:spLocks noGrp="1"/>
          </p:cNvSpPr>
          <p:nvPr>
            <p:ph type="ctrTitle"/>
          </p:nvPr>
        </p:nvSpPr>
        <p:spPr>
          <a:xfrm>
            <a:off x="773236" y="1414031"/>
            <a:ext cx="10731577" cy="1782645"/>
          </a:xfrm>
        </p:spPr>
        <p:txBody>
          <a:bodyPr/>
          <a:lstStyle>
            <a:lvl1pPr algn="l">
              <a:defRPr>
                <a:solidFill>
                  <a:schemeClr val="tx1"/>
                </a:solidFill>
              </a:defRPr>
            </a:lvl1pPr>
          </a:lstStyle>
          <a:p>
            <a:r>
              <a:rPr lang="en-US" dirty="0"/>
              <a:t>Click to edit Master title style</a:t>
            </a:r>
            <a:endParaRPr lang="en-GB" dirty="0"/>
          </a:p>
        </p:txBody>
      </p:sp>
      <p:sp>
        <p:nvSpPr>
          <p:cNvPr id="8" name="Text Placeholder 7">
            <a:extLst>
              <a:ext uri="{FF2B5EF4-FFF2-40B4-BE49-F238E27FC236}">
                <a16:creationId xmlns:a16="http://schemas.microsoft.com/office/drawing/2014/main" id="{BBDBBBC7-BFF6-46AD-A4F1-2E73C220BA6A}"/>
              </a:ext>
            </a:extLst>
          </p:cNvPr>
          <p:cNvSpPr>
            <a:spLocks noGrp="1"/>
          </p:cNvSpPr>
          <p:nvPr>
            <p:ph type="body" sz="quarter" idx="10" hasCustomPrompt="1"/>
          </p:nvPr>
        </p:nvSpPr>
        <p:spPr>
          <a:xfrm>
            <a:off x="773236" y="4782409"/>
            <a:ext cx="10731577" cy="661563"/>
          </a:xfrm>
        </p:spPr>
        <p:txBody>
          <a:bodyPr/>
          <a:lstStyle>
            <a:lvl1pPr marL="0" indent="0">
              <a:buNone/>
              <a:defRPr sz="700"/>
            </a:lvl1pPr>
          </a:lstStyle>
          <a:p>
            <a:pPr lvl="0"/>
            <a:r>
              <a:rPr lang="en-US" dirty="0"/>
              <a:t>Click to edit Master text styles</a:t>
            </a:r>
          </a:p>
        </p:txBody>
      </p:sp>
      <p:pic>
        <p:nvPicPr>
          <p:cNvPr id="6" name="Picture 5">
            <a:extLst>
              <a:ext uri="{FF2B5EF4-FFF2-40B4-BE49-F238E27FC236}">
                <a16:creationId xmlns:a16="http://schemas.microsoft.com/office/drawing/2014/main" id="{5A06E548-493A-4C13-9723-2CE5862569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163261"/>
          </a:xfrm>
          <a:prstGeom prst="rect">
            <a:avLst/>
          </a:prstGeom>
        </p:spPr>
      </p:pic>
    </p:spTree>
    <p:extLst>
      <p:ext uri="{BB962C8B-B14F-4D97-AF65-F5344CB8AC3E}">
        <p14:creationId xmlns:p14="http://schemas.microsoft.com/office/powerpoint/2010/main" val="296454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C31B830F-BC57-41FE-B05E-2B880E178E3D}" type="slidenum">
              <a:rPr lang="en-US"/>
              <a:pPr>
                <a:defRPr/>
              </a:pPr>
              <a:t>‹#›</a:t>
            </a:fld>
            <a:endParaRPr lang="en-US"/>
          </a:p>
        </p:txBody>
      </p:sp>
    </p:spTree>
    <p:extLst>
      <p:ext uri="{BB962C8B-B14F-4D97-AF65-F5344CB8AC3E}">
        <p14:creationId xmlns:p14="http://schemas.microsoft.com/office/powerpoint/2010/main" val="418052569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31800" y="1495720"/>
            <a:ext cx="11328400" cy="4198069"/>
          </a:xfrm>
        </p:spPr>
        <p:txBody>
          <a:bodyPr/>
          <a:lstStyle>
            <a:lvl1pPr marL="177796" indent="-177796">
              <a:buClr>
                <a:schemeClr val="accent1"/>
              </a:buClr>
              <a:buFont typeface="Wingdings" panose="05000000000000000000" pitchFamily="2" charset="2"/>
              <a:buChar cha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10" name="Text Placeholder 15"/>
          <p:cNvSpPr>
            <a:spLocks noGrp="1"/>
          </p:cNvSpPr>
          <p:nvPr>
            <p:ph type="body" sz="quarter" idx="13"/>
          </p:nvPr>
        </p:nvSpPr>
        <p:spPr>
          <a:xfrm>
            <a:off x="431801" y="6459940"/>
            <a:ext cx="5111164" cy="363928"/>
          </a:xfrm>
        </p:spPr>
        <p:txBody>
          <a:bodyPr rIns="0" bIns="0" anchor="b"/>
          <a:lstStyle>
            <a:lvl1pPr marL="0" indent="0">
              <a:spcAft>
                <a:spcPts val="0"/>
              </a:spcAft>
              <a:buNone/>
              <a:defRPr sz="800">
                <a:solidFill>
                  <a:schemeClr val="bg1"/>
                </a:solidFill>
              </a:defRPr>
            </a:lvl1pPr>
            <a:lvl2pPr marL="177796" indent="0">
              <a:buNone/>
              <a:defRPr sz="1200"/>
            </a:lvl2pPr>
            <a:lvl3pPr marL="360354" indent="0">
              <a:buNone/>
              <a:defRPr sz="1200"/>
            </a:lvl3pPr>
            <a:lvl4pPr marL="1371566" indent="0">
              <a:buNone/>
              <a:defRPr sz="1200"/>
            </a:lvl4pPr>
            <a:lvl5pPr marL="1828754" indent="0">
              <a:buNone/>
              <a:defRPr sz="1200"/>
            </a:lvl5pPr>
          </a:lstStyle>
          <a:p>
            <a:pPr lvl="0"/>
            <a:r>
              <a:rPr lang="en-US" dirty="0"/>
              <a:t>Click to edit Master text styles</a:t>
            </a:r>
          </a:p>
        </p:txBody>
      </p:sp>
      <p:sp>
        <p:nvSpPr>
          <p:cNvPr id="11" name="Text Placeholder 15"/>
          <p:cNvSpPr>
            <a:spLocks noGrp="1"/>
          </p:cNvSpPr>
          <p:nvPr>
            <p:ph type="body" sz="quarter" idx="14"/>
          </p:nvPr>
        </p:nvSpPr>
        <p:spPr>
          <a:xfrm>
            <a:off x="7000971" y="6459940"/>
            <a:ext cx="4759229" cy="363928"/>
          </a:xfrm>
        </p:spPr>
        <p:txBody>
          <a:bodyPr rIns="0" bIns="0" anchor="b"/>
          <a:lstStyle>
            <a:lvl1pPr marL="0" indent="0" algn="r">
              <a:spcAft>
                <a:spcPts val="0"/>
              </a:spcAft>
              <a:buNone/>
              <a:defRPr sz="800">
                <a:solidFill>
                  <a:schemeClr val="bg1"/>
                </a:solidFill>
              </a:defRPr>
            </a:lvl1pPr>
            <a:lvl2pPr marL="177796" indent="0">
              <a:buNone/>
              <a:defRPr sz="1200"/>
            </a:lvl2pPr>
            <a:lvl3pPr marL="360354" indent="0">
              <a:buNone/>
              <a:defRPr sz="1200"/>
            </a:lvl3pPr>
            <a:lvl4pPr marL="1371566" indent="0">
              <a:buNone/>
              <a:defRPr sz="1200"/>
            </a:lvl4pPr>
            <a:lvl5pPr marL="1828754" indent="0">
              <a:buNone/>
              <a:defRPr sz="1200"/>
            </a:lvl5pPr>
          </a:lstStyle>
          <a:p>
            <a:pPr lvl="0"/>
            <a:r>
              <a:rPr lang="en-US" dirty="0"/>
              <a:t>Click to edit Master text styles</a:t>
            </a:r>
          </a:p>
        </p:txBody>
      </p:sp>
    </p:spTree>
    <p:extLst>
      <p:ext uri="{BB962C8B-B14F-4D97-AF65-F5344CB8AC3E}">
        <p14:creationId xmlns:p14="http://schemas.microsoft.com/office/powerpoint/2010/main" val="161859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NO FOO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31800" y="1495720"/>
            <a:ext cx="11328400" cy="4198069"/>
          </a:xfrm>
        </p:spPr>
        <p:txBody>
          <a:bodyPr/>
          <a:lstStyle>
            <a:lvl1pPr marL="177796" indent="-177796">
              <a:buClr>
                <a:schemeClr val="accent1"/>
              </a:buClr>
              <a:buFont typeface="Wingdings" panose="05000000000000000000" pitchFamily="2" charset="2"/>
              <a:buChar cha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4" name="Text Placeholder 15">
            <a:extLst>
              <a:ext uri="{FF2B5EF4-FFF2-40B4-BE49-F238E27FC236}">
                <a16:creationId xmlns:a16="http://schemas.microsoft.com/office/drawing/2014/main" id="{B9364FC9-E5EC-4D72-BED4-03087A3F7DA2}"/>
              </a:ext>
            </a:extLst>
          </p:cNvPr>
          <p:cNvSpPr>
            <a:spLocks noGrp="1"/>
          </p:cNvSpPr>
          <p:nvPr>
            <p:ph type="body" sz="quarter" idx="13"/>
          </p:nvPr>
        </p:nvSpPr>
        <p:spPr>
          <a:xfrm>
            <a:off x="431801" y="6459940"/>
            <a:ext cx="5111164" cy="363928"/>
          </a:xfrm>
        </p:spPr>
        <p:txBody>
          <a:bodyPr rIns="0" bIns="0" anchor="b"/>
          <a:lstStyle>
            <a:lvl1pPr marL="0" indent="0">
              <a:spcAft>
                <a:spcPts val="0"/>
              </a:spcAft>
              <a:buNone/>
              <a:defRPr sz="800">
                <a:solidFill>
                  <a:schemeClr val="bg1"/>
                </a:solidFill>
              </a:defRPr>
            </a:lvl1pPr>
            <a:lvl2pPr marL="177796" indent="0">
              <a:buNone/>
              <a:defRPr sz="1200"/>
            </a:lvl2pPr>
            <a:lvl3pPr marL="360354" indent="0">
              <a:buNone/>
              <a:defRPr sz="1200"/>
            </a:lvl3pPr>
            <a:lvl4pPr marL="1371566" indent="0">
              <a:buNone/>
              <a:defRPr sz="1200"/>
            </a:lvl4pPr>
            <a:lvl5pPr marL="1828754" indent="0">
              <a:buNone/>
              <a:defRPr sz="1200"/>
            </a:lvl5pPr>
          </a:lstStyle>
          <a:p>
            <a:pPr lvl="0"/>
            <a:r>
              <a:rPr lang="en-US" dirty="0"/>
              <a:t>Click to edit Master text styles</a:t>
            </a:r>
          </a:p>
        </p:txBody>
      </p:sp>
      <p:sp>
        <p:nvSpPr>
          <p:cNvPr id="5" name="Text Placeholder 15">
            <a:extLst>
              <a:ext uri="{FF2B5EF4-FFF2-40B4-BE49-F238E27FC236}">
                <a16:creationId xmlns:a16="http://schemas.microsoft.com/office/drawing/2014/main" id="{94C0CF01-0D7A-4F0F-AE57-7B4F165578C4}"/>
              </a:ext>
            </a:extLst>
          </p:cNvPr>
          <p:cNvSpPr>
            <a:spLocks noGrp="1"/>
          </p:cNvSpPr>
          <p:nvPr>
            <p:ph type="body" sz="quarter" idx="14"/>
          </p:nvPr>
        </p:nvSpPr>
        <p:spPr>
          <a:xfrm>
            <a:off x="7000971" y="6459940"/>
            <a:ext cx="4759229" cy="363928"/>
          </a:xfrm>
        </p:spPr>
        <p:txBody>
          <a:bodyPr rIns="0" bIns="0" anchor="b"/>
          <a:lstStyle>
            <a:lvl1pPr marL="0" indent="0" algn="r">
              <a:spcAft>
                <a:spcPts val="0"/>
              </a:spcAft>
              <a:buNone/>
              <a:defRPr sz="800">
                <a:solidFill>
                  <a:schemeClr val="bg1"/>
                </a:solidFill>
              </a:defRPr>
            </a:lvl1pPr>
            <a:lvl2pPr marL="177796" indent="0">
              <a:buNone/>
              <a:defRPr sz="1200"/>
            </a:lvl2pPr>
            <a:lvl3pPr marL="360354" indent="0">
              <a:buNone/>
              <a:defRPr sz="1200"/>
            </a:lvl3pPr>
            <a:lvl4pPr marL="1371566" indent="0">
              <a:buNone/>
              <a:defRPr sz="1200"/>
            </a:lvl4pPr>
            <a:lvl5pPr marL="1828754" indent="0">
              <a:buNone/>
              <a:defRPr sz="1200"/>
            </a:lvl5pPr>
          </a:lstStyle>
          <a:p>
            <a:pPr lvl="0"/>
            <a:r>
              <a:rPr lang="en-US" dirty="0"/>
              <a:t>Click to edit Master text styles</a:t>
            </a:r>
          </a:p>
        </p:txBody>
      </p:sp>
    </p:spTree>
    <p:extLst>
      <p:ext uri="{BB962C8B-B14F-4D97-AF65-F5344CB8AC3E}">
        <p14:creationId xmlns:p14="http://schemas.microsoft.com/office/powerpoint/2010/main" val="295835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solidFill>
                  <a:schemeClr val="tx1"/>
                </a:solidFill>
              </a:defRPr>
            </a:lvl1pPr>
          </a:lstStyle>
          <a:p>
            <a:r>
              <a:rPr lang="en-US" dirty="0"/>
              <a:t>Click to edit Master title style</a:t>
            </a:r>
            <a:endParaRPr lang="en-GB" dirty="0"/>
          </a:p>
        </p:txBody>
      </p:sp>
      <p:sp>
        <p:nvSpPr>
          <p:cNvPr id="6" name="Text Placeholder 15">
            <a:extLst>
              <a:ext uri="{FF2B5EF4-FFF2-40B4-BE49-F238E27FC236}">
                <a16:creationId xmlns:a16="http://schemas.microsoft.com/office/drawing/2014/main" id="{7FE3CD28-C2DE-441D-8387-9FD026550CBA}"/>
              </a:ext>
            </a:extLst>
          </p:cNvPr>
          <p:cNvSpPr>
            <a:spLocks noGrp="1"/>
          </p:cNvSpPr>
          <p:nvPr>
            <p:ph type="body" sz="quarter" idx="15"/>
          </p:nvPr>
        </p:nvSpPr>
        <p:spPr>
          <a:xfrm>
            <a:off x="431801" y="6459940"/>
            <a:ext cx="5111164" cy="363928"/>
          </a:xfrm>
        </p:spPr>
        <p:txBody>
          <a:bodyPr rIns="0" bIns="0" anchor="b"/>
          <a:lstStyle>
            <a:lvl1pPr marL="0" indent="0">
              <a:spcAft>
                <a:spcPts val="0"/>
              </a:spcAft>
              <a:buNone/>
              <a:defRPr sz="800">
                <a:solidFill>
                  <a:schemeClr val="bg1"/>
                </a:solidFill>
              </a:defRPr>
            </a:lvl1pPr>
            <a:lvl2pPr marL="177796" indent="0">
              <a:buNone/>
              <a:defRPr sz="1200"/>
            </a:lvl2pPr>
            <a:lvl3pPr marL="360354" indent="0">
              <a:buNone/>
              <a:defRPr sz="1200"/>
            </a:lvl3pPr>
            <a:lvl4pPr marL="1371566" indent="0">
              <a:buNone/>
              <a:defRPr sz="1200"/>
            </a:lvl4pPr>
            <a:lvl5pPr marL="1828754" indent="0">
              <a:buNone/>
              <a:defRPr sz="1200"/>
            </a:lvl5pPr>
          </a:lstStyle>
          <a:p>
            <a:pPr lvl="0"/>
            <a:r>
              <a:rPr lang="en-US" dirty="0"/>
              <a:t>Click to edit Master text styles</a:t>
            </a:r>
          </a:p>
        </p:txBody>
      </p:sp>
      <p:sp>
        <p:nvSpPr>
          <p:cNvPr id="7" name="Text Placeholder 15">
            <a:extLst>
              <a:ext uri="{FF2B5EF4-FFF2-40B4-BE49-F238E27FC236}">
                <a16:creationId xmlns:a16="http://schemas.microsoft.com/office/drawing/2014/main" id="{A28A6688-2756-401F-AA3B-ABDFB83F9C12}"/>
              </a:ext>
            </a:extLst>
          </p:cNvPr>
          <p:cNvSpPr>
            <a:spLocks noGrp="1"/>
          </p:cNvSpPr>
          <p:nvPr>
            <p:ph type="body" sz="quarter" idx="16"/>
          </p:nvPr>
        </p:nvSpPr>
        <p:spPr>
          <a:xfrm>
            <a:off x="7000971" y="6459940"/>
            <a:ext cx="4759229" cy="363928"/>
          </a:xfrm>
        </p:spPr>
        <p:txBody>
          <a:bodyPr rIns="0" bIns="0" anchor="b"/>
          <a:lstStyle>
            <a:lvl1pPr marL="0" indent="0" algn="r">
              <a:spcAft>
                <a:spcPts val="0"/>
              </a:spcAft>
              <a:buNone/>
              <a:defRPr sz="800">
                <a:solidFill>
                  <a:schemeClr val="bg1"/>
                </a:solidFill>
              </a:defRPr>
            </a:lvl1pPr>
            <a:lvl2pPr marL="177796" indent="0">
              <a:buNone/>
              <a:defRPr sz="1200"/>
            </a:lvl2pPr>
            <a:lvl3pPr marL="360354" indent="0">
              <a:buNone/>
              <a:defRPr sz="1200"/>
            </a:lvl3pPr>
            <a:lvl4pPr marL="1371566" indent="0">
              <a:buNone/>
              <a:defRPr sz="1200"/>
            </a:lvl4pPr>
            <a:lvl5pPr marL="1828754" indent="0">
              <a:buNone/>
              <a:defRPr sz="1200"/>
            </a:lvl5pPr>
          </a:lstStyle>
          <a:p>
            <a:pPr lvl="0"/>
            <a:r>
              <a:rPr lang="en-US" dirty="0"/>
              <a:t>Click to edit Master text styles</a:t>
            </a:r>
          </a:p>
        </p:txBody>
      </p:sp>
    </p:spTree>
    <p:extLst>
      <p:ext uri="{BB962C8B-B14F-4D97-AF65-F5344CB8AC3E}">
        <p14:creationId xmlns:p14="http://schemas.microsoft.com/office/powerpoint/2010/main" val="212422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3233" y="2536221"/>
            <a:ext cx="10458971" cy="736600"/>
          </a:xfrm>
        </p:spPr>
        <p:txBody>
          <a:bodyPr anchor="b"/>
          <a:lstStyle>
            <a:lvl1pPr algn="l">
              <a:defRPr sz="2800" b="1" cap="none" baseline="0">
                <a:solidFill>
                  <a:schemeClr val="tx1"/>
                </a:solidFill>
              </a:defRPr>
            </a:lvl1pPr>
          </a:lstStyle>
          <a:p>
            <a:r>
              <a:rPr lang="en-US" dirty="0"/>
              <a:t>Click to edit master title style</a:t>
            </a:r>
            <a:endParaRPr lang="en-GB" dirty="0"/>
          </a:p>
        </p:txBody>
      </p:sp>
      <p:sp>
        <p:nvSpPr>
          <p:cNvPr id="23" name="Text Placeholder 22"/>
          <p:cNvSpPr>
            <a:spLocks noGrp="1"/>
          </p:cNvSpPr>
          <p:nvPr>
            <p:ph type="body" sz="quarter" idx="10"/>
          </p:nvPr>
        </p:nvSpPr>
        <p:spPr>
          <a:xfrm>
            <a:off x="773235" y="3513137"/>
            <a:ext cx="10458972" cy="766763"/>
          </a:xfrm>
        </p:spPr>
        <p:txBody>
          <a:bodyPr/>
          <a:lstStyle>
            <a:lvl1pPr marL="0" indent="0">
              <a:buNone/>
              <a:defRPr sz="2000">
                <a:solidFill>
                  <a:schemeClr val="tx1"/>
                </a:solidFill>
              </a:defRPr>
            </a:lvl1pPr>
          </a:lstStyle>
          <a:p>
            <a:pPr lvl="0"/>
            <a:r>
              <a:rPr lang="en-US" dirty="0"/>
              <a:t>Click to edit Master text styles</a:t>
            </a:r>
          </a:p>
        </p:txBody>
      </p:sp>
      <p:sp>
        <p:nvSpPr>
          <p:cNvPr id="3" name="Freeform: Shape 2">
            <a:extLst>
              <a:ext uri="{FF2B5EF4-FFF2-40B4-BE49-F238E27FC236}">
                <a16:creationId xmlns:a16="http://schemas.microsoft.com/office/drawing/2014/main" id="{69CA9106-B55B-4781-8165-B8D7C0286792}"/>
              </a:ext>
            </a:extLst>
          </p:cNvPr>
          <p:cNvSpPr/>
          <p:nvPr userDrawn="1"/>
        </p:nvSpPr>
        <p:spPr>
          <a:xfrm>
            <a:off x="752271" y="3398199"/>
            <a:ext cx="10608000" cy="0"/>
          </a:xfrm>
          <a:custGeom>
            <a:avLst/>
            <a:gdLst>
              <a:gd name="connsiteX0" fmla="*/ 0 w 8268511"/>
              <a:gd name="connsiteY0" fmla="*/ 0 h 0"/>
              <a:gd name="connsiteX1" fmla="*/ 8268511 w 8268511"/>
              <a:gd name="connsiteY1" fmla="*/ 0 h 0"/>
            </a:gdLst>
            <a:ahLst/>
            <a:cxnLst>
              <a:cxn ang="0">
                <a:pos x="connsiteX0" y="connsiteY0"/>
              </a:cxn>
              <a:cxn ang="0">
                <a:pos x="connsiteX1" y="connsiteY1"/>
              </a:cxn>
            </a:cxnLst>
            <a:rect l="l" t="t" r="r" b="b"/>
            <a:pathLst>
              <a:path w="8268511">
                <a:moveTo>
                  <a:pt x="0" y="0"/>
                </a:moveTo>
                <a:lnTo>
                  <a:pt x="8268511" y="0"/>
                </a:ln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397964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cknowledgment Slide">
    <p:spTree>
      <p:nvGrpSpPr>
        <p:cNvPr id="1" name=""/>
        <p:cNvGrpSpPr/>
        <p:nvPr/>
      </p:nvGrpSpPr>
      <p:grpSpPr>
        <a:xfrm>
          <a:off x="0" y="0"/>
          <a:ext cx="0" cy="0"/>
          <a:chOff x="0" y="0"/>
          <a:chExt cx="0" cy="0"/>
        </a:xfrm>
      </p:grpSpPr>
      <p:sp>
        <p:nvSpPr>
          <p:cNvPr id="2" name="Title 1"/>
          <p:cNvSpPr>
            <a:spLocks noGrp="1"/>
          </p:cNvSpPr>
          <p:nvPr>
            <p:ph type="title"/>
          </p:nvPr>
        </p:nvSpPr>
        <p:spPr>
          <a:xfrm>
            <a:off x="431800" y="1331997"/>
            <a:ext cx="11328400" cy="1059105"/>
          </a:xfrm>
        </p:spPr>
        <p:txBody>
          <a:bodyPr/>
          <a:lstStyle>
            <a:lvl1pPr>
              <a:defRPr sz="2400">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31800" y="2553076"/>
            <a:ext cx="11328400" cy="3078981"/>
          </a:xfrm>
        </p:spPr>
        <p:txBody>
          <a:bodyPr/>
          <a:lstStyle>
            <a:lvl1pPr marL="177796" indent="-177796">
              <a:buClr>
                <a:schemeClr val="accent1"/>
              </a:buClr>
              <a:buFont typeface="Wingdings" panose="05000000000000000000" pitchFamily="2" charset="2"/>
              <a:buChar cha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pic>
        <p:nvPicPr>
          <p:cNvPr id="7" name="Picture 6">
            <a:extLst>
              <a:ext uri="{FF2B5EF4-FFF2-40B4-BE49-F238E27FC236}">
                <a16:creationId xmlns:a16="http://schemas.microsoft.com/office/drawing/2014/main" id="{41F2B6E7-5161-4267-B160-D5DA16F458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163261"/>
          </a:xfrm>
          <a:prstGeom prst="rect">
            <a:avLst/>
          </a:prstGeom>
        </p:spPr>
      </p:pic>
      <p:sp>
        <p:nvSpPr>
          <p:cNvPr id="8" name="Text Placeholder 15">
            <a:extLst>
              <a:ext uri="{FF2B5EF4-FFF2-40B4-BE49-F238E27FC236}">
                <a16:creationId xmlns:a16="http://schemas.microsoft.com/office/drawing/2014/main" id="{848046DF-9B73-4EBD-8E0F-92E243B52697}"/>
              </a:ext>
            </a:extLst>
          </p:cNvPr>
          <p:cNvSpPr>
            <a:spLocks noGrp="1"/>
          </p:cNvSpPr>
          <p:nvPr>
            <p:ph type="body" sz="quarter" idx="13"/>
          </p:nvPr>
        </p:nvSpPr>
        <p:spPr>
          <a:xfrm>
            <a:off x="431801" y="6459940"/>
            <a:ext cx="5111164" cy="363928"/>
          </a:xfrm>
        </p:spPr>
        <p:txBody>
          <a:bodyPr rIns="0" bIns="0" anchor="b"/>
          <a:lstStyle>
            <a:lvl1pPr marL="0" indent="0">
              <a:spcAft>
                <a:spcPts val="0"/>
              </a:spcAft>
              <a:buNone/>
              <a:defRPr sz="800">
                <a:solidFill>
                  <a:schemeClr val="bg1"/>
                </a:solidFill>
              </a:defRPr>
            </a:lvl1pPr>
            <a:lvl2pPr marL="177796" indent="0">
              <a:buNone/>
              <a:defRPr sz="1200"/>
            </a:lvl2pPr>
            <a:lvl3pPr marL="360354" indent="0">
              <a:buNone/>
              <a:defRPr sz="1200"/>
            </a:lvl3pPr>
            <a:lvl4pPr marL="1371566" indent="0">
              <a:buNone/>
              <a:defRPr sz="1200"/>
            </a:lvl4pPr>
            <a:lvl5pPr marL="1828754" indent="0">
              <a:buNone/>
              <a:defRPr sz="1200"/>
            </a:lvl5pPr>
          </a:lstStyle>
          <a:p>
            <a:pPr lvl="0"/>
            <a:r>
              <a:rPr lang="en-US" dirty="0"/>
              <a:t>Click to edit Master text styles</a:t>
            </a:r>
          </a:p>
        </p:txBody>
      </p:sp>
      <p:sp>
        <p:nvSpPr>
          <p:cNvPr id="9" name="Text Placeholder 15">
            <a:extLst>
              <a:ext uri="{FF2B5EF4-FFF2-40B4-BE49-F238E27FC236}">
                <a16:creationId xmlns:a16="http://schemas.microsoft.com/office/drawing/2014/main" id="{3B568F3E-D544-4084-A7D6-05A591E89EC8}"/>
              </a:ext>
            </a:extLst>
          </p:cNvPr>
          <p:cNvSpPr>
            <a:spLocks noGrp="1"/>
          </p:cNvSpPr>
          <p:nvPr>
            <p:ph type="body" sz="quarter" idx="14"/>
          </p:nvPr>
        </p:nvSpPr>
        <p:spPr>
          <a:xfrm>
            <a:off x="7000971" y="6459940"/>
            <a:ext cx="4759229" cy="363928"/>
          </a:xfrm>
        </p:spPr>
        <p:txBody>
          <a:bodyPr rIns="0" bIns="0" anchor="b"/>
          <a:lstStyle>
            <a:lvl1pPr marL="0" indent="0" algn="r">
              <a:spcAft>
                <a:spcPts val="0"/>
              </a:spcAft>
              <a:buNone/>
              <a:defRPr sz="800">
                <a:solidFill>
                  <a:schemeClr val="bg1"/>
                </a:solidFill>
              </a:defRPr>
            </a:lvl1pPr>
            <a:lvl2pPr marL="177796" indent="0">
              <a:buNone/>
              <a:defRPr sz="1200"/>
            </a:lvl2pPr>
            <a:lvl3pPr marL="360354" indent="0">
              <a:buNone/>
              <a:defRPr sz="1200"/>
            </a:lvl3pPr>
            <a:lvl4pPr marL="1371566" indent="0">
              <a:buNone/>
              <a:defRPr sz="1200"/>
            </a:lvl4pPr>
            <a:lvl5pPr marL="1828754" indent="0">
              <a:buNone/>
              <a:defRPr sz="1200"/>
            </a:lvl5pPr>
          </a:lstStyle>
          <a:p>
            <a:pPr lvl="0"/>
            <a:r>
              <a:rPr lang="en-US" dirty="0"/>
              <a:t>Click to edit Master text styles</a:t>
            </a:r>
          </a:p>
        </p:txBody>
      </p:sp>
    </p:spTree>
    <p:extLst>
      <p:ext uri="{BB962C8B-B14F-4D97-AF65-F5344CB8AC3E}">
        <p14:creationId xmlns:p14="http://schemas.microsoft.com/office/powerpoint/2010/main" val="319550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AB2B8-3460-AD49-8813-944829A23943}"/>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76B5362-4BE5-3B4E-BBDB-83B9EEB7304D}"/>
              </a:ext>
            </a:extLst>
          </p:cNvPr>
          <p:cNvSpPr>
            <a:spLocks noGrp="1"/>
          </p:cNvSpPr>
          <p:nvPr>
            <p:ph type="subTitle" idx="1"/>
          </p:nvPr>
        </p:nvSpPr>
        <p:spPr>
          <a:xfrm>
            <a:off x="1524000" y="3602037"/>
            <a:ext cx="9144000" cy="1655763"/>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456FFB4-373C-B540-AC7A-DC46CB497E51}"/>
              </a:ext>
            </a:extLst>
          </p:cNvPr>
          <p:cNvSpPr>
            <a:spLocks noGrp="1"/>
          </p:cNvSpPr>
          <p:nvPr>
            <p:ph type="dt" sz="half" idx="10"/>
          </p:nvPr>
        </p:nvSpPr>
        <p:spPr/>
        <p:txBody>
          <a:bodyPr/>
          <a:lstStyle/>
          <a:p>
            <a:fld id="{23F55971-EAB3-DF45-BAF3-9E9062D6429B}" type="datetimeFigureOut">
              <a:rPr lang="en-US" smtClean="0"/>
              <a:t>1/24/22</a:t>
            </a:fld>
            <a:endParaRPr lang="en-US" dirty="0"/>
          </a:p>
        </p:txBody>
      </p:sp>
      <p:sp>
        <p:nvSpPr>
          <p:cNvPr id="5" name="Footer Placeholder 4">
            <a:extLst>
              <a:ext uri="{FF2B5EF4-FFF2-40B4-BE49-F238E27FC236}">
                <a16:creationId xmlns:a16="http://schemas.microsoft.com/office/drawing/2014/main" id="{5B680177-EBD8-9C4D-A373-4A1F4216AE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0186BE-7619-AB4F-A626-6A465AE1A4B1}"/>
              </a:ext>
            </a:extLst>
          </p:cNvPr>
          <p:cNvSpPr>
            <a:spLocks noGrp="1"/>
          </p:cNvSpPr>
          <p:nvPr>
            <p:ph type="sldNum" sz="quarter" idx="12"/>
          </p:nvPr>
        </p:nvSpPr>
        <p:spPr/>
        <p:txBody>
          <a:bodyPr/>
          <a:lstStyle/>
          <a:p>
            <a:fld id="{6E9E9D0C-D8A7-AE48-AFB4-60DDE77CB9F6}" type="slidenum">
              <a:rPr lang="en-US" smtClean="0"/>
              <a:t>‹#›</a:t>
            </a:fld>
            <a:endParaRPr lang="en-US" dirty="0"/>
          </a:p>
        </p:txBody>
      </p:sp>
    </p:spTree>
    <p:extLst>
      <p:ext uri="{BB962C8B-B14F-4D97-AF65-F5344CB8AC3E}">
        <p14:creationId xmlns:p14="http://schemas.microsoft.com/office/powerpoint/2010/main" val="1263477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1_Title Presentation">
  <p:cSld name="1_Title Presentation">
    <p:spTree>
      <p:nvGrpSpPr>
        <p:cNvPr id="1" name="Shape 10"/>
        <p:cNvGrpSpPr/>
        <p:nvPr/>
      </p:nvGrpSpPr>
      <p:grpSpPr>
        <a:xfrm>
          <a:off x="0" y="0"/>
          <a:ext cx="0" cy="0"/>
          <a:chOff x="0" y="0"/>
          <a:chExt cx="0" cy="0"/>
        </a:xfrm>
      </p:grpSpPr>
      <p:sp>
        <p:nvSpPr>
          <p:cNvPr id="11" name="Google Shape;11;p13"/>
          <p:cNvSpPr txBox="1">
            <a:spLocks noGrp="1"/>
          </p:cNvSpPr>
          <p:nvPr>
            <p:ph type="ctrTitle"/>
          </p:nvPr>
        </p:nvSpPr>
        <p:spPr>
          <a:xfrm>
            <a:off x="480003" y="2494536"/>
            <a:ext cx="658282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Narrow"/>
              <a:buNone/>
              <a:defRPr sz="2800" b="1" i="0" u="none" strike="noStrike" cap="none">
                <a:solidFill>
                  <a:srgbClr val="05416B"/>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2" name="Google Shape;12;p13"/>
          <p:cNvSpPr txBox="1">
            <a:spLocks noGrp="1"/>
          </p:cNvSpPr>
          <p:nvPr>
            <p:ph type="subTitle" idx="1"/>
          </p:nvPr>
        </p:nvSpPr>
        <p:spPr>
          <a:xfrm>
            <a:off x="480003" y="3694536"/>
            <a:ext cx="658282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pic>
        <p:nvPicPr>
          <p:cNvPr id="13" name="Google Shape;13;p13"/>
          <p:cNvPicPr preferRelativeResize="0"/>
          <p:nvPr/>
        </p:nvPicPr>
        <p:blipFill rotWithShape="1">
          <a:blip r:embed="rId2">
            <a:alphaModFix/>
          </a:blip>
          <a:srcRect/>
          <a:stretch/>
        </p:blipFill>
        <p:spPr>
          <a:xfrm>
            <a:off x="7106367" y="2"/>
            <a:ext cx="5085632" cy="6865503"/>
          </a:xfrm>
          <a:prstGeom prst="rect">
            <a:avLst/>
          </a:prstGeom>
          <a:noFill/>
          <a:ln>
            <a:noFill/>
          </a:ln>
        </p:spPr>
      </p:pic>
      <p:sp>
        <p:nvSpPr>
          <p:cNvPr id="14" name="Google Shape;14;p13"/>
          <p:cNvSpPr txBox="1">
            <a:spLocks noGrp="1"/>
          </p:cNvSpPr>
          <p:nvPr>
            <p:ph type="body" idx="2"/>
          </p:nvPr>
        </p:nvSpPr>
        <p:spPr>
          <a:xfrm>
            <a:off x="489667" y="4580800"/>
            <a:ext cx="6582800" cy="1925600"/>
          </a:xfrm>
          <a:prstGeom prst="rect">
            <a:avLst/>
          </a:prstGeom>
          <a:noFill/>
          <a:ln>
            <a:noFill/>
          </a:ln>
        </p:spPr>
        <p:txBody>
          <a:bodyPr spcFirstLastPara="1" wrap="square" lIns="91425" tIns="45700" rIns="91425" bIns="45700" anchor="t" anchorCtr="0">
            <a:noAutofit/>
          </a:bodyPr>
          <a:lstStyle>
            <a:lvl1pPr marL="457178" marR="0" lvl="0" indent="-330184"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1pPr>
            <a:lvl2pPr marL="914356" marR="0" lvl="1" indent="-330184"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532" marR="0" lvl="2" indent="-330184"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709" marR="0" lvl="3"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5886" marR="0" lvl="4"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063" marR="0" lvl="5"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240" marR="0" lvl="6"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418" marR="0" lvl="7"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594" marR="0" lvl="8"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pic>
        <p:nvPicPr>
          <p:cNvPr id="15" name="Google Shape;15;p13"/>
          <p:cNvPicPr preferRelativeResize="0"/>
          <p:nvPr/>
        </p:nvPicPr>
        <p:blipFill rotWithShape="1">
          <a:blip r:embed="rId3">
            <a:alphaModFix/>
          </a:blip>
          <a:srcRect t="-2312"/>
          <a:stretch/>
        </p:blipFill>
        <p:spPr>
          <a:xfrm>
            <a:off x="624437" y="596269"/>
            <a:ext cx="2477527" cy="546867"/>
          </a:xfrm>
          <a:prstGeom prst="rect">
            <a:avLst/>
          </a:prstGeom>
          <a:noFill/>
          <a:ln>
            <a:noFill/>
          </a:ln>
        </p:spPr>
      </p:pic>
    </p:spTree>
    <p:extLst>
      <p:ext uri="{BB962C8B-B14F-4D97-AF65-F5344CB8AC3E}">
        <p14:creationId xmlns:p14="http://schemas.microsoft.com/office/powerpoint/2010/main" val="3247557693"/>
      </p:ext>
    </p:extLst>
  </p:cSld>
  <p:clrMapOvr>
    <a:masterClrMapping/>
  </p:clrMapOvr>
  <p:extLst>
    <p:ext uri="{DCECCB84-F9BA-43D5-87BE-67443E8EF086}">
      <p15:sldGuideLst xmlns:p15="http://schemas.microsoft.com/office/powerpoint/2012/main">
        <p15:guide id="1" orient="horz" pos="3117" userDrawn="1">
          <p15:clr>
            <a:srgbClr val="FBAE40"/>
          </p15:clr>
        </p15:guide>
        <p15:guide id="2" pos="393"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resentation Title">
    <p:spTree>
      <p:nvGrpSpPr>
        <p:cNvPr id="1" name=""/>
        <p:cNvGrpSpPr/>
        <p:nvPr/>
      </p:nvGrpSpPr>
      <p:grpSpPr>
        <a:xfrm>
          <a:off x="0" y="0"/>
          <a:ext cx="0" cy="0"/>
          <a:chOff x="0" y="0"/>
          <a:chExt cx="0" cy="0"/>
        </a:xfrm>
      </p:grpSpPr>
      <p:pic>
        <p:nvPicPr>
          <p:cNvPr id="3" name="Picture 2" descr="A close up of a sign&#10;&#10;Description generated with high confidence">
            <a:extLst>
              <a:ext uri="{FF2B5EF4-FFF2-40B4-BE49-F238E27FC236}">
                <a16:creationId xmlns:a16="http://schemas.microsoft.com/office/drawing/2014/main" id="{A43635C6-4D3C-4651-8386-F00202FF94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2"/>
            <a:ext cx="12192001" cy="6992623"/>
          </a:xfrm>
          <a:prstGeom prst="rect">
            <a:avLst/>
          </a:prstGeom>
        </p:spPr>
      </p:pic>
      <p:sp>
        <p:nvSpPr>
          <p:cNvPr id="7" name="Text Placeholder 3">
            <a:extLst>
              <a:ext uri="{FF2B5EF4-FFF2-40B4-BE49-F238E27FC236}">
                <a16:creationId xmlns:a16="http://schemas.microsoft.com/office/drawing/2014/main" id="{FCEBEA29-4646-4C8F-A0D7-BE78E6E87E58}"/>
              </a:ext>
            </a:extLst>
          </p:cNvPr>
          <p:cNvSpPr txBox="1">
            <a:spLocks/>
          </p:cNvSpPr>
          <p:nvPr/>
        </p:nvSpPr>
        <p:spPr>
          <a:xfrm>
            <a:off x="7475971" y="394323"/>
            <a:ext cx="4383741" cy="878541"/>
          </a:xfrm>
          <a:prstGeom prst="rect">
            <a:avLst/>
          </a:prstGeom>
        </p:spPr>
        <p:txBody>
          <a:bodyPr/>
          <a:lstStyle>
            <a:lvl1pPr marL="244475" indent="-244475" algn="l" defTabSz="457200" rtl="0" eaLnBrk="1" latinLnBrk="0" hangingPunct="1">
              <a:lnSpc>
                <a:spcPct val="110000"/>
              </a:lnSpc>
              <a:spcBef>
                <a:spcPct val="20000"/>
              </a:spcBef>
              <a:buClr>
                <a:schemeClr val="tx2"/>
              </a:buClr>
              <a:buFont typeface="Wingdings" panose="05000000000000000000" pitchFamily="2" charset="2"/>
              <a:buChar char="§"/>
              <a:defRPr sz="2400" kern="1200">
                <a:solidFill>
                  <a:schemeClr val="tx1"/>
                </a:solidFill>
                <a:latin typeface="Calibri" panose="020F0502020204030204" pitchFamily="34" charset="0"/>
                <a:ea typeface="+mn-ea"/>
                <a:cs typeface="+mn-cs"/>
              </a:defRPr>
            </a:lvl1pPr>
            <a:lvl2pPr marL="711200" indent="-254000" algn="l" defTabSz="457200" rtl="0" eaLnBrk="1" latinLnBrk="0" hangingPunct="1">
              <a:lnSpc>
                <a:spcPct val="110000"/>
              </a:lnSpc>
              <a:spcBef>
                <a:spcPct val="20000"/>
              </a:spcBef>
              <a:buClr>
                <a:schemeClr val="tx2"/>
              </a:buClr>
              <a:buFont typeface="Wingdings" panose="05000000000000000000" pitchFamily="2" charset="2"/>
              <a:buChar char="§"/>
              <a:defRPr lang="en-US" sz="2000" kern="1200" dirty="0" smtClean="0">
                <a:solidFill>
                  <a:schemeClr val="tx1"/>
                </a:solidFill>
                <a:latin typeface="Calibri" panose="020F0502020204030204" pitchFamily="34" charset="0"/>
                <a:ea typeface="+mn-ea"/>
                <a:cs typeface="+mn-cs"/>
              </a:defRPr>
            </a:lvl2pPr>
            <a:lvl3pPr marL="1096963" indent="-182563" algn="l" defTabSz="457200" rtl="0" eaLnBrk="1" latinLnBrk="0" hangingPunct="1">
              <a:lnSpc>
                <a:spcPct val="110000"/>
              </a:lnSpc>
              <a:spcBef>
                <a:spcPct val="20000"/>
              </a:spcBef>
              <a:buClr>
                <a:schemeClr val="tx2"/>
              </a:buClr>
              <a:buFont typeface="Wingdings" panose="05000000000000000000" pitchFamily="2" charset="2"/>
              <a:buChar char="§"/>
              <a:defRPr lang="en-US" sz="1800" kern="1200" dirty="0" smtClean="0">
                <a:solidFill>
                  <a:schemeClr val="tx1"/>
                </a:solidFill>
                <a:latin typeface="Calibri" panose="020F0502020204030204" pitchFamily="34" charset="0"/>
                <a:ea typeface="+mn-ea"/>
                <a:cs typeface="+mn-cs"/>
              </a:defRPr>
            </a:lvl3pPr>
            <a:lvl4pPr marL="1554163" indent="-182563" algn="l" defTabSz="457200" rtl="0" eaLnBrk="1" latinLnBrk="0" hangingPunct="1">
              <a:lnSpc>
                <a:spcPct val="110000"/>
              </a:lnSpc>
              <a:spcBef>
                <a:spcPct val="20000"/>
              </a:spcBef>
              <a:buClr>
                <a:schemeClr val="tx2"/>
              </a:buClr>
              <a:buFont typeface="Wingdings" panose="05000000000000000000" pitchFamily="2" charset="2"/>
              <a:buChar char="§"/>
              <a:defRPr sz="1600" kern="1200">
                <a:solidFill>
                  <a:schemeClr val="tx1"/>
                </a:solidFill>
                <a:latin typeface="Calibri" panose="020F0502020204030204" pitchFamily="34" charset="0"/>
                <a:ea typeface="+mn-ea"/>
                <a:cs typeface="+mn-cs"/>
              </a:defRPr>
            </a:lvl4pPr>
            <a:lvl5pPr marL="2022475" indent="-193675" algn="l" defTabSz="457200" rtl="0" eaLnBrk="1" latinLnBrk="0" hangingPunct="1">
              <a:lnSpc>
                <a:spcPct val="110000"/>
              </a:lnSpc>
              <a:spcBef>
                <a:spcPct val="20000"/>
              </a:spcBef>
              <a:buClr>
                <a:schemeClr val="tx2"/>
              </a:buClr>
              <a:buFont typeface="Wingdings" panose="05000000000000000000" pitchFamily="2" charset="2"/>
              <a:buChar char="§"/>
              <a:defRPr sz="1600" kern="1200">
                <a:solidFill>
                  <a:schemeClr val="tx1"/>
                </a:solidFill>
                <a:latin typeface="Calibri" panose="020F05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fontAlgn="auto">
              <a:spcAft>
                <a:spcPts val="0"/>
              </a:spcAft>
              <a:buNone/>
            </a:pPr>
            <a:r>
              <a:rPr lang="en-US" sz="1351" dirty="0">
                <a:solidFill>
                  <a:schemeClr val="bg1"/>
                </a:solidFill>
                <a:latin typeface="Arial" panose="020B0604020202020204" pitchFamily="34" charset="0"/>
                <a:cs typeface="Arial" panose="020B0604020202020204" pitchFamily="34" charset="0"/>
              </a:rPr>
              <a:t>NASDAQ: MRTX</a:t>
            </a:r>
          </a:p>
        </p:txBody>
      </p:sp>
      <p:sp>
        <p:nvSpPr>
          <p:cNvPr id="8" name="TextBox 7">
            <a:extLst>
              <a:ext uri="{FF2B5EF4-FFF2-40B4-BE49-F238E27FC236}">
                <a16:creationId xmlns:a16="http://schemas.microsoft.com/office/drawing/2014/main" id="{BF2C2F84-5800-4C8E-AFEC-30CB5A0E0C2A}"/>
              </a:ext>
            </a:extLst>
          </p:cNvPr>
          <p:cNvSpPr txBox="1"/>
          <p:nvPr/>
        </p:nvSpPr>
        <p:spPr>
          <a:xfrm>
            <a:off x="658919" y="2646921"/>
            <a:ext cx="4522683" cy="553998"/>
          </a:xfrm>
          <a:prstGeom prst="rect">
            <a:avLst/>
          </a:prstGeom>
          <a:noFill/>
        </p:spPr>
        <p:txBody>
          <a:bodyPr wrap="square" rtlCol="0">
            <a:spAutoFit/>
          </a:bodyPr>
          <a:lstStyle/>
          <a:p>
            <a:r>
              <a:rPr lang="en-US" sz="1500" dirty="0">
                <a:solidFill>
                  <a:schemeClr val="bg1"/>
                </a:solidFill>
                <a:cs typeface="Arial" panose="020B0604020202020204" pitchFamily="34" charset="0"/>
              </a:rPr>
              <a:t>Targeting the genetic and immunological drivers of cancer</a:t>
            </a:r>
          </a:p>
        </p:txBody>
      </p:sp>
      <p:pic>
        <p:nvPicPr>
          <p:cNvPr id="9" name="Picture 8" descr="A picture containing clipart&#10;&#10;Description generated with high confidence">
            <a:extLst>
              <a:ext uri="{FF2B5EF4-FFF2-40B4-BE49-F238E27FC236}">
                <a16:creationId xmlns:a16="http://schemas.microsoft.com/office/drawing/2014/main" id="{050CE41B-386E-4CEC-A24F-9D6500F4454D}"/>
              </a:ext>
            </a:extLst>
          </p:cNvPr>
          <p:cNvPicPr>
            <a:picLocks noChangeAspect="1"/>
          </p:cNvPicPr>
          <p:nvPr/>
        </p:nvPicPr>
        <p:blipFill>
          <a:blip r:embed="rId3"/>
          <a:stretch>
            <a:fillRect/>
          </a:stretch>
        </p:blipFill>
        <p:spPr>
          <a:xfrm>
            <a:off x="762000" y="1080931"/>
            <a:ext cx="3932261" cy="1268079"/>
          </a:xfrm>
          <a:prstGeom prst="rect">
            <a:avLst/>
          </a:prstGeom>
        </p:spPr>
      </p:pic>
      <p:sp>
        <p:nvSpPr>
          <p:cNvPr id="11" name="Text Placeholder 10">
            <a:extLst>
              <a:ext uri="{FF2B5EF4-FFF2-40B4-BE49-F238E27FC236}">
                <a16:creationId xmlns:a16="http://schemas.microsoft.com/office/drawing/2014/main" id="{72EE7D9D-B025-4DDF-B548-9127234DD03A}"/>
              </a:ext>
            </a:extLst>
          </p:cNvPr>
          <p:cNvSpPr>
            <a:spLocks noGrp="1"/>
          </p:cNvSpPr>
          <p:nvPr>
            <p:ph type="body" sz="quarter" idx="10" hasCustomPrompt="1"/>
          </p:nvPr>
        </p:nvSpPr>
        <p:spPr>
          <a:xfrm>
            <a:off x="649395" y="3832625"/>
            <a:ext cx="5497011" cy="1092200"/>
          </a:xfrm>
          <a:prstGeom prst="rect">
            <a:avLst/>
          </a:prstGeom>
        </p:spPr>
        <p:txBody>
          <a:bodyPr anchor="b"/>
          <a:lstStyle>
            <a:lvl1pPr marL="0" indent="0" algn="l">
              <a:buFontTx/>
              <a:buNone/>
              <a:defRPr sz="1800">
                <a:solidFill>
                  <a:schemeClr val="bg1"/>
                </a:solidFill>
              </a:defRPr>
            </a:lvl1pPr>
            <a:lvl2pPr marL="342891" indent="0" algn="l">
              <a:buFontTx/>
              <a:buNone/>
              <a:defRPr sz="1500">
                <a:solidFill>
                  <a:schemeClr val="bg1"/>
                </a:solidFill>
              </a:defRPr>
            </a:lvl2pPr>
            <a:lvl3pPr marL="685783" indent="0" algn="l">
              <a:buFontTx/>
              <a:buNone/>
              <a:defRPr>
                <a:solidFill>
                  <a:schemeClr val="bg1"/>
                </a:solidFill>
              </a:defRPr>
            </a:lvl3pPr>
            <a:lvl4pPr marL="1028674" indent="0" algn="l">
              <a:buFontTx/>
              <a:buNone/>
              <a:defRPr>
                <a:solidFill>
                  <a:schemeClr val="bg1"/>
                </a:solidFill>
              </a:defRPr>
            </a:lvl4pPr>
            <a:lvl5pPr marL="1371566" indent="0" algn="l">
              <a:buFontTx/>
              <a:buNone/>
              <a:defRPr>
                <a:solidFill>
                  <a:schemeClr val="bg1"/>
                </a:solidFill>
              </a:defRPr>
            </a:lvl5pPr>
          </a:lstStyle>
          <a:p>
            <a:pPr lvl="0"/>
            <a:r>
              <a:rPr lang="en-US"/>
              <a:t>Enter Presentation Name / Topic Here</a:t>
            </a:r>
          </a:p>
        </p:txBody>
      </p:sp>
      <p:sp>
        <p:nvSpPr>
          <p:cNvPr id="12" name="Text Placeholder 10">
            <a:extLst>
              <a:ext uri="{FF2B5EF4-FFF2-40B4-BE49-F238E27FC236}">
                <a16:creationId xmlns:a16="http://schemas.microsoft.com/office/drawing/2014/main" id="{0AF09EC4-BB44-478B-8328-BE44C800AA76}"/>
              </a:ext>
            </a:extLst>
          </p:cNvPr>
          <p:cNvSpPr>
            <a:spLocks noGrp="1"/>
          </p:cNvSpPr>
          <p:nvPr>
            <p:ph type="body" sz="quarter" idx="11" hasCustomPrompt="1"/>
          </p:nvPr>
        </p:nvSpPr>
        <p:spPr>
          <a:xfrm>
            <a:off x="649395" y="4954137"/>
            <a:ext cx="5497011" cy="1092200"/>
          </a:xfrm>
          <a:prstGeom prst="rect">
            <a:avLst/>
          </a:prstGeom>
        </p:spPr>
        <p:txBody>
          <a:bodyPr anchor="t"/>
          <a:lstStyle>
            <a:lvl1pPr marL="0" indent="0" algn="l">
              <a:buFontTx/>
              <a:buNone/>
              <a:defRPr sz="1351">
                <a:solidFill>
                  <a:schemeClr val="bg1"/>
                </a:solidFill>
              </a:defRPr>
            </a:lvl1pPr>
            <a:lvl2pPr marL="342891" indent="0" algn="l">
              <a:buFontTx/>
              <a:buNone/>
              <a:defRPr sz="1351">
                <a:solidFill>
                  <a:schemeClr val="bg1"/>
                </a:solidFill>
              </a:defRPr>
            </a:lvl2pPr>
            <a:lvl3pPr marL="685783" indent="0" algn="l">
              <a:buFontTx/>
              <a:buNone/>
              <a:defRPr>
                <a:solidFill>
                  <a:schemeClr val="bg1"/>
                </a:solidFill>
              </a:defRPr>
            </a:lvl3pPr>
            <a:lvl4pPr marL="1028674" indent="0" algn="l">
              <a:buFontTx/>
              <a:buNone/>
              <a:defRPr>
                <a:solidFill>
                  <a:schemeClr val="bg1"/>
                </a:solidFill>
              </a:defRPr>
            </a:lvl4pPr>
            <a:lvl5pPr marL="1371566" indent="0" algn="l">
              <a:buFontTx/>
              <a:buNone/>
              <a:defRPr>
                <a:solidFill>
                  <a:schemeClr val="bg1"/>
                </a:solidFill>
              </a:defRPr>
            </a:lvl5pPr>
          </a:lstStyle>
          <a:p>
            <a:pPr lvl="0"/>
            <a:r>
              <a:rPr lang="en-US"/>
              <a:t>Enter presentation Date</a:t>
            </a:r>
          </a:p>
          <a:p>
            <a:pPr lvl="0"/>
            <a:endParaRPr lang="en-US"/>
          </a:p>
          <a:p>
            <a:pPr lvl="1"/>
            <a:endParaRPr lang="en-US"/>
          </a:p>
        </p:txBody>
      </p:sp>
      <p:cxnSp>
        <p:nvCxnSpPr>
          <p:cNvPr id="10" name="Straight Connector 9">
            <a:extLst>
              <a:ext uri="{FF2B5EF4-FFF2-40B4-BE49-F238E27FC236}">
                <a16:creationId xmlns:a16="http://schemas.microsoft.com/office/drawing/2014/main" id="{0859C557-97BB-4073-A352-5CA35B10B852}"/>
              </a:ext>
            </a:extLst>
          </p:cNvPr>
          <p:cNvCxnSpPr/>
          <p:nvPr/>
        </p:nvCxnSpPr>
        <p:spPr>
          <a:xfrm>
            <a:off x="419100" y="3933371"/>
            <a:ext cx="0" cy="2090059"/>
          </a:xfrm>
          <a:prstGeom prst="line">
            <a:avLst/>
          </a:prstGeom>
          <a:ln w="9525">
            <a:solidFill>
              <a:schemeClr val="bg1"/>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064706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pic>
        <p:nvPicPr>
          <p:cNvPr id="3" name="Picture 2" descr="A close up of a sign&#10;&#10;Description generated with high confidence">
            <a:extLst>
              <a:ext uri="{FF2B5EF4-FFF2-40B4-BE49-F238E27FC236}">
                <a16:creationId xmlns:a16="http://schemas.microsoft.com/office/drawing/2014/main" id="{A43635C6-4D3C-4651-8386-F00202FF94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2"/>
            <a:ext cx="12192001" cy="6992623"/>
          </a:xfrm>
          <a:prstGeom prst="rect">
            <a:avLst/>
          </a:prstGeom>
        </p:spPr>
      </p:pic>
      <p:sp>
        <p:nvSpPr>
          <p:cNvPr id="12" name="Text Placeholder 10">
            <a:extLst>
              <a:ext uri="{FF2B5EF4-FFF2-40B4-BE49-F238E27FC236}">
                <a16:creationId xmlns:a16="http://schemas.microsoft.com/office/drawing/2014/main" id="{0AF09EC4-BB44-478B-8328-BE44C800AA76}"/>
              </a:ext>
            </a:extLst>
          </p:cNvPr>
          <p:cNvSpPr>
            <a:spLocks noGrp="1"/>
          </p:cNvSpPr>
          <p:nvPr>
            <p:ph type="body" sz="quarter" idx="11" hasCustomPrompt="1"/>
          </p:nvPr>
        </p:nvSpPr>
        <p:spPr>
          <a:xfrm>
            <a:off x="746817" y="4014027"/>
            <a:ext cx="11023595" cy="1092200"/>
          </a:xfrm>
          <a:prstGeom prst="rect">
            <a:avLst/>
          </a:prstGeom>
        </p:spPr>
        <p:txBody>
          <a:bodyPr anchor="ctr"/>
          <a:lstStyle>
            <a:lvl1pPr marL="0" indent="0" algn="l">
              <a:buFontTx/>
              <a:buNone/>
              <a:defRPr sz="2700">
                <a:solidFill>
                  <a:schemeClr val="bg1"/>
                </a:solidFill>
              </a:defRPr>
            </a:lvl1pPr>
            <a:lvl2pPr marL="342891" indent="0" algn="l">
              <a:buFontTx/>
              <a:buNone/>
              <a:defRPr sz="3000">
                <a:solidFill>
                  <a:schemeClr val="bg1"/>
                </a:solidFill>
              </a:defRPr>
            </a:lvl2pPr>
            <a:lvl3pPr marL="685783" indent="0" algn="l">
              <a:buFontTx/>
              <a:buNone/>
              <a:defRPr>
                <a:solidFill>
                  <a:schemeClr val="bg1"/>
                </a:solidFill>
              </a:defRPr>
            </a:lvl3pPr>
            <a:lvl4pPr marL="1028674" indent="0" algn="l">
              <a:buFontTx/>
              <a:buNone/>
              <a:defRPr>
                <a:solidFill>
                  <a:schemeClr val="bg1"/>
                </a:solidFill>
              </a:defRPr>
            </a:lvl4pPr>
            <a:lvl5pPr marL="1371566" indent="0" algn="l">
              <a:buFontTx/>
              <a:buNone/>
              <a:defRPr>
                <a:solidFill>
                  <a:schemeClr val="bg1"/>
                </a:solidFill>
              </a:defRPr>
            </a:lvl5pPr>
          </a:lstStyle>
          <a:p>
            <a:pPr lvl="0"/>
            <a:r>
              <a:rPr lang="en-US"/>
              <a:t>Enter Section Title Here</a:t>
            </a:r>
          </a:p>
        </p:txBody>
      </p:sp>
      <p:pic>
        <p:nvPicPr>
          <p:cNvPr id="13" name="Picture 12" descr="A picture containing clipart&#10;&#10;Description generated with high confidence">
            <a:extLst>
              <a:ext uri="{FF2B5EF4-FFF2-40B4-BE49-F238E27FC236}">
                <a16:creationId xmlns:a16="http://schemas.microsoft.com/office/drawing/2014/main" id="{5C1D4FB1-BC3B-477B-89A4-0E135C59C3F4}"/>
              </a:ext>
            </a:extLst>
          </p:cNvPr>
          <p:cNvPicPr>
            <a:picLocks noChangeAspect="1"/>
          </p:cNvPicPr>
          <p:nvPr/>
        </p:nvPicPr>
        <p:blipFill>
          <a:blip r:embed="rId3"/>
          <a:stretch>
            <a:fillRect/>
          </a:stretch>
        </p:blipFill>
        <p:spPr>
          <a:xfrm>
            <a:off x="467847" y="790414"/>
            <a:ext cx="2851317" cy="919495"/>
          </a:xfrm>
          <a:prstGeom prst="rect">
            <a:avLst/>
          </a:prstGeom>
        </p:spPr>
      </p:pic>
      <p:pic>
        <p:nvPicPr>
          <p:cNvPr id="6" name="Picture 5">
            <a:extLst>
              <a:ext uri="{FF2B5EF4-FFF2-40B4-BE49-F238E27FC236}">
                <a16:creationId xmlns:a16="http://schemas.microsoft.com/office/drawing/2014/main" id="{7724A40B-F6B1-4397-8389-08FECEE8C83D}"/>
              </a:ext>
            </a:extLst>
          </p:cNvPr>
          <p:cNvPicPr>
            <a:picLocks noChangeAspect="1"/>
          </p:cNvPicPr>
          <p:nvPr/>
        </p:nvPicPr>
        <p:blipFill>
          <a:blip r:embed="rId4"/>
          <a:stretch>
            <a:fillRect/>
          </a:stretch>
        </p:blipFill>
        <p:spPr>
          <a:xfrm rot="16200000">
            <a:off x="-2999687" y="-664141"/>
            <a:ext cx="18516600" cy="8186287"/>
          </a:xfrm>
          <a:prstGeom prst="rect">
            <a:avLst/>
          </a:prstGeom>
        </p:spPr>
      </p:pic>
    </p:spTree>
    <p:extLst>
      <p:ext uri="{BB962C8B-B14F-4D97-AF65-F5344CB8AC3E}">
        <p14:creationId xmlns:p14="http://schemas.microsoft.com/office/powerpoint/2010/main" val="1024374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2E36EE9-5A71-4D6A-A021-DCF080388003}"/>
              </a:ext>
            </a:extLst>
          </p:cNvPr>
          <p:cNvSpPr>
            <a:spLocks noGrp="1"/>
          </p:cNvSpPr>
          <p:nvPr>
            <p:ph type="body" sz="quarter" idx="13" hasCustomPrompt="1"/>
          </p:nvPr>
        </p:nvSpPr>
        <p:spPr>
          <a:xfrm>
            <a:off x="632427" y="1447801"/>
            <a:ext cx="11077575" cy="482600"/>
          </a:xfrm>
          <a:prstGeom prst="rect">
            <a:avLst/>
          </a:prstGeom>
        </p:spPr>
        <p:txBody>
          <a:bodyPr/>
          <a:lstStyle>
            <a:lvl1pPr marL="0" indent="0">
              <a:buFontTx/>
              <a:buNone/>
              <a:defRPr sz="1500" b="1">
                <a:solidFill>
                  <a:schemeClr val="tx2"/>
                </a:solidFill>
              </a:defRPr>
            </a:lvl1pPr>
            <a:lvl5pPr>
              <a:defRPr sz="1051" b="1">
                <a:solidFill>
                  <a:schemeClr val="tx2"/>
                </a:solidFill>
              </a:defRPr>
            </a:lvl5pPr>
          </a:lstStyle>
          <a:p>
            <a:pPr lvl="0"/>
            <a:r>
              <a:rPr lang="en-US"/>
              <a:t>Click to add headline. Font is Arial Bold and color is the Dark Purple: R79, G42, B132</a:t>
            </a:r>
          </a:p>
          <a:p>
            <a:pPr lvl="4"/>
            <a:endParaRPr lang="en-US"/>
          </a:p>
        </p:txBody>
      </p:sp>
      <p:sp>
        <p:nvSpPr>
          <p:cNvPr id="11" name="Title 1">
            <a:extLst>
              <a:ext uri="{FF2B5EF4-FFF2-40B4-BE49-F238E27FC236}">
                <a16:creationId xmlns:a16="http://schemas.microsoft.com/office/drawing/2014/main" id="{71E75AD8-A3B7-41E1-891F-5FF5092DBEAE}"/>
              </a:ext>
            </a:extLst>
          </p:cNvPr>
          <p:cNvSpPr>
            <a:spLocks noGrp="1"/>
          </p:cNvSpPr>
          <p:nvPr>
            <p:ph type="title" hasCustomPrompt="1"/>
          </p:nvPr>
        </p:nvSpPr>
        <p:spPr>
          <a:xfrm>
            <a:off x="324595" y="179432"/>
            <a:ext cx="11461005" cy="1143000"/>
          </a:xfrm>
          <a:prstGeom prst="rect">
            <a:avLst/>
          </a:prstGeom>
        </p:spPr>
        <p:txBody>
          <a:bodyPr vert="horz" anchor="ctr">
            <a:noAutofit/>
          </a:bodyPr>
          <a:lstStyle>
            <a:lvl1pPr>
              <a:defRPr/>
            </a:lvl1pPr>
          </a:lstStyle>
          <a:p>
            <a:r>
              <a:rPr lang="en-US"/>
              <a:t>Click to Enter Title. Use Initial Caps, Arial 24 Bold, Purple R79, G42, B132</a:t>
            </a:r>
          </a:p>
        </p:txBody>
      </p:sp>
      <p:sp>
        <p:nvSpPr>
          <p:cNvPr id="7" name="Text Placeholder 5">
            <a:extLst>
              <a:ext uri="{FF2B5EF4-FFF2-40B4-BE49-F238E27FC236}">
                <a16:creationId xmlns:a16="http://schemas.microsoft.com/office/drawing/2014/main" id="{B455C0DF-9DCB-4FD2-9EFF-42C89D924E9E}"/>
              </a:ext>
            </a:extLst>
          </p:cNvPr>
          <p:cNvSpPr>
            <a:spLocks noGrp="1"/>
          </p:cNvSpPr>
          <p:nvPr>
            <p:ph type="body" sz="quarter" idx="11" hasCustomPrompt="1"/>
          </p:nvPr>
        </p:nvSpPr>
        <p:spPr>
          <a:xfrm>
            <a:off x="632428" y="6382543"/>
            <a:ext cx="9369425" cy="376237"/>
          </a:xfrm>
          <a:prstGeom prst="rect">
            <a:avLst/>
          </a:prstGeom>
        </p:spPr>
        <p:txBody>
          <a:bodyPr anchor="b"/>
          <a:lstStyle>
            <a:lvl1pPr marL="0" indent="0">
              <a:buNone/>
              <a:defRPr sz="600"/>
            </a:lvl1pPr>
          </a:lstStyle>
          <a:p>
            <a:pPr lvl="0"/>
            <a:r>
              <a:rPr lang="en-US"/>
              <a:t>Click to insert footnote</a:t>
            </a:r>
          </a:p>
        </p:txBody>
      </p:sp>
      <p:sp>
        <p:nvSpPr>
          <p:cNvPr id="12" name="Content Placeholder 5">
            <a:extLst>
              <a:ext uri="{FF2B5EF4-FFF2-40B4-BE49-F238E27FC236}">
                <a16:creationId xmlns:a16="http://schemas.microsoft.com/office/drawing/2014/main" id="{13A6453D-1E79-473B-BD0C-C7354B896DC5}"/>
              </a:ext>
            </a:extLst>
          </p:cNvPr>
          <p:cNvSpPr>
            <a:spLocks noGrp="1"/>
          </p:cNvSpPr>
          <p:nvPr>
            <p:ph sz="quarter" idx="12" hasCustomPrompt="1"/>
          </p:nvPr>
        </p:nvSpPr>
        <p:spPr>
          <a:xfrm>
            <a:off x="632427" y="1917700"/>
            <a:ext cx="11077575" cy="4267200"/>
          </a:xfrm>
          <a:prstGeom prst="rect">
            <a:avLst/>
          </a:prstGeom>
        </p:spPr>
        <p:txBody>
          <a:bodyPr/>
          <a:lstStyle>
            <a:lvl1pPr marL="0" indent="0">
              <a:buFontTx/>
              <a:buNone/>
              <a:defRPr sz="1351"/>
            </a:lvl1pPr>
            <a:lvl2pPr marL="342891" indent="0">
              <a:buFontTx/>
              <a:buNone/>
              <a:defRPr sz="1351"/>
            </a:lvl2pPr>
            <a:lvl3pPr marL="685783" indent="-209545">
              <a:buFontTx/>
              <a:buNone/>
              <a:defRPr sz="1200"/>
            </a:lvl3pPr>
            <a:lvl4pPr marL="1028674" indent="0">
              <a:buFontTx/>
              <a:buNone/>
              <a:defRPr sz="1051"/>
            </a:lvl4pPr>
            <a:lvl5pPr marL="1371566" indent="0">
              <a:buFontTx/>
              <a:buNone/>
              <a:defRPr sz="1051"/>
            </a:lvl5pPr>
          </a:lstStyle>
          <a:p>
            <a:pPr lvl="0"/>
            <a:r>
              <a:rPr lang="en-US"/>
              <a:t>Click to enter non-bulleted text, tables, charts, illustrations and photos. Use Arial for body text.  From the Font Theme color drop down apply Grey Red 89, Green 89, Blue 89</a:t>
            </a:r>
          </a:p>
          <a:p>
            <a:pPr lvl="1"/>
            <a:r>
              <a:rPr lang="en-US"/>
              <a:t>Second level</a:t>
            </a:r>
          </a:p>
          <a:p>
            <a:pPr lvl="2"/>
            <a:r>
              <a:rPr lang="en-US"/>
              <a:t>Third level</a:t>
            </a:r>
          </a:p>
        </p:txBody>
      </p:sp>
    </p:spTree>
    <p:extLst>
      <p:ext uri="{BB962C8B-B14F-4D97-AF65-F5344CB8AC3E}">
        <p14:creationId xmlns:p14="http://schemas.microsoft.com/office/powerpoint/2010/main" val="1074934254"/>
      </p:ext>
    </p:extLst>
  </p:cSld>
  <p:clrMapOvr>
    <a:masterClrMapping/>
  </p:clrMapOvr>
  <p:extLst>
    <p:ext uri="{DCECCB84-F9BA-43D5-87BE-67443E8EF086}">
      <p15:sldGuideLst xmlns:p15="http://schemas.microsoft.com/office/powerpoint/2012/main">
        <p15:guide id="1" pos="352" userDrawn="1">
          <p15:clr>
            <a:srgbClr val="FBAE40"/>
          </p15:clr>
        </p15:guide>
        <p15:guide id="2" pos="608" userDrawn="1">
          <p15:clr>
            <a:srgbClr val="FBAE40"/>
          </p15:clr>
        </p15:guide>
        <p15:guide id="3" orient="horz" pos="55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3D09B07-B582-410D-8C2E-1A7453D807B0}" type="slidenum">
              <a:rPr lang="en-US"/>
              <a:pPr>
                <a:defRPr/>
              </a:pPr>
              <a:t>‹#›</a:t>
            </a:fld>
            <a:endParaRPr lang="en-US"/>
          </a:p>
        </p:txBody>
      </p:sp>
    </p:spTree>
    <p:extLst>
      <p:ext uri="{BB962C8B-B14F-4D97-AF65-F5344CB8AC3E}">
        <p14:creationId xmlns:p14="http://schemas.microsoft.com/office/powerpoint/2010/main" val="277117028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Bulleted Content">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609600" y="1535503"/>
            <a:ext cx="10972800" cy="4530336"/>
          </a:xfrm>
          <a:prstGeom prst="rect">
            <a:avLst/>
          </a:prstGeom>
        </p:spPr>
        <p:txBody>
          <a:bodyPr vert="horz"/>
          <a:lstStyle>
            <a:lvl1pPr marL="219069" indent="-219069">
              <a:lnSpc>
                <a:spcPct val="120000"/>
              </a:lnSpc>
              <a:spcBef>
                <a:spcPts val="900"/>
              </a:spcBef>
              <a:buClr>
                <a:schemeClr val="tx2"/>
              </a:buClr>
              <a:buFont typeface="Wingdings" panose="05000000000000000000" pitchFamily="2" charset="2"/>
              <a:buChar char="§"/>
              <a:defRPr sz="1351"/>
            </a:lvl1pPr>
            <a:lvl2pPr>
              <a:lnSpc>
                <a:spcPct val="120000"/>
              </a:lnSpc>
              <a:spcBef>
                <a:spcPts val="451"/>
              </a:spcBef>
              <a:buClr>
                <a:schemeClr val="tx2"/>
              </a:buClr>
              <a:defRPr sz="1200"/>
            </a:lvl2pPr>
            <a:lvl3pPr marL="857229" indent="-171446">
              <a:lnSpc>
                <a:spcPct val="120000"/>
              </a:lnSpc>
              <a:spcBef>
                <a:spcPts val="451"/>
              </a:spcBef>
              <a:buClr>
                <a:schemeClr val="tx2"/>
              </a:buClr>
              <a:buFont typeface="Wingdings" panose="05000000000000000000" pitchFamily="2" charset="2"/>
              <a:buChar char="§"/>
              <a:defRPr sz="1051"/>
            </a:lvl3pPr>
            <a:lvl4pPr>
              <a:lnSpc>
                <a:spcPct val="120000"/>
              </a:lnSpc>
              <a:spcBef>
                <a:spcPts val="451"/>
              </a:spcBef>
              <a:buClr>
                <a:schemeClr val="tx2"/>
              </a:buClr>
              <a:defRPr sz="900"/>
            </a:lvl4pPr>
            <a:lvl5pPr>
              <a:defRPr sz="1051"/>
            </a:lvl5pPr>
          </a:lstStyle>
          <a:p>
            <a:pPr lvl="0"/>
            <a:r>
              <a:rPr lang="en-US"/>
              <a:t>Click to enter body text. Font is Arial. Color is Grey Red 89, Green 89, Blue 89. If it’s a subhead use Arial Bold and Dark Purple R79, G42, B132</a:t>
            </a:r>
          </a:p>
          <a:p>
            <a:pPr lvl="1"/>
            <a:r>
              <a:rPr lang="en-US"/>
              <a:t>Second level</a:t>
            </a:r>
          </a:p>
          <a:p>
            <a:pPr lvl="2"/>
            <a:r>
              <a:rPr lang="en-US"/>
              <a:t>Third level</a:t>
            </a:r>
          </a:p>
        </p:txBody>
      </p:sp>
      <p:sp>
        <p:nvSpPr>
          <p:cNvPr id="7" name="Text Placeholder 5">
            <a:extLst>
              <a:ext uri="{FF2B5EF4-FFF2-40B4-BE49-F238E27FC236}">
                <a16:creationId xmlns:a16="http://schemas.microsoft.com/office/drawing/2014/main" id="{92FEE864-30E5-4A15-A5E2-A2D18BF133B0}"/>
              </a:ext>
            </a:extLst>
          </p:cNvPr>
          <p:cNvSpPr>
            <a:spLocks noGrp="1"/>
          </p:cNvSpPr>
          <p:nvPr>
            <p:ph type="body" sz="quarter" idx="11" hasCustomPrompt="1"/>
          </p:nvPr>
        </p:nvSpPr>
        <p:spPr>
          <a:xfrm>
            <a:off x="324598" y="6382543"/>
            <a:ext cx="9369425" cy="376237"/>
          </a:xfrm>
          <a:prstGeom prst="rect">
            <a:avLst/>
          </a:prstGeom>
        </p:spPr>
        <p:txBody>
          <a:bodyPr anchor="b"/>
          <a:lstStyle>
            <a:lvl1pPr marL="0" indent="0">
              <a:buNone/>
              <a:defRPr sz="600"/>
            </a:lvl1pPr>
          </a:lstStyle>
          <a:p>
            <a:pPr lvl="0"/>
            <a:r>
              <a:rPr lang="en-US"/>
              <a:t>Click to insert footnote</a:t>
            </a:r>
          </a:p>
        </p:txBody>
      </p:sp>
      <p:sp>
        <p:nvSpPr>
          <p:cNvPr id="11" name="Title 1">
            <a:extLst>
              <a:ext uri="{FF2B5EF4-FFF2-40B4-BE49-F238E27FC236}">
                <a16:creationId xmlns:a16="http://schemas.microsoft.com/office/drawing/2014/main" id="{776E3858-74B5-47E5-A2CE-92AB0ED88A87}"/>
              </a:ext>
            </a:extLst>
          </p:cNvPr>
          <p:cNvSpPr>
            <a:spLocks noGrp="1"/>
          </p:cNvSpPr>
          <p:nvPr>
            <p:ph type="title" hasCustomPrompt="1"/>
          </p:nvPr>
        </p:nvSpPr>
        <p:spPr>
          <a:xfrm>
            <a:off x="324595" y="179432"/>
            <a:ext cx="11537205" cy="1143000"/>
          </a:xfrm>
          <a:prstGeom prst="rect">
            <a:avLst/>
          </a:prstGeom>
        </p:spPr>
        <p:txBody>
          <a:bodyPr vert="horz" anchor="ctr">
            <a:noAutofit/>
          </a:bodyPr>
          <a:lstStyle>
            <a:lvl1pPr>
              <a:defRPr/>
            </a:lvl1pPr>
          </a:lstStyle>
          <a:p>
            <a:r>
              <a:rPr lang="en-US"/>
              <a:t>Click to Enter Title. Use Initial Caps, Arial 24 Bold, Purple R79, G42, B132</a:t>
            </a:r>
          </a:p>
        </p:txBody>
      </p:sp>
    </p:spTree>
    <p:extLst>
      <p:ext uri="{BB962C8B-B14F-4D97-AF65-F5344CB8AC3E}">
        <p14:creationId xmlns:p14="http://schemas.microsoft.com/office/powerpoint/2010/main" val="2506732258"/>
      </p:ext>
    </p:extLst>
  </p:cSld>
  <p:clrMapOvr>
    <a:masterClrMapping/>
  </p:clrMapOvr>
  <p:extLst>
    <p:ext uri="{DCECCB84-F9BA-43D5-87BE-67443E8EF086}">
      <p15:sldGuideLst xmlns:p15="http://schemas.microsoft.com/office/powerpoint/2012/main">
        <p15:guide id="1" pos="352" userDrawn="1">
          <p15:clr>
            <a:srgbClr val="FBAE40"/>
          </p15:clr>
        </p15:guide>
        <p15:guide id="2" pos="576" userDrawn="1">
          <p15:clr>
            <a:srgbClr val="FBAE40"/>
          </p15:clr>
        </p15:guide>
        <p15:guide id="3" pos="832" userDrawn="1">
          <p15:clr>
            <a:srgbClr val="FBAE40"/>
          </p15:clr>
        </p15:guide>
        <p15:guide id="4" orient="horz" pos="552"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 Columns Text and Char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DD0C5B8-F5A0-4475-BFA6-174B61EB81E0}"/>
              </a:ext>
            </a:extLst>
          </p:cNvPr>
          <p:cNvSpPr>
            <a:spLocks noGrp="1"/>
          </p:cNvSpPr>
          <p:nvPr>
            <p:ph sz="quarter" idx="13"/>
          </p:nvPr>
        </p:nvSpPr>
        <p:spPr>
          <a:xfrm>
            <a:off x="6654800" y="1231901"/>
            <a:ext cx="5140325" cy="4927600"/>
          </a:xfrm>
          <a:prstGeom prst="rect">
            <a:avLst/>
          </a:prstGeom>
        </p:spPr>
        <p:txBody>
          <a:bodyPr/>
          <a:lstStyle>
            <a:lvl1pPr marL="257168" indent="-257168">
              <a:buClr>
                <a:schemeClr val="tx2"/>
              </a:buClr>
              <a:buFont typeface="Wingdings" panose="05000000000000000000" pitchFamily="2" charset="2"/>
              <a:buChar char="§"/>
              <a:defRPr sz="1200"/>
            </a:lvl1pPr>
            <a:lvl2pPr marL="557199" indent="-214308">
              <a:buClr>
                <a:schemeClr val="tx2"/>
              </a:buClr>
              <a:buFont typeface="Wingdings" panose="05000000000000000000" pitchFamily="2" charset="2"/>
              <a:buChar char="§"/>
              <a:defRPr sz="1051"/>
            </a:lvl2pPr>
            <a:lvl3pPr marL="857229" indent="-171446">
              <a:buClr>
                <a:schemeClr val="tx2"/>
              </a:buClr>
              <a:buFont typeface="Wingdings" panose="05000000000000000000" pitchFamily="2" charset="2"/>
              <a:buChar char="§"/>
              <a:defRPr sz="900"/>
            </a:lvl3pPr>
            <a:lvl4pPr marL="1200121" indent="-171446">
              <a:buClr>
                <a:schemeClr val="tx2"/>
              </a:buClr>
              <a:buFont typeface="Wingdings" panose="05000000000000000000" pitchFamily="2" charset="2"/>
              <a:buChar char="§"/>
              <a:defRPr sz="825"/>
            </a:lvl4pPr>
            <a:lvl5pPr marL="1543012" indent="-171446">
              <a:buClr>
                <a:schemeClr val="tx2"/>
              </a:buClr>
              <a:buFont typeface="Wingdings" panose="05000000000000000000" pitchFamily="2" charset="2"/>
              <a:buChar cha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F3B86A1-2B24-4ACF-A9BE-3CEA6A4C0B4E}"/>
              </a:ext>
            </a:extLst>
          </p:cNvPr>
          <p:cNvSpPr>
            <a:spLocks noGrp="1"/>
          </p:cNvSpPr>
          <p:nvPr>
            <p:ph type="title"/>
          </p:nvPr>
        </p:nvSpPr>
        <p:spPr>
          <a:xfrm>
            <a:off x="928690" y="1231901"/>
            <a:ext cx="5167311" cy="791451"/>
          </a:xfrm>
        </p:spPr>
        <p:txBody>
          <a:bodyPr anchor="ctr">
            <a:normAutofit/>
          </a:bodyPr>
          <a:lstStyle>
            <a:lvl1pPr>
              <a:defRPr sz="1351">
                <a:solidFill>
                  <a:srgbClr val="4F2A84"/>
                </a:solidFill>
              </a:defRPr>
            </a:lvl1pPr>
          </a:lstStyle>
          <a:p>
            <a:r>
              <a:rPr lang="en-US"/>
              <a:t>Click to edit Master title style</a:t>
            </a:r>
          </a:p>
        </p:txBody>
      </p:sp>
      <p:sp>
        <p:nvSpPr>
          <p:cNvPr id="4" name="Text Placeholder 3">
            <a:extLst>
              <a:ext uri="{FF2B5EF4-FFF2-40B4-BE49-F238E27FC236}">
                <a16:creationId xmlns:a16="http://schemas.microsoft.com/office/drawing/2014/main" id="{CBAAEC01-7422-44EC-934C-28BBA097E356}"/>
              </a:ext>
            </a:extLst>
          </p:cNvPr>
          <p:cNvSpPr>
            <a:spLocks noGrp="1"/>
          </p:cNvSpPr>
          <p:nvPr>
            <p:ph type="body" sz="half" idx="2"/>
          </p:nvPr>
        </p:nvSpPr>
        <p:spPr>
          <a:xfrm>
            <a:off x="928688" y="2037975"/>
            <a:ext cx="5167307" cy="4121527"/>
          </a:xfrm>
          <a:prstGeom prst="rect">
            <a:avLst/>
          </a:prstGeom>
        </p:spPr>
        <p:txBody>
          <a:bodyPr/>
          <a:lstStyle>
            <a:lvl1pPr marL="214308" indent="-214308">
              <a:buClr>
                <a:schemeClr val="tx2"/>
              </a:buClr>
              <a:buFont typeface="Wingdings" panose="05000000000000000000" pitchFamily="2" charset="2"/>
              <a:buChar char="§"/>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8" name="Text Placeholder 5">
            <a:extLst>
              <a:ext uri="{FF2B5EF4-FFF2-40B4-BE49-F238E27FC236}">
                <a16:creationId xmlns:a16="http://schemas.microsoft.com/office/drawing/2014/main" id="{E7538001-0D67-44DB-8756-E9E09A652A13}"/>
              </a:ext>
            </a:extLst>
          </p:cNvPr>
          <p:cNvSpPr>
            <a:spLocks noGrp="1"/>
          </p:cNvSpPr>
          <p:nvPr>
            <p:ph type="body" sz="quarter" idx="12" hasCustomPrompt="1"/>
          </p:nvPr>
        </p:nvSpPr>
        <p:spPr>
          <a:xfrm>
            <a:off x="324598" y="6382543"/>
            <a:ext cx="9369425" cy="376237"/>
          </a:xfrm>
          <a:prstGeom prst="rect">
            <a:avLst/>
          </a:prstGeom>
        </p:spPr>
        <p:txBody>
          <a:bodyPr anchor="b"/>
          <a:lstStyle>
            <a:lvl1pPr marL="0" indent="0">
              <a:buNone/>
              <a:defRPr sz="600"/>
            </a:lvl1pPr>
          </a:lstStyle>
          <a:p>
            <a:pPr lvl="0"/>
            <a:r>
              <a:rPr lang="en-US"/>
              <a:t>Click to insert footnote</a:t>
            </a:r>
          </a:p>
        </p:txBody>
      </p:sp>
      <p:sp>
        <p:nvSpPr>
          <p:cNvPr id="18" name="Text Placeholder 17">
            <a:extLst>
              <a:ext uri="{FF2B5EF4-FFF2-40B4-BE49-F238E27FC236}">
                <a16:creationId xmlns:a16="http://schemas.microsoft.com/office/drawing/2014/main" id="{9D157EF2-18EB-4687-8BC9-C93DD7AD5947}"/>
              </a:ext>
            </a:extLst>
          </p:cNvPr>
          <p:cNvSpPr>
            <a:spLocks noGrp="1"/>
          </p:cNvSpPr>
          <p:nvPr>
            <p:ph type="body" sz="quarter" idx="14" hasCustomPrompt="1"/>
          </p:nvPr>
        </p:nvSpPr>
        <p:spPr>
          <a:xfrm>
            <a:off x="317502" y="520701"/>
            <a:ext cx="11376025" cy="590551"/>
          </a:xfrm>
          <a:prstGeom prst="rect">
            <a:avLst/>
          </a:prstGeom>
        </p:spPr>
        <p:txBody>
          <a:bodyPr/>
          <a:lstStyle>
            <a:lvl1pPr marL="0" indent="0">
              <a:buFontTx/>
              <a:buNone/>
              <a:defRPr sz="1800" b="1">
                <a:solidFill>
                  <a:schemeClr val="tx2"/>
                </a:solidFill>
              </a:defRPr>
            </a:lvl1pPr>
            <a:lvl2pPr marL="342891" indent="0">
              <a:buFontTx/>
              <a:buNone/>
              <a:defRPr sz="1800" b="1">
                <a:solidFill>
                  <a:schemeClr val="tx2"/>
                </a:solidFill>
              </a:defRPr>
            </a:lvl2pPr>
            <a:lvl3pPr marL="685783" indent="0">
              <a:buFontTx/>
              <a:buNone/>
              <a:defRPr sz="1800" b="1">
                <a:solidFill>
                  <a:schemeClr val="tx2"/>
                </a:solidFill>
              </a:defRPr>
            </a:lvl3pPr>
            <a:lvl4pPr marL="1028674" indent="0">
              <a:buFontTx/>
              <a:buNone/>
              <a:defRPr sz="1800" b="1">
                <a:solidFill>
                  <a:schemeClr val="tx2"/>
                </a:solidFill>
              </a:defRPr>
            </a:lvl4pPr>
            <a:lvl5pPr marL="1371566" indent="0">
              <a:buFontTx/>
              <a:buNone/>
              <a:defRPr sz="1800" b="1">
                <a:solidFill>
                  <a:schemeClr val="tx2"/>
                </a:solidFill>
              </a:defRPr>
            </a:lvl5pPr>
          </a:lstStyle>
          <a:p>
            <a:pPr lvl="0"/>
            <a:r>
              <a:rPr lang="en-US"/>
              <a:t>Click to Enter Title. Use Initial Caps, Arial 24 Bold, Purple R79, G42, B132</a:t>
            </a:r>
          </a:p>
        </p:txBody>
      </p:sp>
    </p:spTree>
    <p:extLst>
      <p:ext uri="{BB962C8B-B14F-4D97-AF65-F5344CB8AC3E}">
        <p14:creationId xmlns:p14="http://schemas.microsoft.com/office/powerpoint/2010/main" val="980827910"/>
      </p:ext>
    </p:extLst>
  </p:cSld>
  <p:clrMapOvr>
    <a:masterClrMapping/>
  </p:clrMapOvr>
  <p:extLst>
    <p:ext uri="{DCECCB84-F9BA-43D5-87BE-67443E8EF086}">
      <p15:sldGuideLst xmlns:p15="http://schemas.microsoft.com/office/powerpoint/2012/main">
        <p15:guide id="1" pos="352" userDrawn="1">
          <p15:clr>
            <a:srgbClr val="FBAE40"/>
          </p15:clr>
        </p15:guide>
        <p15:guide id="2" orient="horz" pos="552" userDrawn="1">
          <p15:clr>
            <a:srgbClr val="FBAE40"/>
          </p15:clr>
        </p15:guide>
        <p15:guide id="3" pos="864" userDrawn="1">
          <p15:clr>
            <a:srgbClr val="FBAE40"/>
          </p15:clr>
        </p15:guide>
        <p15:guide id="4" pos="1088" userDrawn="1">
          <p15:clr>
            <a:srgbClr val="FBAE40"/>
          </p15:clr>
        </p15:guide>
        <p15:guide id="5" pos="5664" userDrawn="1">
          <p15:clr>
            <a:srgbClr val="FBAE40"/>
          </p15:clr>
        </p15:guide>
        <p15:guide id="6" pos="5952"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 Columns Text and Tabl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DD0C5B8-F5A0-4475-BFA6-174B61EB81E0}"/>
              </a:ext>
            </a:extLst>
          </p:cNvPr>
          <p:cNvSpPr>
            <a:spLocks noGrp="1"/>
          </p:cNvSpPr>
          <p:nvPr>
            <p:ph sz="quarter" idx="13"/>
          </p:nvPr>
        </p:nvSpPr>
        <p:spPr>
          <a:xfrm>
            <a:off x="6654800" y="2023351"/>
            <a:ext cx="5140325" cy="4136151"/>
          </a:xfrm>
          <a:prstGeom prst="rect">
            <a:avLst/>
          </a:prstGeom>
        </p:spPr>
        <p:txBody>
          <a:bodyPr/>
          <a:lstStyle>
            <a:lvl1pPr marL="257168" indent="-257168">
              <a:buClr>
                <a:schemeClr val="tx2"/>
              </a:buClr>
              <a:buFont typeface="Wingdings" panose="05000000000000000000" pitchFamily="2" charset="2"/>
              <a:buChar char="§"/>
              <a:defRPr sz="1200"/>
            </a:lvl1pPr>
            <a:lvl2pPr marL="557199" indent="-214308">
              <a:buClr>
                <a:schemeClr val="tx2"/>
              </a:buClr>
              <a:buFont typeface="Wingdings" panose="05000000000000000000" pitchFamily="2" charset="2"/>
              <a:buChar char="§"/>
              <a:defRPr sz="1051"/>
            </a:lvl2pPr>
            <a:lvl3pPr marL="857229" indent="-171446">
              <a:buClr>
                <a:schemeClr val="tx2"/>
              </a:buClr>
              <a:buFont typeface="Wingdings" panose="05000000000000000000" pitchFamily="2" charset="2"/>
              <a:buChar char="§"/>
              <a:defRPr sz="900"/>
            </a:lvl3pPr>
            <a:lvl4pPr marL="1200121" indent="-171446">
              <a:buClr>
                <a:schemeClr val="tx2"/>
              </a:buClr>
              <a:buFont typeface="Wingdings" panose="05000000000000000000" pitchFamily="2" charset="2"/>
              <a:buChar char="§"/>
              <a:defRPr sz="825"/>
            </a:lvl4pPr>
            <a:lvl5pPr marL="1543012" indent="-171446">
              <a:buClr>
                <a:schemeClr val="tx2"/>
              </a:buClr>
              <a:buFont typeface="Wingdings" panose="05000000000000000000" pitchFamily="2" charset="2"/>
              <a:buChar cha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F3B86A1-2B24-4ACF-A9BE-3CEA6A4C0B4E}"/>
              </a:ext>
            </a:extLst>
          </p:cNvPr>
          <p:cNvSpPr>
            <a:spLocks noGrp="1"/>
          </p:cNvSpPr>
          <p:nvPr>
            <p:ph type="title"/>
          </p:nvPr>
        </p:nvSpPr>
        <p:spPr>
          <a:xfrm>
            <a:off x="928690" y="1231901"/>
            <a:ext cx="5167311" cy="791451"/>
          </a:xfrm>
        </p:spPr>
        <p:txBody>
          <a:bodyPr anchor="ctr">
            <a:normAutofit/>
          </a:bodyPr>
          <a:lstStyle>
            <a:lvl1pPr>
              <a:defRPr sz="135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CBAAEC01-7422-44EC-934C-28BBA097E356}"/>
              </a:ext>
            </a:extLst>
          </p:cNvPr>
          <p:cNvSpPr>
            <a:spLocks noGrp="1"/>
          </p:cNvSpPr>
          <p:nvPr>
            <p:ph type="body" sz="half" idx="2"/>
          </p:nvPr>
        </p:nvSpPr>
        <p:spPr>
          <a:xfrm>
            <a:off x="928688" y="2037975"/>
            <a:ext cx="5167307" cy="4121527"/>
          </a:xfrm>
          <a:prstGeom prst="rect">
            <a:avLst/>
          </a:prstGeom>
        </p:spPr>
        <p:txBody>
          <a:bodyPr/>
          <a:lstStyle>
            <a:lvl1pPr marL="214308" indent="-214308">
              <a:buClr>
                <a:schemeClr val="tx2"/>
              </a:buClr>
              <a:buFont typeface="Wingdings" panose="05000000000000000000" pitchFamily="2" charset="2"/>
              <a:buChar char="§"/>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8" name="Text Placeholder 5">
            <a:extLst>
              <a:ext uri="{FF2B5EF4-FFF2-40B4-BE49-F238E27FC236}">
                <a16:creationId xmlns:a16="http://schemas.microsoft.com/office/drawing/2014/main" id="{E7538001-0D67-44DB-8756-E9E09A652A13}"/>
              </a:ext>
            </a:extLst>
          </p:cNvPr>
          <p:cNvSpPr>
            <a:spLocks noGrp="1"/>
          </p:cNvSpPr>
          <p:nvPr>
            <p:ph type="body" sz="quarter" idx="12" hasCustomPrompt="1"/>
          </p:nvPr>
        </p:nvSpPr>
        <p:spPr>
          <a:xfrm>
            <a:off x="324598" y="6382543"/>
            <a:ext cx="9369425" cy="376237"/>
          </a:xfrm>
          <a:prstGeom prst="rect">
            <a:avLst/>
          </a:prstGeom>
        </p:spPr>
        <p:txBody>
          <a:bodyPr anchor="b"/>
          <a:lstStyle>
            <a:lvl1pPr marL="0" indent="0">
              <a:buNone/>
              <a:defRPr sz="600"/>
            </a:lvl1pPr>
          </a:lstStyle>
          <a:p>
            <a:pPr lvl="0"/>
            <a:r>
              <a:rPr lang="en-US"/>
              <a:t>Click to insert footnote</a:t>
            </a:r>
          </a:p>
        </p:txBody>
      </p:sp>
      <p:sp>
        <p:nvSpPr>
          <p:cNvPr id="18" name="Text Placeholder 17">
            <a:extLst>
              <a:ext uri="{FF2B5EF4-FFF2-40B4-BE49-F238E27FC236}">
                <a16:creationId xmlns:a16="http://schemas.microsoft.com/office/drawing/2014/main" id="{9D157EF2-18EB-4687-8BC9-C93DD7AD5947}"/>
              </a:ext>
            </a:extLst>
          </p:cNvPr>
          <p:cNvSpPr>
            <a:spLocks noGrp="1"/>
          </p:cNvSpPr>
          <p:nvPr>
            <p:ph type="body" sz="quarter" idx="14" hasCustomPrompt="1"/>
          </p:nvPr>
        </p:nvSpPr>
        <p:spPr>
          <a:xfrm>
            <a:off x="317502" y="520701"/>
            <a:ext cx="11376025" cy="590551"/>
          </a:xfrm>
          <a:prstGeom prst="rect">
            <a:avLst/>
          </a:prstGeom>
        </p:spPr>
        <p:txBody>
          <a:bodyPr/>
          <a:lstStyle>
            <a:lvl1pPr marL="0" indent="0">
              <a:buFontTx/>
              <a:buNone/>
              <a:defRPr sz="1800" b="1">
                <a:solidFill>
                  <a:schemeClr val="tx2"/>
                </a:solidFill>
              </a:defRPr>
            </a:lvl1pPr>
            <a:lvl2pPr marL="342891" indent="0">
              <a:buFontTx/>
              <a:buNone/>
              <a:defRPr sz="1800" b="1">
                <a:solidFill>
                  <a:schemeClr val="tx2"/>
                </a:solidFill>
              </a:defRPr>
            </a:lvl2pPr>
            <a:lvl3pPr marL="685783" indent="0">
              <a:buFontTx/>
              <a:buNone/>
              <a:defRPr sz="1800" b="1">
                <a:solidFill>
                  <a:schemeClr val="tx2"/>
                </a:solidFill>
              </a:defRPr>
            </a:lvl3pPr>
            <a:lvl4pPr marL="1028674" indent="0">
              <a:buFontTx/>
              <a:buNone/>
              <a:defRPr sz="1800" b="1">
                <a:solidFill>
                  <a:schemeClr val="tx2"/>
                </a:solidFill>
              </a:defRPr>
            </a:lvl4pPr>
            <a:lvl5pPr marL="1371566" indent="0">
              <a:buFontTx/>
              <a:buNone/>
              <a:defRPr sz="1800" b="1">
                <a:solidFill>
                  <a:schemeClr val="tx2"/>
                </a:solidFill>
              </a:defRPr>
            </a:lvl5pPr>
          </a:lstStyle>
          <a:p>
            <a:pPr lvl="0"/>
            <a:r>
              <a:rPr lang="en-US"/>
              <a:t>Click to Enter Title. Use Initial Caps, Arial 24 Bold, Purple R79, G42, B132</a:t>
            </a:r>
          </a:p>
        </p:txBody>
      </p:sp>
      <p:sp>
        <p:nvSpPr>
          <p:cNvPr id="20" name="Text Placeholder 19">
            <a:extLst>
              <a:ext uri="{FF2B5EF4-FFF2-40B4-BE49-F238E27FC236}">
                <a16:creationId xmlns:a16="http://schemas.microsoft.com/office/drawing/2014/main" id="{B0EE5E41-C955-4414-883A-10FD3160D1D2}"/>
              </a:ext>
            </a:extLst>
          </p:cNvPr>
          <p:cNvSpPr>
            <a:spLocks noGrp="1"/>
          </p:cNvSpPr>
          <p:nvPr>
            <p:ph type="body" sz="quarter" idx="15"/>
          </p:nvPr>
        </p:nvSpPr>
        <p:spPr>
          <a:xfrm>
            <a:off x="6654802" y="1231901"/>
            <a:ext cx="5167313" cy="792163"/>
          </a:xfrm>
          <a:prstGeom prst="rect">
            <a:avLst/>
          </a:prstGeom>
        </p:spPr>
        <p:txBody>
          <a:bodyPr anchor="ctr"/>
          <a:lstStyle>
            <a:lvl1pPr marL="0" indent="0" algn="ctr">
              <a:buNone/>
              <a:defRPr sz="1200" b="1">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Click to edit Master text styles</a:t>
            </a:r>
          </a:p>
        </p:txBody>
      </p:sp>
    </p:spTree>
    <p:extLst>
      <p:ext uri="{BB962C8B-B14F-4D97-AF65-F5344CB8AC3E}">
        <p14:creationId xmlns:p14="http://schemas.microsoft.com/office/powerpoint/2010/main" val="949342311"/>
      </p:ext>
    </p:extLst>
  </p:cSld>
  <p:clrMapOvr>
    <a:masterClrMapping/>
  </p:clrMapOvr>
  <p:extLst>
    <p:ext uri="{DCECCB84-F9BA-43D5-87BE-67443E8EF086}">
      <p15:sldGuideLst xmlns:p15="http://schemas.microsoft.com/office/powerpoint/2012/main">
        <p15:guide id="1" pos="352" userDrawn="1">
          <p15:clr>
            <a:srgbClr val="FBAE40"/>
          </p15:clr>
        </p15:guide>
        <p15:guide id="2" orient="horz" pos="552" userDrawn="1">
          <p15:clr>
            <a:srgbClr val="FBAE40"/>
          </p15:clr>
        </p15:guide>
        <p15:guide id="3" pos="864" userDrawn="1">
          <p15:clr>
            <a:srgbClr val="FBAE40"/>
          </p15:clr>
        </p15:guide>
        <p15:guide id="4" pos="1088" userDrawn="1">
          <p15:clr>
            <a:srgbClr val="FBAE40"/>
          </p15:clr>
        </p15:guide>
        <p15:guide id="5" pos="5664" userDrawn="1">
          <p15:clr>
            <a:srgbClr val="FBAE40"/>
          </p15:clr>
        </p15:guide>
        <p15:guide id="6" pos="5952"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 Columns Text and Illustr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B86A1-2B24-4ACF-A9BE-3CEA6A4C0B4E}"/>
              </a:ext>
            </a:extLst>
          </p:cNvPr>
          <p:cNvSpPr>
            <a:spLocks noGrp="1"/>
          </p:cNvSpPr>
          <p:nvPr>
            <p:ph type="title"/>
          </p:nvPr>
        </p:nvSpPr>
        <p:spPr>
          <a:xfrm>
            <a:off x="928690" y="1231901"/>
            <a:ext cx="5167311" cy="791451"/>
          </a:xfrm>
        </p:spPr>
        <p:txBody>
          <a:bodyPr anchor="ctr">
            <a:normAutofit/>
          </a:bodyPr>
          <a:lstStyle>
            <a:lvl1pPr>
              <a:defRPr sz="135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CBAAEC01-7422-44EC-934C-28BBA097E356}"/>
              </a:ext>
            </a:extLst>
          </p:cNvPr>
          <p:cNvSpPr>
            <a:spLocks noGrp="1"/>
          </p:cNvSpPr>
          <p:nvPr>
            <p:ph type="body" sz="half" idx="2"/>
          </p:nvPr>
        </p:nvSpPr>
        <p:spPr>
          <a:xfrm>
            <a:off x="928688" y="2037975"/>
            <a:ext cx="5167307" cy="4121527"/>
          </a:xfrm>
          <a:prstGeom prst="rect">
            <a:avLst/>
          </a:prstGeom>
        </p:spPr>
        <p:txBody>
          <a:bodyPr/>
          <a:lstStyle>
            <a:lvl1pPr marL="214308" indent="-214308">
              <a:buClr>
                <a:schemeClr val="tx2"/>
              </a:buClr>
              <a:buFont typeface="Wingdings" panose="05000000000000000000" pitchFamily="2" charset="2"/>
              <a:buChar char="§"/>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8" name="Text Placeholder 5">
            <a:extLst>
              <a:ext uri="{FF2B5EF4-FFF2-40B4-BE49-F238E27FC236}">
                <a16:creationId xmlns:a16="http://schemas.microsoft.com/office/drawing/2014/main" id="{E7538001-0D67-44DB-8756-E9E09A652A13}"/>
              </a:ext>
            </a:extLst>
          </p:cNvPr>
          <p:cNvSpPr>
            <a:spLocks noGrp="1"/>
          </p:cNvSpPr>
          <p:nvPr>
            <p:ph type="body" sz="quarter" idx="12" hasCustomPrompt="1"/>
          </p:nvPr>
        </p:nvSpPr>
        <p:spPr>
          <a:xfrm>
            <a:off x="324598" y="6382543"/>
            <a:ext cx="9369425" cy="376237"/>
          </a:xfrm>
          <a:prstGeom prst="rect">
            <a:avLst/>
          </a:prstGeom>
        </p:spPr>
        <p:txBody>
          <a:bodyPr anchor="b"/>
          <a:lstStyle>
            <a:lvl1pPr marL="0" indent="0">
              <a:buNone/>
              <a:defRPr sz="600"/>
            </a:lvl1pPr>
          </a:lstStyle>
          <a:p>
            <a:pPr lvl="0"/>
            <a:r>
              <a:rPr lang="en-US"/>
              <a:t>Click to insert footnote</a:t>
            </a:r>
          </a:p>
        </p:txBody>
      </p:sp>
      <p:sp>
        <p:nvSpPr>
          <p:cNvPr id="18" name="Text Placeholder 17">
            <a:extLst>
              <a:ext uri="{FF2B5EF4-FFF2-40B4-BE49-F238E27FC236}">
                <a16:creationId xmlns:a16="http://schemas.microsoft.com/office/drawing/2014/main" id="{9D157EF2-18EB-4687-8BC9-C93DD7AD5947}"/>
              </a:ext>
            </a:extLst>
          </p:cNvPr>
          <p:cNvSpPr>
            <a:spLocks noGrp="1"/>
          </p:cNvSpPr>
          <p:nvPr>
            <p:ph type="body" sz="quarter" idx="14" hasCustomPrompt="1"/>
          </p:nvPr>
        </p:nvSpPr>
        <p:spPr>
          <a:xfrm>
            <a:off x="317502" y="520701"/>
            <a:ext cx="11376025" cy="590551"/>
          </a:xfrm>
          <a:prstGeom prst="rect">
            <a:avLst/>
          </a:prstGeom>
        </p:spPr>
        <p:txBody>
          <a:bodyPr/>
          <a:lstStyle>
            <a:lvl1pPr marL="0" indent="0">
              <a:buFontTx/>
              <a:buNone/>
              <a:defRPr sz="1800" b="1">
                <a:solidFill>
                  <a:schemeClr val="tx2"/>
                </a:solidFill>
              </a:defRPr>
            </a:lvl1pPr>
            <a:lvl2pPr marL="342891" indent="0">
              <a:buFontTx/>
              <a:buNone/>
              <a:defRPr sz="1800" b="1">
                <a:solidFill>
                  <a:schemeClr val="tx2"/>
                </a:solidFill>
              </a:defRPr>
            </a:lvl2pPr>
            <a:lvl3pPr marL="685783" indent="0">
              <a:buFontTx/>
              <a:buNone/>
              <a:defRPr sz="1800" b="1">
                <a:solidFill>
                  <a:schemeClr val="tx2"/>
                </a:solidFill>
              </a:defRPr>
            </a:lvl3pPr>
            <a:lvl4pPr marL="1028674" indent="0">
              <a:buFontTx/>
              <a:buNone/>
              <a:defRPr sz="1800" b="1">
                <a:solidFill>
                  <a:schemeClr val="tx2"/>
                </a:solidFill>
              </a:defRPr>
            </a:lvl4pPr>
            <a:lvl5pPr marL="1371566" indent="0">
              <a:buFontTx/>
              <a:buNone/>
              <a:defRPr sz="1800" b="1">
                <a:solidFill>
                  <a:schemeClr val="tx2"/>
                </a:solidFill>
              </a:defRPr>
            </a:lvl5pPr>
          </a:lstStyle>
          <a:p>
            <a:pPr lvl="0"/>
            <a:r>
              <a:rPr lang="en-US"/>
              <a:t>Click to Enter Title. Use Initial Caps, Arial 24 Bold, Purple R79, G42, B132</a:t>
            </a:r>
          </a:p>
        </p:txBody>
      </p:sp>
      <p:sp>
        <p:nvSpPr>
          <p:cNvPr id="5" name="Picture Placeholder 4">
            <a:extLst>
              <a:ext uri="{FF2B5EF4-FFF2-40B4-BE49-F238E27FC236}">
                <a16:creationId xmlns:a16="http://schemas.microsoft.com/office/drawing/2014/main" id="{EA3F99D4-7F28-425E-9270-21C07754F234}"/>
              </a:ext>
            </a:extLst>
          </p:cNvPr>
          <p:cNvSpPr>
            <a:spLocks noGrp="1"/>
          </p:cNvSpPr>
          <p:nvPr>
            <p:ph type="pic" sz="quarter" idx="15" hasCustomPrompt="1"/>
          </p:nvPr>
        </p:nvSpPr>
        <p:spPr>
          <a:xfrm>
            <a:off x="6743700" y="1231900"/>
            <a:ext cx="5054600" cy="4927600"/>
          </a:xfrm>
          <a:prstGeom prst="rect">
            <a:avLst/>
          </a:prstGeom>
        </p:spPr>
        <p:txBody>
          <a:bodyPr/>
          <a:lstStyle>
            <a:lvl1pPr marL="0" indent="0">
              <a:buFontTx/>
              <a:buNone/>
              <a:defRPr sz="1200"/>
            </a:lvl1pPr>
          </a:lstStyle>
          <a:p>
            <a:r>
              <a:rPr lang="en-US" dirty="0"/>
              <a:t>Insert Illustration or photo</a:t>
            </a:r>
          </a:p>
        </p:txBody>
      </p:sp>
    </p:spTree>
    <p:extLst>
      <p:ext uri="{BB962C8B-B14F-4D97-AF65-F5344CB8AC3E}">
        <p14:creationId xmlns:p14="http://schemas.microsoft.com/office/powerpoint/2010/main" val="767278705"/>
      </p:ext>
    </p:extLst>
  </p:cSld>
  <p:clrMapOvr>
    <a:masterClrMapping/>
  </p:clrMapOvr>
  <p:extLst>
    <p:ext uri="{DCECCB84-F9BA-43D5-87BE-67443E8EF086}">
      <p15:sldGuideLst xmlns:p15="http://schemas.microsoft.com/office/powerpoint/2012/main">
        <p15:guide id="1" pos="352" userDrawn="1">
          <p15:clr>
            <a:srgbClr val="FBAE40"/>
          </p15:clr>
        </p15:guide>
        <p15:guide id="2" orient="horz" pos="552" userDrawn="1">
          <p15:clr>
            <a:srgbClr val="FBAE40"/>
          </p15:clr>
        </p15:guide>
        <p15:guide id="3" pos="864" userDrawn="1">
          <p15:clr>
            <a:srgbClr val="FBAE40"/>
          </p15:clr>
        </p15:guide>
        <p15:guide id="4" pos="1088" userDrawn="1">
          <p15:clr>
            <a:srgbClr val="FBAE40"/>
          </p15:clr>
        </p15:guide>
        <p15:guide id="5" pos="5664" userDrawn="1">
          <p15:clr>
            <a:srgbClr val="FBAE40"/>
          </p15:clr>
        </p15:guide>
        <p15:guide id="6" pos="5952"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91F70-89BC-4D53-BC89-F84A998B2437}"/>
              </a:ext>
            </a:extLst>
          </p:cNvPr>
          <p:cNvSpPr>
            <a:spLocks noGrp="1"/>
          </p:cNvSpPr>
          <p:nvPr>
            <p:ph type="title" hasCustomPrompt="1"/>
          </p:nvPr>
        </p:nvSpPr>
        <p:spPr>
          <a:xfrm>
            <a:off x="831851" y="1709741"/>
            <a:ext cx="10515600" cy="2852737"/>
          </a:xfrm>
        </p:spPr>
        <p:txBody>
          <a:bodyPr anchor="b"/>
          <a:lstStyle>
            <a:lvl1pPr>
              <a:defRPr sz="4500">
                <a:solidFill>
                  <a:schemeClr val="tx2"/>
                </a:solidFill>
              </a:defRPr>
            </a:lvl1pPr>
          </a:lstStyle>
          <a:p>
            <a:r>
              <a:rPr lang="en-US"/>
              <a:t>Sample slides</a:t>
            </a:r>
          </a:p>
        </p:txBody>
      </p:sp>
      <p:sp>
        <p:nvSpPr>
          <p:cNvPr id="3" name="Text Placeholder 2">
            <a:extLst>
              <a:ext uri="{FF2B5EF4-FFF2-40B4-BE49-F238E27FC236}">
                <a16:creationId xmlns:a16="http://schemas.microsoft.com/office/drawing/2014/main" id="{6123E9F7-3935-487D-A953-6085E8F515E3}"/>
              </a:ext>
            </a:extLst>
          </p:cNvPr>
          <p:cNvSpPr>
            <a:spLocks noGrp="1"/>
          </p:cNvSpPr>
          <p:nvPr>
            <p:ph type="body" idx="1"/>
          </p:nvPr>
        </p:nvSpPr>
        <p:spPr>
          <a:xfrm>
            <a:off x="831851" y="4589465"/>
            <a:ext cx="10515600" cy="1500187"/>
          </a:xfrm>
          <a:prstGeom prst="rect">
            <a:avLst/>
          </a:prstGeo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338474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1E75AD8-A3B7-41E1-891F-5FF5092DBEAE}"/>
              </a:ext>
            </a:extLst>
          </p:cNvPr>
          <p:cNvSpPr>
            <a:spLocks noGrp="1"/>
          </p:cNvSpPr>
          <p:nvPr>
            <p:ph type="title" hasCustomPrompt="1"/>
          </p:nvPr>
        </p:nvSpPr>
        <p:spPr>
          <a:xfrm>
            <a:off x="324597" y="179432"/>
            <a:ext cx="11575305" cy="1143000"/>
          </a:xfrm>
          <a:prstGeom prst="rect">
            <a:avLst/>
          </a:prstGeom>
        </p:spPr>
        <p:txBody>
          <a:bodyPr vert="horz" anchor="ctr">
            <a:noAutofit/>
          </a:bodyPr>
          <a:lstStyle>
            <a:lvl1pPr>
              <a:defRPr/>
            </a:lvl1pPr>
          </a:lstStyle>
          <a:p>
            <a:r>
              <a:rPr lang="en-US"/>
              <a:t>Click to Enter Title. Use Initial Caps, Arial 24 Bold, Purple R79, G42, B132</a:t>
            </a:r>
          </a:p>
        </p:txBody>
      </p:sp>
      <p:sp>
        <p:nvSpPr>
          <p:cNvPr id="6" name="Text Placeholder 5">
            <a:extLst>
              <a:ext uri="{FF2B5EF4-FFF2-40B4-BE49-F238E27FC236}">
                <a16:creationId xmlns:a16="http://schemas.microsoft.com/office/drawing/2014/main" id="{21233612-7876-4BA7-8FC4-261844A34513}"/>
              </a:ext>
            </a:extLst>
          </p:cNvPr>
          <p:cNvSpPr>
            <a:spLocks noGrp="1"/>
          </p:cNvSpPr>
          <p:nvPr>
            <p:ph type="body" sz="quarter" idx="11" hasCustomPrompt="1"/>
          </p:nvPr>
        </p:nvSpPr>
        <p:spPr>
          <a:xfrm>
            <a:off x="324598" y="6382543"/>
            <a:ext cx="9369425" cy="376237"/>
          </a:xfrm>
          <a:prstGeom prst="rect">
            <a:avLst/>
          </a:prstGeom>
        </p:spPr>
        <p:txBody>
          <a:bodyPr anchor="b"/>
          <a:lstStyle>
            <a:lvl1pPr marL="0" indent="0">
              <a:buNone/>
              <a:defRPr sz="600"/>
            </a:lvl1pPr>
          </a:lstStyle>
          <a:p>
            <a:pPr lvl="0"/>
            <a:r>
              <a:rPr lang="en-US"/>
              <a:t>Click to insert footnote</a:t>
            </a:r>
          </a:p>
        </p:txBody>
      </p:sp>
      <p:sp>
        <p:nvSpPr>
          <p:cNvPr id="7" name="Text Placeholder 8">
            <a:extLst>
              <a:ext uri="{FF2B5EF4-FFF2-40B4-BE49-F238E27FC236}">
                <a16:creationId xmlns:a16="http://schemas.microsoft.com/office/drawing/2014/main" id="{04390541-7ADC-43D8-BD25-D51A3466868F}"/>
              </a:ext>
            </a:extLst>
          </p:cNvPr>
          <p:cNvSpPr>
            <a:spLocks noGrp="1"/>
          </p:cNvSpPr>
          <p:nvPr>
            <p:ph type="body" sz="quarter" idx="13" hasCustomPrompt="1"/>
          </p:nvPr>
        </p:nvSpPr>
        <p:spPr>
          <a:xfrm>
            <a:off x="632427" y="1447801"/>
            <a:ext cx="11077575" cy="406400"/>
          </a:xfrm>
          <a:prstGeom prst="rect">
            <a:avLst/>
          </a:prstGeom>
        </p:spPr>
        <p:txBody>
          <a:bodyPr/>
          <a:lstStyle>
            <a:lvl1pPr marL="0" indent="0">
              <a:buFontTx/>
              <a:buNone/>
              <a:defRPr sz="1500" b="1">
                <a:solidFill>
                  <a:schemeClr val="tx2"/>
                </a:solidFill>
              </a:defRPr>
            </a:lvl1pPr>
            <a:lvl5pPr>
              <a:defRPr sz="1051" b="1">
                <a:solidFill>
                  <a:schemeClr val="tx2"/>
                </a:solidFill>
              </a:defRPr>
            </a:lvl5pPr>
          </a:lstStyle>
          <a:p>
            <a:pPr lvl="0"/>
            <a:r>
              <a:rPr lang="en-US"/>
              <a:t>Click to add headline. Font is Arial Bold and color is the Dark Purple: R96, G74, B123</a:t>
            </a:r>
          </a:p>
          <a:p>
            <a:pPr lvl="4"/>
            <a:endParaRPr lang="en-US"/>
          </a:p>
        </p:txBody>
      </p:sp>
      <p:sp>
        <p:nvSpPr>
          <p:cNvPr id="8" name="Content Placeholder 5">
            <a:extLst>
              <a:ext uri="{FF2B5EF4-FFF2-40B4-BE49-F238E27FC236}">
                <a16:creationId xmlns:a16="http://schemas.microsoft.com/office/drawing/2014/main" id="{EA80A7A1-E2DF-419F-8B13-5A0F27E48E9A}"/>
              </a:ext>
            </a:extLst>
          </p:cNvPr>
          <p:cNvSpPr>
            <a:spLocks noGrp="1"/>
          </p:cNvSpPr>
          <p:nvPr>
            <p:ph sz="quarter" idx="12" hasCustomPrompt="1"/>
          </p:nvPr>
        </p:nvSpPr>
        <p:spPr>
          <a:xfrm>
            <a:off x="632427" y="1917700"/>
            <a:ext cx="11077575" cy="4267200"/>
          </a:xfrm>
          <a:prstGeom prst="rect">
            <a:avLst/>
          </a:prstGeom>
        </p:spPr>
        <p:txBody>
          <a:bodyPr/>
          <a:lstStyle>
            <a:lvl1pPr marL="0" indent="0">
              <a:buFontTx/>
              <a:buNone/>
              <a:defRPr sz="1351"/>
            </a:lvl1pPr>
            <a:lvl2pPr marL="342891" indent="0">
              <a:buFontTx/>
              <a:buNone/>
              <a:defRPr sz="1351"/>
            </a:lvl2pPr>
            <a:lvl3pPr marL="685783" indent="-209545">
              <a:buFontTx/>
              <a:buNone/>
              <a:defRPr sz="1200"/>
            </a:lvl3pPr>
            <a:lvl4pPr marL="1028674" indent="0">
              <a:buFontTx/>
              <a:buNone/>
              <a:defRPr sz="1051"/>
            </a:lvl4pPr>
            <a:lvl5pPr marL="1371566" indent="0">
              <a:buFontTx/>
              <a:buNone/>
              <a:defRPr sz="1051"/>
            </a:lvl5pPr>
          </a:lstStyle>
          <a:p>
            <a:pPr lvl="0"/>
            <a:r>
              <a:rPr lang="en-US"/>
              <a:t>Click to enter non-bulleted text, tables, charts, illustrations and photos. Use Arial for body text.  From the Font Theme color drop down apply Grey Red 89, Green 89, Blue 89</a:t>
            </a:r>
          </a:p>
          <a:p>
            <a:pPr lvl="1"/>
            <a:r>
              <a:rPr lang="en-US"/>
              <a:t>Second level</a:t>
            </a:r>
          </a:p>
          <a:p>
            <a:pPr lvl="2"/>
            <a:r>
              <a:rPr lang="en-US"/>
              <a:t>Third level</a:t>
            </a:r>
          </a:p>
        </p:txBody>
      </p:sp>
    </p:spTree>
    <p:extLst>
      <p:ext uri="{BB962C8B-B14F-4D97-AF65-F5344CB8AC3E}">
        <p14:creationId xmlns:p14="http://schemas.microsoft.com/office/powerpoint/2010/main" val="3427895734"/>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352" userDrawn="1">
          <p15:clr>
            <a:srgbClr val="FBAE40"/>
          </p15:clr>
        </p15:guide>
        <p15:guide id="3" pos="608"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4FBF8E-0B37-400A-B20A-9AC1E7710428}"/>
              </a:ext>
            </a:extLst>
          </p:cNvPr>
          <p:cNvSpPr>
            <a:spLocks noGrp="1"/>
          </p:cNvSpPr>
          <p:nvPr>
            <p:ph type="title" hasCustomPrompt="1"/>
          </p:nvPr>
        </p:nvSpPr>
        <p:spPr>
          <a:xfrm>
            <a:off x="324597" y="179432"/>
            <a:ext cx="11524505" cy="1143000"/>
          </a:xfrm>
          <a:prstGeom prst="rect">
            <a:avLst/>
          </a:prstGeom>
        </p:spPr>
        <p:txBody>
          <a:bodyPr vert="horz" anchor="ctr">
            <a:noAutofit/>
          </a:bodyPr>
          <a:lstStyle>
            <a:lvl1pPr>
              <a:defRPr/>
            </a:lvl1pPr>
          </a:lstStyle>
          <a:p>
            <a:r>
              <a:rPr lang="en-US"/>
              <a:t>Click to Enter Title. Use Initial Caps, Arial 24 Bold, Purple R79, G42, B132</a:t>
            </a:r>
          </a:p>
        </p:txBody>
      </p:sp>
      <p:sp>
        <p:nvSpPr>
          <p:cNvPr id="4" name="Text Placeholder 5">
            <a:extLst>
              <a:ext uri="{FF2B5EF4-FFF2-40B4-BE49-F238E27FC236}">
                <a16:creationId xmlns:a16="http://schemas.microsoft.com/office/drawing/2014/main" id="{32016C74-6D2D-4FD5-9CA5-FF5396ED287E}"/>
              </a:ext>
            </a:extLst>
          </p:cNvPr>
          <p:cNvSpPr>
            <a:spLocks noGrp="1"/>
          </p:cNvSpPr>
          <p:nvPr>
            <p:ph type="body" sz="quarter" idx="10" hasCustomPrompt="1"/>
          </p:nvPr>
        </p:nvSpPr>
        <p:spPr>
          <a:xfrm>
            <a:off x="324598" y="6382543"/>
            <a:ext cx="9369425" cy="376237"/>
          </a:xfrm>
          <a:prstGeom prst="rect">
            <a:avLst/>
          </a:prstGeom>
        </p:spPr>
        <p:txBody>
          <a:bodyPr anchor="b"/>
          <a:lstStyle>
            <a:lvl1pPr marL="0" indent="0">
              <a:buNone/>
              <a:defRPr sz="600"/>
            </a:lvl1pPr>
          </a:lstStyle>
          <a:p>
            <a:pPr lvl="0"/>
            <a:r>
              <a:rPr lang="en-US"/>
              <a:t>Click to insert footnote</a:t>
            </a:r>
          </a:p>
        </p:txBody>
      </p:sp>
    </p:spTree>
    <p:extLst>
      <p:ext uri="{BB962C8B-B14F-4D97-AF65-F5344CB8AC3E}">
        <p14:creationId xmlns:p14="http://schemas.microsoft.com/office/powerpoint/2010/main" val="3268605713"/>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F55971-EAB3-DF45-BAF3-9E9062D6429B}" type="datetimeFigureOut">
              <a:rPr lang="en-US" smtClean="0"/>
              <a:t>1/24/22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9E9D0C-D8A7-AE48-AFB4-60DDE77CB9F6}" type="slidenum">
              <a:rPr lang="en-US" smtClean="0"/>
              <a:t>‹#›</a:t>
            </a:fld>
            <a:endParaRPr lang="en-US" dirty="0"/>
          </a:p>
        </p:txBody>
      </p:sp>
    </p:spTree>
    <p:extLst>
      <p:ext uri="{BB962C8B-B14F-4D97-AF65-F5344CB8AC3E}">
        <p14:creationId xmlns:p14="http://schemas.microsoft.com/office/powerpoint/2010/main" val="1131863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F55971-EAB3-DF45-BAF3-9E9062D6429B}" type="datetimeFigureOut">
              <a:rPr lang="en-US" smtClean="0"/>
              <a:t>1/24/22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9E9D0C-D8A7-AE48-AFB4-60DDE77CB9F6}" type="slidenum">
              <a:rPr lang="en-US" smtClean="0"/>
              <a:t>‹#›</a:t>
            </a:fld>
            <a:endParaRPr lang="en-US" dirty="0"/>
          </a:p>
        </p:txBody>
      </p:sp>
    </p:spTree>
    <p:extLst>
      <p:ext uri="{BB962C8B-B14F-4D97-AF65-F5344CB8AC3E}">
        <p14:creationId xmlns:p14="http://schemas.microsoft.com/office/powerpoint/2010/main" val="7558725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F55971-EAB3-DF45-BAF3-9E9062D6429B}" type="datetimeFigureOut">
              <a:rPr lang="en-US" smtClean="0"/>
              <a:t>1/24/22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9E9D0C-D8A7-AE48-AFB4-60DDE77CB9F6}" type="slidenum">
              <a:rPr lang="en-US" smtClean="0"/>
              <a:t>‹#›</a:t>
            </a:fld>
            <a:endParaRPr lang="en-US" dirty="0"/>
          </a:p>
        </p:txBody>
      </p:sp>
    </p:spTree>
    <p:extLst>
      <p:ext uri="{BB962C8B-B14F-4D97-AF65-F5344CB8AC3E}">
        <p14:creationId xmlns:p14="http://schemas.microsoft.com/office/powerpoint/2010/main" val="4227846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FE287D0-F6FD-45B1-8C9B-97881DD83253}" type="slidenum">
              <a:rPr lang="en-US"/>
              <a:pPr>
                <a:defRPr/>
              </a:pPr>
              <a:t>‹#›</a:t>
            </a:fld>
            <a:endParaRPr lang="en-US"/>
          </a:p>
        </p:txBody>
      </p:sp>
    </p:spTree>
    <p:extLst>
      <p:ext uri="{BB962C8B-B14F-4D97-AF65-F5344CB8AC3E}">
        <p14:creationId xmlns:p14="http://schemas.microsoft.com/office/powerpoint/2010/main" val="6114889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F55971-EAB3-DF45-BAF3-9E9062D6429B}" type="datetimeFigureOut">
              <a:rPr lang="en-US" smtClean="0"/>
              <a:t>1/24/22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9E9D0C-D8A7-AE48-AFB4-60DDE77CB9F6}" type="slidenum">
              <a:rPr lang="en-US" smtClean="0"/>
              <a:t>‹#›</a:t>
            </a:fld>
            <a:endParaRPr lang="en-US" dirty="0"/>
          </a:p>
        </p:txBody>
      </p:sp>
    </p:spTree>
    <p:extLst>
      <p:ext uri="{BB962C8B-B14F-4D97-AF65-F5344CB8AC3E}">
        <p14:creationId xmlns:p14="http://schemas.microsoft.com/office/powerpoint/2010/main" val="411497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F55971-EAB3-DF45-BAF3-9E9062D6429B}" type="datetimeFigureOut">
              <a:rPr lang="en-US" smtClean="0"/>
              <a:t>1/24/22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E9E9D0C-D8A7-AE48-AFB4-60DDE77CB9F6}" type="slidenum">
              <a:rPr lang="en-US" smtClean="0"/>
              <a:t>‹#›</a:t>
            </a:fld>
            <a:endParaRPr lang="en-US" dirty="0"/>
          </a:p>
        </p:txBody>
      </p:sp>
    </p:spTree>
    <p:extLst>
      <p:ext uri="{BB962C8B-B14F-4D97-AF65-F5344CB8AC3E}">
        <p14:creationId xmlns:p14="http://schemas.microsoft.com/office/powerpoint/2010/main" val="4642638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F55971-EAB3-DF45-BAF3-9E9062D6429B}" type="datetimeFigureOut">
              <a:rPr lang="en-US" smtClean="0"/>
              <a:t>1/24/22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E9E9D0C-D8A7-AE48-AFB4-60DDE77CB9F6}" type="slidenum">
              <a:rPr lang="en-US" smtClean="0"/>
              <a:t>‹#›</a:t>
            </a:fld>
            <a:endParaRPr lang="en-US" dirty="0"/>
          </a:p>
        </p:txBody>
      </p:sp>
    </p:spTree>
    <p:extLst>
      <p:ext uri="{BB962C8B-B14F-4D97-AF65-F5344CB8AC3E}">
        <p14:creationId xmlns:p14="http://schemas.microsoft.com/office/powerpoint/2010/main" val="776259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F55971-EAB3-DF45-BAF3-9E9062D6429B}" type="datetimeFigureOut">
              <a:rPr lang="en-US" smtClean="0"/>
              <a:t>1/24/22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E9E9D0C-D8A7-AE48-AFB4-60DDE77CB9F6}" type="slidenum">
              <a:rPr lang="en-US" smtClean="0"/>
              <a:t>‹#›</a:t>
            </a:fld>
            <a:endParaRPr lang="en-US" dirty="0"/>
          </a:p>
        </p:txBody>
      </p:sp>
    </p:spTree>
    <p:extLst>
      <p:ext uri="{BB962C8B-B14F-4D97-AF65-F5344CB8AC3E}">
        <p14:creationId xmlns:p14="http://schemas.microsoft.com/office/powerpoint/2010/main" val="21738872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F55971-EAB3-DF45-BAF3-9E9062D6429B}" type="datetimeFigureOut">
              <a:rPr lang="en-US" smtClean="0"/>
              <a:t>1/24/22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9E9D0C-D8A7-AE48-AFB4-60DDE77CB9F6}" type="slidenum">
              <a:rPr lang="en-US" smtClean="0"/>
              <a:t>‹#›</a:t>
            </a:fld>
            <a:endParaRPr lang="en-US" dirty="0"/>
          </a:p>
        </p:txBody>
      </p:sp>
    </p:spTree>
    <p:extLst>
      <p:ext uri="{BB962C8B-B14F-4D97-AF65-F5344CB8AC3E}">
        <p14:creationId xmlns:p14="http://schemas.microsoft.com/office/powerpoint/2010/main" val="1309823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F55971-EAB3-DF45-BAF3-9E9062D6429B}" type="datetimeFigureOut">
              <a:rPr lang="en-US" smtClean="0"/>
              <a:t>1/24/22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9E9D0C-D8A7-AE48-AFB4-60DDE77CB9F6}" type="slidenum">
              <a:rPr lang="en-US" smtClean="0"/>
              <a:t>‹#›</a:t>
            </a:fld>
            <a:endParaRPr lang="en-US" dirty="0"/>
          </a:p>
        </p:txBody>
      </p:sp>
    </p:spTree>
    <p:extLst>
      <p:ext uri="{BB962C8B-B14F-4D97-AF65-F5344CB8AC3E}">
        <p14:creationId xmlns:p14="http://schemas.microsoft.com/office/powerpoint/2010/main" val="14869957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F55971-EAB3-DF45-BAF3-9E9062D6429B}" type="datetimeFigureOut">
              <a:rPr lang="en-US" smtClean="0"/>
              <a:t>1/24/22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9E9D0C-D8A7-AE48-AFB4-60DDE77CB9F6}" type="slidenum">
              <a:rPr lang="en-US" smtClean="0"/>
              <a:t>‹#›</a:t>
            </a:fld>
            <a:endParaRPr lang="en-US" dirty="0"/>
          </a:p>
        </p:txBody>
      </p:sp>
    </p:spTree>
    <p:extLst>
      <p:ext uri="{BB962C8B-B14F-4D97-AF65-F5344CB8AC3E}">
        <p14:creationId xmlns:p14="http://schemas.microsoft.com/office/powerpoint/2010/main" val="12329031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F55971-EAB3-DF45-BAF3-9E9062D6429B}" type="datetimeFigureOut">
              <a:rPr lang="en-US" smtClean="0"/>
              <a:t>1/24/22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9E9D0C-D8A7-AE48-AFB4-60DDE77CB9F6}" type="slidenum">
              <a:rPr lang="en-US" smtClean="0"/>
              <a:t>‹#›</a:t>
            </a:fld>
            <a:endParaRPr lang="en-US" dirty="0"/>
          </a:p>
        </p:txBody>
      </p:sp>
    </p:spTree>
    <p:extLst>
      <p:ext uri="{BB962C8B-B14F-4D97-AF65-F5344CB8AC3E}">
        <p14:creationId xmlns:p14="http://schemas.microsoft.com/office/powerpoint/2010/main" val="3170504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1_Title Presentation">
  <p:cSld name="1_Title Presentation">
    <p:spTree>
      <p:nvGrpSpPr>
        <p:cNvPr id="1" name="Shape 10"/>
        <p:cNvGrpSpPr/>
        <p:nvPr/>
      </p:nvGrpSpPr>
      <p:grpSpPr>
        <a:xfrm>
          <a:off x="0" y="0"/>
          <a:ext cx="0" cy="0"/>
          <a:chOff x="0" y="0"/>
          <a:chExt cx="0" cy="0"/>
        </a:xfrm>
      </p:grpSpPr>
      <p:sp>
        <p:nvSpPr>
          <p:cNvPr id="11" name="Google Shape;11;p13"/>
          <p:cNvSpPr txBox="1">
            <a:spLocks noGrp="1"/>
          </p:cNvSpPr>
          <p:nvPr>
            <p:ph type="ctrTitle"/>
          </p:nvPr>
        </p:nvSpPr>
        <p:spPr>
          <a:xfrm>
            <a:off x="480003" y="2494536"/>
            <a:ext cx="658282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Narrow"/>
              <a:buNone/>
              <a:defRPr sz="2800" b="1" i="0" u="none" strike="noStrike" cap="none">
                <a:solidFill>
                  <a:srgbClr val="05416B"/>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2" name="Google Shape;12;p13"/>
          <p:cNvSpPr txBox="1">
            <a:spLocks noGrp="1"/>
          </p:cNvSpPr>
          <p:nvPr>
            <p:ph type="subTitle" idx="1"/>
          </p:nvPr>
        </p:nvSpPr>
        <p:spPr>
          <a:xfrm>
            <a:off x="480003" y="3694536"/>
            <a:ext cx="658282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14" name="Google Shape;14;p13"/>
          <p:cNvSpPr txBox="1">
            <a:spLocks noGrp="1"/>
          </p:cNvSpPr>
          <p:nvPr>
            <p:ph type="body" idx="2"/>
          </p:nvPr>
        </p:nvSpPr>
        <p:spPr>
          <a:xfrm>
            <a:off x="489667" y="4580800"/>
            <a:ext cx="6582800" cy="1925600"/>
          </a:xfrm>
          <a:prstGeom prst="rect">
            <a:avLst/>
          </a:prstGeom>
          <a:noFill/>
          <a:ln>
            <a:noFill/>
          </a:ln>
        </p:spPr>
        <p:txBody>
          <a:bodyPr spcFirstLastPara="1" wrap="square" lIns="91425" tIns="45700" rIns="91425" bIns="45700" anchor="t" anchorCtr="0">
            <a:noAutofit/>
          </a:bodyPr>
          <a:lstStyle>
            <a:lvl1pPr marL="457178" marR="0" lvl="0" indent="-330184"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1pPr>
            <a:lvl2pPr marL="914356" marR="0" lvl="1" indent="-330184"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532" marR="0" lvl="2" indent="-330184"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709" marR="0" lvl="3"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5886" marR="0" lvl="4"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063" marR="0" lvl="5"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240" marR="0" lvl="6"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418" marR="0" lvl="7"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594" marR="0" lvl="8"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3592312948"/>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4BF972-2737-1A48-8CD0-337DA6326C55}" type="datetimeFigureOut">
              <a:rPr lang="en-US" smtClean="0"/>
              <a:t>1/24/22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116330-4127-C14D-B3D4-8DCD431935FB}" type="slidenum">
              <a:rPr lang="en-US" smtClean="0"/>
              <a:t>‹#›</a:t>
            </a:fld>
            <a:endParaRPr lang="en-US" dirty="0"/>
          </a:p>
        </p:txBody>
      </p:sp>
    </p:spTree>
    <p:extLst>
      <p:ext uri="{BB962C8B-B14F-4D97-AF65-F5344CB8AC3E}">
        <p14:creationId xmlns:p14="http://schemas.microsoft.com/office/powerpoint/2010/main" val="3727327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B95A5A8-178F-4C87-8284-BBC41CC941ED}" type="slidenum">
              <a:rPr lang="en-US"/>
              <a:pPr>
                <a:defRPr/>
              </a:pPr>
              <a:t>‹#›</a:t>
            </a:fld>
            <a:endParaRPr lang="en-US"/>
          </a:p>
        </p:txBody>
      </p:sp>
    </p:spTree>
    <p:extLst>
      <p:ext uri="{BB962C8B-B14F-4D97-AF65-F5344CB8AC3E}">
        <p14:creationId xmlns:p14="http://schemas.microsoft.com/office/powerpoint/2010/main" val="1090599127"/>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4BF972-2737-1A48-8CD0-337DA6326C55}" type="datetimeFigureOut">
              <a:rPr lang="en-US" smtClean="0"/>
              <a:t>1/24/22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116330-4127-C14D-B3D4-8DCD431935FB}" type="slidenum">
              <a:rPr lang="en-US" smtClean="0"/>
              <a:t>‹#›</a:t>
            </a:fld>
            <a:endParaRPr lang="en-US" dirty="0"/>
          </a:p>
        </p:txBody>
      </p:sp>
    </p:spTree>
    <p:extLst>
      <p:ext uri="{BB962C8B-B14F-4D97-AF65-F5344CB8AC3E}">
        <p14:creationId xmlns:p14="http://schemas.microsoft.com/office/powerpoint/2010/main" val="39811654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4BF972-2737-1A48-8CD0-337DA6326C55}" type="datetimeFigureOut">
              <a:rPr lang="en-US" smtClean="0"/>
              <a:t>1/24/22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116330-4127-C14D-B3D4-8DCD431935FB}" type="slidenum">
              <a:rPr lang="en-US" smtClean="0"/>
              <a:t>‹#›</a:t>
            </a:fld>
            <a:endParaRPr lang="en-US" dirty="0"/>
          </a:p>
        </p:txBody>
      </p:sp>
    </p:spTree>
    <p:extLst>
      <p:ext uri="{BB962C8B-B14F-4D97-AF65-F5344CB8AC3E}">
        <p14:creationId xmlns:p14="http://schemas.microsoft.com/office/powerpoint/2010/main" val="5977261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4BF972-2737-1A48-8CD0-337DA6326C55}" type="datetimeFigureOut">
              <a:rPr lang="en-US" smtClean="0"/>
              <a:t>1/24/22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116330-4127-C14D-B3D4-8DCD431935FB}" type="slidenum">
              <a:rPr lang="en-US" smtClean="0"/>
              <a:t>‹#›</a:t>
            </a:fld>
            <a:endParaRPr lang="en-US" dirty="0"/>
          </a:p>
        </p:txBody>
      </p:sp>
    </p:spTree>
    <p:extLst>
      <p:ext uri="{BB962C8B-B14F-4D97-AF65-F5344CB8AC3E}">
        <p14:creationId xmlns:p14="http://schemas.microsoft.com/office/powerpoint/2010/main" val="10225001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4BF972-2737-1A48-8CD0-337DA6326C55}" type="datetimeFigureOut">
              <a:rPr lang="en-US" smtClean="0"/>
              <a:t>1/24/22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7116330-4127-C14D-B3D4-8DCD431935FB}" type="slidenum">
              <a:rPr lang="en-US" smtClean="0"/>
              <a:t>‹#›</a:t>
            </a:fld>
            <a:endParaRPr lang="en-US" dirty="0"/>
          </a:p>
        </p:txBody>
      </p:sp>
    </p:spTree>
    <p:extLst>
      <p:ext uri="{BB962C8B-B14F-4D97-AF65-F5344CB8AC3E}">
        <p14:creationId xmlns:p14="http://schemas.microsoft.com/office/powerpoint/2010/main" val="9203987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4BF972-2737-1A48-8CD0-337DA6326C55}" type="datetimeFigureOut">
              <a:rPr lang="en-US" smtClean="0"/>
              <a:t>1/24/22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7116330-4127-C14D-B3D4-8DCD431935FB}" type="slidenum">
              <a:rPr lang="en-US" smtClean="0"/>
              <a:t>‹#›</a:t>
            </a:fld>
            <a:endParaRPr lang="en-US" dirty="0"/>
          </a:p>
        </p:txBody>
      </p:sp>
    </p:spTree>
    <p:extLst>
      <p:ext uri="{BB962C8B-B14F-4D97-AF65-F5344CB8AC3E}">
        <p14:creationId xmlns:p14="http://schemas.microsoft.com/office/powerpoint/2010/main" val="1356362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BF972-2737-1A48-8CD0-337DA6326C55}" type="datetimeFigureOut">
              <a:rPr lang="en-US" smtClean="0"/>
              <a:t>1/24/22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7116330-4127-C14D-B3D4-8DCD431935FB}" type="slidenum">
              <a:rPr lang="en-US" smtClean="0"/>
              <a:t>‹#›</a:t>
            </a:fld>
            <a:endParaRPr lang="en-US" dirty="0"/>
          </a:p>
        </p:txBody>
      </p:sp>
    </p:spTree>
    <p:extLst>
      <p:ext uri="{BB962C8B-B14F-4D97-AF65-F5344CB8AC3E}">
        <p14:creationId xmlns:p14="http://schemas.microsoft.com/office/powerpoint/2010/main" val="7050136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4BF972-2737-1A48-8CD0-337DA6326C55}" type="datetimeFigureOut">
              <a:rPr lang="en-US" smtClean="0"/>
              <a:t>1/24/22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116330-4127-C14D-B3D4-8DCD431935FB}" type="slidenum">
              <a:rPr lang="en-US" smtClean="0"/>
              <a:t>‹#›</a:t>
            </a:fld>
            <a:endParaRPr lang="en-US" dirty="0"/>
          </a:p>
        </p:txBody>
      </p:sp>
    </p:spTree>
    <p:extLst>
      <p:ext uri="{BB962C8B-B14F-4D97-AF65-F5344CB8AC3E}">
        <p14:creationId xmlns:p14="http://schemas.microsoft.com/office/powerpoint/2010/main" val="29372066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4BF972-2737-1A48-8CD0-337DA6326C55}" type="datetimeFigureOut">
              <a:rPr lang="en-US" smtClean="0"/>
              <a:t>1/24/22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116330-4127-C14D-B3D4-8DCD431935FB}" type="slidenum">
              <a:rPr lang="en-US" smtClean="0"/>
              <a:t>‹#›</a:t>
            </a:fld>
            <a:endParaRPr lang="en-US" dirty="0"/>
          </a:p>
        </p:txBody>
      </p:sp>
    </p:spTree>
    <p:extLst>
      <p:ext uri="{BB962C8B-B14F-4D97-AF65-F5344CB8AC3E}">
        <p14:creationId xmlns:p14="http://schemas.microsoft.com/office/powerpoint/2010/main" val="16633705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4BF972-2737-1A48-8CD0-337DA6326C55}" type="datetimeFigureOut">
              <a:rPr lang="en-US" smtClean="0"/>
              <a:t>1/24/22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116330-4127-C14D-B3D4-8DCD431935FB}" type="slidenum">
              <a:rPr lang="en-US" smtClean="0"/>
              <a:t>‹#›</a:t>
            </a:fld>
            <a:endParaRPr lang="en-US" dirty="0"/>
          </a:p>
        </p:txBody>
      </p:sp>
    </p:spTree>
    <p:extLst>
      <p:ext uri="{BB962C8B-B14F-4D97-AF65-F5344CB8AC3E}">
        <p14:creationId xmlns:p14="http://schemas.microsoft.com/office/powerpoint/2010/main" val="9108738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4BF972-2737-1A48-8CD0-337DA6326C55}" type="datetimeFigureOut">
              <a:rPr lang="en-US" smtClean="0"/>
              <a:t>1/24/22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116330-4127-C14D-B3D4-8DCD431935FB}" type="slidenum">
              <a:rPr lang="en-US" smtClean="0"/>
              <a:t>‹#›</a:t>
            </a:fld>
            <a:endParaRPr lang="en-US" dirty="0"/>
          </a:p>
        </p:txBody>
      </p:sp>
    </p:spTree>
    <p:extLst>
      <p:ext uri="{BB962C8B-B14F-4D97-AF65-F5344CB8AC3E}">
        <p14:creationId xmlns:p14="http://schemas.microsoft.com/office/powerpoint/2010/main" val="245170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5CE4A3-F6F6-452E-B62C-16B7EEE8D882}" type="slidenum">
              <a:rPr lang="en-US"/>
              <a:pPr>
                <a:defRPr/>
              </a:pPr>
              <a:t>‹#›</a:t>
            </a:fld>
            <a:endParaRPr lang="en-US"/>
          </a:p>
        </p:txBody>
      </p:sp>
    </p:spTree>
    <p:extLst>
      <p:ext uri="{BB962C8B-B14F-4D97-AF65-F5344CB8AC3E}">
        <p14:creationId xmlns:p14="http://schemas.microsoft.com/office/powerpoint/2010/main" val="172101744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303319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06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411725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3527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4181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393633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338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727407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757923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487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http://www.anes.ucla.edu/dept/Geffen-med-logo(cmyk).gif"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1.xml"/><Relationship Id="rId7"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heme" Target="../theme/theme5.xml"/><Relationship Id="rId7" Type="http://schemas.openxmlformats.org/officeDocument/2006/relationships/image" Target="../media/image10.emf"/><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oleObject" Target="../embeddings/oleObject1.bin"/><Relationship Id="rId5" Type="http://schemas.openxmlformats.org/officeDocument/2006/relationships/tags" Target="../tags/tag1.xml"/><Relationship Id="rId4" Type="http://schemas.openxmlformats.org/officeDocument/2006/relationships/vmlDrawing" Target="../drawings/vmlDrawing1.v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ags" Target="../tags/tag2.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vmlDrawing" Target="../drawings/vmlDrawing2.v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6.xml"/><Relationship Id="rId5" Type="http://schemas.openxmlformats.org/officeDocument/2006/relationships/slideLayout" Target="../slideLayouts/slideLayout61.xml"/><Relationship Id="rId15" Type="http://schemas.openxmlformats.org/officeDocument/2006/relationships/image" Target="../media/image10.emf"/><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oleObject" Target="../embeddings/oleObject2.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18" Type="http://schemas.openxmlformats.org/officeDocument/2006/relationships/image" Target="../media/image1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10.emf"/><Relationship Id="rId2" Type="http://schemas.openxmlformats.org/officeDocument/2006/relationships/slideLayout" Target="../slideLayouts/slideLayout68.xml"/><Relationship Id="rId16" Type="http://schemas.openxmlformats.org/officeDocument/2006/relationships/oleObject" Target="../embeddings/oleObject1.bin"/><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ags" Target="../tags/tag3.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vmlDrawing" Target="../drawings/vmlDrawing3.v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image" Target="../media/image17.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19" Type="http://schemas.openxmlformats.org/officeDocument/2006/relationships/theme" Target="../theme/theme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6064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32248"/>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dirty="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99A07E84-BD78-4B58-B1D4-52082648906D}" type="slidenum">
              <a:rPr lang="en-US"/>
              <a:pPr>
                <a:defRPr/>
              </a:pPr>
              <a:t>‹#›</a:t>
            </a:fld>
            <a:endParaRPr lang="en-US"/>
          </a:p>
        </p:txBody>
      </p:sp>
      <p:pic>
        <p:nvPicPr>
          <p:cNvPr id="1031" name="Picture 7" descr="http://www.anes.ucla.edu/dept/Geffen-med-logo(cmyk).gif"/>
          <p:cNvPicPr>
            <a:picLocks noChangeAspect="1" noChangeArrowheads="1"/>
          </p:cNvPicPr>
          <p:nvPr userDrawn="1"/>
        </p:nvPicPr>
        <p:blipFill>
          <a:blip r:embed="rId14" r:link="rId15" cstate="print">
            <a:extLst>
              <a:ext uri="{28A0092B-C50C-407E-A947-70E740481C1C}">
                <a14:useLocalDpi xmlns:a14="http://schemas.microsoft.com/office/drawing/2010/main" val="0"/>
              </a:ext>
            </a:extLst>
          </a:blip>
          <a:srcRect/>
          <a:stretch>
            <a:fillRect/>
          </a:stretch>
        </p:blipFill>
        <p:spPr bwMode="auto">
          <a:xfrm>
            <a:off x="11280576" y="5972509"/>
            <a:ext cx="816864" cy="81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 id="2147484884"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89" algn="ctr" rtl="0" fontAlgn="base">
        <a:spcBef>
          <a:spcPct val="0"/>
        </a:spcBef>
        <a:spcAft>
          <a:spcPct val="0"/>
        </a:spcAft>
        <a:defRPr sz="4400">
          <a:solidFill>
            <a:schemeClr val="tx2"/>
          </a:solidFill>
          <a:latin typeface="Times New Roman" pitchFamily="18" charset="0"/>
        </a:defRPr>
      </a:lvl6pPr>
      <a:lvl7pPr marL="914377" algn="ctr" rtl="0" fontAlgn="base">
        <a:spcBef>
          <a:spcPct val="0"/>
        </a:spcBef>
        <a:spcAft>
          <a:spcPct val="0"/>
        </a:spcAft>
        <a:defRPr sz="4400">
          <a:solidFill>
            <a:schemeClr val="tx2"/>
          </a:solidFill>
          <a:latin typeface="Times New Roman" pitchFamily="18" charset="0"/>
        </a:defRPr>
      </a:lvl7pPr>
      <a:lvl8pPr marL="1371566" algn="ctr" rtl="0" fontAlgn="base">
        <a:spcBef>
          <a:spcPct val="0"/>
        </a:spcBef>
        <a:spcAft>
          <a:spcPct val="0"/>
        </a:spcAft>
        <a:defRPr sz="4400">
          <a:solidFill>
            <a:schemeClr val="tx2"/>
          </a:solidFill>
          <a:latin typeface="Times New Roman" pitchFamily="18" charset="0"/>
        </a:defRPr>
      </a:lvl8pPr>
      <a:lvl9pPr marL="1828754" algn="ctr"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51200" y="6545032"/>
            <a:ext cx="528000" cy="216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pPr defTabSz="457189" fontAlgn="auto">
              <a:spcBef>
                <a:spcPts val="0"/>
              </a:spcBef>
              <a:spcAft>
                <a:spcPts val="0"/>
              </a:spcAft>
            </a:pPr>
            <a:fld id="{3C4F54F3-C349-4609-AFEE-01462D5C7942}" type="slidenum">
              <a:rPr lang="en-GB" smtClean="0">
                <a:solidFill>
                  <a:srgbClr val="000000"/>
                </a:solidFill>
              </a:rPr>
              <a:pPr defTabSz="457189" fontAlgn="auto">
                <a:spcBef>
                  <a:spcPts val="0"/>
                </a:spcBef>
                <a:spcAft>
                  <a:spcPts val="0"/>
                </a:spcAft>
              </a:pPr>
              <a:t>‹#›</a:t>
            </a:fld>
            <a:endParaRPr lang="en-GB" dirty="0">
              <a:solidFill>
                <a:srgbClr val="000000"/>
              </a:solidFill>
            </a:endParaRPr>
          </a:p>
        </p:txBody>
      </p:sp>
    </p:spTree>
    <p:extLst>
      <p:ext uri="{BB962C8B-B14F-4D97-AF65-F5344CB8AC3E}">
        <p14:creationId xmlns:p14="http://schemas.microsoft.com/office/powerpoint/2010/main" val="2208987949"/>
      </p:ext>
    </p:extLst>
  </p:cSld>
  <p:clrMap bg1="lt1" tx1="dk1" bg2="lt2" tx2="dk2" accent1="accent1" accent2="accent2" accent3="accent3" accent4="accent4" accent5="accent5" accent6="accent6" hlink="hlink" folHlink="folHlink"/>
  <p:sldLayoutIdLst>
    <p:sldLayoutId id="2147484929" r:id="rId1"/>
    <p:sldLayoutId id="2147484930" r:id="rId2"/>
    <p:sldLayoutId id="2147484931" r:id="rId3"/>
    <p:sldLayoutId id="2147484932" r:id="rId4"/>
    <p:sldLayoutId id="2147484933" r:id="rId5"/>
    <p:sldLayoutId id="2147484934" r:id="rId6"/>
    <p:sldLayoutId id="2147484935" r:id="rId7"/>
    <p:sldLayoutId id="2147484936" r:id="rId8"/>
    <p:sldLayoutId id="2147484937" r:id="rId9"/>
    <p:sldLayoutId id="2147484938" r:id="rId10"/>
    <p:sldLayoutId id="2147484939" r:id="rId11"/>
    <p:sldLayoutId id="2147484940" r:id="rId12"/>
    <p:sldLayoutId id="2147484941" r:id="rId13"/>
    <p:sldLayoutId id="2147484942" r:id="rId14"/>
    <p:sldLayoutId id="2147484943" r:id="rId15"/>
    <p:sldLayoutId id="2147484944" r:id="rId16"/>
    <p:sldLayoutId id="2147484945" r:id="rId17"/>
    <p:sldLayoutId id="2147484946" r:id="rId18"/>
    <p:sldLayoutId id="2147484947" r:id="rId19"/>
    <p:sldLayoutId id="2147484948" r:id="rId20"/>
    <p:sldLayoutId id="2147484949" r:id="rId21"/>
    <p:sldLayoutId id="2147484950" r:id="rId22"/>
    <p:sldLayoutId id="2147484951" r:id="rId23"/>
    <p:sldLayoutId id="2147484952" r:id="rId24"/>
    <p:sldLayoutId id="2147484953" r:id="rId25"/>
    <p:sldLayoutId id="2147484954" r:id="rId26"/>
    <p:sldLayoutId id="2147484955" r:id="rId27"/>
    <p:sldLayoutId id="2147484956" r:id="rId28"/>
  </p:sldLayoutIdLst>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14338" name="Title Placeholder 6"/>
          <p:cNvSpPr>
            <a:spLocks noGrp="1"/>
          </p:cNvSpPr>
          <p:nvPr>
            <p:ph type="title"/>
          </p:nvPr>
        </p:nvSpPr>
        <p:spPr bwMode="auto">
          <a:xfrm>
            <a:off x="499534" y="238125"/>
            <a:ext cx="1125431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7"/>
          <p:cNvSpPr>
            <a:spLocks noGrp="1"/>
          </p:cNvSpPr>
          <p:nvPr>
            <p:ph type="body" idx="1"/>
          </p:nvPr>
        </p:nvSpPr>
        <p:spPr bwMode="auto">
          <a:xfrm>
            <a:off x="499533" y="1517650"/>
            <a:ext cx="11277600"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279638943"/>
      </p:ext>
    </p:extLst>
  </p:cSld>
  <p:clrMap bg1="dk2" tx1="lt1" bg2="dk1" tx2="lt2" accent1="accent1" accent2="accent2" accent3="accent3" accent4="accent4" accent5="accent5" accent6="accent6" hlink="hlink" folHlink="folHlink"/>
  <p:sldLayoutIdLst>
    <p:sldLayoutId id="2147485014" r:id="rId1"/>
    <p:sldLayoutId id="2147485015" r:id="rId2"/>
    <p:sldLayoutId id="2147485016" r:id="rId3"/>
    <p:sldLayoutId id="2147485017" r:id="rId4"/>
    <p:sldLayoutId id="2147485018" r:id="rId5"/>
    <p:sldLayoutId id="2147485019" r:id="rId6"/>
    <p:sldLayoutId id="2147485020" r:id="rId7"/>
    <p:sldLayoutId id="2147485021" r:id="rId8"/>
  </p:sldLayoutIdLst>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342891" algn="l" rtl="0" fontAlgn="base">
        <a:spcBef>
          <a:spcPct val="0"/>
        </a:spcBef>
        <a:spcAft>
          <a:spcPct val="0"/>
        </a:spcAft>
        <a:defRPr sz="2625" b="1">
          <a:solidFill>
            <a:schemeClr val="tx2"/>
          </a:solidFill>
          <a:latin typeface="Arial" charset="0"/>
        </a:defRPr>
      </a:lvl6pPr>
      <a:lvl7pPr marL="685783" algn="l" rtl="0" fontAlgn="base">
        <a:spcBef>
          <a:spcPct val="0"/>
        </a:spcBef>
        <a:spcAft>
          <a:spcPct val="0"/>
        </a:spcAft>
        <a:defRPr sz="2625" b="1">
          <a:solidFill>
            <a:schemeClr val="tx2"/>
          </a:solidFill>
          <a:latin typeface="Arial" charset="0"/>
        </a:defRPr>
      </a:lvl7pPr>
      <a:lvl8pPr marL="1028674" algn="l" rtl="0" fontAlgn="base">
        <a:spcBef>
          <a:spcPct val="0"/>
        </a:spcBef>
        <a:spcAft>
          <a:spcPct val="0"/>
        </a:spcAft>
        <a:defRPr sz="2625" b="1">
          <a:solidFill>
            <a:schemeClr val="tx2"/>
          </a:solidFill>
          <a:latin typeface="Arial" charset="0"/>
        </a:defRPr>
      </a:lvl8pPr>
      <a:lvl9pPr marL="1371566" algn="l" rtl="0" fontAlgn="base">
        <a:spcBef>
          <a:spcPct val="0"/>
        </a:spcBef>
        <a:spcAft>
          <a:spcPct val="0"/>
        </a:spcAft>
        <a:defRPr sz="2625" b="1">
          <a:solidFill>
            <a:schemeClr val="tx2"/>
          </a:solidFill>
          <a:latin typeface="Arial" charset="0"/>
        </a:defRPr>
      </a:lvl9pPr>
    </p:titleStyle>
    <p:bodyStyle>
      <a:lvl1pPr marL="257168" indent="-257168" algn="l" rtl="0" eaLnBrk="0" fontAlgn="base" hangingPunct="0">
        <a:lnSpc>
          <a:spcPct val="90000"/>
        </a:lnSpc>
        <a:spcBef>
          <a:spcPts val="751"/>
        </a:spcBef>
        <a:spcAft>
          <a:spcPts val="525"/>
        </a:spcAft>
        <a:buClr>
          <a:srgbClr val="FEFDDE"/>
        </a:buClr>
        <a:buFont typeface="Wingdings" panose="05000000000000000000" pitchFamily="2" charset="2"/>
        <a:buChar char="§"/>
        <a:defRPr sz="1900">
          <a:solidFill>
            <a:srgbClr val="FEFDDE"/>
          </a:solidFill>
          <a:latin typeface="+mn-lt"/>
          <a:ea typeface="+mn-ea"/>
          <a:cs typeface="+mn-cs"/>
        </a:defRPr>
      </a:lvl1pPr>
      <a:lvl2pPr marL="557199" indent="-214308" algn="l" rtl="0" eaLnBrk="0" fontAlgn="base" hangingPunct="0">
        <a:lnSpc>
          <a:spcPct val="90000"/>
        </a:lnSpc>
        <a:spcBef>
          <a:spcPts val="751"/>
        </a:spcBef>
        <a:spcAft>
          <a:spcPts val="525"/>
        </a:spcAft>
        <a:buClr>
          <a:srgbClr val="FEFDDE"/>
        </a:buClr>
        <a:buFont typeface="Arial" panose="020B0604020202020204" pitchFamily="34" charset="0"/>
        <a:buChar char="–"/>
        <a:defRPr>
          <a:solidFill>
            <a:srgbClr val="FEFDDE"/>
          </a:solidFill>
          <a:latin typeface="+mn-lt"/>
        </a:defRPr>
      </a:lvl2pPr>
      <a:lvl3pPr marL="857229" indent="-171446" algn="l" rtl="0" eaLnBrk="0" fontAlgn="base" hangingPunct="0">
        <a:lnSpc>
          <a:spcPct val="90000"/>
        </a:lnSpc>
        <a:spcBef>
          <a:spcPts val="751"/>
        </a:spcBef>
        <a:spcAft>
          <a:spcPts val="525"/>
        </a:spcAft>
        <a:buClr>
          <a:srgbClr val="FEFDDE"/>
        </a:buClr>
        <a:buFont typeface="Arial" panose="020B0604020202020204" pitchFamily="34" charset="0"/>
        <a:buChar char="–"/>
        <a:defRPr sz="1600">
          <a:solidFill>
            <a:srgbClr val="FEFDDE"/>
          </a:solidFill>
          <a:latin typeface="+mn-lt"/>
        </a:defRPr>
      </a:lvl3pPr>
      <a:lvl4pPr marL="1200121" indent="-171446" algn="l" rtl="0" eaLnBrk="0" fontAlgn="base" hangingPunct="0">
        <a:lnSpc>
          <a:spcPct val="90000"/>
        </a:lnSpc>
        <a:spcBef>
          <a:spcPts val="751"/>
        </a:spcBef>
        <a:spcAft>
          <a:spcPts val="525"/>
        </a:spcAft>
        <a:buClr>
          <a:srgbClr val="FEFDDE"/>
        </a:buClr>
        <a:buFont typeface="Arial" panose="020B0604020202020204" pitchFamily="34" charset="0"/>
        <a:buChar char="–"/>
        <a:defRPr sz="1500">
          <a:solidFill>
            <a:srgbClr val="FEFDDE"/>
          </a:solidFill>
          <a:latin typeface="+mn-lt"/>
        </a:defRPr>
      </a:lvl4pPr>
      <a:lvl5pPr marL="1543012" indent="-171446" algn="l" rtl="0" eaLnBrk="0" fontAlgn="base" hangingPunct="0">
        <a:lnSpc>
          <a:spcPct val="90000"/>
        </a:lnSpc>
        <a:spcBef>
          <a:spcPts val="751"/>
        </a:spcBef>
        <a:spcAft>
          <a:spcPts val="525"/>
        </a:spcAft>
        <a:buClr>
          <a:srgbClr val="FEFDDE"/>
        </a:buClr>
        <a:buFont typeface="Arial" panose="020B0604020202020204" pitchFamily="34" charset="0"/>
        <a:buChar char="–"/>
        <a:defRPr>
          <a:solidFill>
            <a:srgbClr val="FEFDDE"/>
          </a:solidFill>
          <a:latin typeface="+mn-lt"/>
        </a:defRPr>
      </a:lvl5pPr>
      <a:lvl6pPr marL="1885904" indent="-171446" algn="l" rtl="0" fontAlgn="base">
        <a:lnSpc>
          <a:spcPct val="90000"/>
        </a:lnSpc>
        <a:spcBef>
          <a:spcPct val="35000"/>
        </a:spcBef>
        <a:spcAft>
          <a:spcPct val="25000"/>
        </a:spcAft>
        <a:buClr>
          <a:schemeClr val="accent2"/>
        </a:buClr>
        <a:buFont typeface="Arial" charset="0"/>
        <a:buChar char="–"/>
        <a:defRPr sz="1051">
          <a:solidFill>
            <a:schemeClr val="tx1"/>
          </a:solidFill>
          <a:latin typeface="+mn-lt"/>
        </a:defRPr>
      </a:lvl6pPr>
      <a:lvl7pPr marL="2228795" indent="-171446" algn="l" rtl="0" fontAlgn="base">
        <a:lnSpc>
          <a:spcPct val="90000"/>
        </a:lnSpc>
        <a:spcBef>
          <a:spcPct val="35000"/>
        </a:spcBef>
        <a:spcAft>
          <a:spcPct val="25000"/>
        </a:spcAft>
        <a:buClr>
          <a:schemeClr val="accent2"/>
        </a:buClr>
        <a:buFont typeface="Arial" charset="0"/>
        <a:buChar char="–"/>
        <a:defRPr sz="1051">
          <a:solidFill>
            <a:schemeClr val="tx1"/>
          </a:solidFill>
          <a:latin typeface="+mn-lt"/>
        </a:defRPr>
      </a:lvl7pPr>
      <a:lvl8pPr marL="2571686" indent="-171446" algn="l" rtl="0" fontAlgn="base">
        <a:lnSpc>
          <a:spcPct val="90000"/>
        </a:lnSpc>
        <a:spcBef>
          <a:spcPct val="35000"/>
        </a:spcBef>
        <a:spcAft>
          <a:spcPct val="25000"/>
        </a:spcAft>
        <a:buClr>
          <a:schemeClr val="accent2"/>
        </a:buClr>
        <a:buFont typeface="Arial" charset="0"/>
        <a:buChar char="–"/>
        <a:defRPr sz="1051">
          <a:solidFill>
            <a:schemeClr val="tx1"/>
          </a:solidFill>
          <a:latin typeface="+mn-lt"/>
        </a:defRPr>
      </a:lvl8pPr>
      <a:lvl9pPr marL="2914578" indent="-171446" algn="l" rtl="0" fontAlgn="base">
        <a:lnSpc>
          <a:spcPct val="90000"/>
        </a:lnSpc>
        <a:spcBef>
          <a:spcPct val="35000"/>
        </a:spcBef>
        <a:spcAft>
          <a:spcPct val="25000"/>
        </a:spcAft>
        <a:buClr>
          <a:schemeClr val="accent2"/>
        </a:buClr>
        <a:buFont typeface="Arial" charset="0"/>
        <a:buChar char="–"/>
        <a:defRPr sz="1051">
          <a:solidFill>
            <a:schemeClr val="tx1"/>
          </a:solidFill>
          <a:latin typeface="+mn-lt"/>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800" y="274642"/>
            <a:ext cx="11328400" cy="1059105"/>
          </a:xfrm>
          <a:prstGeom prst="rect">
            <a:avLst/>
          </a:prstGeom>
        </p:spPr>
        <p:txBody>
          <a:bodyPr vert="horz" lIns="0" tIns="45720" rIns="91440" bIns="0" rtlCol="0" anchor="b">
            <a:noAutofit/>
          </a:bodyPr>
          <a:lstStyle/>
          <a:p>
            <a:r>
              <a:rPr lang="en-US" dirty="0"/>
              <a:t>Click to edit Master title style</a:t>
            </a:r>
            <a:endParaRPr lang="en-GB" dirty="0"/>
          </a:p>
        </p:txBody>
      </p:sp>
      <p:sp>
        <p:nvSpPr>
          <p:cNvPr id="3" name="Text Placeholder 2"/>
          <p:cNvSpPr>
            <a:spLocks noGrp="1"/>
          </p:cNvSpPr>
          <p:nvPr>
            <p:ph type="body" idx="1"/>
          </p:nvPr>
        </p:nvSpPr>
        <p:spPr>
          <a:xfrm>
            <a:off x="431800" y="1665288"/>
            <a:ext cx="11328400" cy="4230688"/>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B9FE8831-8B15-44B5-8D62-D30F1937CEC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6438465"/>
            <a:ext cx="12192000" cy="419537"/>
          </a:xfrm>
          <a:prstGeom prst="rect">
            <a:avLst/>
          </a:prstGeom>
        </p:spPr>
      </p:pic>
    </p:spTree>
    <p:extLst>
      <p:ext uri="{BB962C8B-B14F-4D97-AF65-F5344CB8AC3E}">
        <p14:creationId xmlns:p14="http://schemas.microsoft.com/office/powerpoint/2010/main" val="2686442418"/>
      </p:ext>
    </p:extLst>
  </p:cSld>
  <p:clrMap bg1="lt1" tx1="dk1" bg2="lt2" tx2="dk2" accent1="accent1" accent2="accent2" accent3="accent3" accent4="accent4" accent5="accent5" accent6="accent6" hlink="hlink" folHlink="folHlink"/>
  <p:sldLayoutIdLst>
    <p:sldLayoutId id="2147485277" r:id="rId1"/>
    <p:sldLayoutId id="2147485278" r:id="rId2"/>
    <p:sldLayoutId id="2147485279" r:id="rId3"/>
    <p:sldLayoutId id="2147485280" r:id="rId4"/>
    <p:sldLayoutId id="2147485281" r:id="rId5"/>
    <p:sldLayoutId id="2147485282"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spcBef>
          <a:spcPct val="0"/>
        </a:spcBef>
        <a:buNone/>
        <a:defRPr sz="2800" b="1" kern="1200">
          <a:solidFill>
            <a:srgbClr val="000000"/>
          </a:solidFill>
          <a:latin typeface="+mj-lt"/>
          <a:ea typeface="+mj-ea"/>
          <a:cs typeface="+mj-cs"/>
        </a:defRPr>
      </a:lvl1pPr>
    </p:titleStyle>
    <p:bodyStyle>
      <a:lvl1pPr marL="177796" indent="-177796" algn="l" defTabSz="914377" rtl="0" eaLnBrk="1" latinLnBrk="0" hangingPunct="1">
        <a:spcBef>
          <a:spcPts val="0"/>
        </a:spcBef>
        <a:spcAft>
          <a:spcPts val="300"/>
        </a:spcAft>
        <a:buClr>
          <a:schemeClr val="accent3"/>
        </a:buClr>
        <a:buFont typeface="Wingdings" panose="05000000000000000000" pitchFamily="2" charset="2"/>
        <a:buChar char="§"/>
        <a:defRPr sz="1600" kern="1200">
          <a:solidFill>
            <a:srgbClr val="000000"/>
          </a:solidFill>
          <a:latin typeface="+mn-lt"/>
          <a:ea typeface="+mn-ea"/>
          <a:cs typeface="+mn-cs"/>
        </a:defRPr>
      </a:lvl1pPr>
      <a:lvl2pPr marL="360354" indent="-182558" algn="l" defTabSz="914377" rtl="0" eaLnBrk="1" latinLnBrk="0" hangingPunct="1">
        <a:spcBef>
          <a:spcPts val="0"/>
        </a:spcBef>
        <a:spcAft>
          <a:spcPts val="300"/>
        </a:spcAft>
        <a:buClr>
          <a:schemeClr val="accent3"/>
        </a:buClr>
        <a:buFont typeface="Arial" panose="020B0604020202020204" pitchFamily="34" charset="0"/>
        <a:buChar char="–"/>
        <a:defRPr sz="1400" kern="1200">
          <a:solidFill>
            <a:srgbClr val="000000"/>
          </a:solidFill>
          <a:latin typeface="+mn-lt"/>
          <a:ea typeface="+mn-ea"/>
          <a:cs typeface="+mn-cs"/>
        </a:defRPr>
      </a:lvl2pPr>
      <a:lvl3pPr marL="536561" indent="-176209" algn="l" defTabSz="914377" rtl="0" eaLnBrk="1" latinLnBrk="0" hangingPunct="1">
        <a:spcBef>
          <a:spcPts val="0"/>
        </a:spcBef>
        <a:spcAft>
          <a:spcPts val="300"/>
        </a:spcAft>
        <a:buClr>
          <a:schemeClr val="accent3"/>
        </a:buClr>
        <a:buFont typeface="Arial" panose="020B0604020202020204" pitchFamily="34" charset="0"/>
        <a:buChar char="•"/>
        <a:defRPr sz="1200" kern="1200">
          <a:solidFill>
            <a:srgbClr val="000000"/>
          </a:solidFill>
          <a:latin typeface="+mn-lt"/>
          <a:ea typeface="+mn-ea"/>
          <a:cs typeface="+mn-cs"/>
        </a:defRPr>
      </a:lvl3pPr>
      <a:lvl4pPr marL="738170" indent="-201608" algn="l" defTabSz="914377" rtl="0" eaLnBrk="1" latinLnBrk="0" hangingPunct="1">
        <a:spcBef>
          <a:spcPts val="0"/>
        </a:spcBef>
        <a:spcAft>
          <a:spcPts val="300"/>
        </a:spcAft>
        <a:buClr>
          <a:schemeClr val="accent3"/>
        </a:buClr>
        <a:buFont typeface="Arial" panose="020B0604020202020204" pitchFamily="34" charset="0"/>
        <a:buChar char="–"/>
        <a:tabLst/>
        <a:defRPr sz="1100" kern="1200" baseline="0">
          <a:solidFill>
            <a:srgbClr val="000000"/>
          </a:solidFill>
          <a:latin typeface="+mn-lt"/>
          <a:ea typeface="+mn-ea"/>
          <a:cs typeface="+mn-cs"/>
        </a:defRPr>
      </a:lvl4pPr>
      <a:lvl5pPr marL="973114" indent="-217483" algn="l" defTabSz="914377" rtl="0" eaLnBrk="1" latinLnBrk="0" hangingPunct="1">
        <a:spcBef>
          <a:spcPts val="0"/>
        </a:spcBef>
        <a:spcAft>
          <a:spcPts val="300"/>
        </a:spcAft>
        <a:buClr>
          <a:schemeClr val="accent3"/>
        </a:buClr>
        <a:buFont typeface="Arial" panose="020B0604020202020204" pitchFamily="34" charset="0"/>
        <a:buChar char="»"/>
        <a:defRPr sz="1100" kern="1200">
          <a:solidFill>
            <a:srgbClr val="000000"/>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DD0A250E-A3F6-418D-BABA-08EB8A84BDE3}"/>
              </a:ext>
            </a:extLst>
          </p:cNvPr>
          <p:cNvGraphicFramePr>
            <a:graphicFrameLocks noChangeAspect="1"/>
          </p:cNvGraphicFramePr>
          <p:nvPr userDrawn="1">
            <p:custDataLst>
              <p:tags r:id="rId5"/>
            </p:custData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spid="_x0000_s11305" name="think-cell Slide" r:id="rId6" imgW="395" imgH="394" progId="TCLayout.ActiveDocument.1">
                  <p:embed/>
                </p:oleObj>
              </mc:Choice>
              <mc:Fallback>
                <p:oleObj name="think-cell Slide" r:id="rId6" imgW="395" imgH="394" progId="TCLayout.ActiveDocument.1">
                  <p:embed/>
                  <p:pic>
                    <p:nvPicPr>
                      <p:cNvPr id="17" name="Object 16" hidden="1">
                        <a:extLst>
                          <a:ext uri="{FF2B5EF4-FFF2-40B4-BE49-F238E27FC236}">
                            <a16:creationId xmlns:a16="http://schemas.microsoft.com/office/drawing/2014/main" id="{DD0A250E-A3F6-418D-BABA-08EB8A84BDE3}"/>
                          </a:ext>
                        </a:extLst>
                      </p:cNvPr>
                      <p:cNvPicPr/>
                      <p:nvPr/>
                    </p:nvPicPr>
                    <p:blipFill>
                      <a:blip r:embed="rId7"/>
                      <a:stretch>
                        <a:fillRect/>
                      </a:stretch>
                    </p:blipFill>
                    <p:spPr>
                      <a:xfrm>
                        <a:off x="1590" y="1589"/>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DE617E9F-33EC-1740-BC0F-ABC8205A9FF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F1E529-D73C-AB48-98E6-C958A7E8399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F0C2B-43B9-6046-B4C2-C9B77B40CE3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3F55971-EAB3-DF45-BAF3-9E9062D6429B}" type="datetimeFigureOut">
              <a:rPr lang="en-US" smtClean="0"/>
              <a:t>1/24/22</a:t>
            </a:fld>
            <a:endParaRPr lang="en-US" dirty="0"/>
          </a:p>
        </p:txBody>
      </p:sp>
      <p:sp>
        <p:nvSpPr>
          <p:cNvPr id="5" name="Footer Placeholder 4">
            <a:extLst>
              <a:ext uri="{FF2B5EF4-FFF2-40B4-BE49-F238E27FC236}">
                <a16:creationId xmlns:a16="http://schemas.microsoft.com/office/drawing/2014/main" id="{6DD743A1-62D1-5948-8F48-4F0634C92C0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20E9618-7B82-E841-8636-D9D030CC4BC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9E9D0C-D8A7-AE48-AFB4-60DDE77CB9F6}" type="slidenum">
              <a:rPr lang="en-US" smtClean="0"/>
              <a:t>‹#›</a:t>
            </a:fld>
            <a:endParaRPr lang="en-US" dirty="0"/>
          </a:p>
        </p:txBody>
      </p:sp>
      <p:pic>
        <p:nvPicPr>
          <p:cNvPr id="8" name="Picture 7" descr="Background pattern&#10;&#10;Description automatically generated">
            <a:extLst>
              <a:ext uri="{FF2B5EF4-FFF2-40B4-BE49-F238E27FC236}">
                <a16:creationId xmlns:a16="http://schemas.microsoft.com/office/drawing/2014/main" id="{BE10F391-59DC-3448-A892-F6750FF299D4}"/>
              </a:ext>
            </a:extLst>
          </p:cNvPr>
          <p:cNvPicPr>
            <a:picLocks noChangeAspect="1"/>
          </p:cNvPicPr>
          <p:nvPr userDrawn="1"/>
        </p:nvPicPr>
        <p:blipFill rotWithShape="1">
          <a:blip r:embed="rId8">
            <a:clrChange>
              <a:clrFrom>
                <a:srgbClr val="FFFFFF"/>
              </a:clrFrom>
              <a:clrTo>
                <a:srgbClr val="FFFFFF">
                  <a:alpha val="0"/>
                </a:srgbClr>
              </a:clrTo>
            </a:clrChange>
          </a:blip>
          <a:srcRect r="64010" b="46240"/>
          <a:stretch/>
        </p:blipFill>
        <p:spPr>
          <a:xfrm>
            <a:off x="478369" y="47426"/>
            <a:ext cx="3172097" cy="1145351"/>
          </a:xfrm>
          <a:prstGeom prst="rect">
            <a:avLst/>
          </a:prstGeom>
        </p:spPr>
      </p:pic>
      <p:pic>
        <p:nvPicPr>
          <p:cNvPr id="9" name="Picture 8" descr="Background pattern&#10;&#10;Description automatically generated">
            <a:extLst>
              <a:ext uri="{FF2B5EF4-FFF2-40B4-BE49-F238E27FC236}">
                <a16:creationId xmlns:a16="http://schemas.microsoft.com/office/drawing/2014/main" id="{B6FDCBDB-4C55-E048-807A-2BAECB4FEF72}"/>
              </a:ext>
            </a:extLst>
          </p:cNvPr>
          <p:cNvPicPr>
            <a:picLocks noChangeAspect="1"/>
          </p:cNvPicPr>
          <p:nvPr userDrawn="1"/>
        </p:nvPicPr>
        <p:blipFill rotWithShape="1">
          <a:blip r:embed="rId8">
            <a:clrChange>
              <a:clrFrom>
                <a:srgbClr val="FFFFFF"/>
              </a:clrFrom>
              <a:clrTo>
                <a:srgbClr val="FFFFFF">
                  <a:alpha val="0"/>
                </a:srgbClr>
              </a:clrTo>
            </a:clrChange>
          </a:blip>
          <a:srcRect l="39111"/>
          <a:stretch/>
        </p:blipFill>
        <p:spPr>
          <a:xfrm>
            <a:off x="10401040" y="6121070"/>
            <a:ext cx="1790960" cy="710988"/>
          </a:xfrm>
          <a:prstGeom prst="rect">
            <a:avLst/>
          </a:prstGeom>
        </p:spPr>
      </p:pic>
      <p:pic>
        <p:nvPicPr>
          <p:cNvPr id="10" name="Picture 9" descr="Background pattern&#10;&#10;Description automatically generated">
            <a:extLst>
              <a:ext uri="{FF2B5EF4-FFF2-40B4-BE49-F238E27FC236}">
                <a16:creationId xmlns:a16="http://schemas.microsoft.com/office/drawing/2014/main" id="{B811C673-8206-7749-A61F-8A6CD94BD2B5}"/>
              </a:ext>
            </a:extLst>
          </p:cNvPr>
          <p:cNvPicPr>
            <a:picLocks noChangeAspect="1"/>
          </p:cNvPicPr>
          <p:nvPr userDrawn="1"/>
        </p:nvPicPr>
        <p:blipFill rotWithShape="1">
          <a:blip r:embed="rId8">
            <a:clrChange>
              <a:clrFrom>
                <a:srgbClr val="FFFFFF"/>
              </a:clrFrom>
              <a:clrTo>
                <a:srgbClr val="FFFFFF">
                  <a:alpha val="0"/>
                </a:srgbClr>
              </a:clrTo>
            </a:clrChange>
          </a:blip>
          <a:srcRect l="39111"/>
          <a:stretch/>
        </p:blipFill>
        <p:spPr>
          <a:xfrm>
            <a:off x="8809047" y="6121070"/>
            <a:ext cx="1790960" cy="710988"/>
          </a:xfrm>
          <a:prstGeom prst="rect">
            <a:avLst/>
          </a:prstGeom>
        </p:spPr>
      </p:pic>
      <p:pic>
        <p:nvPicPr>
          <p:cNvPr id="11" name="Picture 10" descr="Background pattern&#10;&#10;Description automatically generated">
            <a:extLst>
              <a:ext uri="{FF2B5EF4-FFF2-40B4-BE49-F238E27FC236}">
                <a16:creationId xmlns:a16="http://schemas.microsoft.com/office/drawing/2014/main" id="{36DEAF3E-3C67-634E-BC8D-524FE847F281}"/>
              </a:ext>
            </a:extLst>
          </p:cNvPr>
          <p:cNvPicPr>
            <a:picLocks noChangeAspect="1"/>
          </p:cNvPicPr>
          <p:nvPr userDrawn="1"/>
        </p:nvPicPr>
        <p:blipFill rotWithShape="1">
          <a:blip r:embed="rId8">
            <a:clrChange>
              <a:clrFrom>
                <a:srgbClr val="FFFFFF"/>
              </a:clrFrom>
              <a:clrTo>
                <a:srgbClr val="FFFFFF">
                  <a:alpha val="0"/>
                </a:srgbClr>
              </a:clrTo>
            </a:clrChange>
          </a:blip>
          <a:srcRect l="39111"/>
          <a:stretch/>
        </p:blipFill>
        <p:spPr>
          <a:xfrm>
            <a:off x="7257920" y="6138069"/>
            <a:ext cx="1790960" cy="710988"/>
          </a:xfrm>
          <a:prstGeom prst="rect">
            <a:avLst/>
          </a:prstGeom>
        </p:spPr>
      </p:pic>
      <p:pic>
        <p:nvPicPr>
          <p:cNvPr id="12" name="Picture 11" descr="Background pattern&#10;&#10;Description automatically generated">
            <a:extLst>
              <a:ext uri="{FF2B5EF4-FFF2-40B4-BE49-F238E27FC236}">
                <a16:creationId xmlns:a16="http://schemas.microsoft.com/office/drawing/2014/main" id="{37ABED46-BF64-8C4A-86D1-B921EC02C0D3}"/>
              </a:ext>
            </a:extLst>
          </p:cNvPr>
          <p:cNvPicPr>
            <a:picLocks noChangeAspect="1"/>
          </p:cNvPicPr>
          <p:nvPr userDrawn="1"/>
        </p:nvPicPr>
        <p:blipFill rotWithShape="1">
          <a:blip r:embed="rId8">
            <a:clrChange>
              <a:clrFrom>
                <a:srgbClr val="FFFFFF"/>
              </a:clrFrom>
              <a:clrTo>
                <a:srgbClr val="FFFFFF">
                  <a:alpha val="0"/>
                </a:srgbClr>
              </a:clrTo>
            </a:clrChange>
          </a:blip>
          <a:srcRect l="39111"/>
          <a:stretch/>
        </p:blipFill>
        <p:spPr>
          <a:xfrm>
            <a:off x="5665927" y="6131585"/>
            <a:ext cx="1790960" cy="710988"/>
          </a:xfrm>
          <a:prstGeom prst="rect">
            <a:avLst/>
          </a:prstGeom>
        </p:spPr>
      </p:pic>
      <p:pic>
        <p:nvPicPr>
          <p:cNvPr id="13" name="Picture 12" descr="Background pattern&#10;&#10;Description automatically generated">
            <a:extLst>
              <a:ext uri="{FF2B5EF4-FFF2-40B4-BE49-F238E27FC236}">
                <a16:creationId xmlns:a16="http://schemas.microsoft.com/office/drawing/2014/main" id="{D8BBF55B-2F76-1746-8DED-00E279297990}"/>
              </a:ext>
            </a:extLst>
          </p:cNvPr>
          <p:cNvPicPr>
            <a:picLocks noChangeAspect="1"/>
          </p:cNvPicPr>
          <p:nvPr userDrawn="1"/>
        </p:nvPicPr>
        <p:blipFill rotWithShape="1">
          <a:blip r:embed="rId8">
            <a:clrChange>
              <a:clrFrom>
                <a:srgbClr val="FFFFFF"/>
              </a:clrFrom>
              <a:clrTo>
                <a:srgbClr val="FFFFFF">
                  <a:alpha val="0"/>
                </a:srgbClr>
              </a:clrTo>
            </a:clrChange>
          </a:blip>
          <a:srcRect l="39111"/>
          <a:stretch/>
        </p:blipFill>
        <p:spPr>
          <a:xfrm>
            <a:off x="4057520" y="6109933"/>
            <a:ext cx="1790960" cy="710988"/>
          </a:xfrm>
          <a:prstGeom prst="rect">
            <a:avLst/>
          </a:prstGeom>
        </p:spPr>
      </p:pic>
      <p:pic>
        <p:nvPicPr>
          <p:cNvPr id="14" name="Picture 13" descr="Background pattern&#10;&#10;Description automatically generated">
            <a:extLst>
              <a:ext uri="{FF2B5EF4-FFF2-40B4-BE49-F238E27FC236}">
                <a16:creationId xmlns:a16="http://schemas.microsoft.com/office/drawing/2014/main" id="{3171F023-BDE9-8149-89C5-95DABB4726D0}"/>
              </a:ext>
            </a:extLst>
          </p:cNvPr>
          <p:cNvPicPr>
            <a:picLocks noChangeAspect="1"/>
          </p:cNvPicPr>
          <p:nvPr userDrawn="1"/>
        </p:nvPicPr>
        <p:blipFill rotWithShape="1">
          <a:blip r:embed="rId8">
            <a:clrChange>
              <a:clrFrom>
                <a:srgbClr val="FFFFFF"/>
              </a:clrFrom>
              <a:clrTo>
                <a:srgbClr val="FFFFFF">
                  <a:alpha val="0"/>
                </a:srgbClr>
              </a:clrTo>
            </a:clrChange>
          </a:blip>
          <a:srcRect l="39111"/>
          <a:stretch/>
        </p:blipFill>
        <p:spPr>
          <a:xfrm>
            <a:off x="2450093" y="6138069"/>
            <a:ext cx="1790960" cy="710988"/>
          </a:xfrm>
          <a:prstGeom prst="rect">
            <a:avLst/>
          </a:prstGeom>
        </p:spPr>
      </p:pic>
      <p:pic>
        <p:nvPicPr>
          <p:cNvPr id="15" name="Picture 14" descr="Background pattern&#10;&#10;Description automatically generated">
            <a:extLst>
              <a:ext uri="{FF2B5EF4-FFF2-40B4-BE49-F238E27FC236}">
                <a16:creationId xmlns:a16="http://schemas.microsoft.com/office/drawing/2014/main" id="{CB30B8D6-50AB-AC43-84EC-9D2BA852A16D}"/>
              </a:ext>
            </a:extLst>
          </p:cNvPr>
          <p:cNvPicPr>
            <a:picLocks noChangeAspect="1"/>
          </p:cNvPicPr>
          <p:nvPr userDrawn="1"/>
        </p:nvPicPr>
        <p:blipFill rotWithShape="1">
          <a:blip r:embed="rId8">
            <a:clrChange>
              <a:clrFrom>
                <a:srgbClr val="FFFFFF"/>
              </a:clrFrom>
              <a:clrTo>
                <a:srgbClr val="FFFFFF">
                  <a:alpha val="0"/>
                </a:srgbClr>
              </a:clrTo>
            </a:clrChange>
          </a:blip>
          <a:srcRect l="39111"/>
          <a:stretch/>
        </p:blipFill>
        <p:spPr>
          <a:xfrm>
            <a:off x="924167" y="6139994"/>
            <a:ext cx="1790960" cy="710988"/>
          </a:xfrm>
          <a:prstGeom prst="rect">
            <a:avLst/>
          </a:prstGeom>
        </p:spPr>
      </p:pic>
      <p:pic>
        <p:nvPicPr>
          <p:cNvPr id="16" name="Picture 15" descr="Background pattern&#10;&#10;Description automatically generated">
            <a:extLst>
              <a:ext uri="{FF2B5EF4-FFF2-40B4-BE49-F238E27FC236}">
                <a16:creationId xmlns:a16="http://schemas.microsoft.com/office/drawing/2014/main" id="{A1060689-F955-7145-8EF8-FCC2D290A9AD}"/>
              </a:ext>
            </a:extLst>
          </p:cNvPr>
          <p:cNvPicPr>
            <a:picLocks noChangeAspect="1"/>
          </p:cNvPicPr>
          <p:nvPr userDrawn="1"/>
        </p:nvPicPr>
        <p:blipFill rotWithShape="1">
          <a:blip r:embed="rId8">
            <a:clrChange>
              <a:clrFrom>
                <a:srgbClr val="FFFFFF"/>
              </a:clrFrom>
              <a:clrTo>
                <a:srgbClr val="FFFFFF">
                  <a:alpha val="0"/>
                </a:srgbClr>
              </a:clrTo>
            </a:clrChange>
          </a:blip>
          <a:srcRect l="39111"/>
          <a:stretch/>
        </p:blipFill>
        <p:spPr>
          <a:xfrm>
            <a:off x="-578619" y="6165071"/>
            <a:ext cx="1790960" cy="710988"/>
          </a:xfrm>
          <a:prstGeom prst="rect">
            <a:avLst/>
          </a:prstGeom>
        </p:spPr>
      </p:pic>
    </p:spTree>
    <p:extLst>
      <p:ext uri="{BB962C8B-B14F-4D97-AF65-F5344CB8AC3E}">
        <p14:creationId xmlns:p14="http://schemas.microsoft.com/office/powerpoint/2010/main" val="319428158"/>
      </p:ext>
    </p:extLst>
  </p:cSld>
  <p:clrMap bg1="lt1" tx1="dk1" bg2="lt2" tx2="dk2" accent1="accent1" accent2="accent2" accent3="accent3" accent4="accent4" accent5="accent5" accent6="accent6" hlink="hlink" folHlink="folHlink"/>
  <p:sldLayoutIdLst>
    <p:sldLayoutId id="2147485300" r:id="rId1"/>
    <p:sldLayoutId id="2147485301" r:id="rId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69F09E5-5C14-4E35-8083-3B22E9152444}"/>
              </a:ext>
            </a:extLst>
          </p:cNvPr>
          <p:cNvGraphicFramePr>
            <a:graphicFrameLocks noChangeAspect="1"/>
          </p:cNvGraphicFramePr>
          <p:nvPr userDrawn="1">
            <p:custDataLst>
              <p:tags r:id="rId13"/>
            </p:custData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spid="_x0000_s12329" name="think-cell Slide" r:id="rId14" imgW="395" imgH="394" progId="TCLayout.ActiveDocument.1">
                  <p:embed/>
                </p:oleObj>
              </mc:Choice>
              <mc:Fallback>
                <p:oleObj name="think-cell Slide" r:id="rId14" imgW="395" imgH="394" progId="TCLayout.ActiveDocument.1">
                  <p:embed/>
                  <p:pic>
                    <p:nvPicPr>
                      <p:cNvPr id="3" name="Object 2" hidden="1">
                        <a:extLst>
                          <a:ext uri="{FF2B5EF4-FFF2-40B4-BE49-F238E27FC236}">
                            <a16:creationId xmlns:a16="http://schemas.microsoft.com/office/drawing/2014/main" id="{369F09E5-5C14-4E35-8083-3B22E9152444}"/>
                          </a:ext>
                        </a:extLst>
                      </p:cNvPr>
                      <p:cNvPicPr/>
                      <p:nvPr/>
                    </p:nvPicPr>
                    <p:blipFill>
                      <a:blip r:embed="rId15"/>
                      <a:stretch>
                        <a:fillRect/>
                      </a:stretch>
                    </p:blipFill>
                    <p:spPr>
                      <a:xfrm>
                        <a:off x="1590" y="1589"/>
                        <a:ext cx="1588" cy="1588"/>
                      </a:xfrm>
                      <a:prstGeom prst="rect">
                        <a:avLst/>
                      </a:prstGeom>
                    </p:spPr>
                  </p:pic>
                </p:oleObj>
              </mc:Fallback>
            </mc:AlternateContent>
          </a:graphicData>
        </a:graphic>
      </p:graphicFrame>
      <p:sp>
        <p:nvSpPr>
          <p:cNvPr id="10" name="Slide Number Placeholder 5"/>
          <p:cNvSpPr txBox="1">
            <a:spLocks/>
          </p:cNvSpPr>
          <p:nvPr/>
        </p:nvSpPr>
        <p:spPr>
          <a:xfrm>
            <a:off x="139536" y="6515803"/>
            <a:ext cx="1930400" cy="288925"/>
          </a:xfrm>
          <a:prstGeom prst="rect">
            <a:avLst/>
          </a:prstGeom>
        </p:spPr>
        <p:txBody>
          <a:bodyPr vert="horz" lIns="68580" tIns="34291" rIns="68580" bIns="34291" rtlCol="0" anchor="ctr"/>
          <a:lstStyle>
            <a:defPPr>
              <a:defRPr lang="en-US"/>
            </a:defPPr>
            <a:lvl1pPr marL="0" algn="r" defTabSz="457200" rtl="0" eaLnBrk="1" latinLnBrk="0" hangingPunct="1">
              <a:defRPr sz="1000" b="0" i="0" kern="1200">
                <a:solidFill>
                  <a:schemeClr val="tx1">
                    <a:tint val="75000"/>
                  </a:schemeClr>
                </a:solidFill>
                <a:latin typeface="Helvetica Neue"/>
                <a:ea typeface="+mn-ea"/>
                <a:cs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fld id="{123B4D84-7D0D-054B-A60A-7529A181CF22}" type="slidenum">
              <a:rPr lang="en-US" sz="751" smtClean="0">
                <a:solidFill>
                  <a:schemeClr val="tx2"/>
                </a:solidFill>
                <a:latin typeface="+mn-lt"/>
                <a:cs typeface="Arial"/>
              </a:rPr>
              <a:pPr algn="l">
                <a:defRPr/>
              </a:pPr>
              <a:t>‹#›</a:t>
            </a:fld>
            <a:r>
              <a:rPr lang="en-US" sz="600" dirty="0">
                <a:solidFill>
                  <a:schemeClr val="tx2"/>
                </a:solidFill>
                <a:latin typeface="+mn-lt"/>
                <a:cs typeface="Arial"/>
              </a:rPr>
              <a:t> </a:t>
            </a:r>
          </a:p>
        </p:txBody>
      </p:sp>
      <p:sp>
        <p:nvSpPr>
          <p:cNvPr id="11" name="Rectangle 10"/>
          <p:cNvSpPr/>
          <p:nvPr/>
        </p:nvSpPr>
        <p:spPr>
          <a:xfrm>
            <a:off x="2" y="1"/>
            <a:ext cx="12204183" cy="367655"/>
          </a:xfrm>
          <a:prstGeom prst="rect">
            <a:avLst/>
          </a:prstGeom>
          <a:solidFill>
            <a:srgbClr val="4F2A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solidFill>
                <a:srgbClr val="4F2A84"/>
              </a:solidFill>
            </a:endParaRPr>
          </a:p>
        </p:txBody>
      </p:sp>
      <p:sp>
        <p:nvSpPr>
          <p:cNvPr id="4" name="Title Placeholder 3"/>
          <p:cNvSpPr>
            <a:spLocks noGrp="1"/>
          </p:cNvSpPr>
          <p:nvPr>
            <p:ph type="title"/>
          </p:nvPr>
        </p:nvSpPr>
        <p:spPr>
          <a:xfrm>
            <a:off x="611531" y="267643"/>
            <a:ext cx="10972800" cy="969440"/>
          </a:xfrm>
          <a:prstGeom prst="rect">
            <a:avLst/>
          </a:prstGeom>
        </p:spPr>
        <p:txBody>
          <a:bodyPr vert="horz" lIns="91440" tIns="45720" rIns="91440" bIns="45720" rtlCol="0" anchor="ctr">
            <a:normAutofit/>
          </a:bodyPr>
          <a:lstStyle/>
          <a:p>
            <a:r>
              <a:rPr lang="en-US"/>
              <a:t>Click to Insert Slide Title Here. Use Initial Caps.</a:t>
            </a:r>
          </a:p>
        </p:txBody>
      </p:sp>
    </p:spTree>
    <p:extLst>
      <p:ext uri="{BB962C8B-B14F-4D97-AF65-F5344CB8AC3E}">
        <p14:creationId xmlns:p14="http://schemas.microsoft.com/office/powerpoint/2010/main" val="1100581200"/>
      </p:ext>
    </p:extLst>
  </p:cSld>
  <p:clrMap bg1="lt1" tx1="dk1" bg2="lt2" tx2="dk2" accent1="accent1" accent2="accent2" accent3="accent3" accent4="accent4" accent5="accent5" accent6="accent6" hlink="hlink" folHlink="folHlink"/>
  <p:sldLayoutIdLst>
    <p:sldLayoutId id="2147485303" r:id="rId1"/>
    <p:sldLayoutId id="2147485304" r:id="rId2"/>
    <p:sldLayoutId id="2147485305" r:id="rId3"/>
    <p:sldLayoutId id="2147485306" r:id="rId4"/>
    <p:sldLayoutId id="2147485307" r:id="rId5"/>
    <p:sldLayoutId id="2147485308" r:id="rId6"/>
    <p:sldLayoutId id="2147485309" r:id="rId7"/>
    <p:sldLayoutId id="2147485310" r:id="rId8"/>
    <p:sldLayoutId id="2147485312" r:id="rId9"/>
    <p:sldLayoutId id="2147485313" r:id="rId10"/>
  </p:sldLayoutIdLst>
  <p:txStyles>
    <p:titleStyle>
      <a:lvl1pPr algn="l" defTabSz="342891" rtl="0" eaLnBrk="1" latinLnBrk="0" hangingPunct="1">
        <a:spcBef>
          <a:spcPct val="0"/>
        </a:spcBef>
        <a:buNone/>
        <a:defRPr sz="1800" b="1" kern="1200">
          <a:solidFill>
            <a:srgbClr val="4F2A84"/>
          </a:solidFill>
          <a:latin typeface="Arial"/>
          <a:ea typeface="+mj-ea"/>
          <a:cs typeface="Arial"/>
        </a:defRPr>
      </a:lvl1pPr>
    </p:titleStyle>
    <p:bodyStyle>
      <a:lvl1pPr marL="257168" indent="-257168" algn="l" defTabSz="342891" rtl="0" eaLnBrk="1" latinLnBrk="0" hangingPunct="1">
        <a:spcBef>
          <a:spcPct val="20000"/>
        </a:spcBef>
        <a:buFont typeface="Arial"/>
        <a:buChar char="•"/>
        <a:defRPr sz="1800" kern="1200">
          <a:solidFill>
            <a:srgbClr val="4D4D4D"/>
          </a:solidFill>
          <a:latin typeface="Arial"/>
          <a:ea typeface="+mn-ea"/>
          <a:cs typeface="Arial"/>
        </a:defRPr>
      </a:lvl1pPr>
      <a:lvl2pPr marL="557199" indent="-214308" algn="l" defTabSz="342891" rtl="0" eaLnBrk="1" latinLnBrk="0" hangingPunct="1">
        <a:spcBef>
          <a:spcPct val="20000"/>
        </a:spcBef>
        <a:buFont typeface="Arial"/>
        <a:buChar char="–"/>
        <a:defRPr sz="1500" kern="1200">
          <a:solidFill>
            <a:srgbClr val="4D4D4D"/>
          </a:solidFill>
          <a:latin typeface="Arial"/>
          <a:ea typeface="+mn-ea"/>
          <a:cs typeface="Arial"/>
        </a:defRPr>
      </a:lvl2pPr>
      <a:lvl3pPr marL="857229" indent="-171446" algn="l" defTabSz="342891" rtl="0" eaLnBrk="1" latinLnBrk="0" hangingPunct="1">
        <a:spcBef>
          <a:spcPct val="20000"/>
        </a:spcBef>
        <a:buFont typeface="Arial"/>
        <a:buChar char="•"/>
        <a:defRPr sz="1351" kern="1200">
          <a:solidFill>
            <a:srgbClr val="4D4D4D"/>
          </a:solidFill>
          <a:latin typeface="Arial"/>
          <a:ea typeface="+mn-ea"/>
          <a:cs typeface="Arial"/>
        </a:defRPr>
      </a:lvl3pPr>
      <a:lvl4pPr marL="1200121" indent="-171446" algn="l" defTabSz="342891" rtl="0" eaLnBrk="1" latinLnBrk="0" hangingPunct="1">
        <a:spcBef>
          <a:spcPct val="20000"/>
        </a:spcBef>
        <a:buFont typeface="Arial"/>
        <a:buChar char="–"/>
        <a:defRPr sz="1200" kern="1200">
          <a:solidFill>
            <a:srgbClr val="4D4D4D"/>
          </a:solidFill>
          <a:latin typeface="Arial"/>
          <a:ea typeface="+mn-ea"/>
          <a:cs typeface="Arial"/>
        </a:defRPr>
      </a:lvl4pPr>
      <a:lvl5pPr marL="1543012" indent="-171446" algn="l" defTabSz="342891" rtl="0" eaLnBrk="1" latinLnBrk="0" hangingPunct="1">
        <a:spcBef>
          <a:spcPct val="20000"/>
        </a:spcBef>
        <a:buFont typeface="Arial"/>
        <a:buChar char="»"/>
        <a:defRPr sz="1200" kern="1200">
          <a:solidFill>
            <a:srgbClr val="4D4D4D"/>
          </a:solidFill>
          <a:latin typeface="Arial"/>
          <a:ea typeface="+mn-ea"/>
          <a:cs typeface="Arial"/>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9A07E84-BD78-4B58-B1D4-52082648906D}" type="slidenum">
              <a:rPr lang="en-US" smtClean="0"/>
              <a:pPr>
                <a:defRPr/>
              </a:pPr>
              <a:t>‹#›</a:t>
            </a:fld>
            <a:endParaRPr lang="en-US"/>
          </a:p>
        </p:txBody>
      </p:sp>
      <p:graphicFrame>
        <p:nvGraphicFramePr>
          <p:cNvPr id="7" name="Object 6" hidden="1">
            <a:extLst>
              <a:ext uri="{FF2B5EF4-FFF2-40B4-BE49-F238E27FC236}">
                <a16:creationId xmlns:a16="http://schemas.microsoft.com/office/drawing/2014/main" id="{4A4F3ECF-6DF0-1F44-B5AC-17A2B024F1D1}"/>
              </a:ext>
            </a:extLst>
          </p:cNvPr>
          <p:cNvGraphicFramePr>
            <a:graphicFrameLocks noChangeAspect="1"/>
          </p:cNvGraphicFramePr>
          <p:nvPr userDrawn="1">
            <p:custDataLst>
              <p:tags r:id="rId15"/>
            </p:custData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spid="_x0000_s22560" name="think-cell Slide" r:id="rId16" imgW="395" imgH="394" progId="TCLayout.ActiveDocument.1">
                  <p:embed/>
                </p:oleObj>
              </mc:Choice>
              <mc:Fallback>
                <p:oleObj name="think-cell Slide" r:id="rId16" imgW="395" imgH="394" progId="TCLayout.ActiveDocument.1">
                  <p:embed/>
                  <p:pic>
                    <p:nvPicPr>
                      <p:cNvPr id="7" name="Object 6" hidden="1">
                        <a:extLst>
                          <a:ext uri="{FF2B5EF4-FFF2-40B4-BE49-F238E27FC236}">
                            <a16:creationId xmlns:a16="http://schemas.microsoft.com/office/drawing/2014/main" id="{FB16AD10-C253-164A-9A36-4FFB9430BE6B}"/>
                          </a:ext>
                        </a:extLst>
                      </p:cNvPr>
                      <p:cNvPicPr/>
                      <p:nvPr/>
                    </p:nvPicPr>
                    <p:blipFill>
                      <a:blip r:embed="rId17"/>
                      <a:stretch>
                        <a:fillRect/>
                      </a:stretch>
                    </p:blipFill>
                    <p:spPr>
                      <a:xfrm>
                        <a:off x="1590" y="1589"/>
                        <a:ext cx="1588" cy="1588"/>
                      </a:xfrm>
                      <a:prstGeom prst="rect">
                        <a:avLst/>
                      </a:prstGeom>
                    </p:spPr>
                  </p:pic>
                </p:oleObj>
              </mc:Fallback>
            </mc:AlternateContent>
          </a:graphicData>
        </a:graphic>
      </p:graphicFrame>
      <p:pic>
        <p:nvPicPr>
          <p:cNvPr id="8" name="Picture 7" descr="Background pattern&#10;&#10;Description automatically generated">
            <a:extLst>
              <a:ext uri="{FF2B5EF4-FFF2-40B4-BE49-F238E27FC236}">
                <a16:creationId xmlns:a16="http://schemas.microsoft.com/office/drawing/2014/main" id="{27884B92-1A53-1A47-AD77-19E5D6D914A0}"/>
              </a:ext>
            </a:extLst>
          </p:cNvPr>
          <p:cNvPicPr>
            <a:picLocks noChangeAspect="1"/>
          </p:cNvPicPr>
          <p:nvPr userDrawn="1"/>
        </p:nvPicPr>
        <p:blipFill rotWithShape="1">
          <a:blip r:embed="rId18">
            <a:clrChange>
              <a:clrFrom>
                <a:srgbClr val="FFFFFF"/>
              </a:clrFrom>
              <a:clrTo>
                <a:srgbClr val="FFFFFF">
                  <a:alpha val="0"/>
                </a:srgbClr>
              </a:clrTo>
            </a:clrChange>
          </a:blip>
          <a:srcRect r="64010" b="46240"/>
          <a:stretch/>
        </p:blipFill>
        <p:spPr>
          <a:xfrm>
            <a:off x="478369" y="47426"/>
            <a:ext cx="3172097" cy="1145351"/>
          </a:xfrm>
          <a:prstGeom prst="rect">
            <a:avLst/>
          </a:prstGeom>
        </p:spPr>
      </p:pic>
      <p:pic>
        <p:nvPicPr>
          <p:cNvPr id="9" name="Picture 8" descr="Background pattern&#10;&#10;Description automatically generated">
            <a:extLst>
              <a:ext uri="{FF2B5EF4-FFF2-40B4-BE49-F238E27FC236}">
                <a16:creationId xmlns:a16="http://schemas.microsoft.com/office/drawing/2014/main" id="{BFDD126B-C116-A448-B15B-19423C0D4F55}"/>
              </a:ext>
            </a:extLst>
          </p:cNvPr>
          <p:cNvPicPr>
            <a:picLocks noChangeAspect="1"/>
          </p:cNvPicPr>
          <p:nvPr userDrawn="1"/>
        </p:nvPicPr>
        <p:blipFill rotWithShape="1">
          <a:blip r:embed="rId18">
            <a:clrChange>
              <a:clrFrom>
                <a:srgbClr val="FFFFFF"/>
              </a:clrFrom>
              <a:clrTo>
                <a:srgbClr val="FFFFFF">
                  <a:alpha val="0"/>
                </a:srgbClr>
              </a:clrTo>
            </a:clrChange>
          </a:blip>
          <a:srcRect l="39111"/>
          <a:stretch/>
        </p:blipFill>
        <p:spPr>
          <a:xfrm>
            <a:off x="10401040" y="6121070"/>
            <a:ext cx="1790960" cy="710988"/>
          </a:xfrm>
          <a:prstGeom prst="rect">
            <a:avLst/>
          </a:prstGeom>
        </p:spPr>
      </p:pic>
      <p:pic>
        <p:nvPicPr>
          <p:cNvPr id="10" name="Picture 9" descr="Background pattern&#10;&#10;Description automatically generated">
            <a:extLst>
              <a:ext uri="{FF2B5EF4-FFF2-40B4-BE49-F238E27FC236}">
                <a16:creationId xmlns:a16="http://schemas.microsoft.com/office/drawing/2014/main" id="{5E54A59F-999E-CA48-B926-573023D329E7}"/>
              </a:ext>
            </a:extLst>
          </p:cNvPr>
          <p:cNvPicPr>
            <a:picLocks noChangeAspect="1"/>
          </p:cNvPicPr>
          <p:nvPr userDrawn="1"/>
        </p:nvPicPr>
        <p:blipFill rotWithShape="1">
          <a:blip r:embed="rId18">
            <a:clrChange>
              <a:clrFrom>
                <a:srgbClr val="FFFFFF"/>
              </a:clrFrom>
              <a:clrTo>
                <a:srgbClr val="FFFFFF">
                  <a:alpha val="0"/>
                </a:srgbClr>
              </a:clrTo>
            </a:clrChange>
          </a:blip>
          <a:srcRect l="39111"/>
          <a:stretch/>
        </p:blipFill>
        <p:spPr>
          <a:xfrm>
            <a:off x="8809047" y="6121070"/>
            <a:ext cx="1790960" cy="710988"/>
          </a:xfrm>
          <a:prstGeom prst="rect">
            <a:avLst/>
          </a:prstGeom>
        </p:spPr>
      </p:pic>
      <p:pic>
        <p:nvPicPr>
          <p:cNvPr id="11" name="Picture 10" descr="Background pattern&#10;&#10;Description automatically generated">
            <a:extLst>
              <a:ext uri="{FF2B5EF4-FFF2-40B4-BE49-F238E27FC236}">
                <a16:creationId xmlns:a16="http://schemas.microsoft.com/office/drawing/2014/main" id="{B521503A-4C0B-FC4C-89BF-C7EC18C7035E}"/>
              </a:ext>
            </a:extLst>
          </p:cNvPr>
          <p:cNvPicPr>
            <a:picLocks noChangeAspect="1"/>
          </p:cNvPicPr>
          <p:nvPr userDrawn="1"/>
        </p:nvPicPr>
        <p:blipFill rotWithShape="1">
          <a:blip r:embed="rId18">
            <a:clrChange>
              <a:clrFrom>
                <a:srgbClr val="FFFFFF"/>
              </a:clrFrom>
              <a:clrTo>
                <a:srgbClr val="FFFFFF">
                  <a:alpha val="0"/>
                </a:srgbClr>
              </a:clrTo>
            </a:clrChange>
          </a:blip>
          <a:srcRect l="39111"/>
          <a:stretch/>
        </p:blipFill>
        <p:spPr>
          <a:xfrm>
            <a:off x="7257920" y="6138069"/>
            <a:ext cx="1790960" cy="710988"/>
          </a:xfrm>
          <a:prstGeom prst="rect">
            <a:avLst/>
          </a:prstGeom>
        </p:spPr>
      </p:pic>
      <p:pic>
        <p:nvPicPr>
          <p:cNvPr id="12" name="Picture 11" descr="Background pattern&#10;&#10;Description automatically generated">
            <a:extLst>
              <a:ext uri="{FF2B5EF4-FFF2-40B4-BE49-F238E27FC236}">
                <a16:creationId xmlns:a16="http://schemas.microsoft.com/office/drawing/2014/main" id="{46BBCC43-C7E4-E44E-8D91-6EBACDA49C0A}"/>
              </a:ext>
            </a:extLst>
          </p:cNvPr>
          <p:cNvPicPr>
            <a:picLocks noChangeAspect="1"/>
          </p:cNvPicPr>
          <p:nvPr userDrawn="1"/>
        </p:nvPicPr>
        <p:blipFill rotWithShape="1">
          <a:blip r:embed="rId18">
            <a:clrChange>
              <a:clrFrom>
                <a:srgbClr val="FFFFFF"/>
              </a:clrFrom>
              <a:clrTo>
                <a:srgbClr val="FFFFFF">
                  <a:alpha val="0"/>
                </a:srgbClr>
              </a:clrTo>
            </a:clrChange>
          </a:blip>
          <a:srcRect l="39111"/>
          <a:stretch/>
        </p:blipFill>
        <p:spPr>
          <a:xfrm>
            <a:off x="5665927" y="6131585"/>
            <a:ext cx="1790960" cy="710988"/>
          </a:xfrm>
          <a:prstGeom prst="rect">
            <a:avLst/>
          </a:prstGeom>
        </p:spPr>
      </p:pic>
      <p:pic>
        <p:nvPicPr>
          <p:cNvPr id="13" name="Picture 12" descr="Background pattern&#10;&#10;Description automatically generated">
            <a:extLst>
              <a:ext uri="{FF2B5EF4-FFF2-40B4-BE49-F238E27FC236}">
                <a16:creationId xmlns:a16="http://schemas.microsoft.com/office/drawing/2014/main" id="{073BB7DC-1D58-2D40-8741-1C28AB3D0A19}"/>
              </a:ext>
            </a:extLst>
          </p:cNvPr>
          <p:cNvPicPr>
            <a:picLocks noChangeAspect="1"/>
          </p:cNvPicPr>
          <p:nvPr userDrawn="1"/>
        </p:nvPicPr>
        <p:blipFill rotWithShape="1">
          <a:blip r:embed="rId18">
            <a:clrChange>
              <a:clrFrom>
                <a:srgbClr val="FFFFFF"/>
              </a:clrFrom>
              <a:clrTo>
                <a:srgbClr val="FFFFFF">
                  <a:alpha val="0"/>
                </a:srgbClr>
              </a:clrTo>
            </a:clrChange>
          </a:blip>
          <a:srcRect l="39111"/>
          <a:stretch/>
        </p:blipFill>
        <p:spPr>
          <a:xfrm>
            <a:off x="4057520" y="6109933"/>
            <a:ext cx="1790960" cy="710988"/>
          </a:xfrm>
          <a:prstGeom prst="rect">
            <a:avLst/>
          </a:prstGeom>
        </p:spPr>
      </p:pic>
      <p:pic>
        <p:nvPicPr>
          <p:cNvPr id="14" name="Picture 13" descr="Background pattern&#10;&#10;Description automatically generated">
            <a:extLst>
              <a:ext uri="{FF2B5EF4-FFF2-40B4-BE49-F238E27FC236}">
                <a16:creationId xmlns:a16="http://schemas.microsoft.com/office/drawing/2014/main" id="{54B8D04C-3859-3043-9BAE-3493FD9F852D}"/>
              </a:ext>
            </a:extLst>
          </p:cNvPr>
          <p:cNvPicPr>
            <a:picLocks noChangeAspect="1"/>
          </p:cNvPicPr>
          <p:nvPr userDrawn="1"/>
        </p:nvPicPr>
        <p:blipFill rotWithShape="1">
          <a:blip r:embed="rId18">
            <a:clrChange>
              <a:clrFrom>
                <a:srgbClr val="FFFFFF"/>
              </a:clrFrom>
              <a:clrTo>
                <a:srgbClr val="FFFFFF">
                  <a:alpha val="0"/>
                </a:srgbClr>
              </a:clrTo>
            </a:clrChange>
          </a:blip>
          <a:srcRect l="39111"/>
          <a:stretch/>
        </p:blipFill>
        <p:spPr>
          <a:xfrm>
            <a:off x="2450093" y="6138069"/>
            <a:ext cx="1790960" cy="710988"/>
          </a:xfrm>
          <a:prstGeom prst="rect">
            <a:avLst/>
          </a:prstGeom>
        </p:spPr>
      </p:pic>
      <p:pic>
        <p:nvPicPr>
          <p:cNvPr id="15" name="Picture 14" descr="Background pattern&#10;&#10;Description automatically generated">
            <a:extLst>
              <a:ext uri="{FF2B5EF4-FFF2-40B4-BE49-F238E27FC236}">
                <a16:creationId xmlns:a16="http://schemas.microsoft.com/office/drawing/2014/main" id="{11DF143E-DABE-064F-952D-B8A22D26C06E}"/>
              </a:ext>
            </a:extLst>
          </p:cNvPr>
          <p:cNvPicPr>
            <a:picLocks noChangeAspect="1"/>
          </p:cNvPicPr>
          <p:nvPr userDrawn="1"/>
        </p:nvPicPr>
        <p:blipFill rotWithShape="1">
          <a:blip r:embed="rId18">
            <a:clrChange>
              <a:clrFrom>
                <a:srgbClr val="FFFFFF"/>
              </a:clrFrom>
              <a:clrTo>
                <a:srgbClr val="FFFFFF">
                  <a:alpha val="0"/>
                </a:srgbClr>
              </a:clrTo>
            </a:clrChange>
          </a:blip>
          <a:srcRect l="39111"/>
          <a:stretch/>
        </p:blipFill>
        <p:spPr>
          <a:xfrm>
            <a:off x="924167" y="6139994"/>
            <a:ext cx="1790960" cy="710988"/>
          </a:xfrm>
          <a:prstGeom prst="rect">
            <a:avLst/>
          </a:prstGeom>
        </p:spPr>
      </p:pic>
      <p:pic>
        <p:nvPicPr>
          <p:cNvPr id="16" name="Picture 15" descr="Background pattern&#10;&#10;Description automatically generated">
            <a:extLst>
              <a:ext uri="{FF2B5EF4-FFF2-40B4-BE49-F238E27FC236}">
                <a16:creationId xmlns:a16="http://schemas.microsoft.com/office/drawing/2014/main" id="{056209C4-9BF9-404A-8B9E-4AA578C0C425}"/>
              </a:ext>
            </a:extLst>
          </p:cNvPr>
          <p:cNvPicPr>
            <a:picLocks noChangeAspect="1"/>
          </p:cNvPicPr>
          <p:nvPr userDrawn="1"/>
        </p:nvPicPr>
        <p:blipFill rotWithShape="1">
          <a:blip r:embed="rId18">
            <a:clrChange>
              <a:clrFrom>
                <a:srgbClr val="FFFFFF"/>
              </a:clrFrom>
              <a:clrTo>
                <a:srgbClr val="FFFFFF">
                  <a:alpha val="0"/>
                </a:srgbClr>
              </a:clrTo>
            </a:clrChange>
          </a:blip>
          <a:srcRect l="39111"/>
          <a:stretch/>
        </p:blipFill>
        <p:spPr>
          <a:xfrm>
            <a:off x="-578619" y="6165071"/>
            <a:ext cx="1790960" cy="710988"/>
          </a:xfrm>
          <a:prstGeom prst="rect">
            <a:avLst/>
          </a:prstGeom>
        </p:spPr>
      </p:pic>
    </p:spTree>
    <p:extLst>
      <p:ext uri="{BB962C8B-B14F-4D97-AF65-F5344CB8AC3E}">
        <p14:creationId xmlns:p14="http://schemas.microsoft.com/office/powerpoint/2010/main" val="72516335"/>
      </p:ext>
    </p:extLst>
  </p:cSld>
  <p:clrMap bg1="lt1" tx1="dk1" bg2="lt2" tx2="dk2" accent1="accent1" accent2="accent2" accent3="accent3" accent4="accent4" accent5="accent5" accent6="accent6" hlink="hlink" folHlink="folHlink"/>
  <p:sldLayoutIdLst>
    <p:sldLayoutId id="2147485352" r:id="rId1"/>
    <p:sldLayoutId id="2147485353" r:id="rId2"/>
    <p:sldLayoutId id="2147485354" r:id="rId3"/>
    <p:sldLayoutId id="2147485355" r:id="rId4"/>
    <p:sldLayoutId id="2147485356" r:id="rId5"/>
    <p:sldLayoutId id="2147485357" r:id="rId6"/>
    <p:sldLayoutId id="2147485358" r:id="rId7"/>
    <p:sldLayoutId id="2147485359" r:id="rId8"/>
    <p:sldLayoutId id="2147485360" r:id="rId9"/>
    <p:sldLayoutId id="2147485361" r:id="rId10"/>
    <p:sldLayoutId id="2147485362" r:id="rId11"/>
    <p:sldLayoutId id="21474853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9A07E84-BD78-4B58-B1D4-52082648906D}" type="slidenum">
              <a:rPr lang="en-US" smtClean="0"/>
              <a:pPr>
                <a:defRPr/>
              </a:pPr>
              <a:t>‹#›</a:t>
            </a:fld>
            <a:endParaRPr lang="en-US"/>
          </a:p>
        </p:txBody>
      </p:sp>
    </p:spTree>
    <p:extLst>
      <p:ext uri="{BB962C8B-B14F-4D97-AF65-F5344CB8AC3E}">
        <p14:creationId xmlns:p14="http://schemas.microsoft.com/office/powerpoint/2010/main" val="2262508146"/>
      </p:ext>
    </p:extLst>
  </p:cSld>
  <p:clrMap bg1="lt1" tx1="dk1" bg2="lt2" tx2="dk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609600" y="227013"/>
            <a:ext cx="10972800"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609600" y="1416053"/>
            <a:ext cx="10972800"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044323485"/>
      </p:ext>
    </p:extLst>
  </p:cSld>
  <p:clrMap bg1="lt1" tx1="dk1" bg2="lt2" tx2="dk2" accent1="accent1" accent2="accent2" accent3="accent3" accent4="accent4" accent5="accent5" accent6="accent6" hlink="hlink" folHlink="folHlink"/>
  <p:sldLayoutIdLst>
    <p:sldLayoutId id="2147485377" r:id="rId1"/>
    <p:sldLayoutId id="2147485378" r:id="rId2"/>
    <p:sldLayoutId id="2147485379" r:id="rId3"/>
    <p:sldLayoutId id="2147485380" r:id="rId4"/>
    <p:sldLayoutId id="2147485381" r:id="rId5"/>
    <p:sldLayoutId id="2147485382" r:id="rId6"/>
    <p:sldLayoutId id="2147485383" r:id="rId7"/>
    <p:sldLayoutId id="2147485384" r:id="rId8"/>
    <p:sldLayoutId id="2147485385" r:id="rId9"/>
    <p:sldLayoutId id="2147485386" r:id="rId10"/>
    <p:sldLayoutId id="2147485387" r:id="rId11"/>
    <p:sldLayoutId id="2147485388" r:id="rId12"/>
    <p:sldLayoutId id="2147485389" r:id="rId13"/>
    <p:sldLayoutId id="2147485390" r:id="rId14"/>
    <p:sldLayoutId id="2147485391" r:id="rId15"/>
    <p:sldLayoutId id="2147485392" r:id="rId16"/>
    <p:sldLayoutId id="2147485393" r:id="rId17"/>
    <p:sldLayoutId id="2147485394"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microsoft.com/office/2007/relationships/hdphoto" Target="../media/hdphoto1.wdp"/><Relationship Id="rId2" Type="http://schemas.openxmlformats.org/officeDocument/2006/relationships/tags" Target="../tags/tag20.xml"/><Relationship Id="rId1" Type="http://schemas.openxmlformats.org/officeDocument/2006/relationships/vmlDrawing" Target="../drawings/vmlDrawing5.vml"/><Relationship Id="rId6" Type="http://schemas.openxmlformats.org/officeDocument/2006/relationships/image" Target="../media/image27.png"/><Relationship Id="rId5" Type="http://schemas.openxmlformats.org/officeDocument/2006/relationships/image" Target="../media/image10.emf"/><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28.emf"/><Relationship Id="rId2" Type="http://schemas.openxmlformats.org/officeDocument/2006/relationships/tags" Target="../tags/tag21.xml"/><Relationship Id="rId1" Type="http://schemas.openxmlformats.org/officeDocument/2006/relationships/vmlDrawing" Target="../drawings/vmlDrawing6.vml"/><Relationship Id="rId6" Type="http://schemas.openxmlformats.org/officeDocument/2006/relationships/oleObject" Target="../embeddings/oleObject5.bin"/><Relationship Id="rId5" Type="http://schemas.openxmlformats.org/officeDocument/2006/relationships/notesSlide" Target="../notesSlides/notesSlide5.xml"/><Relationship Id="rId4"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tags" Target="../tags/tag23.xml"/><Relationship Id="rId1" Type="http://schemas.openxmlformats.org/officeDocument/2006/relationships/vmlDrawing" Target="../drawings/vmlDrawing7.vml"/><Relationship Id="rId6" Type="http://schemas.openxmlformats.org/officeDocument/2006/relationships/image" Target="../media/image10.emf"/><Relationship Id="rId5" Type="http://schemas.openxmlformats.org/officeDocument/2006/relationships/oleObject" Target="../embeddings/oleObject6.bin"/><Relationship Id="rId4"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slideLayout" Target="../slideLayouts/slideLayout60.xml"/><Relationship Id="rId7" Type="http://schemas.openxmlformats.org/officeDocument/2006/relationships/image" Target="../media/image29.png"/><Relationship Id="rId2" Type="http://schemas.openxmlformats.org/officeDocument/2006/relationships/tags" Target="../tags/tag24.xml"/><Relationship Id="rId1" Type="http://schemas.openxmlformats.org/officeDocument/2006/relationships/vmlDrawing" Target="../drawings/vmlDrawing8.vml"/><Relationship Id="rId6" Type="http://schemas.openxmlformats.org/officeDocument/2006/relationships/image" Target="../media/image10.emf"/><Relationship Id="rId5" Type="http://schemas.openxmlformats.org/officeDocument/2006/relationships/oleObject" Target="../embeddings/oleObject7.bin"/><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Layout" Target="../slideLayouts/slideLayout60.xml"/><Relationship Id="rId7" Type="http://schemas.openxmlformats.org/officeDocument/2006/relationships/image" Target="../media/image31.png"/><Relationship Id="rId2" Type="http://schemas.openxmlformats.org/officeDocument/2006/relationships/tags" Target="../tags/tag25.xml"/><Relationship Id="rId1" Type="http://schemas.openxmlformats.org/officeDocument/2006/relationships/vmlDrawing" Target="../drawings/vmlDrawing9.vml"/><Relationship Id="rId6" Type="http://schemas.openxmlformats.org/officeDocument/2006/relationships/image" Target="../media/image10.emf"/><Relationship Id="rId5" Type="http://schemas.openxmlformats.org/officeDocument/2006/relationships/oleObject" Target="../embeddings/oleObject8.bin"/><Relationship Id="rId4"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tags" Target="../tags/tag26.xml"/><Relationship Id="rId1" Type="http://schemas.openxmlformats.org/officeDocument/2006/relationships/vmlDrawing" Target="../drawings/vmlDrawing10.vml"/><Relationship Id="rId6" Type="http://schemas.openxmlformats.org/officeDocument/2006/relationships/image" Target="../media/image10.emf"/><Relationship Id="rId5" Type="http://schemas.openxmlformats.org/officeDocument/2006/relationships/oleObject" Target="../embeddings/oleObject9.bin"/><Relationship Id="rId4"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tags" Target="../tags/tag27.xml"/><Relationship Id="rId1" Type="http://schemas.openxmlformats.org/officeDocument/2006/relationships/vmlDrawing" Target="../drawings/vmlDrawing11.vml"/><Relationship Id="rId5" Type="http://schemas.openxmlformats.org/officeDocument/2006/relationships/image" Target="../media/image10.emf"/><Relationship Id="rId4" Type="http://schemas.openxmlformats.org/officeDocument/2006/relationships/oleObject" Target="../embeddings/oleObject10.bin"/></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80.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tags" Target="../tags/tag17.xml"/><Relationship Id="rId18" Type="http://schemas.openxmlformats.org/officeDocument/2006/relationships/oleObject" Target="../embeddings/oleObject3.bin"/><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notesSlide" Target="../notesSlides/notesSlide4.xml"/><Relationship Id="rId2" Type="http://schemas.openxmlformats.org/officeDocument/2006/relationships/tags" Target="../tags/tag6.xml"/><Relationship Id="rId16"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tags" Target="../tags/tag19.xml"/><Relationship Id="rId10" Type="http://schemas.openxmlformats.org/officeDocument/2006/relationships/tags" Target="../tags/tag14.xml"/><Relationship Id="rId19" Type="http://schemas.openxmlformats.org/officeDocument/2006/relationships/image" Target="../media/image19.emf"/><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ctrTitle"/>
          </p:nvPr>
        </p:nvSpPr>
        <p:spPr>
          <a:xfrm>
            <a:off x="609600" y="1844824"/>
            <a:ext cx="10972800" cy="1143000"/>
          </a:xfrm>
        </p:spPr>
        <p:txBody>
          <a:bodyPr/>
          <a:lstStyle/>
          <a:p>
            <a:pPr eaLnBrk="1" hangingPunct="1"/>
            <a:r>
              <a:rPr lang="en-US" b="1" dirty="0"/>
              <a:t>Promising Investigational Agents and Strategies for Patients with Metastatic </a:t>
            </a:r>
            <a:br>
              <a:rPr lang="en-US" b="1" dirty="0"/>
            </a:br>
            <a:r>
              <a:rPr lang="en-US" b="1" dirty="0"/>
              <a:t>Non-Small Cell Lung Cancer Who Experience Disease Progression on Immune Checkpoint Inhibitor Therapy</a:t>
            </a:r>
            <a:br>
              <a:rPr lang="en-US" dirty="0"/>
            </a:br>
            <a:endParaRPr lang="en-US" altLang="en-US" sz="3200" dirty="0"/>
          </a:p>
        </p:txBody>
      </p:sp>
      <p:sp>
        <p:nvSpPr>
          <p:cNvPr id="194563" name="Rectangle 3"/>
          <p:cNvSpPr>
            <a:spLocks noGrp="1" noChangeArrowheads="1"/>
          </p:cNvSpPr>
          <p:nvPr>
            <p:ph type="subTitle" idx="1"/>
          </p:nvPr>
        </p:nvSpPr>
        <p:spPr>
          <a:xfrm>
            <a:off x="1343472" y="4077072"/>
            <a:ext cx="9144000" cy="1836440"/>
          </a:xfrm>
        </p:spPr>
        <p:txBody>
          <a:bodyPr/>
          <a:lstStyle/>
          <a:p>
            <a:r>
              <a:rPr lang="en-US" altLang="en-US" sz="2400" dirty="0">
                <a:solidFill>
                  <a:srgbClr val="FFFFFF"/>
                </a:solidFill>
              </a:rPr>
              <a:t>Edward B Garon, MD, MS</a:t>
            </a:r>
          </a:p>
          <a:p>
            <a:pPr eaLnBrk="1" hangingPunct="1">
              <a:lnSpc>
                <a:spcPct val="90000"/>
              </a:lnSpc>
              <a:spcBef>
                <a:spcPct val="0"/>
              </a:spcBef>
            </a:pPr>
            <a:r>
              <a:rPr lang="en-US" altLang="en-US" sz="2400" dirty="0">
                <a:solidFill>
                  <a:srgbClr val="FFFFFF"/>
                </a:solidFill>
              </a:rPr>
              <a:t>Professor</a:t>
            </a:r>
          </a:p>
          <a:p>
            <a:pPr eaLnBrk="1" hangingPunct="1">
              <a:lnSpc>
                <a:spcPct val="90000"/>
              </a:lnSpc>
              <a:spcBef>
                <a:spcPct val="0"/>
              </a:spcBef>
            </a:pPr>
            <a:r>
              <a:rPr lang="en-US" altLang="en-US" sz="2400" dirty="0">
                <a:solidFill>
                  <a:srgbClr val="FFFFFF"/>
                </a:solidFill>
              </a:rPr>
              <a:t>Director of Thoracic Oncology Program</a:t>
            </a:r>
          </a:p>
          <a:p>
            <a:pPr eaLnBrk="1" hangingPunct="1">
              <a:lnSpc>
                <a:spcPct val="90000"/>
              </a:lnSpc>
              <a:spcBef>
                <a:spcPct val="0"/>
              </a:spcBef>
            </a:pPr>
            <a:r>
              <a:rPr lang="en-US" altLang="en-US" sz="2400" dirty="0">
                <a:solidFill>
                  <a:srgbClr val="FFFFFF"/>
                </a:solidFill>
              </a:rPr>
              <a:t>David Geffen School of Medicine at UCLA</a:t>
            </a:r>
          </a:p>
          <a:p>
            <a:pPr eaLnBrk="1" hangingPunct="1">
              <a:lnSpc>
                <a:spcPct val="90000"/>
              </a:lnSpc>
              <a:spcBef>
                <a:spcPct val="0"/>
              </a:spcBef>
            </a:pPr>
            <a:r>
              <a:rPr lang="en-US" altLang="en-US" sz="2400" dirty="0">
                <a:solidFill>
                  <a:srgbClr val="FFFFFF"/>
                </a:solidFill>
              </a:rPr>
              <a:t>January 3, 2022</a:t>
            </a:r>
          </a:p>
        </p:txBody>
      </p:sp>
    </p:spTree>
    <p:extLst>
      <p:ext uri="{BB962C8B-B14F-4D97-AF65-F5344CB8AC3E}">
        <p14:creationId xmlns:p14="http://schemas.microsoft.com/office/powerpoint/2010/main" val="300257932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981200" y="274637"/>
            <a:ext cx="4419600" cy="5059363"/>
          </a:xfrm>
        </p:spPr>
        <p:txBody>
          <a:bodyPr/>
          <a:lstStyle/>
          <a:p>
            <a:pPr algn="l"/>
            <a:r>
              <a:rPr lang="en-US" altLang="en-US" dirty="0"/>
              <a:t>LUME Secondary Analysis- OS</a:t>
            </a:r>
            <a:br>
              <a:rPr lang="en-US" altLang="en-US" dirty="0"/>
            </a:br>
            <a:br>
              <a:rPr lang="en-US" altLang="en-US" dirty="0"/>
            </a:br>
            <a:r>
              <a:rPr lang="en-US" altLang="en-US" dirty="0"/>
              <a:t>A- Adeno 9 </a:t>
            </a:r>
            <a:r>
              <a:rPr lang="en-US" altLang="en-US" dirty="0" err="1"/>
              <a:t>mos</a:t>
            </a:r>
            <a:br>
              <a:rPr lang="en-US" altLang="en-US" dirty="0"/>
            </a:br>
            <a:r>
              <a:rPr lang="en-US" altLang="en-US" dirty="0"/>
              <a:t>B- Adeno</a:t>
            </a:r>
            <a:br>
              <a:rPr lang="en-US" altLang="en-US" dirty="0"/>
            </a:br>
            <a:r>
              <a:rPr lang="en-US" altLang="en-US" dirty="0"/>
              <a:t>C- All</a:t>
            </a:r>
          </a:p>
        </p:txBody>
      </p:sp>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5276" y="0"/>
            <a:ext cx="4022725"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328" y="6237312"/>
            <a:ext cx="6552728" cy="461665"/>
          </a:xfrm>
          <a:prstGeom prst="rect">
            <a:avLst/>
          </a:prstGeom>
          <a:noFill/>
        </p:spPr>
        <p:txBody>
          <a:bodyPr wrap="square" rtlCol="0">
            <a:spAutoFit/>
          </a:bodyPr>
          <a:lstStyle/>
          <a:p>
            <a:r>
              <a:rPr lang="it-IT" sz="2400" dirty="0"/>
              <a:t>Reck M. Lancet Oncol. 2014 Feb;15(2):143-55.</a:t>
            </a:r>
            <a:endParaRPr lang="en-US" sz="2400" dirty="0"/>
          </a:p>
        </p:txBody>
      </p:sp>
    </p:spTree>
    <p:extLst>
      <p:ext uri="{BB962C8B-B14F-4D97-AF65-F5344CB8AC3E}">
        <p14:creationId xmlns:p14="http://schemas.microsoft.com/office/powerpoint/2010/main" val="19034180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981200" y="274637"/>
            <a:ext cx="4419600" cy="5059363"/>
          </a:xfrm>
        </p:spPr>
        <p:txBody>
          <a:bodyPr/>
          <a:lstStyle/>
          <a:p>
            <a:pPr algn="l"/>
            <a:r>
              <a:rPr lang="en-US" altLang="en-US"/>
              <a:t>LUME Secondary Analysis- OS</a:t>
            </a:r>
            <a:br>
              <a:rPr lang="en-US" altLang="en-US"/>
            </a:br>
            <a:br>
              <a:rPr lang="en-US" altLang="en-US"/>
            </a:br>
            <a:r>
              <a:rPr lang="en-US" altLang="en-US"/>
              <a:t>A- Adeno 9 mos</a:t>
            </a:r>
            <a:br>
              <a:rPr lang="en-US" altLang="en-US"/>
            </a:br>
            <a:r>
              <a:rPr lang="en-US" altLang="en-US"/>
              <a:t>B- Adeno</a:t>
            </a:r>
            <a:br>
              <a:rPr lang="en-US" altLang="en-US"/>
            </a:br>
            <a:r>
              <a:rPr lang="en-US" altLang="en-US"/>
              <a:t>C- All</a:t>
            </a:r>
          </a:p>
        </p:txBody>
      </p:sp>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5276" y="0"/>
            <a:ext cx="4022725"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4A386F9-B855-4A3F-A07B-151D30311503}"/>
              </a:ext>
            </a:extLst>
          </p:cNvPr>
          <p:cNvSpPr/>
          <p:nvPr/>
        </p:nvSpPr>
        <p:spPr bwMode="auto">
          <a:xfrm>
            <a:off x="1631504" y="2276872"/>
            <a:ext cx="8686800" cy="2743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377"/>
            <a:endParaRPr lang="en-US" sz="2400"/>
          </a:p>
        </p:txBody>
      </p:sp>
      <p:sp>
        <p:nvSpPr>
          <p:cNvPr id="3" name="TextBox 2">
            <a:extLst>
              <a:ext uri="{FF2B5EF4-FFF2-40B4-BE49-F238E27FC236}">
                <a16:creationId xmlns:a16="http://schemas.microsoft.com/office/drawing/2014/main" id="{126167E4-4AB7-4480-8C45-7B9CC1E7DDD4}"/>
              </a:ext>
            </a:extLst>
          </p:cNvPr>
          <p:cNvSpPr txBox="1"/>
          <p:nvPr/>
        </p:nvSpPr>
        <p:spPr>
          <a:xfrm>
            <a:off x="1631504" y="2276872"/>
            <a:ext cx="8686800" cy="2743200"/>
          </a:xfrm>
          <a:prstGeom prst="rect">
            <a:avLst/>
          </a:prstGeom>
          <a:noFill/>
        </p:spPr>
        <p:txBody>
          <a:bodyPr wrap="square" rtlCol="0" anchor="ctr">
            <a:noAutofit/>
          </a:bodyPr>
          <a:lstStyle/>
          <a:p>
            <a:r>
              <a:rPr lang="en-US" sz="4000" b="1" dirty="0">
                <a:solidFill>
                  <a:srgbClr val="FFFFFF"/>
                </a:solidFill>
              </a:rPr>
              <a:t>Despite REVEL and LUME-Lung 1, S1400 and most of the registration studies to date use single agent docetaxel as the comparator arm</a:t>
            </a:r>
          </a:p>
        </p:txBody>
      </p:sp>
      <p:sp>
        <p:nvSpPr>
          <p:cNvPr id="7" name="TextBox 6">
            <a:extLst>
              <a:ext uri="{FF2B5EF4-FFF2-40B4-BE49-F238E27FC236}">
                <a16:creationId xmlns:a16="http://schemas.microsoft.com/office/drawing/2014/main" id="{BC92E221-87A9-364C-A110-259B41597D54}"/>
              </a:ext>
            </a:extLst>
          </p:cNvPr>
          <p:cNvSpPr txBox="1"/>
          <p:nvPr/>
        </p:nvSpPr>
        <p:spPr>
          <a:xfrm>
            <a:off x="47328" y="6237312"/>
            <a:ext cx="6552728" cy="461665"/>
          </a:xfrm>
          <a:prstGeom prst="rect">
            <a:avLst/>
          </a:prstGeom>
          <a:noFill/>
        </p:spPr>
        <p:txBody>
          <a:bodyPr wrap="square" rtlCol="0">
            <a:spAutoFit/>
          </a:bodyPr>
          <a:lstStyle/>
          <a:p>
            <a:r>
              <a:rPr lang="it-IT" sz="2400" dirty="0"/>
              <a:t>Reck M. Lancet Oncol. 2014 Feb;15(2):143-55.</a:t>
            </a:r>
            <a:endParaRPr lang="en-US" sz="2400" dirty="0"/>
          </a:p>
        </p:txBody>
      </p:sp>
    </p:spTree>
    <p:extLst>
      <p:ext uri="{BB962C8B-B14F-4D97-AF65-F5344CB8AC3E}">
        <p14:creationId xmlns:p14="http://schemas.microsoft.com/office/powerpoint/2010/main" val="346473000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9BCE-A16C-4E3C-B7B8-4D25D87911A8}"/>
              </a:ext>
            </a:extLst>
          </p:cNvPr>
          <p:cNvSpPr>
            <a:spLocks noGrp="1"/>
          </p:cNvSpPr>
          <p:nvPr>
            <p:ph type="title"/>
          </p:nvPr>
        </p:nvSpPr>
        <p:spPr/>
        <p:txBody>
          <a:bodyPr/>
          <a:lstStyle/>
          <a:p>
            <a:r>
              <a:rPr lang="en-US" dirty="0"/>
              <a:t>Approaches to Replace the Current </a:t>
            </a:r>
            <a:br>
              <a:rPr lang="en-US" dirty="0"/>
            </a:br>
            <a:r>
              <a:rPr lang="en-US" dirty="0"/>
              <a:t>Standard of Care</a:t>
            </a:r>
          </a:p>
        </p:txBody>
      </p:sp>
      <p:sp>
        <p:nvSpPr>
          <p:cNvPr id="3" name="Content Placeholder 2">
            <a:extLst>
              <a:ext uri="{FF2B5EF4-FFF2-40B4-BE49-F238E27FC236}">
                <a16:creationId xmlns:a16="http://schemas.microsoft.com/office/drawing/2014/main" id="{2778BF2A-12AE-45C0-9B65-104F1A1803F4}"/>
              </a:ext>
            </a:extLst>
          </p:cNvPr>
          <p:cNvSpPr>
            <a:spLocks noGrp="1"/>
          </p:cNvSpPr>
          <p:nvPr>
            <p:ph idx="1"/>
          </p:nvPr>
        </p:nvSpPr>
        <p:spPr/>
        <p:txBody>
          <a:bodyPr/>
          <a:lstStyle/>
          <a:p>
            <a:r>
              <a:rPr lang="en-US" b="1" dirty="0">
                <a:solidFill>
                  <a:srgbClr val="FFFFFF"/>
                </a:solidFill>
              </a:rPr>
              <a:t>Add on to the current standard of care</a:t>
            </a:r>
          </a:p>
          <a:p>
            <a:r>
              <a:rPr lang="en-US" b="1" dirty="0">
                <a:solidFill>
                  <a:srgbClr val="FFFFFF"/>
                </a:solidFill>
              </a:rPr>
              <a:t>Replace the current standard of care</a:t>
            </a:r>
          </a:p>
        </p:txBody>
      </p:sp>
    </p:spTree>
    <p:extLst>
      <p:ext uri="{BB962C8B-B14F-4D97-AF65-F5344CB8AC3E}">
        <p14:creationId xmlns:p14="http://schemas.microsoft.com/office/powerpoint/2010/main" val="110478935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151C5-3976-4369-81C5-BCDA27BB95F3}"/>
              </a:ext>
            </a:extLst>
          </p:cNvPr>
          <p:cNvPicPr>
            <a:picLocks/>
          </p:cNvPicPr>
          <p:nvPr/>
        </p:nvPicPr>
        <p:blipFill>
          <a:blip r:embed="rId2"/>
          <a:stretch>
            <a:fillRect/>
          </a:stretch>
        </p:blipFill>
        <p:spPr>
          <a:xfrm>
            <a:off x="0" y="0"/>
            <a:ext cx="12188952" cy="6858000"/>
          </a:xfrm>
          <a:prstGeom prst="rect">
            <a:avLst/>
          </a:prstGeom>
        </p:spPr>
      </p:pic>
    </p:spTree>
    <p:extLst>
      <p:ext uri="{BB962C8B-B14F-4D97-AF65-F5344CB8AC3E}">
        <p14:creationId xmlns:p14="http://schemas.microsoft.com/office/powerpoint/2010/main" val="30769045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11DAEC-616B-4863-ABC3-33BA69B0CF6A}"/>
              </a:ext>
            </a:extLst>
          </p:cNvPr>
          <p:cNvPicPr>
            <a:picLocks/>
          </p:cNvPicPr>
          <p:nvPr/>
        </p:nvPicPr>
        <p:blipFill>
          <a:blip r:embed="rId2"/>
          <a:stretch>
            <a:fillRect/>
          </a:stretch>
        </p:blipFill>
        <p:spPr>
          <a:xfrm>
            <a:off x="0" y="0"/>
            <a:ext cx="12188952" cy="6858000"/>
          </a:xfrm>
          <a:prstGeom prst="rect">
            <a:avLst/>
          </a:prstGeom>
        </p:spPr>
      </p:pic>
    </p:spTree>
    <p:extLst>
      <p:ext uri="{BB962C8B-B14F-4D97-AF65-F5344CB8AC3E}">
        <p14:creationId xmlns:p14="http://schemas.microsoft.com/office/powerpoint/2010/main" val="19643593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F66F38-8BCF-44C4-B2B1-C80D3B31EB83}"/>
              </a:ext>
            </a:extLst>
          </p:cNvPr>
          <p:cNvPicPr>
            <a:picLocks/>
          </p:cNvPicPr>
          <p:nvPr/>
        </p:nvPicPr>
        <p:blipFill>
          <a:blip r:embed="rId2"/>
          <a:stretch>
            <a:fillRect/>
          </a:stretch>
        </p:blipFill>
        <p:spPr>
          <a:xfrm>
            <a:off x="0" y="0"/>
            <a:ext cx="12188952" cy="6858000"/>
          </a:xfrm>
          <a:prstGeom prst="rect">
            <a:avLst/>
          </a:prstGeom>
        </p:spPr>
      </p:pic>
    </p:spTree>
    <p:extLst>
      <p:ext uri="{BB962C8B-B14F-4D97-AF65-F5344CB8AC3E}">
        <p14:creationId xmlns:p14="http://schemas.microsoft.com/office/powerpoint/2010/main" val="206301849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D069E9-74B0-4768-B4CA-B4017F714554}"/>
              </a:ext>
            </a:extLst>
          </p:cNvPr>
          <p:cNvPicPr>
            <a:picLocks/>
          </p:cNvPicPr>
          <p:nvPr/>
        </p:nvPicPr>
        <p:blipFill>
          <a:blip r:embed="rId2"/>
          <a:stretch>
            <a:fillRect/>
          </a:stretch>
        </p:blipFill>
        <p:spPr>
          <a:xfrm>
            <a:off x="0" y="0"/>
            <a:ext cx="12188952" cy="6858000"/>
          </a:xfrm>
          <a:prstGeom prst="rect">
            <a:avLst/>
          </a:prstGeom>
        </p:spPr>
      </p:pic>
    </p:spTree>
    <p:extLst>
      <p:ext uri="{BB962C8B-B14F-4D97-AF65-F5344CB8AC3E}">
        <p14:creationId xmlns:p14="http://schemas.microsoft.com/office/powerpoint/2010/main" val="192563192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D6EAD-2934-4CE2-AFDA-FDC4843FBA98}"/>
              </a:ext>
            </a:extLst>
          </p:cNvPr>
          <p:cNvPicPr>
            <a:picLocks/>
          </p:cNvPicPr>
          <p:nvPr/>
        </p:nvPicPr>
        <p:blipFill>
          <a:blip r:embed="rId2"/>
          <a:stretch>
            <a:fillRect/>
          </a:stretch>
        </p:blipFill>
        <p:spPr>
          <a:xfrm>
            <a:off x="0" y="0"/>
            <a:ext cx="12188952" cy="6858000"/>
          </a:xfrm>
          <a:prstGeom prst="rect">
            <a:avLst/>
          </a:prstGeom>
        </p:spPr>
      </p:pic>
    </p:spTree>
    <p:extLst>
      <p:ext uri="{BB962C8B-B14F-4D97-AF65-F5344CB8AC3E}">
        <p14:creationId xmlns:p14="http://schemas.microsoft.com/office/powerpoint/2010/main" val="244080687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9BCE-A16C-4E3C-B7B8-4D25D87911A8}"/>
              </a:ext>
            </a:extLst>
          </p:cNvPr>
          <p:cNvSpPr>
            <a:spLocks noGrp="1"/>
          </p:cNvSpPr>
          <p:nvPr>
            <p:ph type="title"/>
          </p:nvPr>
        </p:nvSpPr>
        <p:spPr/>
        <p:txBody>
          <a:bodyPr/>
          <a:lstStyle/>
          <a:p>
            <a:r>
              <a:rPr lang="en-US" dirty="0"/>
              <a:t>Approaches to Replace the Current </a:t>
            </a:r>
            <a:br>
              <a:rPr lang="en-US" dirty="0"/>
            </a:br>
            <a:r>
              <a:rPr lang="en-US" dirty="0"/>
              <a:t>Standard of Care</a:t>
            </a:r>
          </a:p>
        </p:txBody>
      </p:sp>
      <p:sp>
        <p:nvSpPr>
          <p:cNvPr id="3" name="Content Placeholder 2">
            <a:extLst>
              <a:ext uri="{FF2B5EF4-FFF2-40B4-BE49-F238E27FC236}">
                <a16:creationId xmlns:a16="http://schemas.microsoft.com/office/drawing/2014/main" id="{2778BF2A-12AE-45C0-9B65-104F1A1803F4}"/>
              </a:ext>
            </a:extLst>
          </p:cNvPr>
          <p:cNvSpPr>
            <a:spLocks noGrp="1"/>
          </p:cNvSpPr>
          <p:nvPr>
            <p:ph idx="1"/>
          </p:nvPr>
        </p:nvSpPr>
        <p:spPr/>
        <p:txBody>
          <a:bodyPr/>
          <a:lstStyle/>
          <a:p>
            <a:r>
              <a:rPr lang="en-US" b="1" dirty="0">
                <a:solidFill>
                  <a:srgbClr val="FFFFFF"/>
                </a:solidFill>
              </a:rPr>
              <a:t>Add on to the current standard of care</a:t>
            </a:r>
          </a:p>
          <a:p>
            <a:r>
              <a:rPr lang="en-US" b="1" dirty="0">
                <a:solidFill>
                  <a:srgbClr val="FFFFFF"/>
                </a:solidFill>
              </a:rPr>
              <a:t>Replace the current standard of care</a:t>
            </a:r>
          </a:p>
        </p:txBody>
      </p:sp>
    </p:spTree>
    <p:extLst>
      <p:ext uri="{BB962C8B-B14F-4D97-AF65-F5344CB8AC3E}">
        <p14:creationId xmlns:p14="http://schemas.microsoft.com/office/powerpoint/2010/main" val="66464080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B1BE3-E4E4-4F41-965C-373E65573E56}"/>
              </a:ext>
            </a:extLst>
          </p:cNvPr>
          <p:cNvSpPr>
            <a:spLocks noGrp="1"/>
          </p:cNvSpPr>
          <p:nvPr>
            <p:ph type="title"/>
          </p:nvPr>
        </p:nvSpPr>
        <p:spPr>
          <a:xfrm>
            <a:off x="609600" y="39324"/>
            <a:ext cx="10972800" cy="1143000"/>
          </a:xfrm>
        </p:spPr>
        <p:txBody>
          <a:bodyPr/>
          <a:lstStyle/>
          <a:p>
            <a:r>
              <a:rPr lang="en-US" dirty="0"/>
              <a:t>PD-L1 + CTLA4 Blockade</a:t>
            </a:r>
          </a:p>
        </p:txBody>
      </p:sp>
      <p:pic>
        <p:nvPicPr>
          <p:cNvPr id="4" name="Picture 3">
            <a:extLst>
              <a:ext uri="{FF2B5EF4-FFF2-40B4-BE49-F238E27FC236}">
                <a16:creationId xmlns:a16="http://schemas.microsoft.com/office/drawing/2014/main" id="{57B37861-FBC9-49EE-AC3D-AE3CE4F86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891" y="1234224"/>
            <a:ext cx="9440218" cy="50030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4A1B6CD-9E35-4348-8471-17BCA9A9D3A3}"/>
              </a:ext>
            </a:extLst>
          </p:cNvPr>
          <p:cNvSpPr/>
          <p:nvPr/>
        </p:nvSpPr>
        <p:spPr bwMode="auto">
          <a:xfrm>
            <a:off x="2423592" y="1916832"/>
            <a:ext cx="7488832" cy="50405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US" sz="2400"/>
          </a:p>
        </p:txBody>
      </p:sp>
      <p:sp>
        <p:nvSpPr>
          <p:cNvPr id="6" name="TextBox 5">
            <a:extLst>
              <a:ext uri="{FF2B5EF4-FFF2-40B4-BE49-F238E27FC236}">
                <a16:creationId xmlns:a16="http://schemas.microsoft.com/office/drawing/2014/main" id="{4CA8DE38-BA5F-460F-AF0A-B94E6AF5AE9C}"/>
              </a:ext>
            </a:extLst>
          </p:cNvPr>
          <p:cNvSpPr txBox="1"/>
          <p:nvPr/>
        </p:nvSpPr>
        <p:spPr>
          <a:xfrm>
            <a:off x="0" y="6324601"/>
            <a:ext cx="4032448" cy="461665"/>
          </a:xfrm>
          <a:prstGeom prst="rect">
            <a:avLst/>
          </a:prstGeom>
          <a:noFill/>
        </p:spPr>
        <p:txBody>
          <a:bodyPr wrap="square" rtlCol="0">
            <a:spAutoFit/>
          </a:bodyPr>
          <a:lstStyle/>
          <a:p>
            <a:r>
              <a:rPr lang="en-US" sz="2400" dirty="0"/>
              <a:t>Garon EB et al. ASCO 2018</a:t>
            </a:r>
          </a:p>
        </p:txBody>
      </p:sp>
    </p:spTree>
    <p:extLst>
      <p:ext uri="{BB962C8B-B14F-4D97-AF65-F5344CB8AC3E}">
        <p14:creationId xmlns:p14="http://schemas.microsoft.com/office/powerpoint/2010/main" val="20180402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E8509-6887-4EDE-8085-464836B190F0}"/>
              </a:ext>
            </a:extLst>
          </p:cNvPr>
          <p:cNvSpPr>
            <a:spLocks noGrp="1"/>
          </p:cNvSpPr>
          <p:nvPr>
            <p:ph type="title"/>
          </p:nvPr>
        </p:nvSpPr>
        <p:spPr/>
        <p:txBody>
          <a:bodyPr/>
          <a:lstStyle/>
          <a:p>
            <a:r>
              <a:rPr lang="en-US" dirty="0"/>
              <a:t>What is the Current Standard?</a:t>
            </a:r>
          </a:p>
        </p:txBody>
      </p:sp>
      <p:sp>
        <p:nvSpPr>
          <p:cNvPr id="3" name="Content Placeholder 2">
            <a:extLst>
              <a:ext uri="{FF2B5EF4-FFF2-40B4-BE49-F238E27FC236}">
                <a16:creationId xmlns:a16="http://schemas.microsoft.com/office/drawing/2014/main" id="{B3DA4EDE-3C0F-4C0F-9B4F-49EEFBD2D818}"/>
              </a:ext>
            </a:extLst>
          </p:cNvPr>
          <p:cNvSpPr>
            <a:spLocks noGrp="1"/>
          </p:cNvSpPr>
          <p:nvPr>
            <p:ph idx="1"/>
          </p:nvPr>
        </p:nvSpPr>
        <p:spPr/>
        <p:txBody>
          <a:bodyPr/>
          <a:lstStyle/>
          <a:p>
            <a:r>
              <a:rPr lang="en-US" b="1" dirty="0">
                <a:solidFill>
                  <a:srgbClr val="FFFFFF"/>
                </a:solidFill>
              </a:rPr>
              <a:t>In patients who receive frontline immunotherapy only, platinum based chemotherapy is standard, albeit with essentially no comparative data supporting the approach</a:t>
            </a:r>
          </a:p>
          <a:p>
            <a:r>
              <a:rPr lang="en-US" b="1" dirty="0">
                <a:solidFill>
                  <a:srgbClr val="FFFFFF"/>
                </a:solidFill>
              </a:rPr>
              <a:t>Often in the United States, the immunotherapy is also continued despite even less supportive data</a:t>
            </a:r>
          </a:p>
        </p:txBody>
      </p:sp>
    </p:spTree>
    <p:extLst>
      <p:ext uri="{BB962C8B-B14F-4D97-AF65-F5344CB8AC3E}">
        <p14:creationId xmlns:p14="http://schemas.microsoft.com/office/powerpoint/2010/main" val="316812651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95826A9-CEA7-4DE1-97BD-53F2E825F80F}"/>
              </a:ext>
            </a:extLst>
          </p:cNvPr>
          <p:cNvGraphicFramePr>
            <a:graphicFrameLocks noChangeAspect="1"/>
          </p:cNvGraphicFramePr>
          <p:nvPr>
            <p:custDataLst>
              <p:tags r:id="rId2"/>
            </p:custDataLst>
          </p:nvPr>
        </p:nvGraphicFramePr>
        <p:xfrm>
          <a:off x="1525193" y="858442"/>
          <a:ext cx="1191" cy="1191"/>
        </p:xfrm>
        <a:graphic>
          <a:graphicData uri="http://schemas.openxmlformats.org/presentationml/2006/ole">
            <mc:AlternateContent xmlns:mc="http://schemas.openxmlformats.org/markup-compatibility/2006">
              <mc:Choice xmlns:v="urn:schemas-microsoft-com:vml" Requires="v">
                <p:oleObj spid="_x0000_s13353" name="think-cell Slide" r:id="rId4" imgW="395" imgH="394" progId="TCLayout.ActiveDocument.1">
                  <p:embed/>
                </p:oleObj>
              </mc:Choice>
              <mc:Fallback>
                <p:oleObj name="think-cell Slide" r:id="rId4" imgW="395" imgH="394" progId="TCLayout.ActiveDocument.1">
                  <p:embed/>
                  <p:pic>
                    <p:nvPicPr>
                      <p:cNvPr id="8" name="Object 7" hidden="1">
                        <a:extLst>
                          <a:ext uri="{FF2B5EF4-FFF2-40B4-BE49-F238E27FC236}">
                            <a16:creationId xmlns:a16="http://schemas.microsoft.com/office/drawing/2014/main" id="{095826A9-CEA7-4DE1-97BD-53F2E825F80F}"/>
                          </a:ext>
                        </a:extLst>
                      </p:cNvPr>
                      <p:cNvPicPr/>
                      <p:nvPr/>
                    </p:nvPicPr>
                    <p:blipFill>
                      <a:blip r:embed="rId5"/>
                      <a:stretch>
                        <a:fillRect/>
                      </a:stretch>
                    </p:blipFill>
                    <p:spPr>
                      <a:xfrm>
                        <a:off x="1525193" y="858442"/>
                        <a:ext cx="1191" cy="1191"/>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70ABD1CA-2106-4DF0-80D8-3B22F278C3FF}"/>
              </a:ext>
            </a:extLst>
          </p:cNvPr>
          <p:cNvSpPr>
            <a:spLocks noGrp="1"/>
          </p:cNvSpPr>
          <p:nvPr>
            <p:ph type="ctrTitle"/>
          </p:nvPr>
        </p:nvSpPr>
        <p:spPr>
          <a:xfrm>
            <a:off x="1884002" y="1897860"/>
            <a:ext cx="5138361" cy="1642371"/>
          </a:xfrm>
        </p:spPr>
        <p:txBody>
          <a:bodyPr vert="horz"/>
          <a:lstStyle/>
          <a:p>
            <a:r>
              <a:rPr lang="en-US" sz="2400" dirty="0"/>
              <a:t>MRTX-500: Phase 2 Trial of Sitravatinib + Nivolumab in Patients With Nonsquamous Non–Small-Cell Lung Cancer Progressing on or After Prior Checkpoint Inhibitor Therapy</a:t>
            </a:r>
          </a:p>
        </p:txBody>
      </p:sp>
      <p:sp>
        <p:nvSpPr>
          <p:cNvPr id="7" name="Text Placeholder 6">
            <a:extLst>
              <a:ext uri="{FF2B5EF4-FFF2-40B4-BE49-F238E27FC236}">
                <a16:creationId xmlns:a16="http://schemas.microsoft.com/office/drawing/2014/main" id="{9B846ECB-C28D-4692-966F-53349D8EEEAE}"/>
              </a:ext>
            </a:extLst>
          </p:cNvPr>
          <p:cNvSpPr>
            <a:spLocks noGrp="1"/>
          </p:cNvSpPr>
          <p:nvPr>
            <p:ph type="body" idx="2"/>
          </p:nvPr>
        </p:nvSpPr>
        <p:spPr>
          <a:xfrm>
            <a:off x="1891251" y="3461101"/>
            <a:ext cx="4908135" cy="809612"/>
          </a:xfrm>
        </p:spPr>
        <p:txBody>
          <a:bodyPr/>
          <a:lstStyle/>
          <a:p>
            <a:pPr marL="0" indent="0">
              <a:spcBef>
                <a:spcPts val="0"/>
              </a:spcBef>
              <a:buNone/>
            </a:pPr>
            <a:r>
              <a:rPr lang="en-US" sz="1200" dirty="0"/>
              <a:t>Ticiana A. Leal</a:t>
            </a:r>
            <a:r>
              <a:rPr lang="en-US" sz="1200" baseline="30000" dirty="0"/>
              <a:t>1</a:t>
            </a:r>
            <a:r>
              <a:rPr lang="en-US" sz="1200" dirty="0"/>
              <a:t>, David Berz</a:t>
            </a:r>
            <a:r>
              <a:rPr lang="en-US" sz="1200" baseline="30000" dirty="0"/>
              <a:t>2</a:t>
            </a:r>
            <a:r>
              <a:rPr lang="en-US" sz="1200" dirty="0"/>
              <a:t>, Igor I. Rybkin</a:t>
            </a:r>
            <a:r>
              <a:rPr lang="en-US" sz="1200" baseline="30000" dirty="0"/>
              <a:t>3</a:t>
            </a:r>
            <a:r>
              <a:rPr lang="en-US" sz="1200" dirty="0"/>
              <a:t>, Wade T. Iams</a:t>
            </a:r>
            <a:r>
              <a:rPr lang="en-US" sz="1200" baseline="30000" dirty="0"/>
              <a:t>4</a:t>
            </a:r>
            <a:r>
              <a:rPr lang="en-US" sz="1200" dirty="0"/>
              <a:t>, Debora S. Bruno</a:t>
            </a:r>
            <a:r>
              <a:rPr lang="en-US" sz="1200" baseline="30000" dirty="0"/>
              <a:t>5</a:t>
            </a:r>
            <a:r>
              <a:rPr lang="en-US" sz="1200" dirty="0"/>
              <a:t>, </a:t>
            </a:r>
            <a:br>
              <a:rPr lang="en-US" sz="1200" dirty="0"/>
            </a:br>
            <a:r>
              <a:rPr lang="en-US" sz="1200" dirty="0"/>
              <a:t>Collin M. Blakely</a:t>
            </a:r>
            <a:r>
              <a:rPr lang="en-US" sz="1200" baseline="30000" dirty="0"/>
              <a:t>6</a:t>
            </a:r>
            <a:r>
              <a:rPr lang="en-US" sz="1200" dirty="0"/>
              <a:t>, Alexander I. Spira</a:t>
            </a:r>
            <a:r>
              <a:rPr lang="en-US" sz="1200" baseline="30000" dirty="0"/>
              <a:t>7</a:t>
            </a:r>
            <a:r>
              <a:rPr lang="en-US" sz="1200" dirty="0"/>
              <a:t>, Manish R. Patel</a:t>
            </a:r>
            <a:r>
              <a:rPr lang="en-US" sz="1200" baseline="30000" dirty="0"/>
              <a:t>8</a:t>
            </a:r>
            <a:r>
              <a:rPr lang="en-US" sz="1200" dirty="0"/>
              <a:t>, David M. Waterhouse</a:t>
            </a:r>
            <a:r>
              <a:rPr lang="en-US" sz="1200" baseline="30000" dirty="0"/>
              <a:t>9</a:t>
            </a:r>
            <a:r>
              <a:rPr lang="en-US" sz="1200" dirty="0"/>
              <a:t>, Donald A. Richards</a:t>
            </a:r>
            <a:r>
              <a:rPr lang="en-US" sz="1200" baseline="30000" dirty="0"/>
              <a:t>10</a:t>
            </a:r>
            <a:r>
              <a:rPr lang="en-US" sz="1200" dirty="0"/>
              <a:t>, Anthony Pham</a:t>
            </a:r>
            <a:r>
              <a:rPr lang="en-US" sz="1200" baseline="30000" dirty="0"/>
              <a:t>11</a:t>
            </a:r>
            <a:r>
              <a:rPr lang="en-US" sz="1200" dirty="0"/>
              <a:t>, Robert Jotte</a:t>
            </a:r>
            <a:r>
              <a:rPr lang="en-US" sz="1200" baseline="30000" dirty="0"/>
              <a:t>12</a:t>
            </a:r>
            <a:r>
              <a:rPr lang="en-US" sz="1200" dirty="0"/>
              <a:t>, Edward B. Garon</a:t>
            </a:r>
            <a:r>
              <a:rPr lang="en-US" sz="1200" baseline="30000" dirty="0"/>
              <a:t>13</a:t>
            </a:r>
            <a:r>
              <a:rPr lang="en-US" sz="1200" dirty="0"/>
              <a:t>, </a:t>
            </a:r>
            <a:br>
              <a:rPr lang="en-US" sz="1200" dirty="0"/>
            </a:br>
            <a:r>
              <a:rPr lang="en-US" sz="1200" dirty="0"/>
              <a:t>David S. Hong</a:t>
            </a:r>
            <a:r>
              <a:rPr lang="en-US" sz="1200" baseline="30000" dirty="0"/>
              <a:t>14</a:t>
            </a:r>
            <a:r>
              <a:rPr lang="en-US" sz="1200" dirty="0"/>
              <a:t>, Ronald Shazer</a:t>
            </a:r>
            <a:r>
              <a:rPr lang="en-US" sz="1200" baseline="30000" dirty="0"/>
              <a:t>15</a:t>
            </a:r>
            <a:r>
              <a:rPr lang="en-US" sz="1200" dirty="0"/>
              <a:t>, Xiaohong Yan</a:t>
            </a:r>
            <a:r>
              <a:rPr lang="en-US" sz="1200" baseline="30000" dirty="0"/>
              <a:t>15</a:t>
            </a:r>
            <a:r>
              <a:rPr lang="en-US" sz="1200" dirty="0"/>
              <a:t>, Lisa Latven</a:t>
            </a:r>
            <a:r>
              <a:rPr lang="en-US" sz="1200" baseline="30000" dirty="0"/>
              <a:t>15</a:t>
            </a:r>
            <a:r>
              <a:rPr lang="en-US" sz="1200" dirty="0"/>
              <a:t>, Kai He</a:t>
            </a:r>
            <a:r>
              <a:rPr lang="en-US" sz="1200" baseline="30000" dirty="0"/>
              <a:t>16</a:t>
            </a:r>
          </a:p>
          <a:p>
            <a:pPr marL="0" indent="0">
              <a:spcBef>
                <a:spcPts val="0"/>
              </a:spcBef>
              <a:buNone/>
            </a:pPr>
            <a:endParaRPr lang="en-US" sz="1200" dirty="0"/>
          </a:p>
        </p:txBody>
      </p:sp>
      <p:sp>
        <p:nvSpPr>
          <p:cNvPr id="11" name="Text Placeholder 6">
            <a:extLst>
              <a:ext uri="{FF2B5EF4-FFF2-40B4-BE49-F238E27FC236}">
                <a16:creationId xmlns:a16="http://schemas.microsoft.com/office/drawing/2014/main" id="{E2FFB21C-B3F2-4B69-8040-7102B6A8A686}"/>
              </a:ext>
            </a:extLst>
          </p:cNvPr>
          <p:cNvSpPr txBox="1">
            <a:spLocks/>
          </p:cNvSpPr>
          <p:nvPr/>
        </p:nvSpPr>
        <p:spPr>
          <a:xfrm>
            <a:off x="1891250" y="4323468"/>
            <a:ext cx="4908135" cy="1363625"/>
          </a:xfrm>
          <a:prstGeom prst="rect">
            <a:avLst/>
          </a:prstGeom>
          <a:noFill/>
          <a:ln>
            <a:noFill/>
          </a:ln>
        </p:spPr>
        <p:txBody>
          <a:bodyPr spcFirstLastPara="1" wrap="square" lIns="68569" tIns="34275" rIns="0" bIns="34275" anchor="t" anchorCtr="0">
            <a:noAutofit/>
          </a:bodyPr>
          <a:lstStyle>
            <a:defPPr marR="0" lvl="0" algn="l" rtl="0">
              <a:lnSpc>
                <a:spcPct val="100000"/>
              </a:lnSpc>
              <a:spcBef>
                <a:spcPts val="0"/>
              </a:spcBef>
              <a:spcAft>
                <a:spcPts val="0"/>
              </a:spcAft>
            </a:defPPr>
            <a:lvl1pPr marL="609585" marR="0" lvl="0"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pPr marL="0" indent="0" defTabSz="685783" fontAlgn="auto">
              <a:lnSpc>
                <a:spcPts val="915"/>
              </a:lnSpc>
              <a:spcBef>
                <a:spcPts val="0"/>
              </a:spcBef>
              <a:buNone/>
            </a:pPr>
            <a:r>
              <a:rPr lang="en-US" sz="863" kern="0" baseline="30000" dirty="0"/>
              <a:t>1</a:t>
            </a:r>
            <a:r>
              <a:rPr lang="en-US" sz="863" kern="0" dirty="0"/>
              <a:t>University of Wisconsin Carbone Cancer Center, Madison, WI, USA; Emory University, Atlanta, GA,USA; </a:t>
            </a:r>
            <a:r>
              <a:rPr lang="en-US" sz="863" kern="0" baseline="30000" dirty="0"/>
              <a:t>2</a:t>
            </a:r>
            <a:r>
              <a:rPr lang="en-US" sz="863" kern="0" dirty="0"/>
              <a:t>Department </a:t>
            </a:r>
            <a:br>
              <a:rPr lang="en-US" sz="863" kern="0" dirty="0"/>
            </a:br>
            <a:r>
              <a:rPr lang="en-US" sz="863" kern="0" dirty="0"/>
              <a:t>of Cellular Therapeutics, Beverly Hills Cancer Center, Beverly Hills, CA, USA; </a:t>
            </a:r>
            <a:r>
              <a:rPr lang="en-US" sz="863" kern="0" baseline="30000" dirty="0"/>
              <a:t>3</a:t>
            </a:r>
            <a:r>
              <a:rPr lang="en-US" sz="863" kern="0" dirty="0"/>
              <a:t>Henry Ford Cancer Institute, Detroit, MI, USA; </a:t>
            </a:r>
            <a:r>
              <a:rPr lang="en-US" sz="863" kern="0" baseline="30000" dirty="0"/>
              <a:t>4</a:t>
            </a:r>
            <a:r>
              <a:rPr lang="en-US" sz="863" kern="0" dirty="0"/>
              <a:t>Vanderbilt-Ingram Cancer Center, Nashville, TN, USA; </a:t>
            </a:r>
            <a:r>
              <a:rPr lang="en-US" sz="863" kern="0" baseline="30000" dirty="0"/>
              <a:t>5</a:t>
            </a:r>
            <a:r>
              <a:rPr lang="en-US" sz="863" kern="0" dirty="0"/>
              <a:t>University Hospitals Seidman Cancer Center, Case Comprehensive Cancer Center, Case Western Reserve University, Cleveland, OH, USA; </a:t>
            </a:r>
            <a:r>
              <a:rPr lang="en-US" sz="863" kern="0" baseline="30000" dirty="0"/>
              <a:t>6</a:t>
            </a:r>
            <a:r>
              <a:rPr lang="en-US" sz="863" kern="0" dirty="0"/>
              <a:t>Department of Medicine, University of California, San Francisco, and Helen Diller Family Comprehensive Cancer Center, University of California San Francisco, San Francisco, CA, USA; </a:t>
            </a:r>
            <a:r>
              <a:rPr lang="en-US" sz="863" kern="0" baseline="30000" dirty="0"/>
              <a:t>7</a:t>
            </a:r>
            <a:r>
              <a:rPr lang="en-US" sz="863" kern="0" dirty="0"/>
              <a:t>Virginia Cancer Specialists, Fairfax, VA, USA; US Oncology Research, The Woodlands, TX, USA; </a:t>
            </a:r>
            <a:r>
              <a:rPr lang="en-US" sz="863" kern="0" baseline="30000" dirty="0"/>
              <a:t>8</a:t>
            </a:r>
            <a:r>
              <a:rPr lang="en-US" sz="863" kern="0" dirty="0"/>
              <a:t>Division of Hematology, Oncology and Transplantation, University of Minnesota Masonic Cancer Center, Minneapolis, MN, USA; </a:t>
            </a:r>
            <a:r>
              <a:rPr lang="en-US" sz="863" kern="0" baseline="30000" dirty="0"/>
              <a:t>9</a:t>
            </a:r>
            <a:r>
              <a:rPr lang="en-US" sz="863" kern="0" dirty="0"/>
              <a:t>OHC, Cincinnati, OH, USA; Texas Oncology; </a:t>
            </a:r>
            <a:r>
              <a:rPr lang="en-US" sz="863" kern="0" baseline="30000" dirty="0"/>
              <a:t>10</a:t>
            </a:r>
            <a:r>
              <a:rPr lang="en-US" sz="863" kern="0" dirty="0"/>
              <a:t>Texas Oncology Tyler, Tyler, TX, USA; US Oncology Research Network, The Woodlands, TX, USA; </a:t>
            </a:r>
            <a:r>
              <a:rPr lang="en-US" sz="863" kern="0" baseline="30000" dirty="0"/>
              <a:t>11</a:t>
            </a:r>
            <a:r>
              <a:rPr lang="en-US" sz="863" kern="0" dirty="0"/>
              <a:t>Northwest Cancer Specialists, Tigard, OR, USA; </a:t>
            </a:r>
            <a:r>
              <a:rPr lang="en-US" sz="863" kern="0" baseline="30000" dirty="0"/>
              <a:t>12</a:t>
            </a:r>
            <a:r>
              <a:rPr lang="en-US" sz="863" kern="0" dirty="0"/>
              <a:t>Rocky Mountain Cancer Centers, Denver, CO, USA; US Oncology Research, The Woodlands, TX, USA; </a:t>
            </a:r>
            <a:r>
              <a:rPr lang="en-US" sz="863" kern="0" baseline="30000" dirty="0"/>
              <a:t>13</a:t>
            </a:r>
            <a:r>
              <a:rPr lang="en-US" sz="863" kern="0" dirty="0"/>
              <a:t>Department of Medicine, Division of Hematology/Oncology, David Geffen School of Medicine at the University of California, Los Angeles, CA, USA; </a:t>
            </a:r>
            <a:r>
              <a:rPr lang="en-US" sz="863" kern="0" baseline="30000" dirty="0"/>
              <a:t>14</a:t>
            </a:r>
            <a:r>
              <a:rPr lang="en-US" sz="863" kern="0" dirty="0"/>
              <a:t>The University of Texas MD Anderson Cancer Center, Houston, TX, USA; </a:t>
            </a:r>
            <a:r>
              <a:rPr lang="en-US" sz="863" kern="0" baseline="30000" dirty="0"/>
              <a:t>15</a:t>
            </a:r>
            <a:r>
              <a:rPr lang="en-US" sz="863" kern="0" dirty="0"/>
              <a:t>Mirati Therapeutics, Inc., San Diego, CA, USA; </a:t>
            </a:r>
            <a:r>
              <a:rPr lang="en-US" sz="863" kern="0" baseline="30000" dirty="0"/>
              <a:t>16</a:t>
            </a:r>
            <a:r>
              <a:rPr lang="en-US" sz="863" kern="0" dirty="0"/>
              <a:t>The Ohio State University Comprehensive Cancer Center, Columbus, OH, USA.</a:t>
            </a:r>
          </a:p>
        </p:txBody>
      </p:sp>
      <p:pic>
        <p:nvPicPr>
          <p:cNvPr id="6" name="Picture 5" descr="Qr code&#10;&#10;Description automatically generated">
            <a:extLst>
              <a:ext uri="{FF2B5EF4-FFF2-40B4-BE49-F238E27FC236}">
                <a16:creationId xmlns:a16="http://schemas.microsoft.com/office/drawing/2014/main" id="{DDFD1E1C-A47C-4B0C-89F7-D57505C914A9}"/>
              </a:ext>
            </a:extLst>
          </p:cNvPr>
          <p:cNvPicPr>
            <a:picLocks noChangeAspect="1"/>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753601" y="5286377"/>
            <a:ext cx="600075" cy="600075"/>
          </a:xfrm>
          <a:prstGeom prst="rect">
            <a:avLst/>
          </a:prstGeom>
        </p:spPr>
      </p:pic>
      <p:sp>
        <p:nvSpPr>
          <p:cNvPr id="9" name="Content Placeholder 1">
            <a:extLst>
              <a:ext uri="{FF2B5EF4-FFF2-40B4-BE49-F238E27FC236}">
                <a16:creationId xmlns:a16="http://schemas.microsoft.com/office/drawing/2014/main" id="{AACB8A21-D312-4CB0-915E-2D995961508C}"/>
              </a:ext>
            </a:extLst>
          </p:cNvPr>
          <p:cNvSpPr txBox="1">
            <a:spLocks/>
          </p:cNvSpPr>
          <p:nvPr/>
        </p:nvSpPr>
        <p:spPr>
          <a:xfrm>
            <a:off x="6799385" y="5321545"/>
            <a:ext cx="2954217" cy="718931"/>
          </a:xfrm>
          <a:prstGeom prst="rect">
            <a:avLst/>
          </a:prstGeom>
        </p:spPr>
        <p:txBody>
          <a:bodyPr vert="horz" anchor="ctr"/>
          <a:lstStyle>
            <a:lvl1pPr marL="292100" indent="-292100" algn="l" defTabSz="457200" rtl="0" eaLnBrk="1" latinLnBrk="0" hangingPunct="1">
              <a:lnSpc>
                <a:spcPct val="120000"/>
              </a:lnSpc>
              <a:spcBef>
                <a:spcPts val="1200"/>
              </a:spcBef>
              <a:buClr>
                <a:schemeClr val="tx2"/>
              </a:buClr>
              <a:buFont typeface="Wingdings" panose="05000000000000000000" pitchFamily="2" charset="2"/>
              <a:buChar char="§"/>
              <a:defRPr sz="1800" kern="1200">
                <a:solidFill>
                  <a:srgbClr val="4D4D4D"/>
                </a:solidFill>
                <a:latin typeface="Arial"/>
                <a:ea typeface="+mn-ea"/>
                <a:cs typeface="Arial"/>
              </a:defRPr>
            </a:lvl1pPr>
            <a:lvl2pPr marL="742950" indent="-285750" algn="l" defTabSz="457200" rtl="0" eaLnBrk="1" latinLnBrk="0" hangingPunct="1">
              <a:lnSpc>
                <a:spcPct val="120000"/>
              </a:lnSpc>
              <a:spcBef>
                <a:spcPts val="600"/>
              </a:spcBef>
              <a:buClr>
                <a:schemeClr val="tx2"/>
              </a:buClr>
              <a:buFont typeface="Arial"/>
              <a:buChar char="–"/>
              <a:defRPr sz="1600" kern="1200">
                <a:solidFill>
                  <a:srgbClr val="4D4D4D"/>
                </a:solidFill>
                <a:latin typeface="Arial"/>
                <a:ea typeface="+mn-ea"/>
                <a:cs typeface="Arial"/>
              </a:defRPr>
            </a:lvl2pPr>
            <a:lvl3pPr marL="1143000" indent="-228600" algn="l" defTabSz="457200" rtl="0" eaLnBrk="1" latinLnBrk="0" hangingPunct="1">
              <a:lnSpc>
                <a:spcPct val="120000"/>
              </a:lnSpc>
              <a:spcBef>
                <a:spcPts val="600"/>
              </a:spcBef>
              <a:buClr>
                <a:schemeClr val="tx2"/>
              </a:buClr>
              <a:buFont typeface="Wingdings" panose="05000000000000000000" pitchFamily="2" charset="2"/>
              <a:buChar char="§"/>
              <a:defRPr sz="1400" kern="1200">
                <a:solidFill>
                  <a:srgbClr val="4D4D4D"/>
                </a:solidFill>
                <a:latin typeface="Arial"/>
                <a:ea typeface="+mn-ea"/>
                <a:cs typeface="Arial"/>
              </a:defRPr>
            </a:lvl3pPr>
            <a:lvl4pPr marL="1600200" indent="-228600" algn="l" defTabSz="457200" rtl="0" eaLnBrk="1" latinLnBrk="0" hangingPunct="1">
              <a:lnSpc>
                <a:spcPct val="120000"/>
              </a:lnSpc>
              <a:spcBef>
                <a:spcPts val="600"/>
              </a:spcBef>
              <a:buClr>
                <a:schemeClr val="tx2"/>
              </a:buClr>
              <a:buFont typeface="Arial"/>
              <a:buChar char="–"/>
              <a:defRPr sz="1200" kern="1200">
                <a:solidFill>
                  <a:srgbClr val="4D4D4D"/>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4D4D4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defTabSz="107153" fontAlgn="auto">
              <a:lnSpc>
                <a:spcPct val="100000"/>
              </a:lnSpc>
              <a:spcBef>
                <a:spcPts val="451"/>
              </a:spcBef>
              <a:spcAft>
                <a:spcPts val="451"/>
              </a:spcAft>
              <a:buClr>
                <a:srgbClr val="009AA4"/>
              </a:buClr>
              <a:buSzPct val="115000"/>
              <a:buNone/>
              <a:defRPr/>
            </a:pPr>
            <a:r>
              <a:rPr lang="en-US" sz="675" dirty="0">
                <a:solidFill>
                  <a:srgbClr val="44546A"/>
                </a:solidFill>
              </a:rPr>
              <a:t>Copies of this presentation can be obtained through Quick Response (QR). Copies are for personal use only and may not be reproduced without permission of the authors.</a:t>
            </a:r>
          </a:p>
        </p:txBody>
      </p:sp>
    </p:spTree>
    <p:extLst>
      <p:ext uri="{BB962C8B-B14F-4D97-AF65-F5344CB8AC3E}">
        <p14:creationId xmlns:p14="http://schemas.microsoft.com/office/powerpoint/2010/main" val="907607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8C53363-3CF2-4729-BB39-FEB206159BA5}"/>
              </a:ext>
            </a:extLst>
          </p:cNvPr>
          <p:cNvGraphicFramePr>
            <a:graphicFrameLocks noChangeAspect="1"/>
          </p:cNvGraphicFramePr>
          <p:nvPr>
            <p:custDataLst>
              <p:tags r:id="rId2"/>
            </p:custDataLst>
          </p:nvPr>
        </p:nvGraphicFramePr>
        <p:xfrm>
          <a:off x="1525193" y="858442"/>
          <a:ext cx="1191" cy="1191"/>
        </p:xfrm>
        <a:graphic>
          <a:graphicData uri="http://schemas.openxmlformats.org/presentationml/2006/ole">
            <mc:AlternateContent xmlns:mc="http://schemas.openxmlformats.org/markup-compatibility/2006">
              <mc:Choice xmlns:v="urn:schemas-microsoft-com:vml" Requires="v">
                <p:oleObj spid="_x0000_s14377" name="think-cell Slide" r:id="rId6" imgW="395" imgH="396" progId="TCLayout.ActiveDocument.1">
                  <p:embed/>
                </p:oleObj>
              </mc:Choice>
              <mc:Fallback>
                <p:oleObj name="think-cell Slide" r:id="rId6" imgW="395" imgH="396" progId="TCLayout.ActiveDocument.1">
                  <p:embed/>
                  <p:pic>
                    <p:nvPicPr>
                      <p:cNvPr id="4" name="Object 3" hidden="1">
                        <a:extLst>
                          <a:ext uri="{FF2B5EF4-FFF2-40B4-BE49-F238E27FC236}">
                            <a16:creationId xmlns:a16="http://schemas.microsoft.com/office/drawing/2014/main" id="{E8C53363-3CF2-4729-BB39-FEB206159BA5}"/>
                          </a:ext>
                        </a:extLst>
                      </p:cNvPr>
                      <p:cNvPicPr/>
                      <p:nvPr/>
                    </p:nvPicPr>
                    <p:blipFill>
                      <a:blip r:embed="rId7"/>
                      <a:stretch>
                        <a:fillRect/>
                      </a:stretch>
                    </p:blipFill>
                    <p:spPr>
                      <a:xfrm>
                        <a:off x="1525193" y="858442"/>
                        <a:ext cx="1191" cy="1191"/>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750D510F-6A28-433E-A10C-CA85A261C627}"/>
              </a:ext>
            </a:extLst>
          </p:cNvPr>
          <p:cNvSpPr/>
          <p:nvPr/>
        </p:nvSpPr>
        <p:spPr>
          <a:xfrm>
            <a:off x="1838326" y="1818503"/>
            <a:ext cx="8430375" cy="2928596"/>
          </a:xfrm>
          <a:prstGeom prst="rect">
            <a:avLst/>
          </a:prstGeom>
          <a:solidFill>
            <a:srgbClr val="F5F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83" fontAlgn="auto">
              <a:spcBef>
                <a:spcPts val="0"/>
              </a:spcBef>
              <a:spcAft>
                <a:spcPts val="0"/>
              </a:spcAft>
            </a:pPr>
            <a:endParaRPr lang="en-US" sz="1051" dirty="0">
              <a:solidFill>
                <a:srgbClr val="595959">
                  <a:lumMod val="65000"/>
                  <a:lumOff val="35000"/>
                </a:srgbClr>
              </a:solidFill>
              <a:latin typeface="Arial" panose="020B0604020202020204"/>
            </a:endParaRPr>
          </a:p>
        </p:txBody>
      </p:sp>
      <p:sp>
        <p:nvSpPr>
          <p:cNvPr id="2" name="Rectangle 1" hidden="1">
            <a:extLst>
              <a:ext uri="{FF2B5EF4-FFF2-40B4-BE49-F238E27FC236}">
                <a16:creationId xmlns:a16="http://schemas.microsoft.com/office/drawing/2014/main" id="{94F14BE5-9B6A-4D82-A16D-64C57EE23E81}"/>
              </a:ext>
            </a:extLst>
          </p:cNvPr>
          <p:cNvSpPr/>
          <p:nvPr>
            <p:custDataLst>
              <p:tags r:id="rId3"/>
            </p:custDataLst>
          </p:nvPr>
        </p:nvSpPr>
        <p:spPr>
          <a:xfrm>
            <a:off x="1524002" y="857251"/>
            <a:ext cx="119063" cy="119063"/>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defTabSz="685783" fontAlgn="auto">
              <a:spcBef>
                <a:spcPts val="0"/>
              </a:spcBef>
              <a:spcAft>
                <a:spcPts val="0"/>
              </a:spcAft>
            </a:pPr>
            <a:endParaRPr lang="en-US" sz="1800" b="1" dirty="0">
              <a:solidFill>
                <a:srgbClr val="595959">
                  <a:lumMod val="65000"/>
                  <a:lumOff val="35000"/>
                </a:srgbClr>
              </a:solidFill>
              <a:latin typeface="Arial" panose="020B0604020202020204" pitchFamily="34" charset="0"/>
              <a:cs typeface="Arial" panose="020B0604020202020204" pitchFamily="34" charset="0"/>
              <a:sym typeface="Arial" panose="020B0604020202020204" pitchFamily="34" charset="0"/>
            </a:endParaRPr>
          </a:p>
        </p:txBody>
      </p:sp>
      <p:sp>
        <p:nvSpPr>
          <p:cNvPr id="3" name="Title 2">
            <a:extLst>
              <a:ext uri="{FF2B5EF4-FFF2-40B4-BE49-F238E27FC236}">
                <a16:creationId xmlns:a16="http://schemas.microsoft.com/office/drawing/2014/main" id="{D3E84EBB-52E7-574C-90ED-1178A40C7338}"/>
              </a:ext>
            </a:extLst>
          </p:cNvPr>
          <p:cNvSpPr>
            <a:spLocks noGrp="1"/>
          </p:cNvSpPr>
          <p:nvPr>
            <p:ph type="title"/>
          </p:nvPr>
        </p:nvSpPr>
        <p:spPr/>
        <p:txBody>
          <a:bodyPr vert="horz">
            <a:normAutofit/>
          </a:bodyPr>
          <a:lstStyle/>
          <a:p>
            <a:r>
              <a:rPr lang="en-US" dirty="0"/>
              <a:t>MRTX-500: Phase 2, Open-Label Study of Sitravatinib + Nivolumab in Patients With Nonsquamous NSCLC With Prior Clinical Benefit From Checkpoint Inhibitor Therapy</a:t>
            </a:r>
            <a:endParaRPr lang="en-US" baseline="30000" dirty="0"/>
          </a:p>
        </p:txBody>
      </p:sp>
      <p:sp>
        <p:nvSpPr>
          <p:cNvPr id="19" name="TextBox 18">
            <a:extLst>
              <a:ext uri="{FF2B5EF4-FFF2-40B4-BE49-F238E27FC236}">
                <a16:creationId xmlns:a16="http://schemas.microsoft.com/office/drawing/2014/main" id="{4FDAAD73-3120-D546-BDB7-E2FE6DAB6AC1}"/>
              </a:ext>
            </a:extLst>
          </p:cNvPr>
          <p:cNvSpPr txBox="1"/>
          <p:nvPr/>
        </p:nvSpPr>
        <p:spPr>
          <a:xfrm>
            <a:off x="1923300" y="1818503"/>
            <a:ext cx="4296525" cy="2115011"/>
          </a:xfrm>
          <a:prstGeom prst="rect">
            <a:avLst/>
          </a:prstGeom>
          <a:solidFill>
            <a:srgbClr val="009AA4"/>
          </a:solidFill>
          <a:ln>
            <a:solidFill>
              <a:srgbClr val="009AA4"/>
            </a:solidFill>
          </a:ln>
        </p:spPr>
        <p:txBody>
          <a:bodyPr wrap="square" rtlCol="0" anchor="ctr" anchorCtr="0">
            <a:noAutofit/>
          </a:bodyPr>
          <a:lstStyle/>
          <a:p>
            <a:pPr defTabSz="685783" fontAlgn="auto">
              <a:spcBef>
                <a:spcPts val="225"/>
              </a:spcBef>
              <a:spcAft>
                <a:spcPts val="0"/>
              </a:spcAft>
              <a:buClr>
                <a:prstClr val="white"/>
              </a:buClr>
              <a:defRPr/>
            </a:pPr>
            <a:r>
              <a:rPr lang="en-US" sz="1351" b="1" dirty="0">
                <a:solidFill>
                  <a:prstClr val="white"/>
                </a:solidFill>
                <a:latin typeface="Arial" panose="020B0604020202020204"/>
              </a:rPr>
              <a:t>Key Eligibility Criteria</a:t>
            </a:r>
          </a:p>
          <a:p>
            <a:pPr defTabSz="685783" fontAlgn="auto">
              <a:spcBef>
                <a:spcPts val="225"/>
              </a:spcBef>
              <a:spcAft>
                <a:spcPts val="0"/>
              </a:spcAft>
              <a:buClr>
                <a:prstClr val="white"/>
              </a:buClr>
              <a:defRPr/>
            </a:pPr>
            <a:r>
              <a:rPr lang="en-US" sz="1051" b="1" dirty="0">
                <a:solidFill>
                  <a:prstClr val="white"/>
                </a:solidFill>
                <a:latin typeface="Arial" panose="020B0604020202020204"/>
              </a:rPr>
              <a:t>(n=68)</a:t>
            </a:r>
            <a:endParaRPr lang="en-US" sz="1351" b="1" dirty="0">
              <a:solidFill>
                <a:prstClr val="white"/>
              </a:solidFill>
              <a:latin typeface="Arial" panose="020B0604020202020204"/>
            </a:endParaRPr>
          </a:p>
          <a:p>
            <a:pPr marL="214308" indent="-214308" algn="l" defTabSz="685783" fontAlgn="auto">
              <a:spcBef>
                <a:spcPts val="451"/>
              </a:spcBef>
              <a:spcAft>
                <a:spcPts val="0"/>
              </a:spcAft>
              <a:buClr>
                <a:prstClr val="white"/>
              </a:buClr>
              <a:buFont typeface="Wingdings" panose="05000000000000000000" pitchFamily="2" charset="2"/>
              <a:buChar char="§"/>
              <a:defRPr/>
            </a:pPr>
            <a:r>
              <a:rPr lang="en-US" sz="1200" dirty="0">
                <a:solidFill>
                  <a:prstClr val="white"/>
                </a:solidFill>
                <a:latin typeface="Arial" panose="020B0604020202020204"/>
              </a:rPr>
              <a:t>Advanced/metastatic nonsquamous </a:t>
            </a:r>
            <a:r>
              <a:rPr lang="en-US" sz="1200" dirty="0" err="1">
                <a:solidFill>
                  <a:prstClr val="white"/>
                </a:solidFill>
                <a:latin typeface="Arial" panose="020B0604020202020204"/>
              </a:rPr>
              <a:t>NSCLC</a:t>
            </a:r>
            <a:r>
              <a:rPr lang="en-US" sz="1200" baseline="30000" dirty="0" err="1">
                <a:solidFill>
                  <a:prstClr val="white"/>
                </a:solidFill>
                <a:latin typeface="Arial" panose="020B0604020202020204"/>
              </a:rPr>
              <a:t>a</a:t>
            </a:r>
            <a:endParaRPr lang="en-US" sz="1200" baseline="30000" dirty="0">
              <a:solidFill>
                <a:prstClr val="white"/>
              </a:solidFill>
              <a:latin typeface="Arial" panose="020B0604020202020204"/>
            </a:endParaRPr>
          </a:p>
          <a:p>
            <a:pPr marL="214308" indent="-214308" algn="l" defTabSz="685783" fontAlgn="auto">
              <a:spcBef>
                <a:spcPts val="451"/>
              </a:spcBef>
              <a:spcAft>
                <a:spcPts val="0"/>
              </a:spcAft>
              <a:buClr>
                <a:prstClr val="white"/>
              </a:buClr>
              <a:buFont typeface="Wingdings" panose="05000000000000000000" pitchFamily="2" charset="2"/>
              <a:buChar char="§"/>
              <a:defRPr/>
            </a:pPr>
            <a:r>
              <a:rPr lang="en-US" sz="1200" dirty="0">
                <a:solidFill>
                  <a:prstClr val="white"/>
                </a:solidFill>
                <a:latin typeface="Arial" panose="020B0604020202020204"/>
              </a:rPr>
              <a:t>No actionable driver mutations</a:t>
            </a:r>
          </a:p>
          <a:p>
            <a:pPr marL="214308" indent="-214308" algn="l" defTabSz="685783" fontAlgn="auto">
              <a:spcBef>
                <a:spcPts val="451"/>
              </a:spcBef>
              <a:spcAft>
                <a:spcPts val="0"/>
              </a:spcAft>
              <a:buClr>
                <a:prstClr val="white"/>
              </a:buClr>
              <a:buFont typeface="Wingdings" panose="05000000000000000000" pitchFamily="2" charset="2"/>
              <a:buChar char="§"/>
              <a:defRPr/>
            </a:pPr>
            <a:r>
              <a:rPr lang="en-US" sz="1200" dirty="0">
                <a:solidFill>
                  <a:prstClr val="white"/>
                </a:solidFill>
                <a:latin typeface="Arial" panose="020B0604020202020204"/>
              </a:rPr>
              <a:t>Anti–PD-1/L1 must be the most recent line of therapy</a:t>
            </a:r>
            <a:endParaRPr lang="en-US" sz="1200" baseline="30000" dirty="0">
              <a:solidFill>
                <a:prstClr val="white"/>
              </a:solidFill>
              <a:latin typeface="Arial" panose="020B0604020202020204"/>
            </a:endParaRPr>
          </a:p>
          <a:p>
            <a:pPr marL="214308" indent="-214308" algn="l" defTabSz="685783" fontAlgn="auto">
              <a:spcBef>
                <a:spcPts val="451"/>
              </a:spcBef>
              <a:spcAft>
                <a:spcPts val="0"/>
              </a:spcAft>
              <a:buClr>
                <a:prstClr val="white"/>
              </a:buClr>
              <a:buFont typeface="Wingdings" panose="05000000000000000000" pitchFamily="2" charset="2"/>
              <a:buChar char="§"/>
              <a:defRPr/>
            </a:pPr>
            <a:r>
              <a:rPr lang="en-US" sz="1200" dirty="0">
                <a:solidFill>
                  <a:prstClr val="white"/>
                </a:solidFill>
                <a:latin typeface="Arial" panose="020B0604020202020204"/>
              </a:rPr>
              <a:t>Prior Clinical Benefit (PCB) to CPI: CR, PR, or SD ≥12 weeks from prior CPI therapy</a:t>
            </a:r>
          </a:p>
          <a:p>
            <a:pPr marL="214308" indent="-214308" algn="l" defTabSz="685783" fontAlgn="auto">
              <a:spcBef>
                <a:spcPts val="451"/>
              </a:spcBef>
              <a:spcAft>
                <a:spcPts val="0"/>
              </a:spcAft>
              <a:buClr>
                <a:prstClr val="white"/>
              </a:buClr>
              <a:buFont typeface="Wingdings" panose="05000000000000000000" pitchFamily="2" charset="2"/>
              <a:buChar char="§"/>
              <a:defRPr/>
            </a:pPr>
            <a:r>
              <a:rPr lang="en-US" sz="1200" dirty="0">
                <a:solidFill>
                  <a:prstClr val="white"/>
                </a:solidFill>
                <a:latin typeface="Arial" panose="020B0604020202020204"/>
              </a:rPr>
              <a:t>No uncontrolled brain metastases </a:t>
            </a:r>
          </a:p>
          <a:p>
            <a:pPr marL="214308" indent="-214308" algn="l" defTabSz="685783" fontAlgn="auto">
              <a:spcBef>
                <a:spcPts val="451"/>
              </a:spcBef>
              <a:spcAft>
                <a:spcPts val="0"/>
              </a:spcAft>
              <a:buClr>
                <a:prstClr val="white"/>
              </a:buClr>
              <a:buFont typeface="Wingdings" panose="05000000000000000000" pitchFamily="2" charset="2"/>
              <a:buChar char="§"/>
              <a:defRPr/>
            </a:pPr>
            <a:r>
              <a:rPr lang="en-US" sz="1200" dirty="0">
                <a:solidFill>
                  <a:prstClr val="white"/>
                </a:solidFill>
                <a:latin typeface="Arial" panose="020B0604020202020204"/>
              </a:rPr>
              <a:t>ECOG PS 0-2</a:t>
            </a:r>
          </a:p>
        </p:txBody>
      </p:sp>
      <p:sp>
        <p:nvSpPr>
          <p:cNvPr id="22" name="TextBox 21">
            <a:extLst>
              <a:ext uri="{FF2B5EF4-FFF2-40B4-BE49-F238E27FC236}">
                <a16:creationId xmlns:a16="http://schemas.microsoft.com/office/drawing/2014/main" id="{906412A4-0ECA-F942-92DE-D58D64D82A01}"/>
              </a:ext>
            </a:extLst>
          </p:cNvPr>
          <p:cNvSpPr txBox="1"/>
          <p:nvPr/>
        </p:nvSpPr>
        <p:spPr>
          <a:xfrm>
            <a:off x="7757858" y="2313502"/>
            <a:ext cx="1925532" cy="989061"/>
          </a:xfrm>
          <a:prstGeom prst="rect">
            <a:avLst/>
          </a:prstGeom>
          <a:solidFill>
            <a:schemeClr val="bg1"/>
          </a:solidFill>
          <a:ln w="19050">
            <a:solidFill>
              <a:schemeClr val="accent5"/>
            </a:solidFill>
          </a:ln>
        </p:spPr>
        <p:txBody>
          <a:bodyPr wrap="square" rtlCol="0" anchor="ctr" anchorCtr="1">
            <a:noAutofit/>
          </a:bodyPr>
          <a:lstStyle/>
          <a:p>
            <a:pPr defTabSz="685783" fontAlgn="auto">
              <a:spcBef>
                <a:spcPts val="0"/>
              </a:spcBef>
              <a:spcAft>
                <a:spcPts val="0"/>
              </a:spcAft>
              <a:defRPr/>
            </a:pPr>
            <a:r>
              <a:rPr lang="en-US" sz="1200" b="1" dirty="0">
                <a:solidFill>
                  <a:srgbClr val="4D4D4D"/>
                </a:solidFill>
                <a:latin typeface="Arial" panose="020B0604020202020204"/>
              </a:rPr>
              <a:t>Sitravatinib</a:t>
            </a:r>
            <a:r>
              <a:rPr lang="en-US" sz="1200" dirty="0">
                <a:solidFill>
                  <a:srgbClr val="4D4D4D"/>
                </a:solidFill>
                <a:latin typeface="Arial" panose="020B0604020202020204"/>
              </a:rPr>
              <a:t> 120 mg QD + nivolumab</a:t>
            </a:r>
          </a:p>
        </p:txBody>
      </p:sp>
      <p:sp>
        <p:nvSpPr>
          <p:cNvPr id="54" name="Text Placeholder 3">
            <a:extLst>
              <a:ext uri="{FF2B5EF4-FFF2-40B4-BE49-F238E27FC236}">
                <a16:creationId xmlns:a16="http://schemas.microsoft.com/office/drawing/2014/main" id="{F1D08C3B-D647-4366-BFDF-0080AF09CE4F}"/>
              </a:ext>
            </a:extLst>
          </p:cNvPr>
          <p:cNvSpPr txBox="1">
            <a:spLocks/>
          </p:cNvSpPr>
          <p:nvPr/>
        </p:nvSpPr>
        <p:spPr>
          <a:xfrm>
            <a:off x="3811619" y="871593"/>
            <a:ext cx="6674912" cy="244079"/>
          </a:xfrm>
          <a:prstGeom prst="rect">
            <a:avLst/>
          </a:prstGeom>
        </p:spPr>
        <p:txBody>
          <a:bodyPr anchor="b"/>
          <a:lstStyle>
            <a:lvl1pPr marL="0" indent="0" algn="l" defTabSz="457200" rtl="0" eaLnBrk="1" latinLnBrk="0" hangingPunct="1">
              <a:spcBef>
                <a:spcPct val="20000"/>
              </a:spcBef>
              <a:buFont typeface="Arial"/>
              <a:buNone/>
              <a:defRPr sz="800" kern="1200">
                <a:solidFill>
                  <a:srgbClr val="4D4D4D"/>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4D4D4D"/>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4D4D4D"/>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4D4D4D"/>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4D4D4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defTabSz="342891" fontAlgn="auto">
              <a:spcAft>
                <a:spcPts val="0"/>
              </a:spcAft>
            </a:pPr>
            <a:r>
              <a:rPr lang="en-US" sz="900" dirty="0">
                <a:solidFill>
                  <a:prstClr val="white"/>
                </a:solidFill>
              </a:rPr>
              <a:t>MRTX-500: Sitravatinib + Nivolumab in Nonsquamous NSCLC After CPI Therapy</a:t>
            </a:r>
          </a:p>
        </p:txBody>
      </p:sp>
      <p:sp>
        <p:nvSpPr>
          <p:cNvPr id="58" name="TextBox 57">
            <a:extLst>
              <a:ext uri="{FF2B5EF4-FFF2-40B4-BE49-F238E27FC236}">
                <a16:creationId xmlns:a16="http://schemas.microsoft.com/office/drawing/2014/main" id="{421830ED-F8F1-45C4-AB8C-D250E56C711E}"/>
              </a:ext>
            </a:extLst>
          </p:cNvPr>
          <p:cNvSpPr txBox="1"/>
          <p:nvPr/>
        </p:nvSpPr>
        <p:spPr>
          <a:xfrm>
            <a:off x="1857792" y="5386170"/>
            <a:ext cx="8563229" cy="181303"/>
          </a:xfrm>
          <a:prstGeom prst="rect">
            <a:avLst/>
          </a:prstGeom>
          <a:solidFill>
            <a:schemeClr val="bg1"/>
          </a:solidFill>
          <a:ln w="3175">
            <a:noFill/>
          </a:ln>
          <a:effectLst/>
        </p:spPr>
        <p:txBody>
          <a:bodyPr wrap="square" anchor="ctr">
            <a:noAutofit/>
          </a:bodyPr>
          <a:lstStyle/>
          <a:p>
            <a:pPr marL="0" lvl="1" algn="l" defTabSz="107153" fontAlgn="auto">
              <a:spcBef>
                <a:spcPts val="451"/>
              </a:spcBef>
              <a:spcAft>
                <a:spcPts val="0"/>
              </a:spcAft>
              <a:buClr>
                <a:srgbClr val="009AA4"/>
              </a:buClr>
              <a:buSzPct val="115000"/>
              <a:defRPr/>
            </a:pPr>
            <a:r>
              <a:rPr lang="en-US" sz="751" dirty="0">
                <a:solidFill>
                  <a:srgbClr val="595959"/>
                </a:solidFill>
                <a:latin typeface="Arial" panose="020B0604020202020204"/>
              </a:rPr>
              <a:t>Data as of 1 June 2021</a:t>
            </a:r>
          </a:p>
        </p:txBody>
      </p:sp>
      <p:sp>
        <p:nvSpPr>
          <p:cNvPr id="59" name="TextBox 58">
            <a:extLst>
              <a:ext uri="{FF2B5EF4-FFF2-40B4-BE49-F238E27FC236}">
                <a16:creationId xmlns:a16="http://schemas.microsoft.com/office/drawing/2014/main" id="{57BE101A-8D44-468B-B12D-ED283A0A03A6}"/>
              </a:ext>
            </a:extLst>
          </p:cNvPr>
          <p:cNvSpPr txBox="1"/>
          <p:nvPr/>
        </p:nvSpPr>
        <p:spPr>
          <a:xfrm>
            <a:off x="2146113" y="3884416"/>
            <a:ext cx="3949889" cy="1211917"/>
          </a:xfrm>
          <a:prstGeom prst="rect">
            <a:avLst/>
          </a:prstGeom>
          <a:noFill/>
          <a:ln>
            <a:noFill/>
          </a:ln>
        </p:spPr>
        <p:txBody>
          <a:bodyPr wrap="square" numCol="2" rtlCol="0" anchor="ctr" anchorCtr="0">
            <a:noAutofit/>
          </a:bodyPr>
          <a:lstStyle/>
          <a:p>
            <a:pPr algn="l" defTabSz="685783" fontAlgn="auto">
              <a:spcBef>
                <a:spcPts val="75"/>
              </a:spcBef>
              <a:spcAft>
                <a:spcPts val="0"/>
              </a:spcAft>
              <a:buClr>
                <a:srgbClr val="009AA4"/>
              </a:buClr>
              <a:defRPr/>
            </a:pPr>
            <a:r>
              <a:rPr lang="en-US" sz="1051" b="1" dirty="0">
                <a:solidFill>
                  <a:srgbClr val="009AA4"/>
                </a:solidFill>
                <a:latin typeface="Arial" panose="020B0604020202020204"/>
              </a:rPr>
              <a:t>Primary Endpoint</a:t>
            </a:r>
            <a:r>
              <a:rPr lang="en-US" sz="1051" dirty="0">
                <a:solidFill>
                  <a:srgbClr val="009AA4"/>
                </a:solidFill>
                <a:latin typeface="Arial" panose="020B0604020202020204"/>
              </a:rPr>
              <a:t>: </a:t>
            </a:r>
          </a:p>
          <a:p>
            <a:pPr marL="214308" indent="-214308" algn="l" defTabSz="685783" fontAlgn="auto">
              <a:spcBef>
                <a:spcPts val="75"/>
              </a:spcBef>
              <a:spcAft>
                <a:spcPts val="0"/>
              </a:spcAft>
              <a:buClr>
                <a:srgbClr val="4F2A84"/>
              </a:buClr>
              <a:buFont typeface="Arial" panose="020B0604020202020204" pitchFamily="34" charset="0"/>
              <a:buChar char="•"/>
              <a:defRPr/>
            </a:pPr>
            <a:r>
              <a:rPr lang="en-US" sz="1051" dirty="0">
                <a:solidFill>
                  <a:srgbClr val="4D4D4D"/>
                </a:solidFill>
                <a:latin typeface="Arial" panose="020B0604020202020204"/>
              </a:rPr>
              <a:t>Objective Response </a:t>
            </a:r>
            <a:r>
              <a:rPr lang="en-US" sz="1051" dirty="0" err="1">
                <a:solidFill>
                  <a:srgbClr val="4D4D4D"/>
                </a:solidFill>
                <a:latin typeface="Arial" panose="020B0604020202020204"/>
              </a:rPr>
              <a:t>Rate</a:t>
            </a:r>
            <a:r>
              <a:rPr lang="en-US" sz="1051" baseline="30000" dirty="0" err="1">
                <a:solidFill>
                  <a:srgbClr val="4D4D4D"/>
                </a:solidFill>
                <a:latin typeface="Arial" panose="020B0604020202020204"/>
              </a:rPr>
              <a:t>b</a:t>
            </a:r>
            <a:r>
              <a:rPr lang="en-US" sz="1051" dirty="0">
                <a:solidFill>
                  <a:srgbClr val="4D4D4D"/>
                </a:solidFill>
                <a:latin typeface="Arial" panose="020B0604020202020204"/>
              </a:rPr>
              <a:t> (ORR), as defined by RECIST 1.1 </a:t>
            </a:r>
          </a:p>
          <a:p>
            <a:pPr algn="l" defTabSz="685783" fontAlgn="auto">
              <a:spcBef>
                <a:spcPts val="75"/>
              </a:spcBef>
              <a:spcAft>
                <a:spcPts val="0"/>
              </a:spcAft>
              <a:buClr>
                <a:srgbClr val="009AA4"/>
              </a:buClr>
              <a:defRPr/>
            </a:pPr>
            <a:endParaRPr lang="en-US" sz="1051" b="1" dirty="0">
              <a:solidFill>
                <a:srgbClr val="4D4D4D"/>
              </a:solidFill>
              <a:latin typeface="Arial" panose="020B0604020202020204"/>
            </a:endParaRPr>
          </a:p>
          <a:p>
            <a:pPr algn="l" defTabSz="685783" fontAlgn="auto">
              <a:spcBef>
                <a:spcPts val="75"/>
              </a:spcBef>
              <a:spcAft>
                <a:spcPts val="0"/>
              </a:spcAft>
              <a:buClr>
                <a:srgbClr val="009AA4"/>
              </a:buClr>
              <a:defRPr/>
            </a:pPr>
            <a:endParaRPr lang="en-US" sz="1051" b="1" dirty="0">
              <a:solidFill>
                <a:srgbClr val="4D4D4D"/>
              </a:solidFill>
              <a:latin typeface="Arial" panose="020B0604020202020204"/>
            </a:endParaRPr>
          </a:p>
          <a:p>
            <a:pPr algn="l" defTabSz="685783" fontAlgn="auto">
              <a:spcBef>
                <a:spcPts val="75"/>
              </a:spcBef>
              <a:spcAft>
                <a:spcPts val="0"/>
              </a:spcAft>
              <a:buClr>
                <a:srgbClr val="009AA4"/>
              </a:buClr>
              <a:defRPr/>
            </a:pPr>
            <a:endParaRPr lang="en-US" sz="1051" b="1" dirty="0">
              <a:solidFill>
                <a:srgbClr val="4D4D4D"/>
              </a:solidFill>
              <a:latin typeface="Arial" panose="020B0604020202020204"/>
            </a:endParaRPr>
          </a:p>
          <a:p>
            <a:pPr algn="l" defTabSz="685783" fontAlgn="auto">
              <a:spcBef>
                <a:spcPts val="75"/>
              </a:spcBef>
              <a:spcAft>
                <a:spcPts val="0"/>
              </a:spcAft>
              <a:buClr>
                <a:srgbClr val="009AA4"/>
              </a:buClr>
              <a:defRPr/>
            </a:pPr>
            <a:endParaRPr lang="en-US" sz="1051" b="1" dirty="0">
              <a:solidFill>
                <a:srgbClr val="4D4D4D"/>
              </a:solidFill>
              <a:latin typeface="Arial" panose="020B0604020202020204"/>
            </a:endParaRPr>
          </a:p>
          <a:p>
            <a:pPr algn="l" defTabSz="685783" fontAlgn="auto">
              <a:spcBef>
                <a:spcPts val="75"/>
              </a:spcBef>
              <a:spcAft>
                <a:spcPts val="0"/>
              </a:spcAft>
              <a:buClr>
                <a:srgbClr val="009AA4"/>
              </a:buClr>
              <a:defRPr/>
            </a:pPr>
            <a:endParaRPr lang="en-US" sz="1051" b="1" dirty="0">
              <a:solidFill>
                <a:srgbClr val="4D4D4D"/>
              </a:solidFill>
              <a:latin typeface="Arial" panose="020B0604020202020204"/>
            </a:endParaRPr>
          </a:p>
        </p:txBody>
      </p:sp>
      <p:sp>
        <p:nvSpPr>
          <p:cNvPr id="14" name="Rectangle 13">
            <a:extLst>
              <a:ext uri="{FF2B5EF4-FFF2-40B4-BE49-F238E27FC236}">
                <a16:creationId xmlns:a16="http://schemas.microsoft.com/office/drawing/2014/main" id="{AE028919-4A2F-D94B-8176-A50E9A8CB7EC}"/>
              </a:ext>
            </a:extLst>
          </p:cNvPr>
          <p:cNvSpPr/>
          <p:nvPr/>
        </p:nvSpPr>
        <p:spPr>
          <a:xfrm>
            <a:off x="6491360" y="5800354"/>
            <a:ext cx="3860121" cy="181303"/>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r" defTabSz="685783" fontAlgn="auto">
              <a:spcBef>
                <a:spcPts val="0"/>
              </a:spcBef>
              <a:spcAft>
                <a:spcPts val="0"/>
              </a:spcAft>
            </a:pPr>
            <a:r>
              <a:rPr lang="en-US" sz="600" dirty="0">
                <a:solidFill>
                  <a:srgbClr val="4F2A84"/>
                </a:solidFill>
                <a:latin typeface="Arial" panose="020B0604020202020204"/>
              </a:rPr>
              <a:t>Presented at the European Society for Medical Oncology (ESMO) Congress, 18 September 2021</a:t>
            </a:r>
          </a:p>
        </p:txBody>
      </p:sp>
      <p:sp>
        <p:nvSpPr>
          <p:cNvPr id="5" name="TextBox 4">
            <a:extLst>
              <a:ext uri="{FF2B5EF4-FFF2-40B4-BE49-F238E27FC236}">
                <a16:creationId xmlns:a16="http://schemas.microsoft.com/office/drawing/2014/main" id="{5BBF77DA-C512-E14E-A314-30232B36DE1E}"/>
              </a:ext>
            </a:extLst>
          </p:cNvPr>
          <p:cNvSpPr txBox="1"/>
          <p:nvPr/>
        </p:nvSpPr>
        <p:spPr>
          <a:xfrm>
            <a:off x="6228845" y="3986606"/>
            <a:ext cx="4059857" cy="1650324"/>
          </a:xfrm>
          <a:prstGeom prst="rect">
            <a:avLst/>
          </a:prstGeom>
          <a:noFill/>
        </p:spPr>
        <p:txBody>
          <a:bodyPr wrap="square" numCol="2" rtlCol="0">
            <a:spAutoFit/>
          </a:bodyPr>
          <a:lstStyle/>
          <a:p>
            <a:pPr algn="l" defTabSz="685783" fontAlgn="auto">
              <a:spcBef>
                <a:spcPts val="75"/>
              </a:spcBef>
              <a:spcAft>
                <a:spcPts val="0"/>
              </a:spcAft>
              <a:buClr>
                <a:srgbClr val="009AA4"/>
              </a:buClr>
              <a:defRPr/>
            </a:pPr>
            <a:r>
              <a:rPr lang="en-US" sz="1051" b="1" dirty="0">
                <a:solidFill>
                  <a:srgbClr val="009AA4"/>
                </a:solidFill>
                <a:latin typeface="Arial" panose="020B0604020202020204"/>
              </a:rPr>
              <a:t>Secondary Endpoints</a:t>
            </a:r>
            <a:r>
              <a:rPr lang="en-US" sz="1051" dirty="0">
                <a:solidFill>
                  <a:srgbClr val="009AA4"/>
                </a:solidFill>
                <a:latin typeface="Arial" panose="020B0604020202020204"/>
              </a:rPr>
              <a:t>: </a:t>
            </a:r>
          </a:p>
          <a:p>
            <a:pPr marL="214308" indent="-214308" algn="l" defTabSz="685783" fontAlgn="auto">
              <a:spcBef>
                <a:spcPts val="75"/>
              </a:spcBef>
              <a:spcAft>
                <a:spcPts val="0"/>
              </a:spcAft>
              <a:buClr>
                <a:srgbClr val="4F2A84"/>
              </a:buClr>
              <a:buFont typeface="Arial" panose="020B0604020202020204" pitchFamily="34" charset="0"/>
              <a:buChar char="•"/>
              <a:defRPr/>
            </a:pPr>
            <a:r>
              <a:rPr lang="en-US" sz="1051" dirty="0">
                <a:solidFill>
                  <a:srgbClr val="4D4D4D"/>
                </a:solidFill>
                <a:latin typeface="Arial" panose="020B0604020202020204"/>
              </a:rPr>
              <a:t>Safety and tolerability</a:t>
            </a:r>
          </a:p>
          <a:p>
            <a:pPr marL="214308" indent="-214308" algn="l" defTabSz="685783" fontAlgn="auto">
              <a:spcBef>
                <a:spcPts val="75"/>
              </a:spcBef>
              <a:spcAft>
                <a:spcPts val="0"/>
              </a:spcAft>
              <a:buClr>
                <a:srgbClr val="4F2A84"/>
              </a:buClr>
              <a:buFont typeface="Arial" panose="020B0604020202020204" pitchFamily="34" charset="0"/>
              <a:buChar char="•"/>
              <a:defRPr/>
            </a:pPr>
            <a:r>
              <a:rPr lang="en-US" sz="1051" dirty="0">
                <a:solidFill>
                  <a:srgbClr val="4D4D4D"/>
                </a:solidFill>
                <a:latin typeface="Arial" panose="020B0604020202020204"/>
              </a:rPr>
              <a:t>DOR</a:t>
            </a:r>
          </a:p>
          <a:p>
            <a:pPr marL="214308" indent="-214308" algn="l" defTabSz="685783" fontAlgn="auto">
              <a:spcBef>
                <a:spcPts val="75"/>
              </a:spcBef>
              <a:spcAft>
                <a:spcPts val="0"/>
              </a:spcAft>
              <a:buClr>
                <a:srgbClr val="4F2A84"/>
              </a:buClr>
              <a:buFont typeface="Arial" panose="020B0604020202020204" pitchFamily="34" charset="0"/>
              <a:buChar char="•"/>
              <a:defRPr/>
            </a:pPr>
            <a:r>
              <a:rPr lang="en-US" sz="1051" dirty="0">
                <a:solidFill>
                  <a:srgbClr val="4D4D4D"/>
                </a:solidFill>
                <a:latin typeface="Arial" panose="020B0604020202020204"/>
              </a:rPr>
              <a:t>CBR</a:t>
            </a:r>
          </a:p>
          <a:p>
            <a:pPr marL="214308" indent="-214308" algn="l" defTabSz="685783" fontAlgn="auto">
              <a:spcBef>
                <a:spcPts val="75"/>
              </a:spcBef>
              <a:spcAft>
                <a:spcPts val="0"/>
              </a:spcAft>
              <a:buClr>
                <a:srgbClr val="4F2A84"/>
              </a:buClr>
              <a:buFont typeface="Arial" panose="020B0604020202020204" pitchFamily="34" charset="0"/>
              <a:buChar char="•"/>
              <a:defRPr/>
            </a:pPr>
            <a:endParaRPr lang="en-US" sz="1051" dirty="0">
              <a:solidFill>
                <a:srgbClr val="4D4D4D"/>
              </a:solidFill>
              <a:latin typeface="Arial" panose="020B0604020202020204"/>
            </a:endParaRPr>
          </a:p>
          <a:p>
            <a:pPr marL="214308" indent="-214308" algn="l" defTabSz="685783" fontAlgn="auto">
              <a:spcBef>
                <a:spcPts val="75"/>
              </a:spcBef>
              <a:spcAft>
                <a:spcPts val="0"/>
              </a:spcAft>
              <a:buClr>
                <a:srgbClr val="4F2A84"/>
              </a:buClr>
              <a:buFont typeface="Arial" panose="020B0604020202020204" pitchFamily="34" charset="0"/>
              <a:buChar char="•"/>
              <a:defRPr/>
            </a:pPr>
            <a:endParaRPr lang="en-US" sz="1051" dirty="0">
              <a:solidFill>
                <a:srgbClr val="4D4D4D"/>
              </a:solidFill>
              <a:latin typeface="Arial" panose="020B0604020202020204"/>
            </a:endParaRPr>
          </a:p>
          <a:p>
            <a:pPr marL="214308" indent="-214308" algn="l" defTabSz="685783" fontAlgn="auto">
              <a:spcBef>
                <a:spcPts val="75"/>
              </a:spcBef>
              <a:spcAft>
                <a:spcPts val="0"/>
              </a:spcAft>
              <a:buClr>
                <a:srgbClr val="4F2A84"/>
              </a:buClr>
              <a:buFont typeface="Arial" panose="020B0604020202020204" pitchFamily="34" charset="0"/>
              <a:buChar char="•"/>
              <a:defRPr/>
            </a:pPr>
            <a:endParaRPr lang="en-US" sz="1051" dirty="0">
              <a:solidFill>
                <a:srgbClr val="4D4D4D"/>
              </a:solidFill>
              <a:latin typeface="Arial" panose="020B0604020202020204"/>
            </a:endParaRPr>
          </a:p>
          <a:p>
            <a:pPr marL="214308" indent="-214308" algn="l" defTabSz="685783" fontAlgn="auto">
              <a:spcBef>
                <a:spcPts val="75"/>
              </a:spcBef>
              <a:spcAft>
                <a:spcPts val="0"/>
              </a:spcAft>
              <a:buClr>
                <a:srgbClr val="4F2A84"/>
              </a:buClr>
              <a:buFont typeface="Arial" panose="020B0604020202020204" pitchFamily="34" charset="0"/>
              <a:buChar char="•"/>
              <a:defRPr/>
            </a:pPr>
            <a:endParaRPr lang="en-US" sz="1051" dirty="0">
              <a:solidFill>
                <a:srgbClr val="4D4D4D"/>
              </a:solidFill>
              <a:latin typeface="Arial" panose="020B0604020202020204"/>
            </a:endParaRPr>
          </a:p>
          <a:p>
            <a:pPr marL="214308" indent="-214308" algn="l" defTabSz="685783" fontAlgn="auto">
              <a:spcBef>
                <a:spcPts val="75"/>
              </a:spcBef>
              <a:spcAft>
                <a:spcPts val="0"/>
              </a:spcAft>
              <a:buClr>
                <a:srgbClr val="4F2A84"/>
              </a:buClr>
              <a:buFont typeface="Arial" panose="020B0604020202020204" pitchFamily="34" charset="0"/>
              <a:buChar char="•"/>
              <a:defRPr/>
            </a:pPr>
            <a:endParaRPr lang="en-US" sz="1051" dirty="0">
              <a:solidFill>
                <a:srgbClr val="4D4D4D"/>
              </a:solidFill>
              <a:latin typeface="Arial" panose="020B0604020202020204"/>
            </a:endParaRPr>
          </a:p>
          <a:p>
            <a:pPr marL="214308" indent="-214308" algn="l" defTabSz="685783" fontAlgn="auto">
              <a:spcBef>
                <a:spcPts val="75"/>
              </a:spcBef>
              <a:spcAft>
                <a:spcPts val="0"/>
              </a:spcAft>
              <a:buClr>
                <a:srgbClr val="4F2A84"/>
              </a:buClr>
              <a:buFont typeface="Arial" panose="020B0604020202020204" pitchFamily="34" charset="0"/>
              <a:buChar char="•"/>
              <a:defRPr/>
            </a:pPr>
            <a:r>
              <a:rPr lang="en-US" sz="1051" dirty="0">
                <a:solidFill>
                  <a:srgbClr val="4D4D4D"/>
                </a:solidFill>
                <a:latin typeface="Arial" panose="020B0604020202020204"/>
              </a:rPr>
              <a:t>PFS</a:t>
            </a:r>
          </a:p>
          <a:p>
            <a:pPr marL="214308" indent="-214308" algn="l" defTabSz="685783" fontAlgn="auto">
              <a:spcBef>
                <a:spcPts val="75"/>
              </a:spcBef>
              <a:spcAft>
                <a:spcPts val="0"/>
              </a:spcAft>
              <a:buClr>
                <a:srgbClr val="4F2A84"/>
              </a:buClr>
              <a:buFont typeface="Arial" panose="020B0604020202020204" pitchFamily="34" charset="0"/>
              <a:buChar char="•"/>
              <a:defRPr/>
            </a:pPr>
            <a:r>
              <a:rPr lang="en-US" sz="1051" dirty="0">
                <a:solidFill>
                  <a:srgbClr val="4D4D4D"/>
                </a:solidFill>
                <a:latin typeface="Arial" panose="020B0604020202020204"/>
              </a:rPr>
              <a:t>OS</a:t>
            </a:r>
          </a:p>
          <a:p>
            <a:pPr marL="214308" indent="-214308" algn="l" defTabSz="685783" fontAlgn="auto">
              <a:spcBef>
                <a:spcPts val="75"/>
              </a:spcBef>
              <a:spcAft>
                <a:spcPts val="0"/>
              </a:spcAft>
              <a:buClr>
                <a:srgbClr val="4F2A84"/>
              </a:buClr>
              <a:buFont typeface="Arial" panose="020B0604020202020204" pitchFamily="34" charset="0"/>
              <a:buChar char="•"/>
              <a:defRPr/>
            </a:pPr>
            <a:r>
              <a:rPr lang="en-US" sz="1051" dirty="0">
                <a:solidFill>
                  <a:srgbClr val="4D4D4D"/>
                </a:solidFill>
                <a:latin typeface="Arial" panose="020B0604020202020204"/>
              </a:rPr>
              <a:t>1-year survival rate</a:t>
            </a:r>
          </a:p>
          <a:p>
            <a:pPr algn="l" defTabSz="685783" fontAlgn="auto">
              <a:spcBef>
                <a:spcPts val="0"/>
              </a:spcBef>
              <a:spcAft>
                <a:spcPts val="0"/>
              </a:spcAft>
            </a:pPr>
            <a:endParaRPr lang="en-US" sz="1351" dirty="0">
              <a:solidFill>
                <a:srgbClr val="595959"/>
              </a:solidFill>
              <a:latin typeface="Arial" panose="020B0604020202020204"/>
            </a:endParaRPr>
          </a:p>
        </p:txBody>
      </p:sp>
      <p:sp>
        <p:nvSpPr>
          <p:cNvPr id="61" name="TextBox 60">
            <a:extLst>
              <a:ext uri="{FF2B5EF4-FFF2-40B4-BE49-F238E27FC236}">
                <a16:creationId xmlns:a16="http://schemas.microsoft.com/office/drawing/2014/main" id="{C1EF42F6-3499-4535-B37B-6AF837CA5019}"/>
              </a:ext>
            </a:extLst>
          </p:cNvPr>
          <p:cNvSpPr txBox="1"/>
          <p:nvPr/>
        </p:nvSpPr>
        <p:spPr>
          <a:xfrm>
            <a:off x="1884949" y="5522562"/>
            <a:ext cx="8495129" cy="29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chorCtr="0">
            <a:spAutoFit/>
          </a:bodyPr>
          <a:lstStyle>
            <a:defPPr>
              <a:defRPr lang="sv-SE"/>
            </a:defPPr>
            <a:lvl1pPr>
              <a:lnSpc>
                <a:spcPct val="80000"/>
              </a:lnSpc>
              <a:spcBef>
                <a:spcPts val="240"/>
              </a:spcBef>
              <a:defRPr sz="1000">
                <a:solidFill>
                  <a:prstClr val="black"/>
                </a:solidFill>
              </a:defRPr>
            </a:lvl1pPr>
          </a:lstStyle>
          <a:p>
            <a:pPr algn="l" defTabSz="685783" fontAlgn="auto">
              <a:lnSpc>
                <a:spcPct val="100000"/>
              </a:lnSpc>
              <a:spcBef>
                <a:spcPts val="0"/>
              </a:spcBef>
              <a:spcAft>
                <a:spcPts val="0"/>
              </a:spcAft>
              <a:defRPr/>
            </a:pPr>
            <a:r>
              <a:rPr lang="en-US" sz="639" kern="0" baseline="30000" dirty="0">
                <a:solidFill>
                  <a:srgbClr val="4D4D4D"/>
                </a:solidFill>
                <a:latin typeface="Arial" panose="020B0604020202020204"/>
              </a:rPr>
              <a:t>a </a:t>
            </a:r>
            <a:r>
              <a:rPr lang="en-US" sz="639" kern="0" dirty="0">
                <a:solidFill>
                  <a:srgbClr val="4D4D4D"/>
                </a:solidFill>
                <a:latin typeface="Arial" panose="020B0604020202020204"/>
              </a:rPr>
              <a:t>Additional cohorts included a CPI-experienced cohort that did not receive prior clinical benefit from CPI therapy (radiographic progression of disease ≤12 weeks after initiation of treatment with CPI) and a CPI-naive cohort in patients that were previously treated with platinum-based chemotherapy. </a:t>
            </a:r>
            <a:r>
              <a:rPr lang="en-US" sz="639" kern="0" baseline="30000" dirty="0" err="1">
                <a:solidFill>
                  <a:srgbClr val="4D4D4D"/>
                </a:solidFill>
                <a:latin typeface="Arial" panose="020B0604020202020204"/>
              </a:rPr>
              <a:t>b</a:t>
            </a:r>
            <a:r>
              <a:rPr lang="en-US" sz="639" kern="0" dirty="0" err="1">
                <a:solidFill>
                  <a:srgbClr val="4D4D4D"/>
                </a:solidFill>
                <a:latin typeface="Arial" panose="020B0604020202020204"/>
              </a:rPr>
              <a:t>Objective</a:t>
            </a:r>
            <a:r>
              <a:rPr lang="en-US" sz="639" kern="0" dirty="0">
                <a:solidFill>
                  <a:srgbClr val="4D4D4D"/>
                </a:solidFill>
                <a:latin typeface="Arial" panose="020B0604020202020204"/>
              </a:rPr>
              <a:t> response rate based on investigator assessment. </a:t>
            </a:r>
            <a:r>
              <a:rPr lang="en-US" sz="639" spc="-4" dirty="0">
                <a:solidFill>
                  <a:srgbClr val="4D4D4D"/>
                </a:solidFill>
                <a:latin typeface="Arial" panose="020B0604020202020204"/>
                <a:cs typeface="Trebuchet MS"/>
              </a:rPr>
              <a:t>Dosing: sitravatinib free base formulation; nivolumab, 240 mg Q2W or 480 mg Q4W. Treatment discontinuation could be due to (but is not limited to) disease progression, global health deterioration, AEs, protocol violation, lost to follow-up, refusal of further treatment, study termination, or death.</a:t>
            </a:r>
          </a:p>
        </p:txBody>
      </p:sp>
      <p:sp>
        <p:nvSpPr>
          <p:cNvPr id="9" name="TextBox 8">
            <a:extLst>
              <a:ext uri="{FF2B5EF4-FFF2-40B4-BE49-F238E27FC236}">
                <a16:creationId xmlns:a16="http://schemas.microsoft.com/office/drawing/2014/main" id="{BE9ED027-3E67-5F4B-8418-E7FAC2D5C692}"/>
              </a:ext>
            </a:extLst>
          </p:cNvPr>
          <p:cNvSpPr txBox="1"/>
          <p:nvPr/>
        </p:nvSpPr>
        <p:spPr>
          <a:xfrm>
            <a:off x="1857793" y="4837306"/>
            <a:ext cx="8483537" cy="461665"/>
          </a:xfrm>
          <a:prstGeom prst="rect">
            <a:avLst/>
          </a:prstGeom>
          <a:noFill/>
          <a:ln>
            <a:solidFill>
              <a:schemeClr val="accent4"/>
            </a:solidFill>
          </a:ln>
        </p:spPr>
        <p:txBody>
          <a:bodyPr wrap="square" rtlCol="0">
            <a:spAutoFit/>
          </a:bodyPr>
          <a:lstStyle/>
          <a:p>
            <a:pPr algn="l" defTabSz="685783" fontAlgn="auto">
              <a:spcBef>
                <a:spcPts val="0"/>
              </a:spcBef>
              <a:spcAft>
                <a:spcPts val="0"/>
              </a:spcAft>
            </a:pPr>
            <a:r>
              <a:rPr lang="en-US" sz="1200" dirty="0">
                <a:solidFill>
                  <a:srgbClr val="4D4D4D"/>
                </a:solidFill>
                <a:latin typeface="Arial" panose="020B0604020202020204"/>
              </a:rPr>
              <a:t>Here we report updated efficacy and safety with sitravatinib + nivolumab in the 2L or 3L setting in patients with nonsquamous NSCLC  who have experienced clinical benefit on a prior CPI and subsequent disease progression</a:t>
            </a:r>
          </a:p>
        </p:txBody>
      </p:sp>
      <p:cxnSp>
        <p:nvCxnSpPr>
          <p:cNvPr id="17" name="Straight Arrow Connector 16">
            <a:extLst>
              <a:ext uri="{FF2B5EF4-FFF2-40B4-BE49-F238E27FC236}">
                <a16:creationId xmlns:a16="http://schemas.microsoft.com/office/drawing/2014/main" id="{6FC32DAD-68B0-8B47-A6FB-8CB71C727E7E}"/>
              </a:ext>
            </a:extLst>
          </p:cNvPr>
          <p:cNvCxnSpPr/>
          <p:nvPr/>
        </p:nvCxnSpPr>
        <p:spPr>
          <a:xfrm>
            <a:off x="6307239" y="2819163"/>
            <a:ext cx="1345557" cy="0"/>
          </a:xfrm>
          <a:prstGeom prst="straightConnector1">
            <a:avLst/>
          </a:prstGeom>
          <a:ln w="57150">
            <a:solidFill>
              <a:schemeClr val="tx1">
                <a:lumMod val="75000"/>
              </a:schemeClr>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976160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036F7C4-E19A-4531-A3BB-B91B49C00DE2}"/>
              </a:ext>
            </a:extLst>
          </p:cNvPr>
          <p:cNvGraphicFramePr>
            <a:graphicFrameLocks noChangeAspect="1"/>
          </p:cNvGraphicFramePr>
          <p:nvPr>
            <p:custDataLst>
              <p:tags r:id="rId2"/>
            </p:custDataLst>
          </p:nvPr>
        </p:nvGraphicFramePr>
        <p:xfrm>
          <a:off x="1525193" y="858442"/>
          <a:ext cx="1191" cy="1191"/>
        </p:xfrm>
        <a:graphic>
          <a:graphicData uri="http://schemas.openxmlformats.org/presentationml/2006/ole">
            <mc:AlternateContent xmlns:mc="http://schemas.openxmlformats.org/markup-compatibility/2006">
              <mc:Choice xmlns:v="urn:schemas-microsoft-com:vml" Requires="v">
                <p:oleObj spid="_x0000_s15401" name="think-cell Slide" r:id="rId5" imgW="395" imgH="394" progId="TCLayout.ActiveDocument.1">
                  <p:embed/>
                </p:oleObj>
              </mc:Choice>
              <mc:Fallback>
                <p:oleObj name="think-cell Slide" r:id="rId5" imgW="395" imgH="394" progId="TCLayout.ActiveDocument.1">
                  <p:embed/>
                  <p:pic>
                    <p:nvPicPr>
                      <p:cNvPr id="6" name="Object 5" hidden="1">
                        <a:extLst>
                          <a:ext uri="{FF2B5EF4-FFF2-40B4-BE49-F238E27FC236}">
                            <a16:creationId xmlns:a16="http://schemas.microsoft.com/office/drawing/2014/main" id="{5036F7C4-E19A-4531-A3BB-B91B49C00DE2}"/>
                          </a:ext>
                        </a:extLst>
                      </p:cNvPr>
                      <p:cNvPicPr/>
                      <p:nvPr/>
                    </p:nvPicPr>
                    <p:blipFill>
                      <a:blip r:embed="rId6"/>
                      <a:stretch>
                        <a:fillRect/>
                      </a:stretch>
                    </p:blipFill>
                    <p:spPr>
                      <a:xfrm>
                        <a:off x="1525193" y="858442"/>
                        <a:ext cx="1191" cy="1191"/>
                      </a:xfrm>
                      <a:prstGeom prst="rect">
                        <a:avLst/>
                      </a:prstGeom>
                    </p:spPr>
                  </p:pic>
                </p:oleObj>
              </mc:Fallback>
            </mc:AlternateContent>
          </a:graphicData>
        </a:graphic>
      </p:graphicFrame>
      <p:sp>
        <p:nvSpPr>
          <p:cNvPr id="231" name="Text Placeholder 2">
            <a:extLst>
              <a:ext uri="{FF2B5EF4-FFF2-40B4-BE49-F238E27FC236}">
                <a16:creationId xmlns:a16="http://schemas.microsoft.com/office/drawing/2014/main" id="{3224923D-5E23-41B9-AAE0-85D5753078D5}"/>
              </a:ext>
            </a:extLst>
          </p:cNvPr>
          <p:cNvSpPr txBox="1">
            <a:spLocks/>
          </p:cNvSpPr>
          <p:nvPr/>
        </p:nvSpPr>
        <p:spPr>
          <a:xfrm>
            <a:off x="1739628" y="6204777"/>
            <a:ext cx="8354293" cy="287963"/>
          </a:xfrm>
          <a:prstGeom prst="rect">
            <a:avLst/>
          </a:prstGeom>
          <a:noFill/>
        </p:spPr>
        <p:txBody>
          <a:bodyPr anchor="b"/>
          <a:lstStyle>
            <a:lvl1pPr marL="0" indent="0" algn="l" defTabSz="457200" rtl="0" eaLnBrk="1" latinLnBrk="0" hangingPunct="1">
              <a:spcBef>
                <a:spcPct val="20000"/>
              </a:spcBef>
              <a:buFont typeface="Arial"/>
              <a:buNone/>
              <a:defRPr sz="800" kern="1200">
                <a:solidFill>
                  <a:srgbClr val="4D4D4D"/>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4D4D4D"/>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4D4D4D"/>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4D4D4D"/>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4D4D4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342891" fontAlgn="auto">
              <a:lnSpc>
                <a:spcPts val="713"/>
              </a:lnSpc>
              <a:spcBef>
                <a:spcPts val="0"/>
              </a:spcBef>
              <a:spcAft>
                <a:spcPts val="0"/>
              </a:spcAft>
            </a:pPr>
            <a:r>
              <a:rPr lang="en-US" sz="639" baseline="30000" dirty="0"/>
              <a:t>a</a:t>
            </a:r>
            <a:r>
              <a:rPr lang="en-US" sz="639" dirty="0"/>
              <a:t>10 (14.7%) patients were not evaluable for ORR: 8 patients without post-baseline scan, 1 patient without measurable disease at baseline, and 1 patient for whom all post-baseline scans were NE. The study did not meet the primary endpoint of ORR. </a:t>
            </a:r>
            <a:br>
              <a:rPr lang="en-US" sz="639" dirty="0"/>
            </a:br>
            <a:r>
              <a:rPr lang="en-US" sz="639" dirty="0"/>
              <a:t>Median follow-up in the PCB cohort was 33.6 months. Data as of 1 June 2021.</a:t>
            </a:r>
          </a:p>
        </p:txBody>
      </p:sp>
      <p:sp>
        <p:nvSpPr>
          <p:cNvPr id="232" name="Content Placeholder 6">
            <a:extLst>
              <a:ext uri="{FF2B5EF4-FFF2-40B4-BE49-F238E27FC236}">
                <a16:creationId xmlns:a16="http://schemas.microsoft.com/office/drawing/2014/main" id="{70ED0EDA-1277-4C8C-A45B-31509F51E302}"/>
              </a:ext>
            </a:extLst>
          </p:cNvPr>
          <p:cNvSpPr txBox="1">
            <a:spLocks/>
          </p:cNvSpPr>
          <p:nvPr/>
        </p:nvSpPr>
        <p:spPr>
          <a:xfrm>
            <a:off x="6096001" y="3892343"/>
            <a:ext cx="4226009" cy="1483484"/>
          </a:xfrm>
          <a:prstGeom prst="rect">
            <a:avLst/>
          </a:prstGeom>
        </p:spPr>
        <p:txBody>
          <a:bodyPr/>
          <a:lstStyle>
            <a:lvl1pPr marL="342900" indent="-342900" algn="l" defTabSz="457200" rtl="0" eaLnBrk="1" latinLnBrk="0" hangingPunct="1">
              <a:spcBef>
                <a:spcPct val="20000"/>
              </a:spcBef>
              <a:buFont typeface="Arial"/>
              <a:buChar char="•"/>
              <a:defRPr sz="2400" kern="1200">
                <a:solidFill>
                  <a:srgbClr val="4D4D4D"/>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4D4D4D"/>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4D4D4D"/>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4D4D4D"/>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4D4D4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12593" indent="-212593" defTabSz="107153" fontAlgn="auto">
              <a:spcBef>
                <a:spcPts val="225"/>
              </a:spcBef>
              <a:spcAft>
                <a:spcPts val="0"/>
              </a:spcAft>
              <a:buClr>
                <a:srgbClr val="4F2A84"/>
              </a:buClr>
              <a:buSzPct val="115000"/>
              <a:buFont typeface="Arial" panose="020B0604020202020204" pitchFamily="34" charset="0"/>
              <a:buChar char="•"/>
              <a:defRPr/>
            </a:pPr>
            <a:r>
              <a:rPr lang="en-US" sz="1200" dirty="0"/>
              <a:t>ORR was 18% (12/68), including 2 CRs (3%) and 10 PRs (15%)</a:t>
            </a:r>
            <a:r>
              <a:rPr lang="en-US" sz="1200" baseline="30000" dirty="0"/>
              <a:t>a</a:t>
            </a:r>
          </a:p>
          <a:p>
            <a:pPr marL="514338" lvl="1" indent="-214308" defTabSz="107153" fontAlgn="auto">
              <a:spcBef>
                <a:spcPts val="225"/>
              </a:spcBef>
              <a:spcAft>
                <a:spcPts val="0"/>
              </a:spcAft>
              <a:buClr>
                <a:srgbClr val="4F2A84"/>
              </a:buClr>
              <a:buSzPct val="115000"/>
              <a:buFont typeface="System Font Regular"/>
              <a:buChar char="−"/>
              <a:defRPr/>
            </a:pPr>
            <a:r>
              <a:rPr lang="en-US" sz="1200" dirty="0"/>
              <a:t>DCR was 78% (53/68)</a:t>
            </a:r>
          </a:p>
          <a:p>
            <a:pPr marL="212593" indent="-212593" defTabSz="107153" fontAlgn="auto">
              <a:spcBef>
                <a:spcPts val="225"/>
              </a:spcBef>
              <a:spcAft>
                <a:spcPts val="0"/>
              </a:spcAft>
              <a:buClr>
                <a:srgbClr val="4F2A84"/>
              </a:buClr>
              <a:buSzPct val="115000"/>
              <a:buFont typeface="Arial" panose="020B0604020202020204" pitchFamily="34" charset="0"/>
              <a:buChar char="•"/>
              <a:defRPr/>
            </a:pPr>
            <a:r>
              <a:rPr lang="en-US" sz="1200" dirty="0"/>
              <a:t>Median DOR was 12.8 months</a:t>
            </a:r>
          </a:p>
          <a:p>
            <a:pPr marL="212593" indent="-212593" defTabSz="107153" fontAlgn="auto">
              <a:spcBef>
                <a:spcPts val="225"/>
              </a:spcBef>
              <a:spcAft>
                <a:spcPts val="0"/>
              </a:spcAft>
              <a:buClr>
                <a:srgbClr val="4F2A84"/>
              </a:buClr>
              <a:buSzPct val="115000"/>
              <a:buFont typeface="Arial" panose="020B0604020202020204" pitchFamily="34" charset="0"/>
              <a:buChar char="•"/>
              <a:defRPr/>
            </a:pPr>
            <a:r>
              <a:rPr lang="en-US" sz="1200" dirty="0"/>
              <a:t>Median duration of treatment:</a:t>
            </a:r>
          </a:p>
          <a:p>
            <a:pPr marL="514338" lvl="1" indent="-214308" defTabSz="107153" fontAlgn="auto">
              <a:spcBef>
                <a:spcPts val="225"/>
              </a:spcBef>
              <a:spcAft>
                <a:spcPts val="0"/>
              </a:spcAft>
              <a:buClr>
                <a:srgbClr val="4F2A84"/>
              </a:buClr>
              <a:buSzPct val="115000"/>
              <a:buFont typeface="System Font Regular"/>
              <a:buChar char="−"/>
              <a:defRPr/>
            </a:pPr>
            <a:r>
              <a:rPr lang="en-US" sz="1200" dirty="0"/>
              <a:t>Sitravatinib: 4.8 months (range: 0, 40)</a:t>
            </a:r>
          </a:p>
          <a:p>
            <a:pPr marL="514338" lvl="1" indent="-214308" defTabSz="107153" fontAlgn="auto">
              <a:spcBef>
                <a:spcPts val="225"/>
              </a:spcBef>
              <a:spcAft>
                <a:spcPts val="0"/>
              </a:spcAft>
              <a:buClr>
                <a:srgbClr val="4F2A84"/>
              </a:buClr>
              <a:buSzPct val="115000"/>
              <a:buFont typeface="System Font Regular"/>
              <a:buChar char="−"/>
              <a:defRPr/>
            </a:pPr>
            <a:r>
              <a:rPr lang="en-US" sz="1200" dirty="0"/>
              <a:t>Nivolumab: 5.2 months (range: 0, 41)</a:t>
            </a:r>
            <a:endParaRPr lang="en-US" sz="1051" dirty="0"/>
          </a:p>
        </p:txBody>
      </p:sp>
      <p:grpSp>
        <p:nvGrpSpPr>
          <p:cNvPr id="233" name="Group 232">
            <a:extLst>
              <a:ext uri="{FF2B5EF4-FFF2-40B4-BE49-F238E27FC236}">
                <a16:creationId xmlns:a16="http://schemas.microsoft.com/office/drawing/2014/main" id="{B4DC688E-9692-4CAC-A600-F6DD40BDBA31}"/>
              </a:ext>
            </a:extLst>
          </p:cNvPr>
          <p:cNvGrpSpPr/>
          <p:nvPr/>
        </p:nvGrpSpPr>
        <p:grpSpPr>
          <a:xfrm>
            <a:off x="8612145" y="2290493"/>
            <a:ext cx="1350784" cy="730969"/>
            <a:chOff x="7295763" y="4381460"/>
            <a:chExt cx="1801043" cy="974626"/>
          </a:xfrm>
        </p:grpSpPr>
        <p:grpSp>
          <p:nvGrpSpPr>
            <p:cNvPr id="234" name="Group 233">
              <a:extLst>
                <a:ext uri="{FF2B5EF4-FFF2-40B4-BE49-F238E27FC236}">
                  <a16:creationId xmlns:a16="http://schemas.microsoft.com/office/drawing/2014/main" id="{6DB14470-D240-4367-A189-B1658DF7BD32}"/>
                </a:ext>
              </a:extLst>
            </p:cNvPr>
            <p:cNvGrpSpPr/>
            <p:nvPr/>
          </p:nvGrpSpPr>
          <p:grpSpPr>
            <a:xfrm>
              <a:off x="7295763" y="4381460"/>
              <a:ext cx="1801043" cy="974626"/>
              <a:chOff x="6614124" y="3678790"/>
              <a:chExt cx="1801043" cy="974626"/>
            </a:xfrm>
          </p:grpSpPr>
          <p:sp>
            <p:nvSpPr>
              <p:cNvPr id="238" name="Freeform 349">
                <a:extLst>
                  <a:ext uri="{FF2B5EF4-FFF2-40B4-BE49-F238E27FC236}">
                    <a16:creationId xmlns:a16="http://schemas.microsoft.com/office/drawing/2014/main" id="{A4DE31BA-9AF7-4A69-A7C9-89CD3C229C54}"/>
                  </a:ext>
                </a:extLst>
              </p:cNvPr>
              <p:cNvSpPr/>
              <p:nvPr/>
            </p:nvSpPr>
            <p:spPr>
              <a:xfrm>
                <a:off x="6667143" y="4023304"/>
                <a:ext cx="80049" cy="71154"/>
              </a:xfrm>
              <a:custGeom>
                <a:avLst/>
                <a:gdLst>
                  <a:gd name="connsiteX0" fmla="*/ 47386 w 46292"/>
                  <a:gd name="connsiteY0" fmla="*/ 41915 h 41148"/>
                  <a:gd name="connsiteX1" fmla="*/ 1094 w 46292"/>
                  <a:gd name="connsiteY1" fmla="*/ 41915 h 41148"/>
                  <a:gd name="connsiteX2" fmla="*/ 24240 w 46292"/>
                  <a:gd name="connsiteY2" fmla="*/ 766 h 41148"/>
                  <a:gd name="connsiteX3" fmla="*/ 47386 w 46292"/>
                  <a:gd name="connsiteY3" fmla="*/ 41915 h 41148"/>
                </a:gdLst>
                <a:ahLst/>
                <a:cxnLst>
                  <a:cxn ang="0">
                    <a:pos x="connsiteX0" y="connsiteY0"/>
                  </a:cxn>
                  <a:cxn ang="0">
                    <a:pos x="connsiteX1" y="connsiteY1"/>
                  </a:cxn>
                  <a:cxn ang="0">
                    <a:pos x="connsiteX2" y="connsiteY2"/>
                  </a:cxn>
                  <a:cxn ang="0">
                    <a:pos x="connsiteX3" y="connsiteY3"/>
                  </a:cxn>
                </a:cxnLst>
                <a:rect l="l" t="t" r="r" b="b"/>
                <a:pathLst>
                  <a:path w="46292" h="41148">
                    <a:moveTo>
                      <a:pt x="47386" y="41915"/>
                    </a:moveTo>
                    <a:lnTo>
                      <a:pt x="1094" y="41915"/>
                    </a:lnTo>
                    <a:lnTo>
                      <a:pt x="24240" y="766"/>
                    </a:lnTo>
                    <a:lnTo>
                      <a:pt x="47386" y="41915"/>
                    </a:lnTo>
                    <a:close/>
                  </a:path>
                </a:pathLst>
              </a:custGeom>
              <a:solidFill>
                <a:schemeClr val="bg1"/>
              </a:solidFill>
              <a:ln w="12700" cap="flat">
                <a:solidFill>
                  <a:schemeClr val="bg2">
                    <a:lumMod val="10000"/>
                  </a:schemeClr>
                </a:solidFill>
                <a:prstDash val="solid"/>
                <a:miter/>
              </a:ln>
            </p:spPr>
            <p:txBody>
              <a:bodyPr rtlCol="0" anchor="ctr"/>
              <a:lstStyle/>
              <a:p>
                <a:pPr algn="l" defTabSz="685783" fontAlgn="auto">
                  <a:spcBef>
                    <a:spcPts val="0"/>
                  </a:spcBef>
                  <a:spcAft>
                    <a:spcPts val="0"/>
                  </a:spcAft>
                </a:pPr>
                <a:endParaRPr lang="en-US" sz="1051" dirty="0">
                  <a:solidFill>
                    <a:srgbClr val="595959"/>
                  </a:solidFill>
                  <a:latin typeface="Arial" panose="020B0604020202020204"/>
                </a:endParaRPr>
              </a:p>
            </p:txBody>
          </p:sp>
          <p:sp>
            <p:nvSpPr>
              <p:cNvPr id="239" name="TextBox 238">
                <a:extLst>
                  <a:ext uri="{FF2B5EF4-FFF2-40B4-BE49-F238E27FC236}">
                    <a16:creationId xmlns:a16="http://schemas.microsoft.com/office/drawing/2014/main" id="{A6B1EAC7-F052-42BC-A01B-1DEB08CB263C}"/>
                  </a:ext>
                </a:extLst>
              </p:cNvPr>
              <p:cNvSpPr txBox="1"/>
              <p:nvPr/>
            </p:nvSpPr>
            <p:spPr>
              <a:xfrm>
                <a:off x="6736931" y="3678790"/>
                <a:ext cx="1678236" cy="974626"/>
              </a:xfrm>
              <a:prstGeom prst="rect">
                <a:avLst/>
              </a:prstGeom>
              <a:noFill/>
            </p:spPr>
            <p:txBody>
              <a:bodyPr wrap="none" rtlCol="0">
                <a:spAutoFit/>
              </a:bodyPr>
              <a:lstStyle/>
              <a:p>
                <a:pPr algn="l" defTabSz="685783" fontAlgn="auto">
                  <a:spcBef>
                    <a:spcPts val="75"/>
                  </a:spcBef>
                  <a:spcAft>
                    <a:spcPts val="0"/>
                  </a:spcAft>
                </a:pPr>
                <a:r>
                  <a:rPr lang="en-US" sz="975" dirty="0">
                    <a:solidFill>
                      <a:srgbClr val="F3F3F3">
                        <a:lumMod val="10000"/>
                      </a:srgbClr>
                    </a:solidFill>
                    <a:latin typeface="Arial" panose="020B0604020202020204"/>
                  </a:rPr>
                  <a:t>Progression</a:t>
                </a:r>
              </a:p>
              <a:p>
                <a:pPr algn="l" defTabSz="685783" fontAlgn="auto">
                  <a:spcBef>
                    <a:spcPts val="75"/>
                  </a:spcBef>
                  <a:spcAft>
                    <a:spcPts val="0"/>
                  </a:spcAft>
                </a:pPr>
                <a:r>
                  <a:rPr lang="en-US" sz="975" dirty="0">
                    <a:solidFill>
                      <a:srgbClr val="F3F3F3">
                        <a:lumMod val="10000"/>
                      </a:srgbClr>
                    </a:solidFill>
                    <a:latin typeface="Arial" panose="020B0604020202020204"/>
                  </a:rPr>
                  <a:t>First Response</a:t>
                </a:r>
              </a:p>
              <a:p>
                <a:pPr algn="l" defTabSz="685783" fontAlgn="auto">
                  <a:spcBef>
                    <a:spcPts val="75"/>
                  </a:spcBef>
                  <a:spcAft>
                    <a:spcPts val="0"/>
                  </a:spcAft>
                </a:pPr>
                <a:r>
                  <a:rPr lang="en-US" sz="975" dirty="0">
                    <a:solidFill>
                      <a:srgbClr val="F3F3F3">
                        <a:lumMod val="10000"/>
                      </a:srgbClr>
                    </a:solidFill>
                    <a:latin typeface="Arial" panose="020B0604020202020204"/>
                  </a:rPr>
                  <a:t>Treatment Ongoing</a:t>
                </a:r>
              </a:p>
              <a:p>
                <a:pPr algn="l" defTabSz="685783" fontAlgn="auto">
                  <a:spcBef>
                    <a:spcPts val="75"/>
                  </a:spcBef>
                  <a:spcAft>
                    <a:spcPts val="0"/>
                  </a:spcAft>
                </a:pPr>
                <a:r>
                  <a:rPr lang="en-US" sz="975" dirty="0">
                    <a:solidFill>
                      <a:srgbClr val="F3F3F3">
                        <a:lumMod val="10000"/>
                      </a:srgbClr>
                    </a:solidFill>
                    <a:latin typeface="Arial" panose="020B0604020202020204"/>
                  </a:rPr>
                  <a:t>Death</a:t>
                </a:r>
              </a:p>
            </p:txBody>
          </p:sp>
          <p:sp>
            <p:nvSpPr>
              <p:cNvPr id="240" name="Freeform 344">
                <a:extLst>
                  <a:ext uri="{FF2B5EF4-FFF2-40B4-BE49-F238E27FC236}">
                    <a16:creationId xmlns:a16="http://schemas.microsoft.com/office/drawing/2014/main" id="{9BAAC618-B561-44B1-AE5D-C4F605660D9A}"/>
                  </a:ext>
                </a:extLst>
              </p:cNvPr>
              <p:cNvSpPr>
                <a:spLocks noChangeAspect="1"/>
              </p:cNvSpPr>
              <p:nvPr/>
            </p:nvSpPr>
            <p:spPr>
              <a:xfrm rot="2534763">
                <a:off x="6657687" y="4423335"/>
                <a:ext cx="100584" cy="100584"/>
              </a:xfrm>
              <a:prstGeom prst="flowChartConnector">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051" dirty="0">
                  <a:solidFill>
                    <a:srgbClr val="FFFFFF"/>
                  </a:solidFill>
                  <a:latin typeface="Arial" panose="020B0604020202020204"/>
                </a:endParaRPr>
              </a:p>
            </p:txBody>
          </p:sp>
          <p:sp>
            <p:nvSpPr>
              <p:cNvPr id="241" name="Arrow: Right 240">
                <a:extLst>
                  <a:ext uri="{FF2B5EF4-FFF2-40B4-BE49-F238E27FC236}">
                    <a16:creationId xmlns:a16="http://schemas.microsoft.com/office/drawing/2014/main" id="{5E3CF146-88F4-4981-9528-9D707C9B9F54}"/>
                  </a:ext>
                </a:extLst>
              </p:cNvPr>
              <p:cNvSpPr/>
              <p:nvPr/>
            </p:nvSpPr>
            <p:spPr>
              <a:xfrm>
                <a:off x="6614124" y="4207915"/>
                <a:ext cx="193591" cy="101961"/>
              </a:xfrm>
              <a:prstGeom prst="rightArrow">
                <a:avLst>
                  <a:gd name="adj1" fmla="val 34762"/>
                  <a:gd name="adj2" fmla="val 94959"/>
                </a:avLst>
              </a:prstGeom>
              <a:solidFill>
                <a:schemeClr val="tx1">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endParaRPr lang="en-US" sz="1051" dirty="0">
                  <a:solidFill>
                    <a:srgbClr val="595959">
                      <a:lumMod val="65000"/>
                      <a:lumOff val="35000"/>
                    </a:srgbClr>
                  </a:solidFill>
                  <a:latin typeface="Arial" panose="020B0604020202020204"/>
                </a:endParaRPr>
              </a:p>
            </p:txBody>
          </p:sp>
        </p:grpSp>
        <p:sp>
          <p:nvSpPr>
            <p:cNvPr id="235" name="Rectangle 234">
              <a:extLst>
                <a:ext uri="{FF2B5EF4-FFF2-40B4-BE49-F238E27FC236}">
                  <a16:creationId xmlns:a16="http://schemas.microsoft.com/office/drawing/2014/main" id="{DED13F2E-86BE-4427-8FE2-4E402235BA4B}"/>
                </a:ext>
              </a:extLst>
            </p:cNvPr>
            <p:cNvSpPr>
              <a:spLocks noChangeAspect="1"/>
            </p:cNvSpPr>
            <p:nvPr/>
          </p:nvSpPr>
          <p:spPr>
            <a:xfrm rot="2600054">
              <a:off x="7334476" y="4504381"/>
              <a:ext cx="108136" cy="108136"/>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defRPr/>
              </a:pPr>
              <a:endParaRPr lang="en-US" sz="1051" dirty="0">
                <a:solidFill>
                  <a:srgbClr val="FFFFFF"/>
                </a:solidFill>
                <a:latin typeface="Arial" panose="020B0604020202020204"/>
              </a:endParaRPr>
            </a:p>
          </p:txBody>
        </p:sp>
      </p:grpSp>
      <p:sp>
        <p:nvSpPr>
          <p:cNvPr id="242" name="Text Placeholder 3">
            <a:extLst>
              <a:ext uri="{FF2B5EF4-FFF2-40B4-BE49-F238E27FC236}">
                <a16:creationId xmlns:a16="http://schemas.microsoft.com/office/drawing/2014/main" id="{3B4E7BFC-B644-4465-92FA-BDFD6851B51E}"/>
              </a:ext>
            </a:extLst>
          </p:cNvPr>
          <p:cNvSpPr txBox="1">
            <a:spLocks/>
          </p:cNvSpPr>
          <p:nvPr/>
        </p:nvSpPr>
        <p:spPr>
          <a:xfrm>
            <a:off x="3811619" y="871593"/>
            <a:ext cx="6674912" cy="244079"/>
          </a:xfrm>
          <a:prstGeom prst="rect">
            <a:avLst/>
          </a:prstGeom>
        </p:spPr>
        <p:txBody>
          <a:bodyPr anchor="b"/>
          <a:lstStyle>
            <a:lvl1pPr marL="0" indent="0" algn="l" defTabSz="457200" rtl="0" eaLnBrk="1" latinLnBrk="0" hangingPunct="1">
              <a:spcBef>
                <a:spcPct val="20000"/>
              </a:spcBef>
              <a:buFont typeface="Arial"/>
              <a:buNone/>
              <a:defRPr sz="800" kern="1200">
                <a:solidFill>
                  <a:srgbClr val="4D4D4D"/>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4D4D4D"/>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4D4D4D"/>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4D4D4D"/>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4D4D4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defTabSz="342891" fontAlgn="auto">
              <a:spcAft>
                <a:spcPts val="0"/>
              </a:spcAft>
            </a:pPr>
            <a:r>
              <a:rPr lang="en-US" sz="900" dirty="0">
                <a:solidFill>
                  <a:prstClr val="white"/>
                </a:solidFill>
              </a:rPr>
              <a:t>MRTX-500: Sitravatinib + Nivolumab in Nonsquamous NSCLC After CPI Therapy</a:t>
            </a:r>
          </a:p>
        </p:txBody>
      </p:sp>
      <p:sp>
        <p:nvSpPr>
          <p:cNvPr id="243" name="Title 16">
            <a:extLst>
              <a:ext uri="{FF2B5EF4-FFF2-40B4-BE49-F238E27FC236}">
                <a16:creationId xmlns:a16="http://schemas.microsoft.com/office/drawing/2014/main" id="{BEBA0B9F-BA53-4550-9390-6B6A70E37914}"/>
              </a:ext>
            </a:extLst>
          </p:cNvPr>
          <p:cNvSpPr>
            <a:spLocks noGrp="1"/>
          </p:cNvSpPr>
          <p:nvPr>
            <p:ph type="title"/>
          </p:nvPr>
        </p:nvSpPr>
        <p:spPr>
          <a:xfrm>
            <a:off x="1589967" y="445709"/>
            <a:ext cx="8900555" cy="857251"/>
          </a:xfrm>
        </p:spPr>
        <p:txBody>
          <a:bodyPr vert="horz"/>
          <a:lstStyle/>
          <a:p>
            <a:pPr>
              <a:lnSpc>
                <a:spcPts val="1860"/>
              </a:lnSpc>
            </a:pPr>
            <a:r>
              <a:rPr lang="en-US" sz="1725" dirty="0"/>
              <a:t>Duration of Treatment With Sitravatinib + Nivolumab in Patients With </a:t>
            </a:r>
            <a:br>
              <a:rPr lang="en-US" sz="1725" dirty="0"/>
            </a:br>
            <a:r>
              <a:rPr lang="en-US" sz="1725" dirty="0"/>
              <a:t>Nonsquamous NSCLC With Prior Clinical Benefit From CPI Therapy</a:t>
            </a:r>
          </a:p>
        </p:txBody>
      </p:sp>
      <p:sp>
        <p:nvSpPr>
          <p:cNvPr id="246" name="TextBox 245">
            <a:extLst>
              <a:ext uri="{FF2B5EF4-FFF2-40B4-BE49-F238E27FC236}">
                <a16:creationId xmlns:a16="http://schemas.microsoft.com/office/drawing/2014/main" id="{42D2CE23-E1C4-4577-921C-4986177B0D29}"/>
              </a:ext>
            </a:extLst>
          </p:cNvPr>
          <p:cNvSpPr txBox="1"/>
          <p:nvPr/>
        </p:nvSpPr>
        <p:spPr>
          <a:xfrm>
            <a:off x="4318717" y="1643090"/>
            <a:ext cx="3072419" cy="246221"/>
          </a:xfrm>
          <a:prstGeom prst="rect">
            <a:avLst/>
          </a:prstGeom>
          <a:noFill/>
        </p:spPr>
        <p:txBody>
          <a:bodyPr wrap="square" rtlCol="0">
            <a:spAutoFit/>
          </a:bodyPr>
          <a:lstStyle/>
          <a:p>
            <a:pPr defTabSz="685783" fontAlgn="auto">
              <a:lnSpc>
                <a:spcPts val="1200"/>
              </a:lnSpc>
              <a:spcBef>
                <a:spcPts val="0"/>
              </a:spcBef>
              <a:spcAft>
                <a:spcPts val="0"/>
              </a:spcAft>
              <a:defRPr/>
            </a:pPr>
            <a:r>
              <a:rPr lang="en-US" sz="1125" b="1" dirty="0">
                <a:solidFill>
                  <a:srgbClr val="009AA4"/>
                </a:solidFill>
                <a:latin typeface="Arial" panose="020B0604020202020204"/>
              </a:rPr>
              <a:t>Duration of Treatment (n=58)</a:t>
            </a:r>
          </a:p>
        </p:txBody>
      </p:sp>
      <p:grpSp>
        <p:nvGrpSpPr>
          <p:cNvPr id="2" name="Group 1">
            <a:extLst>
              <a:ext uri="{FF2B5EF4-FFF2-40B4-BE49-F238E27FC236}">
                <a16:creationId xmlns:a16="http://schemas.microsoft.com/office/drawing/2014/main" id="{180F02A6-0E01-4592-A25E-2191606B5D8E}"/>
              </a:ext>
            </a:extLst>
          </p:cNvPr>
          <p:cNvGrpSpPr/>
          <p:nvPr/>
        </p:nvGrpSpPr>
        <p:grpSpPr>
          <a:xfrm>
            <a:off x="2435585" y="1835457"/>
            <a:ext cx="6836621" cy="3949331"/>
            <a:chOff x="1215447" y="1327424"/>
            <a:chExt cx="9115494" cy="5265775"/>
          </a:xfrm>
        </p:grpSpPr>
        <p:grpSp>
          <p:nvGrpSpPr>
            <p:cNvPr id="248" name="Group 247">
              <a:extLst>
                <a:ext uri="{FF2B5EF4-FFF2-40B4-BE49-F238E27FC236}">
                  <a16:creationId xmlns:a16="http://schemas.microsoft.com/office/drawing/2014/main" id="{2CBB42E0-C895-45D6-A0D4-F29DE6E3B50B}"/>
                </a:ext>
              </a:extLst>
            </p:cNvPr>
            <p:cNvGrpSpPr/>
            <p:nvPr/>
          </p:nvGrpSpPr>
          <p:grpSpPr>
            <a:xfrm>
              <a:off x="1215447" y="6072742"/>
              <a:ext cx="325304" cy="365685"/>
              <a:chOff x="8981959" y="5726509"/>
              <a:chExt cx="263879" cy="362546"/>
            </a:xfrm>
          </p:grpSpPr>
          <p:sp>
            <p:nvSpPr>
              <p:cNvPr id="718" name="TextBox 717">
                <a:extLst>
                  <a:ext uri="{FF2B5EF4-FFF2-40B4-BE49-F238E27FC236}">
                    <a16:creationId xmlns:a16="http://schemas.microsoft.com/office/drawing/2014/main" id="{9599E8B9-4BCF-45D9-948F-AF2990F84828}"/>
                  </a:ext>
                </a:extLst>
              </p:cNvPr>
              <p:cNvSpPr txBox="1"/>
              <p:nvPr/>
            </p:nvSpPr>
            <p:spPr>
              <a:xfrm>
                <a:off x="8981959" y="5799177"/>
                <a:ext cx="263879" cy="289878"/>
              </a:xfrm>
              <a:prstGeom prst="rect">
                <a:avLst/>
              </a:prstGeom>
              <a:noFill/>
            </p:spPr>
            <p:txBody>
              <a:bodyPr wrap="none" rtlCol="0">
                <a:spAutoFit/>
              </a:bodyPr>
              <a:lstStyle/>
              <a:p>
                <a:pPr defTabSz="685783" fontAlgn="auto">
                  <a:spcBef>
                    <a:spcPts val="0"/>
                  </a:spcBef>
                  <a:spcAft>
                    <a:spcPts val="0"/>
                  </a:spcAft>
                </a:pPr>
                <a:r>
                  <a:rPr lang="en-US" sz="825" b="1" dirty="0">
                    <a:solidFill>
                      <a:srgbClr val="F3F3F3">
                        <a:lumMod val="10000"/>
                      </a:srgbClr>
                    </a:solidFill>
                    <a:latin typeface="Arial" panose="020B0604020202020204"/>
                  </a:rPr>
                  <a:t>0</a:t>
                </a:r>
              </a:p>
            </p:txBody>
          </p:sp>
          <p:cxnSp>
            <p:nvCxnSpPr>
              <p:cNvPr id="719" name="Straight Connector 718">
                <a:extLst>
                  <a:ext uri="{FF2B5EF4-FFF2-40B4-BE49-F238E27FC236}">
                    <a16:creationId xmlns:a16="http://schemas.microsoft.com/office/drawing/2014/main" id="{0BFD76B9-88D5-4DF6-969C-115289653B48}"/>
                  </a:ext>
                </a:extLst>
              </p:cNvPr>
              <p:cNvCxnSpPr>
                <a:cxnSpLocks/>
                <a:endCxn id="718" idx="0"/>
              </p:cNvCxnSpPr>
              <p:nvPr/>
            </p:nvCxnSpPr>
            <p:spPr>
              <a:xfrm flipH="1">
                <a:off x="9113899" y="5726509"/>
                <a:ext cx="6" cy="72668"/>
              </a:xfrm>
              <a:prstGeom prst="line">
                <a:avLst/>
              </a:prstGeom>
              <a:ln w="19050">
                <a:solidFill>
                  <a:schemeClr val="tx2"/>
                </a:solidFill>
              </a:ln>
            </p:spPr>
            <p:style>
              <a:lnRef idx="1">
                <a:schemeClr val="accent6"/>
              </a:lnRef>
              <a:fillRef idx="0">
                <a:schemeClr val="accent6"/>
              </a:fillRef>
              <a:effectRef idx="0">
                <a:schemeClr val="accent6"/>
              </a:effectRef>
              <a:fontRef idx="minor">
                <a:schemeClr val="tx1"/>
              </a:fontRef>
            </p:style>
          </p:cxnSp>
        </p:grpSp>
        <p:cxnSp>
          <p:nvCxnSpPr>
            <p:cNvPr id="249" name="Straight Connector 248">
              <a:extLst>
                <a:ext uri="{FF2B5EF4-FFF2-40B4-BE49-F238E27FC236}">
                  <a16:creationId xmlns:a16="http://schemas.microsoft.com/office/drawing/2014/main" id="{E7910581-0CF6-459F-80AC-DF69597F70D6}"/>
                </a:ext>
              </a:extLst>
            </p:cNvPr>
            <p:cNvCxnSpPr>
              <a:cxnSpLocks/>
            </p:cNvCxnSpPr>
            <p:nvPr/>
          </p:nvCxnSpPr>
          <p:spPr>
            <a:xfrm>
              <a:off x="1378653" y="1327524"/>
              <a:ext cx="0" cy="4720394"/>
            </a:xfrm>
            <a:prstGeom prst="line">
              <a:avLst/>
            </a:prstGeom>
            <a:ln w="19050">
              <a:solidFill>
                <a:srgbClr val="000000"/>
              </a:solidFill>
            </a:ln>
          </p:spPr>
          <p:style>
            <a:lnRef idx="1">
              <a:schemeClr val="accent6"/>
            </a:lnRef>
            <a:fillRef idx="0">
              <a:schemeClr val="accent6"/>
            </a:fillRef>
            <a:effectRef idx="0">
              <a:schemeClr val="accent6"/>
            </a:effectRef>
            <a:fontRef idx="minor">
              <a:schemeClr val="tx1"/>
            </a:fontRef>
          </p:style>
        </p:cxnSp>
        <p:cxnSp>
          <p:nvCxnSpPr>
            <p:cNvPr id="250" name="Straight Connector 249">
              <a:extLst>
                <a:ext uri="{FF2B5EF4-FFF2-40B4-BE49-F238E27FC236}">
                  <a16:creationId xmlns:a16="http://schemas.microsoft.com/office/drawing/2014/main" id="{6A0A1E90-A421-4D5D-AC4A-62BA1A06AA74}"/>
                </a:ext>
              </a:extLst>
            </p:cNvPr>
            <p:cNvCxnSpPr>
              <a:cxnSpLocks/>
            </p:cNvCxnSpPr>
            <p:nvPr/>
          </p:nvCxnSpPr>
          <p:spPr>
            <a:xfrm>
              <a:off x="1383758" y="6078148"/>
              <a:ext cx="8483036" cy="0"/>
            </a:xfrm>
            <a:prstGeom prst="line">
              <a:avLst/>
            </a:prstGeom>
            <a:ln w="19050">
              <a:solidFill>
                <a:srgbClr val="000000"/>
              </a:solidFill>
            </a:ln>
          </p:spPr>
          <p:style>
            <a:lnRef idx="1">
              <a:schemeClr val="accent6"/>
            </a:lnRef>
            <a:fillRef idx="0">
              <a:schemeClr val="accent6"/>
            </a:fillRef>
            <a:effectRef idx="0">
              <a:schemeClr val="accent6"/>
            </a:effectRef>
            <a:fontRef idx="minor">
              <a:schemeClr val="tx1"/>
            </a:fontRef>
          </p:style>
        </p:cxnSp>
        <p:sp>
          <p:nvSpPr>
            <p:cNvPr id="251" name="TextBox 250">
              <a:extLst>
                <a:ext uri="{FF2B5EF4-FFF2-40B4-BE49-F238E27FC236}">
                  <a16:creationId xmlns:a16="http://schemas.microsoft.com/office/drawing/2014/main" id="{7F0479D2-D79D-48D6-BF89-746B5AC1C5D3}"/>
                </a:ext>
              </a:extLst>
            </p:cNvPr>
            <p:cNvSpPr txBox="1"/>
            <p:nvPr/>
          </p:nvSpPr>
          <p:spPr>
            <a:xfrm>
              <a:off x="9334396" y="6151446"/>
              <a:ext cx="404384" cy="292388"/>
            </a:xfrm>
            <a:prstGeom prst="rect">
              <a:avLst/>
            </a:prstGeom>
            <a:noFill/>
          </p:spPr>
          <p:txBody>
            <a:bodyPr wrap="none" rtlCol="0">
              <a:spAutoFit/>
            </a:bodyPr>
            <a:lstStyle/>
            <a:p>
              <a:pPr defTabSz="685783" fontAlgn="auto">
                <a:spcBef>
                  <a:spcPts val="0"/>
                </a:spcBef>
                <a:spcAft>
                  <a:spcPts val="0"/>
                </a:spcAft>
              </a:pPr>
              <a:r>
                <a:rPr lang="en-US" sz="825" b="1" dirty="0">
                  <a:solidFill>
                    <a:srgbClr val="F3F3F3">
                      <a:lumMod val="10000"/>
                    </a:srgbClr>
                  </a:solidFill>
                  <a:latin typeface="Arial" panose="020B0604020202020204"/>
                </a:rPr>
                <a:t>42</a:t>
              </a:r>
            </a:p>
          </p:txBody>
        </p:sp>
        <p:cxnSp>
          <p:nvCxnSpPr>
            <p:cNvPr id="252" name="Straight Connector 251">
              <a:extLst>
                <a:ext uri="{FF2B5EF4-FFF2-40B4-BE49-F238E27FC236}">
                  <a16:creationId xmlns:a16="http://schemas.microsoft.com/office/drawing/2014/main" id="{8EA8FF76-5D81-4952-B98E-DA7046DE9C23}"/>
                </a:ext>
              </a:extLst>
            </p:cNvPr>
            <p:cNvCxnSpPr>
              <a:cxnSpLocks/>
              <a:endCxn id="251" idx="0"/>
            </p:cNvCxnSpPr>
            <p:nvPr/>
          </p:nvCxnSpPr>
          <p:spPr>
            <a:xfrm>
              <a:off x="9536584" y="6078150"/>
              <a:ext cx="4" cy="73296"/>
            </a:xfrm>
            <a:prstGeom prst="line">
              <a:avLst/>
            </a:prstGeom>
            <a:ln w="19050">
              <a:solidFill>
                <a:schemeClr val="tx2"/>
              </a:solidFill>
            </a:ln>
          </p:spPr>
          <p:style>
            <a:lnRef idx="1">
              <a:schemeClr val="accent6"/>
            </a:lnRef>
            <a:fillRef idx="0">
              <a:schemeClr val="accent6"/>
            </a:fillRef>
            <a:effectRef idx="0">
              <a:schemeClr val="accent6"/>
            </a:effectRef>
            <a:fontRef idx="minor">
              <a:schemeClr val="tx1"/>
            </a:fontRef>
          </p:style>
        </p:cxnSp>
        <p:sp>
          <p:nvSpPr>
            <p:cNvPr id="255" name="TextBox 254">
              <a:extLst>
                <a:ext uri="{FF2B5EF4-FFF2-40B4-BE49-F238E27FC236}">
                  <a16:creationId xmlns:a16="http://schemas.microsoft.com/office/drawing/2014/main" id="{75A1B21E-EEB0-42BF-BF03-8150BA6681B7}"/>
                </a:ext>
              </a:extLst>
            </p:cNvPr>
            <p:cNvSpPr txBox="1"/>
            <p:nvPr/>
          </p:nvSpPr>
          <p:spPr>
            <a:xfrm>
              <a:off x="7972348" y="6151446"/>
              <a:ext cx="404384" cy="292388"/>
            </a:xfrm>
            <a:prstGeom prst="rect">
              <a:avLst/>
            </a:prstGeom>
            <a:noFill/>
          </p:spPr>
          <p:txBody>
            <a:bodyPr wrap="none" rtlCol="0">
              <a:spAutoFit/>
            </a:bodyPr>
            <a:lstStyle/>
            <a:p>
              <a:pPr defTabSz="685783" fontAlgn="auto">
                <a:spcBef>
                  <a:spcPts val="0"/>
                </a:spcBef>
                <a:spcAft>
                  <a:spcPts val="0"/>
                </a:spcAft>
              </a:pPr>
              <a:r>
                <a:rPr lang="en-US" sz="825" b="1" dirty="0">
                  <a:solidFill>
                    <a:srgbClr val="F3F3F3">
                      <a:lumMod val="10000"/>
                    </a:srgbClr>
                  </a:solidFill>
                  <a:latin typeface="Arial" panose="020B0604020202020204"/>
                </a:rPr>
                <a:t>35</a:t>
              </a:r>
            </a:p>
          </p:txBody>
        </p:sp>
        <p:cxnSp>
          <p:nvCxnSpPr>
            <p:cNvPr id="258" name="Straight Connector 257">
              <a:extLst>
                <a:ext uri="{FF2B5EF4-FFF2-40B4-BE49-F238E27FC236}">
                  <a16:creationId xmlns:a16="http://schemas.microsoft.com/office/drawing/2014/main" id="{7BD1E72D-BE1E-4C50-B690-CD84D6833106}"/>
                </a:ext>
              </a:extLst>
            </p:cNvPr>
            <p:cNvCxnSpPr>
              <a:cxnSpLocks/>
              <a:endCxn id="255" idx="0"/>
            </p:cNvCxnSpPr>
            <p:nvPr/>
          </p:nvCxnSpPr>
          <p:spPr>
            <a:xfrm flipH="1">
              <a:off x="8174540" y="6078150"/>
              <a:ext cx="5" cy="73296"/>
            </a:xfrm>
            <a:prstGeom prst="line">
              <a:avLst/>
            </a:prstGeom>
            <a:ln w="19050">
              <a:solidFill>
                <a:schemeClr val="tx2"/>
              </a:solidFill>
            </a:ln>
          </p:spPr>
          <p:style>
            <a:lnRef idx="1">
              <a:schemeClr val="accent6"/>
            </a:lnRef>
            <a:fillRef idx="0">
              <a:schemeClr val="accent6"/>
            </a:fillRef>
            <a:effectRef idx="0">
              <a:schemeClr val="accent6"/>
            </a:effectRef>
            <a:fontRef idx="minor">
              <a:schemeClr val="tx1"/>
            </a:fontRef>
          </p:style>
        </p:cxnSp>
        <p:sp>
          <p:nvSpPr>
            <p:cNvPr id="261" name="TextBox 260">
              <a:extLst>
                <a:ext uri="{FF2B5EF4-FFF2-40B4-BE49-F238E27FC236}">
                  <a16:creationId xmlns:a16="http://schemas.microsoft.com/office/drawing/2014/main" id="{176F3695-23E2-496C-9D93-78F0C0E7F6AE}"/>
                </a:ext>
              </a:extLst>
            </p:cNvPr>
            <p:cNvSpPr txBox="1"/>
            <p:nvPr/>
          </p:nvSpPr>
          <p:spPr>
            <a:xfrm>
              <a:off x="6610300" y="6151446"/>
              <a:ext cx="404384" cy="292388"/>
            </a:xfrm>
            <a:prstGeom prst="rect">
              <a:avLst/>
            </a:prstGeom>
            <a:noFill/>
          </p:spPr>
          <p:txBody>
            <a:bodyPr wrap="none" rtlCol="0">
              <a:spAutoFit/>
            </a:bodyPr>
            <a:lstStyle/>
            <a:p>
              <a:pPr defTabSz="685783" fontAlgn="auto">
                <a:spcBef>
                  <a:spcPts val="0"/>
                </a:spcBef>
                <a:spcAft>
                  <a:spcPts val="0"/>
                </a:spcAft>
              </a:pPr>
              <a:r>
                <a:rPr lang="en-US" sz="825" b="1" dirty="0">
                  <a:solidFill>
                    <a:srgbClr val="F3F3F3">
                      <a:lumMod val="10000"/>
                    </a:srgbClr>
                  </a:solidFill>
                  <a:latin typeface="Arial" panose="020B0604020202020204"/>
                </a:rPr>
                <a:t>28</a:t>
              </a:r>
            </a:p>
          </p:txBody>
        </p:sp>
        <p:cxnSp>
          <p:nvCxnSpPr>
            <p:cNvPr id="262" name="Straight Connector 261">
              <a:extLst>
                <a:ext uri="{FF2B5EF4-FFF2-40B4-BE49-F238E27FC236}">
                  <a16:creationId xmlns:a16="http://schemas.microsoft.com/office/drawing/2014/main" id="{A37A20DF-5402-44ED-9136-A10DD0ECA2AD}"/>
                </a:ext>
              </a:extLst>
            </p:cNvPr>
            <p:cNvCxnSpPr>
              <a:cxnSpLocks/>
              <a:endCxn id="261" idx="0"/>
            </p:cNvCxnSpPr>
            <p:nvPr/>
          </p:nvCxnSpPr>
          <p:spPr>
            <a:xfrm>
              <a:off x="6812488" y="6078150"/>
              <a:ext cx="4" cy="73296"/>
            </a:xfrm>
            <a:prstGeom prst="line">
              <a:avLst/>
            </a:prstGeom>
            <a:ln w="19050">
              <a:solidFill>
                <a:schemeClr val="tx2"/>
              </a:solidFill>
            </a:ln>
          </p:spPr>
          <p:style>
            <a:lnRef idx="1">
              <a:schemeClr val="accent6"/>
            </a:lnRef>
            <a:fillRef idx="0">
              <a:schemeClr val="accent6"/>
            </a:fillRef>
            <a:effectRef idx="0">
              <a:schemeClr val="accent6"/>
            </a:effectRef>
            <a:fontRef idx="minor">
              <a:schemeClr val="tx1"/>
            </a:fontRef>
          </p:style>
        </p:cxnSp>
        <p:sp>
          <p:nvSpPr>
            <p:cNvPr id="277" name="TextBox 276">
              <a:extLst>
                <a:ext uri="{FF2B5EF4-FFF2-40B4-BE49-F238E27FC236}">
                  <a16:creationId xmlns:a16="http://schemas.microsoft.com/office/drawing/2014/main" id="{8ED2332D-9A60-462E-B6C1-714C8CE11C1D}"/>
                </a:ext>
              </a:extLst>
            </p:cNvPr>
            <p:cNvSpPr txBox="1"/>
            <p:nvPr/>
          </p:nvSpPr>
          <p:spPr>
            <a:xfrm>
              <a:off x="5248251" y="6151446"/>
              <a:ext cx="404384" cy="292388"/>
            </a:xfrm>
            <a:prstGeom prst="rect">
              <a:avLst/>
            </a:prstGeom>
            <a:noFill/>
          </p:spPr>
          <p:txBody>
            <a:bodyPr wrap="none" rtlCol="0">
              <a:spAutoFit/>
            </a:bodyPr>
            <a:lstStyle/>
            <a:p>
              <a:pPr defTabSz="685783" fontAlgn="auto">
                <a:spcBef>
                  <a:spcPts val="0"/>
                </a:spcBef>
                <a:spcAft>
                  <a:spcPts val="0"/>
                </a:spcAft>
              </a:pPr>
              <a:r>
                <a:rPr lang="en-US" sz="825" b="1" dirty="0">
                  <a:solidFill>
                    <a:srgbClr val="F3F3F3">
                      <a:lumMod val="10000"/>
                    </a:srgbClr>
                  </a:solidFill>
                  <a:latin typeface="Arial" panose="020B0604020202020204"/>
                </a:rPr>
                <a:t>21</a:t>
              </a:r>
            </a:p>
          </p:txBody>
        </p:sp>
        <p:cxnSp>
          <p:nvCxnSpPr>
            <p:cNvPr id="278" name="Straight Connector 277">
              <a:extLst>
                <a:ext uri="{FF2B5EF4-FFF2-40B4-BE49-F238E27FC236}">
                  <a16:creationId xmlns:a16="http://schemas.microsoft.com/office/drawing/2014/main" id="{535A56AD-D6C4-491B-833E-DB5D1FE2673C}"/>
                </a:ext>
              </a:extLst>
            </p:cNvPr>
            <p:cNvCxnSpPr>
              <a:cxnSpLocks/>
              <a:endCxn id="277" idx="0"/>
            </p:cNvCxnSpPr>
            <p:nvPr/>
          </p:nvCxnSpPr>
          <p:spPr>
            <a:xfrm>
              <a:off x="5450440" y="6078150"/>
              <a:ext cx="3" cy="73296"/>
            </a:xfrm>
            <a:prstGeom prst="line">
              <a:avLst/>
            </a:prstGeom>
            <a:ln w="19050">
              <a:solidFill>
                <a:schemeClr val="tx2"/>
              </a:solidFill>
            </a:ln>
          </p:spPr>
          <p:style>
            <a:lnRef idx="1">
              <a:schemeClr val="accent6"/>
            </a:lnRef>
            <a:fillRef idx="0">
              <a:schemeClr val="accent6"/>
            </a:fillRef>
            <a:effectRef idx="0">
              <a:schemeClr val="accent6"/>
            </a:effectRef>
            <a:fontRef idx="minor">
              <a:schemeClr val="tx1"/>
            </a:fontRef>
          </p:style>
        </p:cxnSp>
        <p:sp>
          <p:nvSpPr>
            <p:cNvPr id="281" name="TextBox 280">
              <a:extLst>
                <a:ext uri="{FF2B5EF4-FFF2-40B4-BE49-F238E27FC236}">
                  <a16:creationId xmlns:a16="http://schemas.microsoft.com/office/drawing/2014/main" id="{4BCA5C06-D39A-49CA-A6DE-6D527F6E8604}"/>
                </a:ext>
              </a:extLst>
            </p:cNvPr>
            <p:cNvSpPr txBox="1"/>
            <p:nvPr/>
          </p:nvSpPr>
          <p:spPr>
            <a:xfrm>
              <a:off x="3886203" y="6151446"/>
              <a:ext cx="404384" cy="292388"/>
            </a:xfrm>
            <a:prstGeom prst="rect">
              <a:avLst/>
            </a:prstGeom>
            <a:noFill/>
          </p:spPr>
          <p:txBody>
            <a:bodyPr wrap="none" rtlCol="0">
              <a:spAutoFit/>
            </a:bodyPr>
            <a:lstStyle/>
            <a:p>
              <a:pPr defTabSz="685783" fontAlgn="auto">
                <a:spcBef>
                  <a:spcPts val="0"/>
                </a:spcBef>
                <a:spcAft>
                  <a:spcPts val="0"/>
                </a:spcAft>
              </a:pPr>
              <a:r>
                <a:rPr lang="en-US" sz="825" b="1" dirty="0">
                  <a:solidFill>
                    <a:srgbClr val="F3F3F3">
                      <a:lumMod val="10000"/>
                    </a:srgbClr>
                  </a:solidFill>
                  <a:latin typeface="Arial" panose="020B0604020202020204"/>
                </a:rPr>
                <a:t>14</a:t>
              </a:r>
            </a:p>
          </p:txBody>
        </p:sp>
        <p:cxnSp>
          <p:nvCxnSpPr>
            <p:cNvPr id="282" name="Straight Connector 281">
              <a:extLst>
                <a:ext uri="{FF2B5EF4-FFF2-40B4-BE49-F238E27FC236}">
                  <a16:creationId xmlns:a16="http://schemas.microsoft.com/office/drawing/2014/main" id="{09168453-1F8F-40F1-80A6-A44CB8DBAA89}"/>
                </a:ext>
              </a:extLst>
            </p:cNvPr>
            <p:cNvCxnSpPr>
              <a:cxnSpLocks/>
              <a:endCxn id="281" idx="0"/>
            </p:cNvCxnSpPr>
            <p:nvPr/>
          </p:nvCxnSpPr>
          <p:spPr>
            <a:xfrm>
              <a:off x="4088393" y="6078150"/>
              <a:ext cx="1" cy="73296"/>
            </a:xfrm>
            <a:prstGeom prst="line">
              <a:avLst/>
            </a:prstGeom>
            <a:ln w="19050">
              <a:solidFill>
                <a:schemeClr val="tx2"/>
              </a:solidFill>
            </a:ln>
          </p:spPr>
          <p:style>
            <a:lnRef idx="1">
              <a:schemeClr val="accent6"/>
            </a:lnRef>
            <a:fillRef idx="0">
              <a:schemeClr val="accent6"/>
            </a:fillRef>
            <a:effectRef idx="0">
              <a:schemeClr val="accent6"/>
            </a:effectRef>
            <a:fontRef idx="minor">
              <a:schemeClr val="tx1"/>
            </a:fontRef>
          </p:style>
        </p:cxnSp>
        <p:sp>
          <p:nvSpPr>
            <p:cNvPr id="285" name="TextBox 284">
              <a:extLst>
                <a:ext uri="{FF2B5EF4-FFF2-40B4-BE49-F238E27FC236}">
                  <a16:creationId xmlns:a16="http://schemas.microsoft.com/office/drawing/2014/main" id="{DA14087A-89E3-4E59-A01F-21F74B6941A4}"/>
                </a:ext>
              </a:extLst>
            </p:cNvPr>
            <p:cNvSpPr txBox="1"/>
            <p:nvPr/>
          </p:nvSpPr>
          <p:spPr>
            <a:xfrm>
              <a:off x="2563691" y="6151446"/>
              <a:ext cx="325304" cy="292388"/>
            </a:xfrm>
            <a:prstGeom prst="rect">
              <a:avLst/>
            </a:prstGeom>
            <a:noFill/>
          </p:spPr>
          <p:txBody>
            <a:bodyPr wrap="none" rtlCol="0">
              <a:spAutoFit/>
            </a:bodyPr>
            <a:lstStyle/>
            <a:p>
              <a:pPr defTabSz="685783" fontAlgn="auto">
                <a:spcBef>
                  <a:spcPts val="0"/>
                </a:spcBef>
                <a:spcAft>
                  <a:spcPts val="0"/>
                </a:spcAft>
              </a:pPr>
              <a:r>
                <a:rPr lang="en-US" sz="825" b="1" dirty="0">
                  <a:solidFill>
                    <a:srgbClr val="F3F3F3">
                      <a:lumMod val="10000"/>
                    </a:srgbClr>
                  </a:solidFill>
                  <a:latin typeface="Arial" panose="020B0604020202020204"/>
                </a:rPr>
                <a:t>7</a:t>
              </a:r>
            </a:p>
          </p:txBody>
        </p:sp>
        <p:cxnSp>
          <p:nvCxnSpPr>
            <p:cNvPr id="286" name="Straight Connector 285">
              <a:extLst>
                <a:ext uri="{FF2B5EF4-FFF2-40B4-BE49-F238E27FC236}">
                  <a16:creationId xmlns:a16="http://schemas.microsoft.com/office/drawing/2014/main" id="{C6D8FA4C-3FAC-4325-97AB-FEA0393CA7E7}"/>
                </a:ext>
              </a:extLst>
            </p:cNvPr>
            <p:cNvCxnSpPr>
              <a:cxnSpLocks/>
              <a:endCxn id="285" idx="0"/>
            </p:cNvCxnSpPr>
            <p:nvPr/>
          </p:nvCxnSpPr>
          <p:spPr>
            <a:xfrm>
              <a:off x="2726343" y="6078150"/>
              <a:ext cx="0" cy="73296"/>
            </a:xfrm>
            <a:prstGeom prst="line">
              <a:avLst/>
            </a:prstGeom>
            <a:ln w="19050">
              <a:solidFill>
                <a:schemeClr val="tx2"/>
              </a:solidFill>
            </a:ln>
          </p:spPr>
          <p:style>
            <a:lnRef idx="1">
              <a:schemeClr val="accent6"/>
            </a:lnRef>
            <a:fillRef idx="0">
              <a:schemeClr val="accent6"/>
            </a:fillRef>
            <a:effectRef idx="0">
              <a:schemeClr val="accent6"/>
            </a:effectRef>
            <a:fontRef idx="minor">
              <a:schemeClr val="tx1"/>
            </a:fontRef>
          </p:style>
        </p:cxnSp>
        <p:sp>
          <p:nvSpPr>
            <p:cNvPr id="289" name="TextBox 288">
              <a:extLst>
                <a:ext uri="{FF2B5EF4-FFF2-40B4-BE49-F238E27FC236}">
                  <a16:creationId xmlns:a16="http://schemas.microsoft.com/office/drawing/2014/main" id="{38CCA460-FB8D-4C43-8F22-EBB9ED451ADA}"/>
                </a:ext>
              </a:extLst>
            </p:cNvPr>
            <p:cNvSpPr txBox="1"/>
            <p:nvPr/>
          </p:nvSpPr>
          <p:spPr>
            <a:xfrm>
              <a:off x="5311240" y="6285423"/>
              <a:ext cx="2494700" cy="307776"/>
            </a:xfrm>
            <a:prstGeom prst="rect">
              <a:avLst/>
            </a:prstGeom>
            <a:noFill/>
          </p:spPr>
          <p:txBody>
            <a:bodyPr wrap="none" rtlCol="0">
              <a:spAutoFit/>
            </a:bodyPr>
            <a:lstStyle/>
            <a:p>
              <a:pPr algn="l" defTabSz="685783" fontAlgn="auto">
                <a:spcBef>
                  <a:spcPts val="0"/>
                </a:spcBef>
                <a:spcAft>
                  <a:spcPts val="0"/>
                </a:spcAft>
              </a:pPr>
              <a:r>
                <a:rPr lang="en-US" sz="900" b="1" dirty="0">
                  <a:solidFill>
                    <a:srgbClr val="595959"/>
                  </a:solidFill>
                  <a:latin typeface="Arial" panose="020B0604020202020204"/>
                </a:rPr>
                <a:t>Duration of Treatment, months</a:t>
              </a:r>
            </a:p>
          </p:txBody>
        </p:sp>
        <p:grpSp>
          <p:nvGrpSpPr>
            <p:cNvPr id="290" name="Group 289">
              <a:extLst>
                <a:ext uri="{FF2B5EF4-FFF2-40B4-BE49-F238E27FC236}">
                  <a16:creationId xmlns:a16="http://schemas.microsoft.com/office/drawing/2014/main" id="{8BCA57B7-AFF6-4CCB-BD29-C610F4473154}"/>
                </a:ext>
              </a:extLst>
            </p:cNvPr>
            <p:cNvGrpSpPr/>
            <p:nvPr/>
          </p:nvGrpSpPr>
          <p:grpSpPr>
            <a:xfrm>
              <a:off x="1385302" y="3689903"/>
              <a:ext cx="1562112" cy="84293"/>
              <a:chOff x="1701494" y="2798570"/>
              <a:chExt cx="1562112" cy="91440"/>
            </a:xfrm>
          </p:grpSpPr>
          <p:sp>
            <p:nvSpPr>
              <p:cNvPr id="716" name="Freeform 65">
                <a:extLst>
                  <a:ext uri="{FF2B5EF4-FFF2-40B4-BE49-F238E27FC236}">
                    <a16:creationId xmlns:a16="http://schemas.microsoft.com/office/drawing/2014/main" id="{A0E8B3D3-1038-4A85-9586-328A4AE833F9}"/>
                  </a:ext>
                </a:extLst>
              </p:cNvPr>
              <p:cNvSpPr/>
              <p:nvPr/>
            </p:nvSpPr>
            <p:spPr>
              <a:xfrm>
                <a:off x="1701494" y="2815957"/>
                <a:ext cx="1244910" cy="64008"/>
              </a:xfrm>
              <a:custGeom>
                <a:avLst/>
                <a:gdLst>
                  <a:gd name="connsiteX0" fmla="*/ 681 w 495300"/>
                  <a:gd name="connsiteY0" fmla="*/ 631 h 25400"/>
                  <a:gd name="connsiteX1" fmla="*/ 495981 w 495300"/>
                  <a:gd name="connsiteY1" fmla="*/ 631 h 25400"/>
                  <a:gd name="connsiteX2" fmla="*/ 495981 w 495300"/>
                  <a:gd name="connsiteY2" fmla="*/ 26031 h 25400"/>
                  <a:gd name="connsiteX3" fmla="*/ 681 w 495300"/>
                  <a:gd name="connsiteY3" fmla="*/ 26031 h 25400"/>
                </a:gdLst>
                <a:ahLst/>
                <a:cxnLst>
                  <a:cxn ang="0">
                    <a:pos x="connsiteX0" y="connsiteY0"/>
                  </a:cxn>
                  <a:cxn ang="0">
                    <a:pos x="connsiteX1" y="connsiteY1"/>
                  </a:cxn>
                  <a:cxn ang="0">
                    <a:pos x="connsiteX2" y="connsiteY2"/>
                  </a:cxn>
                  <a:cxn ang="0">
                    <a:pos x="connsiteX3" y="connsiteY3"/>
                  </a:cxn>
                </a:cxnLst>
                <a:rect l="l" t="t" r="r" b="b"/>
                <a:pathLst>
                  <a:path w="495300" h="25400">
                    <a:moveTo>
                      <a:pt x="681" y="631"/>
                    </a:moveTo>
                    <a:lnTo>
                      <a:pt x="495981" y="631"/>
                    </a:lnTo>
                    <a:lnTo>
                      <a:pt x="495981" y="26031"/>
                    </a:lnTo>
                    <a:lnTo>
                      <a:pt x="681" y="2603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717" name="Rectangle 716">
                <a:extLst>
                  <a:ext uri="{FF2B5EF4-FFF2-40B4-BE49-F238E27FC236}">
                    <a16:creationId xmlns:a16="http://schemas.microsoft.com/office/drawing/2014/main" id="{CC2F0BC8-55E5-437C-9868-F6A0FD466B4C}"/>
                  </a:ext>
                </a:extLst>
              </p:cNvPr>
              <p:cNvSpPr/>
              <p:nvPr/>
            </p:nvSpPr>
            <p:spPr>
              <a:xfrm>
                <a:off x="2863126" y="2798570"/>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PR</a:t>
                </a:r>
              </a:p>
            </p:txBody>
          </p:sp>
        </p:grpSp>
        <p:grpSp>
          <p:nvGrpSpPr>
            <p:cNvPr id="291" name="Group 290">
              <a:extLst>
                <a:ext uri="{FF2B5EF4-FFF2-40B4-BE49-F238E27FC236}">
                  <a16:creationId xmlns:a16="http://schemas.microsoft.com/office/drawing/2014/main" id="{DC1BE3A9-357A-4A16-909B-502CDBEDABFD}"/>
                </a:ext>
              </a:extLst>
            </p:cNvPr>
            <p:cNvGrpSpPr/>
            <p:nvPr/>
          </p:nvGrpSpPr>
          <p:grpSpPr>
            <a:xfrm>
              <a:off x="1385302" y="1572519"/>
              <a:ext cx="4748505" cy="84293"/>
              <a:chOff x="1701494" y="979078"/>
              <a:chExt cx="4748505" cy="91440"/>
            </a:xfrm>
          </p:grpSpPr>
          <p:sp>
            <p:nvSpPr>
              <p:cNvPr id="713" name="Freeform 17">
                <a:extLst>
                  <a:ext uri="{FF2B5EF4-FFF2-40B4-BE49-F238E27FC236}">
                    <a16:creationId xmlns:a16="http://schemas.microsoft.com/office/drawing/2014/main" id="{FB31C9F2-15EE-4CC9-A3EE-52BFFEC2F6E4}"/>
                  </a:ext>
                </a:extLst>
              </p:cNvPr>
              <p:cNvSpPr/>
              <p:nvPr/>
            </p:nvSpPr>
            <p:spPr>
              <a:xfrm>
                <a:off x="1701494" y="996465"/>
                <a:ext cx="4357184" cy="64008"/>
              </a:xfrm>
              <a:custGeom>
                <a:avLst/>
                <a:gdLst>
                  <a:gd name="connsiteX0" fmla="*/ 681 w 1733550"/>
                  <a:gd name="connsiteY0" fmla="*/ 506 h 25400"/>
                  <a:gd name="connsiteX1" fmla="*/ 1734231 w 1733550"/>
                  <a:gd name="connsiteY1" fmla="*/ 506 h 25400"/>
                  <a:gd name="connsiteX2" fmla="*/ 1734231 w 1733550"/>
                  <a:gd name="connsiteY2" fmla="*/ 25906 h 25400"/>
                  <a:gd name="connsiteX3" fmla="*/ 681 w 1733550"/>
                  <a:gd name="connsiteY3" fmla="*/ 25906 h 25400"/>
                </a:gdLst>
                <a:ahLst/>
                <a:cxnLst>
                  <a:cxn ang="0">
                    <a:pos x="connsiteX0" y="connsiteY0"/>
                  </a:cxn>
                  <a:cxn ang="0">
                    <a:pos x="connsiteX1" y="connsiteY1"/>
                  </a:cxn>
                  <a:cxn ang="0">
                    <a:pos x="connsiteX2" y="connsiteY2"/>
                  </a:cxn>
                  <a:cxn ang="0">
                    <a:pos x="connsiteX3" y="connsiteY3"/>
                  </a:cxn>
                </a:cxnLst>
                <a:rect l="l" t="t" r="r" b="b"/>
                <a:pathLst>
                  <a:path w="1733550" h="25400">
                    <a:moveTo>
                      <a:pt x="681" y="506"/>
                    </a:moveTo>
                    <a:lnTo>
                      <a:pt x="1734231" y="506"/>
                    </a:lnTo>
                    <a:lnTo>
                      <a:pt x="1734231" y="25906"/>
                    </a:lnTo>
                    <a:lnTo>
                      <a:pt x="681" y="2590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714" name="Diamond 713">
                <a:extLst>
                  <a:ext uri="{FF2B5EF4-FFF2-40B4-BE49-F238E27FC236}">
                    <a16:creationId xmlns:a16="http://schemas.microsoft.com/office/drawing/2014/main" id="{25D1169F-27D5-49D6-9F38-9FD544486FE4}"/>
                  </a:ext>
                </a:extLst>
              </p:cNvPr>
              <p:cNvSpPr>
                <a:spLocks noChangeAspect="1"/>
              </p:cNvSpPr>
              <p:nvPr/>
            </p:nvSpPr>
            <p:spPr>
              <a:xfrm>
                <a:off x="6032871" y="992334"/>
                <a:ext cx="73152" cy="64928"/>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715" name="Rectangle 714">
                <a:extLst>
                  <a:ext uri="{FF2B5EF4-FFF2-40B4-BE49-F238E27FC236}">
                    <a16:creationId xmlns:a16="http://schemas.microsoft.com/office/drawing/2014/main" id="{8C8B7415-BDE6-4FFF-A809-0F7125EE24F7}"/>
                  </a:ext>
                </a:extLst>
              </p:cNvPr>
              <p:cNvSpPr/>
              <p:nvPr/>
            </p:nvSpPr>
            <p:spPr>
              <a:xfrm>
                <a:off x="6049519" y="979078"/>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292" name="Group 291">
              <a:extLst>
                <a:ext uri="{FF2B5EF4-FFF2-40B4-BE49-F238E27FC236}">
                  <a16:creationId xmlns:a16="http://schemas.microsoft.com/office/drawing/2014/main" id="{57E1AFDB-72BB-4C3B-9D69-88BF738DD2F6}"/>
                </a:ext>
              </a:extLst>
            </p:cNvPr>
            <p:cNvGrpSpPr/>
            <p:nvPr/>
          </p:nvGrpSpPr>
          <p:grpSpPr>
            <a:xfrm>
              <a:off x="1385302" y="2956962"/>
              <a:ext cx="1993919" cy="84293"/>
              <a:chOff x="1701494" y="2182937"/>
              <a:chExt cx="1993919" cy="91440"/>
            </a:xfrm>
          </p:grpSpPr>
          <p:sp>
            <p:nvSpPr>
              <p:cNvPr id="710" name="Freeform 26">
                <a:extLst>
                  <a:ext uri="{FF2B5EF4-FFF2-40B4-BE49-F238E27FC236}">
                    <a16:creationId xmlns:a16="http://schemas.microsoft.com/office/drawing/2014/main" id="{98E5F951-A289-4954-8C3B-90AC0E0C6577}"/>
                  </a:ext>
                </a:extLst>
              </p:cNvPr>
              <p:cNvSpPr/>
              <p:nvPr/>
            </p:nvSpPr>
            <p:spPr>
              <a:xfrm>
                <a:off x="1701494" y="2200324"/>
                <a:ext cx="1643920" cy="64008"/>
              </a:xfrm>
              <a:custGeom>
                <a:avLst/>
                <a:gdLst>
                  <a:gd name="connsiteX0" fmla="*/ 681 w 654050"/>
                  <a:gd name="connsiteY0" fmla="*/ 591 h 25400"/>
                  <a:gd name="connsiteX1" fmla="*/ 654731 w 654050"/>
                  <a:gd name="connsiteY1" fmla="*/ 591 h 25400"/>
                  <a:gd name="connsiteX2" fmla="*/ 654731 w 654050"/>
                  <a:gd name="connsiteY2" fmla="*/ 25991 h 25400"/>
                  <a:gd name="connsiteX3" fmla="*/ 681 w 654050"/>
                  <a:gd name="connsiteY3" fmla="*/ 25991 h 25400"/>
                </a:gdLst>
                <a:ahLst/>
                <a:cxnLst>
                  <a:cxn ang="0">
                    <a:pos x="connsiteX0" y="connsiteY0"/>
                  </a:cxn>
                  <a:cxn ang="0">
                    <a:pos x="connsiteX1" y="connsiteY1"/>
                  </a:cxn>
                  <a:cxn ang="0">
                    <a:pos x="connsiteX2" y="connsiteY2"/>
                  </a:cxn>
                  <a:cxn ang="0">
                    <a:pos x="connsiteX3" y="connsiteY3"/>
                  </a:cxn>
                </a:cxnLst>
                <a:rect l="l" t="t" r="r" b="b"/>
                <a:pathLst>
                  <a:path w="654050" h="25400">
                    <a:moveTo>
                      <a:pt x="681" y="591"/>
                    </a:moveTo>
                    <a:lnTo>
                      <a:pt x="654731" y="591"/>
                    </a:lnTo>
                    <a:lnTo>
                      <a:pt x="654731" y="25991"/>
                    </a:lnTo>
                    <a:lnTo>
                      <a:pt x="681" y="2599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711" name="Diamond 710">
                <a:extLst>
                  <a:ext uri="{FF2B5EF4-FFF2-40B4-BE49-F238E27FC236}">
                    <a16:creationId xmlns:a16="http://schemas.microsoft.com/office/drawing/2014/main" id="{4A272B69-EF3B-44E3-BEBF-F47ADC8E89F0}"/>
                  </a:ext>
                </a:extLst>
              </p:cNvPr>
              <p:cNvSpPr/>
              <p:nvPr/>
            </p:nvSpPr>
            <p:spPr>
              <a:xfrm>
                <a:off x="3330313" y="2192081"/>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712" name="Rectangle 711">
                <a:extLst>
                  <a:ext uri="{FF2B5EF4-FFF2-40B4-BE49-F238E27FC236}">
                    <a16:creationId xmlns:a16="http://schemas.microsoft.com/office/drawing/2014/main" id="{2064BBB4-4E89-49DD-8E31-D12C96834B90}"/>
                  </a:ext>
                </a:extLst>
              </p:cNvPr>
              <p:cNvSpPr/>
              <p:nvPr/>
            </p:nvSpPr>
            <p:spPr>
              <a:xfrm>
                <a:off x="3294933" y="2182937"/>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293" name="Group 292">
              <a:extLst>
                <a:ext uri="{FF2B5EF4-FFF2-40B4-BE49-F238E27FC236}">
                  <a16:creationId xmlns:a16="http://schemas.microsoft.com/office/drawing/2014/main" id="{57749190-8049-4EF7-B61C-CABD3CC3107D}"/>
                </a:ext>
              </a:extLst>
            </p:cNvPr>
            <p:cNvGrpSpPr/>
            <p:nvPr/>
          </p:nvGrpSpPr>
          <p:grpSpPr>
            <a:xfrm>
              <a:off x="1385302" y="2712649"/>
              <a:ext cx="2313076" cy="84293"/>
              <a:chOff x="1701494" y="1959637"/>
              <a:chExt cx="2313076" cy="91440"/>
            </a:xfrm>
          </p:grpSpPr>
          <p:sp>
            <p:nvSpPr>
              <p:cNvPr id="707" name="Freeform 25">
                <a:extLst>
                  <a:ext uri="{FF2B5EF4-FFF2-40B4-BE49-F238E27FC236}">
                    <a16:creationId xmlns:a16="http://schemas.microsoft.com/office/drawing/2014/main" id="{53F988E9-6512-4F91-93EC-4D13DE6AB45B}"/>
                  </a:ext>
                </a:extLst>
              </p:cNvPr>
              <p:cNvSpPr/>
              <p:nvPr/>
            </p:nvSpPr>
            <p:spPr>
              <a:xfrm>
                <a:off x="1701494" y="1977024"/>
                <a:ext cx="2026969" cy="64008"/>
              </a:xfrm>
              <a:custGeom>
                <a:avLst/>
                <a:gdLst>
                  <a:gd name="connsiteX0" fmla="*/ 681 w 806450"/>
                  <a:gd name="connsiteY0" fmla="*/ 576 h 25400"/>
                  <a:gd name="connsiteX1" fmla="*/ 807131 w 806450"/>
                  <a:gd name="connsiteY1" fmla="*/ 576 h 25400"/>
                  <a:gd name="connsiteX2" fmla="*/ 807131 w 806450"/>
                  <a:gd name="connsiteY2" fmla="*/ 25976 h 25400"/>
                  <a:gd name="connsiteX3" fmla="*/ 681 w 806450"/>
                  <a:gd name="connsiteY3" fmla="*/ 25976 h 25400"/>
                </a:gdLst>
                <a:ahLst/>
                <a:cxnLst>
                  <a:cxn ang="0">
                    <a:pos x="connsiteX0" y="connsiteY0"/>
                  </a:cxn>
                  <a:cxn ang="0">
                    <a:pos x="connsiteX1" y="connsiteY1"/>
                  </a:cxn>
                  <a:cxn ang="0">
                    <a:pos x="connsiteX2" y="connsiteY2"/>
                  </a:cxn>
                  <a:cxn ang="0">
                    <a:pos x="connsiteX3" y="connsiteY3"/>
                  </a:cxn>
                </a:cxnLst>
                <a:rect l="l" t="t" r="r" b="b"/>
                <a:pathLst>
                  <a:path w="806450" h="25400">
                    <a:moveTo>
                      <a:pt x="681" y="576"/>
                    </a:moveTo>
                    <a:lnTo>
                      <a:pt x="807131" y="576"/>
                    </a:lnTo>
                    <a:lnTo>
                      <a:pt x="807131" y="25976"/>
                    </a:lnTo>
                    <a:lnTo>
                      <a:pt x="681" y="2597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708" name="Diamond 707">
                <a:extLst>
                  <a:ext uri="{FF2B5EF4-FFF2-40B4-BE49-F238E27FC236}">
                    <a16:creationId xmlns:a16="http://schemas.microsoft.com/office/drawing/2014/main" id="{231B0F5E-1FCC-491D-A75D-9471FFDC92D5}"/>
                  </a:ext>
                </a:extLst>
              </p:cNvPr>
              <p:cNvSpPr/>
              <p:nvPr/>
            </p:nvSpPr>
            <p:spPr>
              <a:xfrm>
                <a:off x="3649569" y="1968781"/>
                <a:ext cx="78908"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709" name="Rectangle 708">
                <a:extLst>
                  <a:ext uri="{FF2B5EF4-FFF2-40B4-BE49-F238E27FC236}">
                    <a16:creationId xmlns:a16="http://schemas.microsoft.com/office/drawing/2014/main" id="{C8ABD9A1-9281-41F7-817F-A734E8B32F42}"/>
                  </a:ext>
                </a:extLst>
              </p:cNvPr>
              <p:cNvSpPr/>
              <p:nvPr/>
            </p:nvSpPr>
            <p:spPr>
              <a:xfrm>
                <a:off x="3614090" y="1959637"/>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294" name="Group 293">
              <a:extLst>
                <a:ext uri="{FF2B5EF4-FFF2-40B4-BE49-F238E27FC236}">
                  <a16:creationId xmlns:a16="http://schemas.microsoft.com/office/drawing/2014/main" id="{2A305E0A-9ED1-4C7A-8FD2-3BE3BC83D2F4}"/>
                </a:ext>
              </a:extLst>
            </p:cNvPr>
            <p:cNvGrpSpPr/>
            <p:nvPr/>
          </p:nvGrpSpPr>
          <p:grpSpPr>
            <a:xfrm>
              <a:off x="1385302" y="2631211"/>
              <a:ext cx="2320983" cy="84293"/>
              <a:chOff x="1701494" y="1889749"/>
              <a:chExt cx="2320983" cy="91440"/>
            </a:xfrm>
          </p:grpSpPr>
          <p:sp>
            <p:nvSpPr>
              <p:cNvPr id="704" name="Freeform 24">
                <a:extLst>
                  <a:ext uri="{FF2B5EF4-FFF2-40B4-BE49-F238E27FC236}">
                    <a16:creationId xmlns:a16="http://schemas.microsoft.com/office/drawing/2014/main" id="{E21AAD1D-EFDA-411C-BF72-880CBBF24533}"/>
                  </a:ext>
                </a:extLst>
              </p:cNvPr>
              <p:cNvSpPr/>
              <p:nvPr/>
            </p:nvSpPr>
            <p:spPr>
              <a:xfrm>
                <a:off x="1701494" y="1907136"/>
                <a:ext cx="2026969" cy="64008"/>
              </a:xfrm>
              <a:custGeom>
                <a:avLst/>
                <a:gdLst>
                  <a:gd name="connsiteX0" fmla="*/ 681 w 806450"/>
                  <a:gd name="connsiteY0" fmla="*/ 571 h 25400"/>
                  <a:gd name="connsiteX1" fmla="*/ 807131 w 806450"/>
                  <a:gd name="connsiteY1" fmla="*/ 571 h 25400"/>
                  <a:gd name="connsiteX2" fmla="*/ 807131 w 806450"/>
                  <a:gd name="connsiteY2" fmla="*/ 25971 h 25400"/>
                  <a:gd name="connsiteX3" fmla="*/ 681 w 806450"/>
                  <a:gd name="connsiteY3" fmla="*/ 25971 h 25400"/>
                </a:gdLst>
                <a:ahLst/>
                <a:cxnLst>
                  <a:cxn ang="0">
                    <a:pos x="connsiteX0" y="connsiteY0"/>
                  </a:cxn>
                  <a:cxn ang="0">
                    <a:pos x="connsiteX1" y="connsiteY1"/>
                  </a:cxn>
                  <a:cxn ang="0">
                    <a:pos x="connsiteX2" y="connsiteY2"/>
                  </a:cxn>
                  <a:cxn ang="0">
                    <a:pos x="connsiteX3" y="connsiteY3"/>
                  </a:cxn>
                </a:cxnLst>
                <a:rect l="l" t="t" r="r" b="b"/>
                <a:pathLst>
                  <a:path w="806450" h="25400">
                    <a:moveTo>
                      <a:pt x="681" y="571"/>
                    </a:moveTo>
                    <a:lnTo>
                      <a:pt x="807131" y="571"/>
                    </a:lnTo>
                    <a:lnTo>
                      <a:pt x="807131" y="25971"/>
                    </a:lnTo>
                    <a:lnTo>
                      <a:pt x="681" y="2597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705" name="Diamond 704">
                <a:extLst>
                  <a:ext uri="{FF2B5EF4-FFF2-40B4-BE49-F238E27FC236}">
                    <a16:creationId xmlns:a16="http://schemas.microsoft.com/office/drawing/2014/main" id="{FB506329-797F-4AD9-BE53-640F7D9613A9}"/>
                  </a:ext>
                </a:extLst>
              </p:cNvPr>
              <p:cNvSpPr/>
              <p:nvPr/>
            </p:nvSpPr>
            <p:spPr>
              <a:xfrm>
                <a:off x="2861280" y="1898893"/>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706" name="Rectangle 705">
                <a:extLst>
                  <a:ext uri="{FF2B5EF4-FFF2-40B4-BE49-F238E27FC236}">
                    <a16:creationId xmlns:a16="http://schemas.microsoft.com/office/drawing/2014/main" id="{17EF4466-1A20-4FD9-97A2-55E34F4FBE2B}"/>
                  </a:ext>
                </a:extLst>
              </p:cNvPr>
              <p:cNvSpPr/>
              <p:nvPr/>
            </p:nvSpPr>
            <p:spPr>
              <a:xfrm>
                <a:off x="3621997" y="1889749"/>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295" name="Group 294">
              <a:extLst>
                <a:ext uri="{FF2B5EF4-FFF2-40B4-BE49-F238E27FC236}">
                  <a16:creationId xmlns:a16="http://schemas.microsoft.com/office/drawing/2014/main" id="{C6C8C043-FD3B-4919-B453-7E937D3F3E5F}"/>
                </a:ext>
              </a:extLst>
            </p:cNvPr>
            <p:cNvGrpSpPr/>
            <p:nvPr/>
          </p:nvGrpSpPr>
          <p:grpSpPr>
            <a:xfrm>
              <a:off x="1385302" y="2549773"/>
              <a:ext cx="2322160" cy="84293"/>
              <a:chOff x="1701494" y="1824422"/>
              <a:chExt cx="2322160" cy="91440"/>
            </a:xfrm>
          </p:grpSpPr>
          <p:sp>
            <p:nvSpPr>
              <p:cNvPr id="701" name="Freeform 23">
                <a:extLst>
                  <a:ext uri="{FF2B5EF4-FFF2-40B4-BE49-F238E27FC236}">
                    <a16:creationId xmlns:a16="http://schemas.microsoft.com/office/drawing/2014/main" id="{9B7B9AD2-CEA9-4307-9EA3-905F014AA6A6}"/>
                  </a:ext>
                </a:extLst>
              </p:cNvPr>
              <p:cNvSpPr/>
              <p:nvPr/>
            </p:nvSpPr>
            <p:spPr>
              <a:xfrm>
                <a:off x="1701494" y="1841809"/>
                <a:ext cx="2026969" cy="64008"/>
              </a:xfrm>
              <a:custGeom>
                <a:avLst/>
                <a:gdLst>
                  <a:gd name="connsiteX0" fmla="*/ 681 w 806450"/>
                  <a:gd name="connsiteY0" fmla="*/ 566 h 25400"/>
                  <a:gd name="connsiteX1" fmla="*/ 807131 w 806450"/>
                  <a:gd name="connsiteY1" fmla="*/ 566 h 25400"/>
                  <a:gd name="connsiteX2" fmla="*/ 807131 w 806450"/>
                  <a:gd name="connsiteY2" fmla="*/ 25966 h 25400"/>
                  <a:gd name="connsiteX3" fmla="*/ 681 w 806450"/>
                  <a:gd name="connsiteY3" fmla="*/ 25966 h 25400"/>
                </a:gdLst>
                <a:ahLst/>
                <a:cxnLst>
                  <a:cxn ang="0">
                    <a:pos x="connsiteX0" y="connsiteY0"/>
                  </a:cxn>
                  <a:cxn ang="0">
                    <a:pos x="connsiteX1" y="connsiteY1"/>
                  </a:cxn>
                  <a:cxn ang="0">
                    <a:pos x="connsiteX2" y="connsiteY2"/>
                  </a:cxn>
                  <a:cxn ang="0">
                    <a:pos x="connsiteX3" y="connsiteY3"/>
                  </a:cxn>
                </a:cxnLst>
                <a:rect l="l" t="t" r="r" b="b"/>
                <a:pathLst>
                  <a:path w="806450" h="25400">
                    <a:moveTo>
                      <a:pt x="681" y="566"/>
                    </a:moveTo>
                    <a:lnTo>
                      <a:pt x="807131" y="566"/>
                    </a:lnTo>
                    <a:lnTo>
                      <a:pt x="807131" y="25966"/>
                    </a:lnTo>
                    <a:lnTo>
                      <a:pt x="681" y="2596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702" name="Diamond 701">
                <a:extLst>
                  <a:ext uri="{FF2B5EF4-FFF2-40B4-BE49-F238E27FC236}">
                    <a16:creationId xmlns:a16="http://schemas.microsoft.com/office/drawing/2014/main" id="{CEE0708B-BD71-4819-A0A4-C3DCCF8D7D42}"/>
                  </a:ext>
                </a:extLst>
              </p:cNvPr>
              <p:cNvSpPr/>
              <p:nvPr/>
            </p:nvSpPr>
            <p:spPr>
              <a:xfrm>
                <a:off x="2916461" y="1833566"/>
                <a:ext cx="78908"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703" name="Rectangle 702">
                <a:extLst>
                  <a:ext uri="{FF2B5EF4-FFF2-40B4-BE49-F238E27FC236}">
                    <a16:creationId xmlns:a16="http://schemas.microsoft.com/office/drawing/2014/main" id="{CFD1B4C4-E288-42CF-A6FA-D4BA9A96A9AC}"/>
                  </a:ext>
                </a:extLst>
              </p:cNvPr>
              <p:cNvSpPr/>
              <p:nvPr/>
            </p:nvSpPr>
            <p:spPr>
              <a:xfrm>
                <a:off x="3623174" y="1824422"/>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296" name="Group 295">
              <a:extLst>
                <a:ext uri="{FF2B5EF4-FFF2-40B4-BE49-F238E27FC236}">
                  <a16:creationId xmlns:a16="http://schemas.microsoft.com/office/drawing/2014/main" id="{2E120C92-19FA-4235-A39C-9D2FE4374803}"/>
                </a:ext>
              </a:extLst>
            </p:cNvPr>
            <p:cNvGrpSpPr/>
            <p:nvPr/>
          </p:nvGrpSpPr>
          <p:grpSpPr>
            <a:xfrm>
              <a:off x="1385302" y="2468335"/>
              <a:ext cx="2530308" cy="84293"/>
              <a:chOff x="1701494" y="1759840"/>
              <a:chExt cx="2530308" cy="91440"/>
            </a:xfrm>
          </p:grpSpPr>
          <p:sp>
            <p:nvSpPr>
              <p:cNvPr id="698" name="Freeform 22">
                <a:extLst>
                  <a:ext uri="{FF2B5EF4-FFF2-40B4-BE49-F238E27FC236}">
                    <a16:creationId xmlns:a16="http://schemas.microsoft.com/office/drawing/2014/main" id="{862321D4-42AC-4C02-8B74-2B728B3E02CD}"/>
                  </a:ext>
                </a:extLst>
              </p:cNvPr>
              <p:cNvSpPr/>
              <p:nvPr/>
            </p:nvSpPr>
            <p:spPr>
              <a:xfrm>
                <a:off x="1701494" y="1777227"/>
                <a:ext cx="2154652" cy="64008"/>
              </a:xfrm>
              <a:custGeom>
                <a:avLst/>
                <a:gdLst>
                  <a:gd name="connsiteX0" fmla="*/ 681 w 857250"/>
                  <a:gd name="connsiteY0" fmla="*/ 561 h 25400"/>
                  <a:gd name="connsiteX1" fmla="*/ 857931 w 857250"/>
                  <a:gd name="connsiteY1" fmla="*/ 561 h 25400"/>
                  <a:gd name="connsiteX2" fmla="*/ 857931 w 857250"/>
                  <a:gd name="connsiteY2" fmla="*/ 25961 h 25400"/>
                  <a:gd name="connsiteX3" fmla="*/ 681 w 857250"/>
                  <a:gd name="connsiteY3" fmla="*/ 25961 h 25400"/>
                </a:gdLst>
                <a:ahLst/>
                <a:cxnLst>
                  <a:cxn ang="0">
                    <a:pos x="connsiteX0" y="connsiteY0"/>
                  </a:cxn>
                  <a:cxn ang="0">
                    <a:pos x="connsiteX1" y="connsiteY1"/>
                  </a:cxn>
                  <a:cxn ang="0">
                    <a:pos x="connsiteX2" y="connsiteY2"/>
                  </a:cxn>
                  <a:cxn ang="0">
                    <a:pos x="connsiteX3" y="connsiteY3"/>
                  </a:cxn>
                </a:cxnLst>
                <a:rect l="l" t="t" r="r" b="b"/>
                <a:pathLst>
                  <a:path w="857250" h="25400">
                    <a:moveTo>
                      <a:pt x="681" y="561"/>
                    </a:moveTo>
                    <a:lnTo>
                      <a:pt x="857931" y="561"/>
                    </a:lnTo>
                    <a:lnTo>
                      <a:pt x="857931" y="25961"/>
                    </a:lnTo>
                    <a:lnTo>
                      <a:pt x="681" y="2596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99" name="Diamond 698">
                <a:extLst>
                  <a:ext uri="{FF2B5EF4-FFF2-40B4-BE49-F238E27FC236}">
                    <a16:creationId xmlns:a16="http://schemas.microsoft.com/office/drawing/2014/main" id="{111B8CB3-A6EF-4F47-8CE8-9A4DDF3E8D57}"/>
                  </a:ext>
                </a:extLst>
              </p:cNvPr>
              <p:cNvSpPr/>
              <p:nvPr/>
            </p:nvSpPr>
            <p:spPr>
              <a:xfrm>
                <a:off x="3862405" y="1768984"/>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700" name="Rectangle 699">
                <a:extLst>
                  <a:ext uri="{FF2B5EF4-FFF2-40B4-BE49-F238E27FC236}">
                    <a16:creationId xmlns:a16="http://schemas.microsoft.com/office/drawing/2014/main" id="{FD187363-E3C5-4622-9CBF-13E05E8AEEFF}"/>
                  </a:ext>
                </a:extLst>
              </p:cNvPr>
              <p:cNvSpPr/>
              <p:nvPr/>
            </p:nvSpPr>
            <p:spPr>
              <a:xfrm>
                <a:off x="3831322" y="1759840"/>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297" name="Group 296">
              <a:extLst>
                <a:ext uri="{FF2B5EF4-FFF2-40B4-BE49-F238E27FC236}">
                  <a16:creationId xmlns:a16="http://schemas.microsoft.com/office/drawing/2014/main" id="{B4835BFA-F62A-4412-9C9A-C1A20E539433}"/>
                </a:ext>
              </a:extLst>
            </p:cNvPr>
            <p:cNvGrpSpPr/>
            <p:nvPr/>
          </p:nvGrpSpPr>
          <p:grpSpPr>
            <a:xfrm>
              <a:off x="1385302" y="2386897"/>
              <a:ext cx="2421662" cy="84293"/>
              <a:chOff x="1701494" y="1682999"/>
              <a:chExt cx="2421662" cy="91440"/>
            </a:xfrm>
          </p:grpSpPr>
          <p:sp>
            <p:nvSpPr>
              <p:cNvPr id="695" name="Freeform 21">
                <a:extLst>
                  <a:ext uri="{FF2B5EF4-FFF2-40B4-BE49-F238E27FC236}">
                    <a16:creationId xmlns:a16="http://schemas.microsoft.com/office/drawing/2014/main" id="{E7C6FD3B-9937-44B1-A57B-948587EB8208}"/>
                  </a:ext>
                </a:extLst>
              </p:cNvPr>
              <p:cNvSpPr/>
              <p:nvPr/>
            </p:nvSpPr>
            <p:spPr>
              <a:xfrm>
                <a:off x="1701494" y="1700386"/>
                <a:ext cx="2154652" cy="64008"/>
              </a:xfrm>
              <a:custGeom>
                <a:avLst/>
                <a:gdLst>
                  <a:gd name="connsiteX0" fmla="*/ 681 w 857250"/>
                  <a:gd name="connsiteY0" fmla="*/ 556 h 25400"/>
                  <a:gd name="connsiteX1" fmla="*/ 857931 w 857250"/>
                  <a:gd name="connsiteY1" fmla="*/ 556 h 25400"/>
                  <a:gd name="connsiteX2" fmla="*/ 857931 w 857250"/>
                  <a:gd name="connsiteY2" fmla="*/ 25956 h 25400"/>
                  <a:gd name="connsiteX3" fmla="*/ 681 w 857250"/>
                  <a:gd name="connsiteY3" fmla="*/ 25956 h 25400"/>
                </a:gdLst>
                <a:ahLst/>
                <a:cxnLst>
                  <a:cxn ang="0">
                    <a:pos x="connsiteX0" y="connsiteY0"/>
                  </a:cxn>
                  <a:cxn ang="0">
                    <a:pos x="connsiteX1" y="connsiteY1"/>
                  </a:cxn>
                  <a:cxn ang="0">
                    <a:pos x="connsiteX2" y="connsiteY2"/>
                  </a:cxn>
                  <a:cxn ang="0">
                    <a:pos x="connsiteX3" y="connsiteY3"/>
                  </a:cxn>
                </a:cxnLst>
                <a:rect l="l" t="t" r="r" b="b"/>
                <a:pathLst>
                  <a:path w="857250" h="25400">
                    <a:moveTo>
                      <a:pt x="681" y="556"/>
                    </a:moveTo>
                    <a:lnTo>
                      <a:pt x="857931" y="556"/>
                    </a:lnTo>
                    <a:lnTo>
                      <a:pt x="857931" y="25956"/>
                    </a:lnTo>
                    <a:lnTo>
                      <a:pt x="681" y="2595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96" name="Diamond 695">
                <a:extLst>
                  <a:ext uri="{FF2B5EF4-FFF2-40B4-BE49-F238E27FC236}">
                    <a16:creationId xmlns:a16="http://schemas.microsoft.com/office/drawing/2014/main" id="{216EDB0E-AE49-4EEC-8FEA-6DAE0607F748}"/>
                  </a:ext>
                </a:extLst>
              </p:cNvPr>
              <p:cNvSpPr/>
              <p:nvPr/>
            </p:nvSpPr>
            <p:spPr>
              <a:xfrm>
                <a:off x="4008238" y="1692143"/>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97" name="Rectangle 696">
                <a:extLst>
                  <a:ext uri="{FF2B5EF4-FFF2-40B4-BE49-F238E27FC236}">
                    <a16:creationId xmlns:a16="http://schemas.microsoft.com/office/drawing/2014/main" id="{58EF1843-4A29-4F7D-B0E4-A1CE29546FB9}"/>
                  </a:ext>
                </a:extLst>
              </p:cNvPr>
              <p:cNvSpPr/>
              <p:nvPr/>
            </p:nvSpPr>
            <p:spPr>
              <a:xfrm>
                <a:off x="3722676" y="1682999"/>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298" name="Group 297">
              <a:extLst>
                <a:ext uri="{FF2B5EF4-FFF2-40B4-BE49-F238E27FC236}">
                  <a16:creationId xmlns:a16="http://schemas.microsoft.com/office/drawing/2014/main" id="{5045CC18-9CC1-4364-A824-262237BDA489}"/>
                </a:ext>
              </a:extLst>
            </p:cNvPr>
            <p:cNvGrpSpPr/>
            <p:nvPr/>
          </p:nvGrpSpPr>
          <p:grpSpPr>
            <a:xfrm>
              <a:off x="1385302" y="2305460"/>
              <a:ext cx="2494200" cy="84293"/>
              <a:chOff x="1701492" y="1614362"/>
              <a:chExt cx="2494200" cy="91440"/>
            </a:xfrm>
          </p:grpSpPr>
          <p:sp>
            <p:nvSpPr>
              <p:cNvPr id="692" name="Freeform 20">
                <a:extLst>
                  <a:ext uri="{FF2B5EF4-FFF2-40B4-BE49-F238E27FC236}">
                    <a16:creationId xmlns:a16="http://schemas.microsoft.com/office/drawing/2014/main" id="{9FAF0B44-4AE7-431D-AF9D-4B1312C59B48}"/>
                  </a:ext>
                </a:extLst>
              </p:cNvPr>
              <p:cNvSpPr/>
              <p:nvPr/>
            </p:nvSpPr>
            <p:spPr>
              <a:xfrm>
                <a:off x="1701492" y="1631749"/>
                <a:ext cx="2154652" cy="64008"/>
              </a:xfrm>
              <a:custGeom>
                <a:avLst/>
                <a:gdLst>
                  <a:gd name="connsiteX0" fmla="*/ 681 w 857250"/>
                  <a:gd name="connsiteY0" fmla="*/ 551 h 25400"/>
                  <a:gd name="connsiteX1" fmla="*/ 857931 w 857250"/>
                  <a:gd name="connsiteY1" fmla="*/ 551 h 25400"/>
                  <a:gd name="connsiteX2" fmla="*/ 857931 w 857250"/>
                  <a:gd name="connsiteY2" fmla="*/ 25951 h 25400"/>
                  <a:gd name="connsiteX3" fmla="*/ 681 w 857250"/>
                  <a:gd name="connsiteY3" fmla="*/ 25951 h 25400"/>
                </a:gdLst>
                <a:ahLst/>
                <a:cxnLst>
                  <a:cxn ang="0">
                    <a:pos x="connsiteX0" y="connsiteY0"/>
                  </a:cxn>
                  <a:cxn ang="0">
                    <a:pos x="connsiteX1" y="connsiteY1"/>
                  </a:cxn>
                  <a:cxn ang="0">
                    <a:pos x="connsiteX2" y="connsiteY2"/>
                  </a:cxn>
                  <a:cxn ang="0">
                    <a:pos x="connsiteX3" y="connsiteY3"/>
                  </a:cxn>
                </a:cxnLst>
                <a:rect l="l" t="t" r="r" b="b"/>
                <a:pathLst>
                  <a:path w="857250" h="25400">
                    <a:moveTo>
                      <a:pt x="681" y="551"/>
                    </a:moveTo>
                    <a:lnTo>
                      <a:pt x="857931" y="551"/>
                    </a:lnTo>
                    <a:lnTo>
                      <a:pt x="857931" y="25951"/>
                    </a:lnTo>
                    <a:lnTo>
                      <a:pt x="681" y="2595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93" name="Diamond 692">
                <a:extLst>
                  <a:ext uri="{FF2B5EF4-FFF2-40B4-BE49-F238E27FC236}">
                    <a16:creationId xmlns:a16="http://schemas.microsoft.com/office/drawing/2014/main" id="{94534A18-6CA3-46F5-BA13-9F4212197343}"/>
                  </a:ext>
                </a:extLst>
              </p:cNvPr>
              <p:cNvSpPr/>
              <p:nvPr/>
            </p:nvSpPr>
            <p:spPr>
              <a:xfrm>
                <a:off x="4122540" y="1625064"/>
                <a:ext cx="73152" cy="70037"/>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94" name="Rectangle 693">
                <a:extLst>
                  <a:ext uri="{FF2B5EF4-FFF2-40B4-BE49-F238E27FC236}">
                    <a16:creationId xmlns:a16="http://schemas.microsoft.com/office/drawing/2014/main" id="{A3499856-057E-4A66-9FAD-B6A430FE0CD2}"/>
                  </a:ext>
                </a:extLst>
              </p:cNvPr>
              <p:cNvSpPr/>
              <p:nvPr/>
            </p:nvSpPr>
            <p:spPr>
              <a:xfrm>
                <a:off x="3735836" y="1614362"/>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299" name="Group 298">
              <a:extLst>
                <a:ext uri="{FF2B5EF4-FFF2-40B4-BE49-F238E27FC236}">
                  <a16:creationId xmlns:a16="http://schemas.microsoft.com/office/drawing/2014/main" id="{A70ED3CE-5E06-4453-96CD-0D6985301C38}"/>
                </a:ext>
              </a:extLst>
            </p:cNvPr>
            <p:cNvGrpSpPr/>
            <p:nvPr/>
          </p:nvGrpSpPr>
          <p:grpSpPr>
            <a:xfrm>
              <a:off x="1385302" y="1979708"/>
              <a:ext cx="3255534" cy="84293"/>
              <a:chOff x="1701494" y="1339466"/>
              <a:chExt cx="3255534" cy="91440"/>
            </a:xfrm>
          </p:grpSpPr>
          <p:sp>
            <p:nvSpPr>
              <p:cNvPr id="689" name="Freeform 19">
                <a:extLst>
                  <a:ext uri="{FF2B5EF4-FFF2-40B4-BE49-F238E27FC236}">
                    <a16:creationId xmlns:a16="http://schemas.microsoft.com/office/drawing/2014/main" id="{D3DD31E9-042D-4B02-84DB-040B4120A3FF}"/>
                  </a:ext>
                </a:extLst>
              </p:cNvPr>
              <p:cNvSpPr/>
              <p:nvPr/>
            </p:nvSpPr>
            <p:spPr>
              <a:xfrm>
                <a:off x="1701494" y="1356853"/>
                <a:ext cx="2824988" cy="64008"/>
              </a:xfrm>
              <a:custGeom>
                <a:avLst/>
                <a:gdLst>
                  <a:gd name="connsiteX0" fmla="*/ 681 w 1123950"/>
                  <a:gd name="connsiteY0" fmla="*/ 531 h 25400"/>
                  <a:gd name="connsiteX1" fmla="*/ 1124631 w 1123950"/>
                  <a:gd name="connsiteY1" fmla="*/ 531 h 25400"/>
                  <a:gd name="connsiteX2" fmla="*/ 1124631 w 1123950"/>
                  <a:gd name="connsiteY2" fmla="*/ 25931 h 25400"/>
                  <a:gd name="connsiteX3" fmla="*/ 681 w 1123950"/>
                  <a:gd name="connsiteY3" fmla="*/ 25931 h 25400"/>
                </a:gdLst>
                <a:ahLst/>
                <a:cxnLst>
                  <a:cxn ang="0">
                    <a:pos x="connsiteX0" y="connsiteY0"/>
                  </a:cxn>
                  <a:cxn ang="0">
                    <a:pos x="connsiteX1" y="connsiteY1"/>
                  </a:cxn>
                  <a:cxn ang="0">
                    <a:pos x="connsiteX2" y="connsiteY2"/>
                  </a:cxn>
                  <a:cxn ang="0">
                    <a:pos x="connsiteX3" y="connsiteY3"/>
                  </a:cxn>
                </a:cxnLst>
                <a:rect l="l" t="t" r="r" b="b"/>
                <a:pathLst>
                  <a:path w="1123950" h="25400">
                    <a:moveTo>
                      <a:pt x="681" y="531"/>
                    </a:moveTo>
                    <a:lnTo>
                      <a:pt x="1124631" y="531"/>
                    </a:lnTo>
                    <a:lnTo>
                      <a:pt x="1124631" y="25931"/>
                    </a:lnTo>
                    <a:lnTo>
                      <a:pt x="681" y="2593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90" name="Diamond 689">
                <a:extLst>
                  <a:ext uri="{FF2B5EF4-FFF2-40B4-BE49-F238E27FC236}">
                    <a16:creationId xmlns:a16="http://schemas.microsoft.com/office/drawing/2014/main" id="{ED0AFCA6-4C5F-47D4-B1A9-BCF61627C134}"/>
                  </a:ext>
                </a:extLst>
              </p:cNvPr>
              <p:cNvSpPr/>
              <p:nvPr/>
            </p:nvSpPr>
            <p:spPr>
              <a:xfrm>
                <a:off x="4574779" y="1348610"/>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91" name="Rectangle 690">
                <a:extLst>
                  <a:ext uri="{FF2B5EF4-FFF2-40B4-BE49-F238E27FC236}">
                    <a16:creationId xmlns:a16="http://schemas.microsoft.com/office/drawing/2014/main" id="{467A83C1-9C3D-433E-932C-6671D95328D1}"/>
                  </a:ext>
                </a:extLst>
              </p:cNvPr>
              <p:cNvSpPr/>
              <p:nvPr/>
            </p:nvSpPr>
            <p:spPr>
              <a:xfrm>
                <a:off x="4556548" y="1339466"/>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00" name="Group 299">
              <a:extLst>
                <a:ext uri="{FF2B5EF4-FFF2-40B4-BE49-F238E27FC236}">
                  <a16:creationId xmlns:a16="http://schemas.microsoft.com/office/drawing/2014/main" id="{0E89DC22-27FA-4B98-A4AA-61C05B93D9DB}"/>
                </a:ext>
              </a:extLst>
            </p:cNvPr>
            <p:cNvGrpSpPr/>
            <p:nvPr/>
          </p:nvGrpSpPr>
          <p:grpSpPr>
            <a:xfrm>
              <a:off x="1385302" y="1816833"/>
              <a:ext cx="3499898" cy="84293"/>
              <a:chOff x="1701494" y="1189006"/>
              <a:chExt cx="3499898" cy="91440"/>
            </a:xfrm>
          </p:grpSpPr>
          <p:sp>
            <p:nvSpPr>
              <p:cNvPr id="686" name="Freeform 18">
                <a:extLst>
                  <a:ext uri="{FF2B5EF4-FFF2-40B4-BE49-F238E27FC236}">
                    <a16:creationId xmlns:a16="http://schemas.microsoft.com/office/drawing/2014/main" id="{A5277B7F-0356-4022-A290-A4869A2C858E}"/>
                  </a:ext>
                </a:extLst>
              </p:cNvPr>
              <p:cNvSpPr/>
              <p:nvPr/>
            </p:nvSpPr>
            <p:spPr>
              <a:xfrm>
                <a:off x="1701494" y="1206393"/>
                <a:ext cx="3128235" cy="64008"/>
              </a:xfrm>
              <a:custGeom>
                <a:avLst/>
                <a:gdLst>
                  <a:gd name="connsiteX0" fmla="*/ 681 w 1244600"/>
                  <a:gd name="connsiteY0" fmla="*/ 521 h 25400"/>
                  <a:gd name="connsiteX1" fmla="*/ 1245281 w 1244600"/>
                  <a:gd name="connsiteY1" fmla="*/ 521 h 25400"/>
                  <a:gd name="connsiteX2" fmla="*/ 1245281 w 1244600"/>
                  <a:gd name="connsiteY2" fmla="*/ 25921 h 25400"/>
                  <a:gd name="connsiteX3" fmla="*/ 681 w 1244600"/>
                  <a:gd name="connsiteY3" fmla="*/ 25921 h 25400"/>
                </a:gdLst>
                <a:ahLst/>
                <a:cxnLst>
                  <a:cxn ang="0">
                    <a:pos x="connsiteX0" y="connsiteY0"/>
                  </a:cxn>
                  <a:cxn ang="0">
                    <a:pos x="connsiteX1" y="connsiteY1"/>
                  </a:cxn>
                  <a:cxn ang="0">
                    <a:pos x="connsiteX2" y="connsiteY2"/>
                  </a:cxn>
                  <a:cxn ang="0">
                    <a:pos x="connsiteX3" y="connsiteY3"/>
                  </a:cxn>
                </a:cxnLst>
                <a:rect l="l" t="t" r="r" b="b"/>
                <a:pathLst>
                  <a:path w="1244600" h="25400">
                    <a:moveTo>
                      <a:pt x="681" y="521"/>
                    </a:moveTo>
                    <a:lnTo>
                      <a:pt x="1245281" y="521"/>
                    </a:lnTo>
                    <a:lnTo>
                      <a:pt x="1245281" y="25921"/>
                    </a:lnTo>
                    <a:lnTo>
                      <a:pt x="681" y="2592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87" name="Diamond 686">
                <a:extLst>
                  <a:ext uri="{FF2B5EF4-FFF2-40B4-BE49-F238E27FC236}">
                    <a16:creationId xmlns:a16="http://schemas.microsoft.com/office/drawing/2014/main" id="{344835CA-A79A-4B68-822B-3261E433ED03}"/>
                  </a:ext>
                </a:extLst>
              </p:cNvPr>
              <p:cNvSpPr/>
              <p:nvPr/>
            </p:nvSpPr>
            <p:spPr>
              <a:xfrm>
                <a:off x="4812291" y="1198150"/>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88" name="Rectangle 687">
                <a:extLst>
                  <a:ext uri="{FF2B5EF4-FFF2-40B4-BE49-F238E27FC236}">
                    <a16:creationId xmlns:a16="http://schemas.microsoft.com/office/drawing/2014/main" id="{AF8B41BB-E559-4FAF-95B9-F8C92E7D66E9}"/>
                  </a:ext>
                </a:extLst>
              </p:cNvPr>
              <p:cNvSpPr/>
              <p:nvPr/>
            </p:nvSpPr>
            <p:spPr>
              <a:xfrm>
                <a:off x="4800912" y="1189006"/>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01" name="Group 300">
              <a:extLst>
                <a:ext uri="{FF2B5EF4-FFF2-40B4-BE49-F238E27FC236}">
                  <a16:creationId xmlns:a16="http://schemas.microsoft.com/office/drawing/2014/main" id="{13BD7B4D-D693-40D1-A2C4-4C0E3EACC748}"/>
                </a:ext>
              </a:extLst>
            </p:cNvPr>
            <p:cNvGrpSpPr/>
            <p:nvPr/>
          </p:nvGrpSpPr>
          <p:grpSpPr>
            <a:xfrm>
              <a:off x="1385302" y="3282714"/>
              <a:ext cx="1971398" cy="84293"/>
              <a:chOff x="1701494" y="2444389"/>
              <a:chExt cx="1971398" cy="91440"/>
            </a:xfrm>
          </p:grpSpPr>
          <p:sp>
            <p:nvSpPr>
              <p:cNvPr id="683" name="Freeform 29">
                <a:extLst>
                  <a:ext uri="{FF2B5EF4-FFF2-40B4-BE49-F238E27FC236}">
                    <a16:creationId xmlns:a16="http://schemas.microsoft.com/office/drawing/2014/main" id="{D768D922-189D-4ED1-9836-D0E5E17CD578}"/>
                  </a:ext>
                </a:extLst>
              </p:cNvPr>
              <p:cNvSpPr/>
              <p:nvPr/>
            </p:nvSpPr>
            <p:spPr>
              <a:xfrm>
                <a:off x="1701494" y="2461776"/>
                <a:ext cx="1580078" cy="64008"/>
              </a:xfrm>
              <a:custGeom>
                <a:avLst/>
                <a:gdLst>
                  <a:gd name="connsiteX0" fmla="*/ 681 w 628650"/>
                  <a:gd name="connsiteY0" fmla="*/ 606 h 25400"/>
                  <a:gd name="connsiteX1" fmla="*/ 629331 w 628650"/>
                  <a:gd name="connsiteY1" fmla="*/ 606 h 25400"/>
                  <a:gd name="connsiteX2" fmla="*/ 629331 w 628650"/>
                  <a:gd name="connsiteY2" fmla="*/ 26006 h 25400"/>
                  <a:gd name="connsiteX3" fmla="*/ 681 w 628650"/>
                  <a:gd name="connsiteY3" fmla="*/ 26006 h 25400"/>
                </a:gdLst>
                <a:ahLst/>
                <a:cxnLst>
                  <a:cxn ang="0">
                    <a:pos x="connsiteX0" y="connsiteY0"/>
                  </a:cxn>
                  <a:cxn ang="0">
                    <a:pos x="connsiteX1" y="connsiteY1"/>
                  </a:cxn>
                  <a:cxn ang="0">
                    <a:pos x="connsiteX2" y="connsiteY2"/>
                  </a:cxn>
                  <a:cxn ang="0">
                    <a:pos x="connsiteX3" y="connsiteY3"/>
                  </a:cxn>
                </a:cxnLst>
                <a:rect l="l" t="t" r="r" b="b"/>
                <a:pathLst>
                  <a:path w="628650" h="25400">
                    <a:moveTo>
                      <a:pt x="681" y="606"/>
                    </a:moveTo>
                    <a:lnTo>
                      <a:pt x="629331" y="606"/>
                    </a:lnTo>
                    <a:lnTo>
                      <a:pt x="629331" y="26006"/>
                    </a:lnTo>
                    <a:lnTo>
                      <a:pt x="681" y="2600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84" name="Diamond 683">
                <a:extLst>
                  <a:ext uri="{FF2B5EF4-FFF2-40B4-BE49-F238E27FC236}">
                    <a16:creationId xmlns:a16="http://schemas.microsoft.com/office/drawing/2014/main" id="{4F4B5CDA-3F1F-437D-AE32-5388FE614035}"/>
                  </a:ext>
                </a:extLst>
              </p:cNvPr>
              <p:cNvSpPr/>
              <p:nvPr/>
            </p:nvSpPr>
            <p:spPr>
              <a:xfrm>
                <a:off x="3291838" y="2455091"/>
                <a:ext cx="73152" cy="70037"/>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85" name="Rectangle 684">
                <a:extLst>
                  <a:ext uri="{FF2B5EF4-FFF2-40B4-BE49-F238E27FC236}">
                    <a16:creationId xmlns:a16="http://schemas.microsoft.com/office/drawing/2014/main" id="{FFF31EC7-E0CA-468D-A454-09AD2D6C907F}"/>
                  </a:ext>
                </a:extLst>
              </p:cNvPr>
              <p:cNvSpPr/>
              <p:nvPr/>
            </p:nvSpPr>
            <p:spPr>
              <a:xfrm>
                <a:off x="3272412" y="2444389"/>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02" name="Group 301">
              <a:extLst>
                <a:ext uri="{FF2B5EF4-FFF2-40B4-BE49-F238E27FC236}">
                  <a16:creationId xmlns:a16="http://schemas.microsoft.com/office/drawing/2014/main" id="{889220D9-2751-4160-9429-5EB89ACB113D}"/>
                </a:ext>
              </a:extLst>
            </p:cNvPr>
            <p:cNvGrpSpPr/>
            <p:nvPr/>
          </p:nvGrpSpPr>
          <p:grpSpPr>
            <a:xfrm>
              <a:off x="1385302" y="3364151"/>
              <a:ext cx="1842245" cy="84293"/>
              <a:chOff x="1701494" y="2515269"/>
              <a:chExt cx="1842245" cy="91440"/>
            </a:xfrm>
          </p:grpSpPr>
          <p:sp>
            <p:nvSpPr>
              <p:cNvPr id="681" name="Freeform 30">
                <a:extLst>
                  <a:ext uri="{FF2B5EF4-FFF2-40B4-BE49-F238E27FC236}">
                    <a16:creationId xmlns:a16="http://schemas.microsoft.com/office/drawing/2014/main" id="{C604754C-E964-450A-B00D-B332415A7ED7}"/>
                  </a:ext>
                </a:extLst>
              </p:cNvPr>
              <p:cNvSpPr/>
              <p:nvPr/>
            </p:nvSpPr>
            <p:spPr>
              <a:xfrm>
                <a:off x="1701494" y="2532656"/>
                <a:ext cx="1548157" cy="64008"/>
              </a:xfrm>
              <a:custGeom>
                <a:avLst/>
                <a:gdLst>
                  <a:gd name="connsiteX0" fmla="*/ 681 w 615950"/>
                  <a:gd name="connsiteY0" fmla="*/ 611 h 25400"/>
                  <a:gd name="connsiteX1" fmla="*/ 616631 w 615950"/>
                  <a:gd name="connsiteY1" fmla="*/ 611 h 25400"/>
                  <a:gd name="connsiteX2" fmla="*/ 616631 w 615950"/>
                  <a:gd name="connsiteY2" fmla="*/ 26011 h 25400"/>
                  <a:gd name="connsiteX3" fmla="*/ 681 w 615950"/>
                  <a:gd name="connsiteY3" fmla="*/ 26011 h 25400"/>
                </a:gdLst>
                <a:ahLst/>
                <a:cxnLst>
                  <a:cxn ang="0">
                    <a:pos x="connsiteX0" y="connsiteY0"/>
                  </a:cxn>
                  <a:cxn ang="0">
                    <a:pos x="connsiteX1" y="connsiteY1"/>
                  </a:cxn>
                  <a:cxn ang="0">
                    <a:pos x="connsiteX2" y="connsiteY2"/>
                  </a:cxn>
                  <a:cxn ang="0">
                    <a:pos x="connsiteX3" y="connsiteY3"/>
                  </a:cxn>
                </a:cxnLst>
                <a:rect l="l" t="t" r="r" b="b"/>
                <a:pathLst>
                  <a:path w="615950" h="25400">
                    <a:moveTo>
                      <a:pt x="681" y="611"/>
                    </a:moveTo>
                    <a:lnTo>
                      <a:pt x="616631" y="611"/>
                    </a:lnTo>
                    <a:lnTo>
                      <a:pt x="616631" y="26011"/>
                    </a:lnTo>
                    <a:lnTo>
                      <a:pt x="681" y="2601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82" name="Rectangle 681">
                <a:extLst>
                  <a:ext uri="{FF2B5EF4-FFF2-40B4-BE49-F238E27FC236}">
                    <a16:creationId xmlns:a16="http://schemas.microsoft.com/office/drawing/2014/main" id="{7D7C73E3-501A-4986-801B-CB57A57C0FEB}"/>
                  </a:ext>
                </a:extLst>
              </p:cNvPr>
              <p:cNvSpPr/>
              <p:nvPr/>
            </p:nvSpPr>
            <p:spPr>
              <a:xfrm>
                <a:off x="3143259" y="2515269"/>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04" name="Group 303">
              <a:extLst>
                <a:ext uri="{FF2B5EF4-FFF2-40B4-BE49-F238E27FC236}">
                  <a16:creationId xmlns:a16="http://schemas.microsoft.com/office/drawing/2014/main" id="{6BFD5743-431C-4BC5-8AB5-82E9A431CEFD}"/>
                </a:ext>
              </a:extLst>
            </p:cNvPr>
            <p:cNvGrpSpPr/>
            <p:nvPr/>
          </p:nvGrpSpPr>
          <p:grpSpPr>
            <a:xfrm>
              <a:off x="1385302" y="3445589"/>
              <a:ext cx="1675396" cy="84293"/>
              <a:chOff x="1701494" y="2594155"/>
              <a:chExt cx="1675396" cy="91440"/>
            </a:xfrm>
          </p:grpSpPr>
          <p:sp>
            <p:nvSpPr>
              <p:cNvPr id="678" name="Freeform 31">
                <a:extLst>
                  <a:ext uri="{FF2B5EF4-FFF2-40B4-BE49-F238E27FC236}">
                    <a16:creationId xmlns:a16="http://schemas.microsoft.com/office/drawing/2014/main" id="{151792A1-5944-457E-B477-AD52581C5865}"/>
                  </a:ext>
                </a:extLst>
              </p:cNvPr>
              <p:cNvSpPr/>
              <p:nvPr/>
            </p:nvSpPr>
            <p:spPr>
              <a:xfrm>
                <a:off x="1701494" y="2611542"/>
                <a:ext cx="1388554" cy="64008"/>
              </a:xfrm>
              <a:custGeom>
                <a:avLst/>
                <a:gdLst>
                  <a:gd name="connsiteX0" fmla="*/ 681 w 552450"/>
                  <a:gd name="connsiteY0" fmla="*/ 616 h 25400"/>
                  <a:gd name="connsiteX1" fmla="*/ 553131 w 552450"/>
                  <a:gd name="connsiteY1" fmla="*/ 616 h 25400"/>
                  <a:gd name="connsiteX2" fmla="*/ 553131 w 552450"/>
                  <a:gd name="connsiteY2" fmla="*/ 26016 h 25400"/>
                  <a:gd name="connsiteX3" fmla="*/ 681 w 552450"/>
                  <a:gd name="connsiteY3" fmla="*/ 26016 h 25400"/>
                </a:gdLst>
                <a:ahLst/>
                <a:cxnLst>
                  <a:cxn ang="0">
                    <a:pos x="connsiteX0" y="connsiteY0"/>
                  </a:cxn>
                  <a:cxn ang="0">
                    <a:pos x="connsiteX1" y="connsiteY1"/>
                  </a:cxn>
                  <a:cxn ang="0">
                    <a:pos x="connsiteX2" y="connsiteY2"/>
                  </a:cxn>
                  <a:cxn ang="0">
                    <a:pos x="connsiteX3" y="connsiteY3"/>
                  </a:cxn>
                </a:cxnLst>
                <a:rect l="l" t="t" r="r" b="b"/>
                <a:pathLst>
                  <a:path w="552450" h="25400">
                    <a:moveTo>
                      <a:pt x="681" y="616"/>
                    </a:moveTo>
                    <a:lnTo>
                      <a:pt x="553131" y="616"/>
                    </a:lnTo>
                    <a:lnTo>
                      <a:pt x="553131" y="26016"/>
                    </a:lnTo>
                    <a:lnTo>
                      <a:pt x="681" y="2601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79" name="Diamond 678">
                <a:extLst>
                  <a:ext uri="{FF2B5EF4-FFF2-40B4-BE49-F238E27FC236}">
                    <a16:creationId xmlns:a16="http://schemas.microsoft.com/office/drawing/2014/main" id="{F0AFBE56-5F82-4A33-8236-A66CEBFDE0E9}"/>
                  </a:ext>
                </a:extLst>
              </p:cNvPr>
              <p:cNvSpPr/>
              <p:nvPr/>
            </p:nvSpPr>
            <p:spPr>
              <a:xfrm>
                <a:off x="2735932" y="2603299"/>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80" name="Rectangle 679">
                <a:extLst>
                  <a:ext uri="{FF2B5EF4-FFF2-40B4-BE49-F238E27FC236}">
                    <a16:creationId xmlns:a16="http://schemas.microsoft.com/office/drawing/2014/main" id="{A14E6C46-D868-4FE6-A55F-B37406FF3F06}"/>
                  </a:ext>
                </a:extLst>
              </p:cNvPr>
              <p:cNvSpPr/>
              <p:nvPr/>
            </p:nvSpPr>
            <p:spPr>
              <a:xfrm>
                <a:off x="2976410" y="2594155"/>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05" name="Group 304">
              <a:extLst>
                <a:ext uri="{FF2B5EF4-FFF2-40B4-BE49-F238E27FC236}">
                  <a16:creationId xmlns:a16="http://schemas.microsoft.com/office/drawing/2014/main" id="{C6BD46AB-6D0E-4299-B0BB-BE739AC715AD}"/>
                </a:ext>
              </a:extLst>
            </p:cNvPr>
            <p:cNvGrpSpPr/>
            <p:nvPr/>
          </p:nvGrpSpPr>
          <p:grpSpPr>
            <a:xfrm>
              <a:off x="1385302" y="3527027"/>
              <a:ext cx="1631982" cy="84293"/>
              <a:chOff x="1701494" y="2668076"/>
              <a:chExt cx="1631982" cy="91440"/>
            </a:xfrm>
          </p:grpSpPr>
          <p:sp>
            <p:nvSpPr>
              <p:cNvPr id="675" name="Freeform 32">
                <a:extLst>
                  <a:ext uri="{FF2B5EF4-FFF2-40B4-BE49-F238E27FC236}">
                    <a16:creationId xmlns:a16="http://schemas.microsoft.com/office/drawing/2014/main" id="{9FA9FEB2-70BC-484B-AB7C-902AA9F1B5B0}"/>
                  </a:ext>
                </a:extLst>
              </p:cNvPr>
              <p:cNvSpPr/>
              <p:nvPr/>
            </p:nvSpPr>
            <p:spPr>
              <a:xfrm>
                <a:off x="1701494" y="2685463"/>
                <a:ext cx="1340672" cy="64008"/>
              </a:xfrm>
              <a:custGeom>
                <a:avLst/>
                <a:gdLst>
                  <a:gd name="connsiteX0" fmla="*/ 681 w 533400"/>
                  <a:gd name="connsiteY0" fmla="*/ 621 h 25400"/>
                  <a:gd name="connsiteX1" fmla="*/ 534081 w 533400"/>
                  <a:gd name="connsiteY1" fmla="*/ 621 h 25400"/>
                  <a:gd name="connsiteX2" fmla="*/ 534081 w 533400"/>
                  <a:gd name="connsiteY2" fmla="*/ 26021 h 25400"/>
                  <a:gd name="connsiteX3" fmla="*/ 681 w 533400"/>
                  <a:gd name="connsiteY3" fmla="*/ 26021 h 25400"/>
                </a:gdLst>
                <a:ahLst/>
                <a:cxnLst>
                  <a:cxn ang="0">
                    <a:pos x="connsiteX0" y="connsiteY0"/>
                  </a:cxn>
                  <a:cxn ang="0">
                    <a:pos x="connsiteX1" y="connsiteY1"/>
                  </a:cxn>
                  <a:cxn ang="0">
                    <a:pos x="connsiteX2" y="connsiteY2"/>
                  </a:cxn>
                  <a:cxn ang="0">
                    <a:pos x="connsiteX3" y="connsiteY3"/>
                  </a:cxn>
                </a:cxnLst>
                <a:rect l="l" t="t" r="r" b="b"/>
                <a:pathLst>
                  <a:path w="533400" h="25400">
                    <a:moveTo>
                      <a:pt x="681" y="621"/>
                    </a:moveTo>
                    <a:lnTo>
                      <a:pt x="534081" y="621"/>
                    </a:lnTo>
                    <a:lnTo>
                      <a:pt x="534081" y="26021"/>
                    </a:lnTo>
                    <a:lnTo>
                      <a:pt x="681" y="2602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76" name="Diamond 675">
                <a:extLst>
                  <a:ext uri="{FF2B5EF4-FFF2-40B4-BE49-F238E27FC236}">
                    <a16:creationId xmlns:a16="http://schemas.microsoft.com/office/drawing/2014/main" id="{5A1710B7-D430-4386-B745-6B188823D4E3}"/>
                  </a:ext>
                </a:extLst>
              </p:cNvPr>
              <p:cNvSpPr/>
              <p:nvPr/>
            </p:nvSpPr>
            <p:spPr>
              <a:xfrm>
                <a:off x="2905414" y="2678778"/>
                <a:ext cx="73152" cy="70037"/>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77" name="Rectangle 676">
                <a:extLst>
                  <a:ext uri="{FF2B5EF4-FFF2-40B4-BE49-F238E27FC236}">
                    <a16:creationId xmlns:a16="http://schemas.microsoft.com/office/drawing/2014/main" id="{1052B07E-6150-4E80-9252-C9DDFE0203C8}"/>
                  </a:ext>
                </a:extLst>
              </p:cNvPr>
              <p:cNvSpPr/>
              <p:nvPr/>
            </p:nvSpPr>
            <p:spPr>
              <a:xfrm>
                <a:off x="2932996" y="2668076"/>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66" name="Group 365">
              <a:extLst>
                <a:ext uri="{FF2B5EF4-FFF2-40B4-BE49-F238E27FC236}">
                  <a16:creationId xmlns:a16="http://schemas.microsoft.com/office/drawing/2014/main" id="{C9F60340-2F72-4E0A-B410-6A7E04CAD7D8}"/>
                </a:ext>
              </a:extLst>
            </p:cNvPr>
            <p:cNvGrpSpPr/>
            <p:nvPr/>
          </p:nvGrpSpPr>
          <p:grpSpPr>
            <a:xfrm>
              <a:off x="1385302" y="3608465"/>
              <a:ext cx="1573440" cy="84293"/>
              <a:chOff x="1701494" y="2732677"/>
              <a:chExt cx="1573440" cy="91440"/>
            </a:xfrm>
          </p:grpSpPr>
          <p:sp>
            <p:nvSpPr>
              <p:cNvPr id="672" name="Freeform 33">
                <a:extLst>
                  <a:ext uri="{FF2B5EF4-FFF2-40B4-BE49-F238E27FC236}">
                    <a16:creationId xmlns:a16="http://schemas.microsoft.com/office/drawing/2014/main" id="{4B3D3057-E226-49B9-A27A-BC14FA60E4C1}"/>
                  </a:ext>
                </a:extLst>
              </p:cNvPr>
              <p:cNvSpPr/>
              <p:nvPr/>
            </p:nvSpPr>
            <p:spPr>
              <a:xfrm>
                <a:off x="1701494" y="2750064"/>
                <a:ext cx="1292791" cy="64008"/>
              </a:xfrm>
              <a:custGeom>
                <a:avLst/>
                <a:gdLst>
                  <a:gd name="connsiteX0" fmla="*/ 681 w 514350"/>
                  <a:gd name="connsiteY0" fmla="*/ 626 h 25400"/>
                  <a:gd name="connsiteX1" fmla="*/ 515031 w 514350"/>
                  <a:gd name="connsiteY1" fmla="*/ 626 h 25400"/>
                  <a:gd name="connsiteX2" fmla="*/ 515031 w 514350"/>
                  <a:gd name="connsiteY2" fmla="*/ 26026 h 25400"/>
                  <a:gd name="connsiteX3" fmla="*/ 681 w 514350"/>
                  <a:gd name="connsiteY3" fmla="*/ 26026 h 25400"/>
                </a:gdLst>
                <a:ahLst/>
                <a:cxnLst>
                  <a:cxn ang="0">
                    <a:pos x="connsiteX0" y="connsiteY0"/>
                  </a:cxn>
                  <a:cxn ang="0">
                    <a:pos x="connsiteX1" y="connsiteY1"/>
                  </a:cxn>
                  <a:cxn ang="0">
                    <a:pos x="connsiteX2" y="connsiteY2"/>
                  </a:cxn>
                  <a:cxn ang="0">
                    <a:pos x="connsiteX3" y="connsiteY3"/>
                  </a:cxn>
                </a:cxnLst>
                <a:rect l="l" t="t" r="r" b="b"/>
                <a:pathLst>
                  <a:path w="514350" h="25400">
                    <a:moveTo>
                      <a:pt x="681" y="626"/>
                    </a:moveTo>
                    <a:lnTo>
                      <a:pt x="515031" y="626"/>
                    </a:lnTo>
                    <a:lnTo>
                      <a:pt x="515031" y="26026"/>
                    </a:lnTo>
                    <a:lnTo>
                      <a:pt x="681" y="2602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73" name="Diamond 672">
                <a:extLst>
                  <a:ext uri="{FF2B5EF4-FFF2-40B4-BE49-F238E27FC236}">
                    <a16:creationId xmlns:a16="http://schemas.microsoft.com/office/drawing/2014/main" id="{698C1873-77CD-46F0-921A-CE6A3A9CFC2A}"/>
                  </a:ext>
                </a:extLst>
              </p:cNvPr>
              <p:cNvSpPr/>
              <p:nvPr/>
            </p:nvSpPr>
            <p:spPr>
              <a:xfrm>
                <a:off x="2842350" y="2741821"/>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74" name="Rectangle 673">
                <a:extLst>
                  <a:ext uri="{FF2B5EF4-FFF2-40B4-BE49-F238E27FC236}">
                    <a16:creationId xmlns:a16="http://schemas.microsoft.com/office/drawing/2014/main" id="{E837B8DE-5560-49A2-BED1-A46E1C75E4AA}"/>
                  </a:ext>
                </a:extLst>
              </p:cNvPr>
              <p:cNvSpPr/>
              <p:nvPr/>
            </p:nvSpPr>
            <p:spPr>
              <a:xfrm>
                <a:off x="2874454" y="2732677"/>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68" name="Group 367">
              <a:extLst>
                <a:ext uri="{FF2B5EF4-FFF2-40B4-BE49-F238E27FC236}">
                  <a16:creationId xmlns:a16="http://schemas.microsoft.com/office/drawing/2014/main" id="{F5D07B74-747F-44C7-B34F-80707F412724}"/>
                </a:ext>
              </a:extLst>
            </p:cNvPr>
            <p:cNvGrpSpPr/>
            <p:nvPr/>
          </p:nvGrpSpPr>
          <p:grpSpPr>
            <a:xfrm>
              <a:off x="1385302" y="3771340"/>
              <a:ext cx="1528728" cy="84293"/>
              <a:chOff x="1701494" y="2873391"/>
              <a:chExt cx="1528728" cy="91440"/>
            </a:xfrm>
          </p:grpSpPr>
          <p:sp>
            <p:nvSpPr>
              <p:cNvPr id="670" name="Freeform 45">
                <a:extLst>
                  <a:ext uri="{FF2B5EF4-FFF2-40B4-BE49-F238E27FC236}">
                    <a16:creationId xmlns:a16="http://schemas.microsoft.com/office/drawing/2014/main" id="{82BA1FF6-AFAA-45F0-8E04-E8AF0A277241}"/>
                  </a:ext>
                </a:extLst>
              </p:cNvPr>
              <p:cNvSpPr/>
              <p:nvPr/>
            </p:nvSpPr>
            <p:spPr>
              <a:xfrm>
                <a:off x="1701494" y="2890778"/>
                <a:ext cx="1181069" cy="64008"/>
              </a:xfrm>
              <a:custGeom>
                <a:avLst/>
                <a:gdLst>
                  <a:gd name="connsiteX0" fmla="*/ 681 w 469900"/>
                  <a:gd name="connsiteY0" fmla="*/ 636 h 25400"/>
                  <a:gd name="connsiteX1" fmla="*/ 470581 w 469900"/>
                  <a:gd name="connsiteY1" fmla="*/ 636 h 25400"/>
                  <a:gd name="connsiteX2" fmla="*/ 470581 w 469900"/>
                  <a:gd name="connsiteY2" fmla="*/ 26036 h 25400"/>
                  <a:gd name="connsiteX3" fmla="*/ 681 w 469900"/>
                  <a:gd name="connsiteY3" fmla="*/ 26036 h 25400"/>
                </a:gdLst>
                <a:ahLst/>
                <a:cxnLst>
                  <a:cxn ang="0">
                    <a:pos x="connsiteX0" y="connsiteY0"/>
                  </a:cxn>
                  <a:cxn ang="0">
                    <a:pos x="connsiteX1" y="connsiteY1"/>
                  </a:cxn>
                  <a:cxn ang="0">
                    <a:pos x="connsiteX2" y="connsiteY2"/>
                  </a:cxn>
                  <a:cxn ang="0">
                    <a:pos x="connsiteX3" y="connsiteY3"/>
                  </a:cxn>
                </a:cxnLst>
                <a:rect l="l" t="t" r="r" b="b"/>
                <a:pathLst>
                  <a:path w="469900" h="25400">
                    <a:moveTo>
                      <a:pt x="681" y="636"/>
                    </a:moveTo>
                    <a:lnTo>
                      <a:pt x="470581" y="636"/>
                    </a:lnTo>
                    <a:lnTo>
                      <a:pt x="470581" y="26036"/>
                    </a:lnTo>
                    <a:lnTo>
                      <a:pt x="681" y="2603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71" name="Rectangle 670">
                <a:extLst>
                  <a:ext uri="{FF2B5EF4-FFF2-40B4-BE49-F238E27FC236}">
                    <a16:creationId xmlns:a16="http://schemas.microsoft.com/office/drawing/2014/main" id="{FF090444-DDCE-4461-A3ED-01B3BD493C09}"/>
                  </a:ext>
                </a:extLst>
              </p:cNvPr>
              <p:cNvSpPr/>
              <p:nvPr/>
            </p:nvSpPr>
            <p:spPr>
              <a:xfrm>
                <a:off x="2829742" y="2873391"/>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69" name="Group 368">
              <a:extLst>
                <a:ext uri="{FF2B5EF4-FFF2-40B4-BE49-F238E27FC236}">
                  <a16:creationId xmlns:a16="http://schemas.microsoft.com/office/drawing/2014/main" id="{B5CD53AB-1F3E-4B48-BC47-1EB60C79B4B5}"/>
                </a:ext>
              </a:extLst>
            </p:cNvPr>
            <p:cNvGrpSpPr/>
            <p:nvPr/>
          </p:nvGrpSpPr>
          <p:grpSpPr>
            <a:xfrm>
              <a:off x="1385302" y="3852778"/>
              <a:ext cx="1548447" cy="84293"/>
              <a:chOff x="1701494" y="2948366"/>
              <a:chExt cx="1548447" cy="91440"/>
            </a:xfrm>
          </p:grpSpPr>
          <p:sp>
            <p:nvSpPr>
              <p:cNvPr id="667" name="Freeform 34">
                <a:extLst>
                  <a:ext uri="{FF2B5EF4-FFF2-40B4-BE49-F238E27FC236}">
                    <a16:creationId xmlns:a16="http://schemas.microsoft.com/office/drawing/2014/main" id="{C7FD7F6D-3DEB-4E50-A16E-2221B5059947}"/>
                  </a:ext>
                </a:extLst>
              </p:cNvPr>
              <p:cNvSpPr/>
              <p:nvPr/>
            </p:nvSpPr>
            <p:spPr>
              <a:xfrm>
                <a:off x="1701494" y="2965753"/>
                <a:ext cx="1133188" cy="64008"/>
              </a:xfrm>
              <a:custGeom>
                <a:avLst/>
                <a:gdLst>
                  <a:gd name="connsiteX0" fmla="*/ 681 w 450850"/>
                  <a:gd name="connsiteY0" fmla="*/ 641 h 25400"/>
                  <a:gd name="connsiteX1" fmla="*/ 451531 w 450850"/>
                  <a:gd name="connsiteY1" fmla="*/ 641 h 25400"/>
                  <a:gd name="connsiteX2" fmla="*/ 451531 w 450850"/>
                  <a:gd name="connsiteY2" fmla="*/ 26041 h 25400"/>
                  <a:gd name="connsiteX3" fmla="*/ 681 w 450850"/>
                  <a:gd name="connsiteY3" fmla="*/ 26041 h 25400"/>
                </a:gdLst>
                <a:ahLst/>
                <a:cxnLst>
                  <a:cxn ang="0">
                    <a:pos x="connsiteX0" y="connsiteY0"/>
                  </a:cxn>
                  <a:cxn ang="0">
                    <a:pos x="connsiteX1" y="connsiteY1"/>
                  </a:cxn>
                  <a:cxn ang="0">
                    <a:pos x="connsiteX2" y="connsiteY2"/>
                  </a:cxn>
                  <a:cxn ang="0">
                    <a:pos x="connsiteX3" y="connsiteY3"/>
                  </a:cxn>
                </a:cxnLst>
                <a:rect l="l" t="t" r="r" b="b"/>
                <a:pathLst>
                  <a:path w="450850" h="25400">
                    <a:moveTo>
                      <a:pt x="681" y="641"/>
                    </a:moveTo>
                    <a:lnTo>
                      <a:pt x="451531" y="641"/>
                    </a:lnTo>
                    <a:lnTo>
                      <a:pt x="451531" y="26041"/>
                    </a:lnTo>
                    <a:lnTo>
                      <a:pt x="681" y="2604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68" name="Diamond 667">
                <a:extLst>
                  <a:ext uri="{FF2B5EF4-FFF2-40B4-BE49-F238E27FC236}">
                    <a16:creationId xmlns:a16="http://schemas.microsoft.com/office/drawing/2014/main" id="{C0C1393E-75FE-46E7-94E7-B07E20579987}"/>
                  </a:ext>
                </a:extLst>
              </p:cNvPr>
              <p:cNvSpPr/>
              <p:nvPr/>
            </p:nvSpPr>
            <p:spPr>
              <a:xfrm>
                <a:off x="2854174" y="2959068"/>
                <a:ext cx="73152" cy="70037"/>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69" name="Rectangle 668">
                <a:extLst>
                  <a:ext uri="{FF2B5EF4-FFF2-40B4-BE49-F238E27FC236}">
                    <a16:creationId xmlns:a16="http://schemas.microsoft.com/office/drawing/2014/main" id="{3096CE60-6EE1-49C9-8BD8-20A8947B010B}"/>
                  </a:ext>
                </a:extLst>
              </p:cNvPr>
              <p:cNvSpPr/>
              <p:nvPr/>
            </p:nvSpPr>
            <p:spPr>
              <a:xfrm>
                <a:off x="2849461" y="2948366"/>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70" name="Group 369">
              <a:extLst>
                <a:ext uri="{FF2B5EF4-FFF2-40B4-BE49-F238E27FC236}">
                  <a16:creationId xmlns:a16="http://schemas.microsoft.com/office/drawing/2014/main" id="{A782FB35-E3FA-4161-83E6-3087264B51A1}"/>
                </a:ext>
              </a:extLst>
            </p:cNvPr>
            <p:cNvGrpSpPr/>
            <p:nvPr/>
          </p:nvGrpSpPr>
          <p:grpSpPr>
            <a:xfrm>
              <a:off x="1385302" y="3934216"/>
              <a:ext cx="1379393" cy="84293"/>
              <a:chOff x="1701494" y="3016652"/>
              <a:chExt cx="1379393" cy="91440"/>
            </a:xfrm>
          </p:grpSpPr>
          <p:sp>
            <p:nvSpPr>
              <p:cNvPr id="664" name="Freeform 35">
                <a:extLst>
                  <a:ext uri="{FF2B5EF4-FFF2-40B4-BE49-F238E27FC236}">
                    <a16:creationId xmlns:a16="http://schemas.microsoft.com/office/drawing/2014/main" id="{F80696BF-795A-41B8-B3D6-0CAE8C28925C}"/>
                  </a:ext>
                </a:extLst>
              </p:cNvPr>
              <p:cNvSpPr/>
              <p:nvPr/>
            </p:nvSpPr>
            <p:spPr>
              <a:xfrm>
                <a:off x="1701494" y="3034039"/>
                <a:ext cx="1101266" cy="64008"/>
              </a:xfrm>
              <a:custGeom>
                <a:avLst/>
                <a:gdLst>
                  <a:gd name="connsiteX0" fmla="*/ 681 w 438150"/>
                  <a:gd name="connsiteY0" fmla="*/ 646 h 25400"/>
                  <a:gd name="connsiteX1" fmla="*/ 438831 w 438150"/>
                  <a:gd name="connsiteY1" fmla="*/ 646 h 25400"/>
                  <a:gd name="connsiteX2" fmla="*/ 438831 w 438150"/>
                  <a:gd name="connsiteY2" fmla="*/ 26046 h 25400"/>
                  <a:gd name="connsiteX3" fmla="*/ 681 w 438150"/>
                  <a:gd name="connsiteY3" fmla="*/ 26046 h 25400"/>
                </a:gdLst>
                <a:ahLst/>
                <a:cxnLst>
                  <a:cxn ang="0">
                    <a:pos x="connsiteX0" y="connsiteY0"/>
                  </a:cxn>
                  <a:cxn ang="0">
                    <a:pos x="connsiteX1" y="connsiteY1"/>
                  </a:cxn>
                  <a:cxn ang="0">
                    <a:pos x="connsiteX2" y="connsiteY2"/>
                  </a:cxn>
                  <a:cxn ang="0">
                    <a:pos x="connsiteX3" y="connsiteY3"/>
                  </a:cxn>
                </a:cxnLst>
                <a:rect l="l" t="t" r="r" b="b"/>
                <a:pathLst>
                  <a:path w="438150" h="25400">
                    <a:moveTo>
                      <a:pt x="681" y="646"/>
                    </a:moveTo>
                    <a:lnTo>
                      <a:pt x="438831" y="646"/>
                    </a:lnTo>
                    <a:lnTo>
                      <a:pt x="438831" y="26046"/>
                    </a:lnTo>
                    <a:lnTo>
                      <a:pt x="681" y="2604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65" name="Diamond 664">
                <a:extLst>
                  <a:ext uri="{FF2B5EF4-FFF2-40B4-BE49-F238E27FC236}">
                    <a16:creationId xmlns:a16="http://schemas.microsoft.com/office/drawing/2014/main" id="{66247F74-62E6-4047-A8DB-4DE86904FFFD}"/>
                  </a:ext>
                </a:extLst>
              </p:cNvPr>
              <p:cNvSpPr/>
              <p:nvPr/>
            </p:nvSpPr>
            <p:spPr>
              <a:xfrm>
                <a:off x="2460031" y="3025796"/>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66" name="Rectangle 665">
                <a:extLst>
                  <a:ext uri="{FF2B5EF4-FFF2-40B4-BE49-F238E27FC236}">
                    <a16:creationId xmlns:a16="http://schemas.microsoft.com/office/drawing/2014/main" id="{10CCE74D-A451-43CF-8630-6B9432736BD7}"/>
                  </a:ext>
                </a:extLst>
              </p:cNvPr>
              <p:cNvSpPr/>
              <p:nvPr/>
            </p:nvSpPr>
            <p:spPr>
              <a:xfrm>
                <a:off x="2680407" y="3016652"/>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71" name="Group 370">
              <a:extLst>
                <a:ext uri="{FF2B5EF4-FFF2-40B4-BE49-F238E27FC236}">
                  <a16:creationId xmlns:a16="http://schemas.microsoft.com/office/drawing/2014/main" id="{2743CE7C-E893-4959-AA25-3B4ECF7A35D5}"/>
                </a:ext>
              </a:extLst>
            </p:cNvPr>
            <p:cNvGrpSpPr/>
            <p:nvPr/>
          </p:nvGrpSpPr>
          <p:grpSpPr>
            <a:xfrm>
              <a:off x="1385302" y="4015654"/>
              <a:ext cx="1518174" cy="84293"/>
              <a:chOff x="1701494" y="3089454"/>
              <a:chExt cx="1518174" cy="91440"/>
            </a:xfrm>
          </p:grpSpPr>
          <p:sp>
            <p:nvSpPr>
              <p:cNvPr id="661" name="Freeform 36">
                <a:extLst>
                  <a:ext uri="{FF2B5EF4-FFF2-40B4-BE49-F238E27FC236}">
                    <a16:creationId xmlns:a16="http://schemas.microsoft.com/office/drawing/2014/main" id="{5359A37F-1EC6-455B-AEB2-21C9B07B86EF}"/>
                  </a:ext>
                </a:extLst>
              </p:cNvPr>
              <p:cNvSpPr/>
              <p:nvPr/>
            </p:nvSpPr>
            <p:spPr>
              <a:xfrm>
                <a:off x="1701494" y="3106841"/>
                <a:ext cx="1053385" cy="64008"/>
              </a:xfrm>
              <a:custGeom>
                <a:avLst/>
                <a:gdLst>
                  <a:gd name="connsiteX0" fmla="*/ 681 w 419100"/>
                  <a:gd name="connsiteY0" fmla="*/ 651 h 25400"/>
                  <a:gd name="connsiteX1" fmla="*/ 419781 w 419100"/>
                  <a:gd name="connsiteY1" fmla="*/ 651 h 25400"/>
                  <a:gd name="connsiteX2" fmla="*/ 419781 w 419100"/>
                  <a:gd name="connsiteY2" fmla="*/ 26051 h 25400"/>
                  <a:gd name="connsiteX3" fmla="*/ 681 w 419100"/>
                  <a:gd name="connsiteY3" fmla="*/ 26051 h 25400"/>
                </a:gdLst>
                <a:ahLst/>
                <a:cxnLst>
                  <a:cxn ang="0">
                    <a:pos x="connsiteX0" y="connsiteY0"/>
                  </a:cxn>
                  <a:cxn ang="0">
                    <a:pos x="connsiteX1" y="connsiteY1"/>
                  </a:cxn>
                  <a:cxn ang="0">
                    <a:pos x="connsiteX2" y="connsiteY2"/>
                  </a:cxn>
                  <a:cxn ang="0">
                    <a:pos x="connsiteX3" y="connsiteY3"/>
                  </a:cxn>
                </a:cxnLst>
                <a:rect l="l" t="t" r="r" b="b"/>
                <a:pathLst>
                  <a:path w="419100" h="25400">
                    <a:moveTo>
                      <a:pt x="681" y="651"/>
                    </a:moveTo>
                    <a:lnTo>
                      <a:pt x="419781" y="651"/>
                    </a:lnTo>
                    <a:lnTo>
                      <a:pt x="419781" y="26051"/>
                    </a:lnTo>
                    <a:lnTo>
                      <a:pt x="681" y="2605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62" name="Diamond 661">
                <a:extLst>
                  <a:ext uri="{FF2B5EF4-FFF2-40B4-BE49-F238E27FC236}">
                    <a16:creationId xmlns:a16="http://schemas.microsoft.com/office/drawing/2014/main" id="{1EE9C39A-9025-4276-A2CC-34907925E6E1}"/>
                  </a:ext>
                </a:extLst>
              </p:cNvPr>
              <p:cNvSpPr/>
              <p:nvPr/>
            </p:nvSpPr>
            <p:spPr>
              <a:xfrm>
                <a:off x="2842842" y="3098598"/>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63" name="Rectangle 662">
                <a:extLst>
                  <a:ext uri="{FF2B5EF4-FFF2-40B4-BE49-F238E27FC236}">
                    <a16:creationId xmlns:a16="http://schemas.microsoft.com/office/drawing/2014/main" id="{86BC753F-28EA-4A86-BD01-FB3C46BD9742}"/>
                  </a:ext>
                </a:extLst>
              </p:cNvPr>
              <p:cNvSpPr/>
              <p:nvPr/>
            </p:nvSpPr>
            <p:spPr>
              <a:xfrm>
                <a:off x="2819188" y="3089454"/>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72" name="Group 371">
              <a:extLst>
                <a:ext uri="{FF2B5EF4-FFF2-40B4-BE49-F238E27FC236}">
                  <a16:creationId xmlns:a16="http://schemas.microsoft.com/office/drawing/2014/main" id="{82196488-7F3A-47D6-BF6B-F9ABD7CA09B8}"/>
                </a:ext>
              </a:extLst>
            </p:cNvPr>
            <p:cNvGrpSpPr/>
            <p:nvPr/>
          </p:nvGrpSpPr>
          <p:grpSpPr>
            <a:xfrm>
              <a:off x="1385302" y="4097092"/>
              <a:ext cx="1473507" cy="84293"/>
              <a:chOff x="1701494" y="3170086"/>
              <a:chExt cx="1473507" cy="91440"/>
            </a:xfrm>
          </p:grpSpPr>
          <p:sp>
            <p:nvSpPr>
              <p:cNvPr id="658" name="Freeform 37">
                <a:extLst>
                  <a:ext uri="{FF2B5EF4-FFF2-40B4-BE49-F238E27FC236}">
                    <a16:creationId xmlns:a16="http://schemas.microsoft.com/office/drawing/2014/main" id="{B7F3BD60-B6B6-4E64-8FCB-48E7C2830101}"/>
                  </a:ext>
                </a:extLst>
              </p:cNvPr>
              <p:cNvSpPr/>
              <p:nvPr/>
            </p:nvSpPr>
            <p:spPr>
              <a:xfrm>
                <a:off x="1701494" y="3187473"/>
                <a:ext cx="1005504" cy="64008"/>
              </a:xfrm>
              <a:custGeom>
                <a:avLst/>
                <a:gdLst>
                  <a:gd name="connsiteX0" fmla="*/ 681 w 400050"/>
                  <a:gd name="connsiteY0" fmla="*/ 656 h 25400"/>
                  <a:gd name="connsiteX1" fmla="*/ 400731 w 400050"/>
                  <a:gd name="connsiteY1" fmla="*/ 656 h 25400"/>
                  <a:gd name="connsiteX2" fmla="*/ 400731 w 400050"/>
                  <a:gd name="connsiteY2" fmla="*/ 26056 h 25400"/>
                  <a:gd name="connsiteX3" fmla="*/ 681 w 400050"/>
                  <a:gd name="connsiteY3" fmla="*/ 26056 h 25400"/>
                </a:gdLst>
                <a:ahLst/>
                <a:cxnLst>
                  <a:cxn ang="0">
                    <a:pos x="connsiteX0" y="connsiteY0"/>
                  </a:cxn>
                  <a:cxn ang="0">
                    <a:pos x="connsiteX1" y="connsiteY1"/>
                  </a:cxn>
                  <a:cxn ang="0">
                    <a:pos x="connsiteX2" y="connsiteY2"/>
                  </a:cxn>
                  <a:cxn ang="0">
                    <a:pos x="connsiteX3" y="connsiteY3"/>
                  </a:cxn>
                </a:cxnLst>
                <a:rect l="l" t="t" r="r" b="b"/>
                <a:pathLst>
                  <a:path w="400050" h="25400">
                    <a:moveTo>
                      <a:pt x="681" y="656"/>
                    </a:moveTo>
                    <a:lnTo>
                      <a:pt x="400731" y="656"/>
                    </a:lnTo>
                    <a:lnTo>
                      <a:pt x="400731" y="26056"/>
                    </a:lnTo>
                    <a:lnTo>
                      <a:pt x="681" y="2605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59" name="Diamond 658">
                <a:extLst>
                  <a:ext uri="{FF2B5EF4-FFF2-40B4-BE49-F238E27FC236}">
                    <a16:creationId xmlns:a16="http://schemas.microsoft.com/office/drawing/2014/main" id="{572B5F69-483E-4C60-8CFA-BD34612D247B}"/>
                  </a:ext>
                </a:extLst>
              </p:cNvPr>
              <p:cNvSpPr/>
              <p:nvPr/>
            </p:nvSpPr>
            <p:spPr>
              <a:xfrm>
                <a:off x="2795546" y="3179230"/>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60" name="Rectangle 659">
                <a:extLst>
                  <a:ext uri="{FF2B5EF4-FFF2-40B4-BE49-F238E27FC236}">
                    <a16:creationId xmlns:a16="http://schemas.microsoft.com/office/drawing/2014/main" id="{C5140DC0-9A31-41C2-8F4E-42CABE099E99}"/>
                  </a:ext>
                </a:extLst>
              </p:cNvPr>
              <p:cNvSpPr/>
              <p:nvPr/>
            </p:nvSpPr>
            <p:spPr>
              <a:xfrm>
                <a:off x="2774521" y="3170086"/>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73" name="Group 372">
              <a:extLst>
                <a:ext uri="{FF2B5EF4-FFF2-40B4-BE49-F238E27FC236}">
                  <a16:creationId xmlns:a16="http://schemas.microsoft.com/office/drawing/2014/main" id="{21D31A8E-6431-4E02-8641-8ABF93D017F3}"/>
                </a:ext>
              </a:extLst>
            </p:cNvPr>
            <p:cNvGrpSpPr/>
            <p:nvPr/>
          </p:nvGrpSpPr>
          <p:grpSpPr>
            <a:xfrm>
              <a:off x="1385302" y="4178530"/>
              <a:ext cx="1245624" cy="84293"/>
              <a:chOff x="1701494" y="3228184"/>
              <a:chExt cx="1245624" cy="91440"/>
            </a:xfrm>
          </p:grpSpPr>
          <p:sp>
            <p:nvSpPr>
              <p:cNvPr id="656" name="Freeform 38">
                <a:extLst>
                  <a:ext uri="{FF2B5EF4-FFF2-40B4-BE49-F238E27FC236}">
                    <a16:creationId xmlns:a16="http://schemas.microsoft.com/office/drawing/2014/main" id="{FFDA86F6-B099-4498-A796-BA29960939AA}"/>
                  </a:ext>
                </a:extLst>
              </p:cNvPr>
              <p:cNvSpPr/>
              <p:nvPr/>
            </p:nvSpPr>
            <p:spPr>
              <a:xfrm>
                <a:off x="1701494" y="3245571"/>
                <a:ext cx="957622" cy="64008"/>
              </a:xfrm>
              <a:custGeom>
                <a:avLst/>
                <a:gdLst>
                  <a:gd name="connsiteX0" fmla="*/ 681 w 381000"/>
                  <a:gd name="connsiteY0" fmla="*/ 661 h 25400"/>
                  <a:gd name="connsiteX1" fmla="*/ 381681 w 381000"/>
                  <a:gd name="connsiteY1" fmla="*/ 661 h 25400"/>
                  <a:gd name="connsiteX2" fmla="*/ 381681 w 381000"/>
                  <a:gd name="connsiteY2" fmla="*/ 26061 h 25400"/>
                  <a:gd name="connsiteX3" fmla="*/ 681 w 381000"/>
                  <a:gd name="connsiteY3" fmla="*/ 26061 h 25400"/>
                </a:gdLst>
                <a:ahLst/>
                <a:cxnLst>
                  <a:cxn ang="0">
                    <a:pos x="connsiteX0" y="connsiteY0"/>
                  </a:cxn>
                  <a:cxn ang="0">
                    <a:pos x="connsiteX1" y="connsiteY1"/>
                  </a:cxn>
                  <a:cxn ang="0">
                    <a:pos x="connsiteX2" y="connsiteY2"/>
                  </a:cxn>
                  <a:cxn ang="0">
                    <a:pos x="connsiteX3" y="connsiteY3"/>
                  </a:cxn>
                </a:cxnLst>
                <a:rect l="l" t="t" r="r" b="b"/>
                <a:pathLst>
                  <a:path w="381000" h="25400">
                    <a:moveTo>
                      <a:pt x="681" y="661"/>
                    </a:moveTo>
                    <a:lnTo>
                      <a:pt x="381681" y="661"/>
                    </a:lnTo>
                    <a:lnTo>
                      <a:pt x="381681" y="26061"/>
                    </a:lnTo>
                    <a:lnTo>
                      <a:pt x="681" y="2606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57" name="Rectangle 656">
                <a:extLst>
                  <a:ext uri="{FF2B5EF4-FFF2-40B4-BE49-F238E27FC236}">
                    <a16:creationId xmlns:a16="http://schemas.microsoft.com/office/drawing/2014/main" id="{6B7DD248-BC98-4D62-86D5-1C004330D7A6}"/>
                  </a:ext>
                </a:extLst>
              </p:cNvPr>
              <p:cNvSpPr/>
              <p:nvPr/>
            </p:nvSpPr>
            <p:spPr>
              <a:xfrm>
                <a:off x="2546638" y="3228184"/>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74" name="Group 373">
              <a:extLst>
                <a:ext uri="{FF2B5EF4-FFF2-40B4-BE49-F238E27FC236}">
                  <a16:creationId xmlns:a16="http://schemas.microsoft.com/office/drawing/2014/main" id="{9DA42F12-88F2-4F86-BC98-EEA896119736}"/>
                </a:ext>
              </a:extLst>
            </p:cNvPr>
            <p:cNvGrpSpPr/>
            <p:nvPr/>
          </p:nvGrpSpPr>
          <p:grpSpPr>
            <a:xfrm>
              <a:off x="1385302" y="4341405"/>
              <a:ext cx="1171460" cy="84293"/>
              <a:chOff x="1701494" y="3368988"/>
              <a:chExt cx="1171460" cy="91440"/>
            </a:xfrm>
          </p:grpSpPr>
          <p:sp>
            <p:nvSpPr>
              <p:cNvPr id="653" name="Freeform 40">
                <a:extLst>
                  <a:ext uri="{FF2B5EF4-FFF2-40B4-BE49-F238E27FC236}">
                    <a16:creationId xmlns:a16="http://schemas.microsoft.com/office/drawing/2014/main" id="{8C736FF9-92CE-4792-B9C4-2F34D2F43493}"/>
                  </a:ext>
                </a:extLst>
              </p:cNvPr>
              <p:cNvSpPr/>
              <p:nvPr/>
            </p:nvSpPr>
            <p:spPr>
              <a:xfrm>
                <a:off x="1701494" y="3386375"/>
                <a:ext cx="877822" cy="64008"/>
              </a:xfrm>
              <a:custGeom>
                <a:avLst/>
                <a:gdLst>
                  <a:gd name="connsiteX0" fmla="*/ 681 w 349250"/>
                  <a:gd name="connsiteY0" fmla="*/ 671 h 25400"/>
                  <a:gd name="connsiteX1" fmla="*/ 349931 w 349250"/>
                  <a:gd name="connsiteY1" fmla="*/ 671 h 25400"/>
                  <a:gd name="connsiteX2" fmla="*/ 349931 w 349250"/>
                  <a:gd name="connsiteY2" fmla="*/ 26071 h 25400"/>
                  <a:gd name="connsiteX3" fmla="*/ 681 w 349250"/>
                  <a:gd name="connsiteY3" fmla="*/ 26071 h 25400"/>
                </a:gdLst>
                <a:ahLst/>
                <a:cxnLst>
                  <a:cxn ang="0">
                    <a:pos x="connsiteX0" y="connsiteY0"/>
                  </a:cxn>
                  <a:cxn ang="0">
                    <a:pos x="connsiteX1" y="connsiteY1"/>
                  </a:cxn>
                  <a:cxn ang="0">
                    <a:pos x="connsiteX2" y="connsiteY2"/>
                  </a:cxn>
                  <a:cxn ang="0">
                    <a:pos x="connsiteX3" y="connsiteY3"/>
                  </a:cxn>
                </a:cxnLst>
                <a:rect l="l" t="t" r="r" b="b"/>
                <a:pathLst>
                  <a:path w="349250" h="25400">
                    <a:moveTo>
                      <a:pt x="681" y="671"/>
                    </a:moveTo>
                    <a:lnTo>
                      <a:pt x="349931" y="671"/>
                    </a:lnTo>
                    <a:lnTo>
                      <a:pt x="349931" y="26071"/>
                    </a:lnTo>
                    <a:lnTo>
                      <a:pt x="681" y="2607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54" name="Diamond 653">
                <a:extLst>
                  <a:ext uri="{FF2B5EF4-FFF2-40B4-BE49-F238E27FC236}">
                    <a16:creationId xmlns:a16="http://schemas.microsoft.com/office/drawing/2014/main" id="{8FF23189-1B69-4D3F-B706-7543F4523E5B}"/>
                  </a:ext>
                </a:extLst>
              </p:cNvPr>
              <p:cNvSpPr/>
              <p:nvPr/>
            </p:nvSpPr>
            <p:spPr>
              <a:xfrm>
                <a:off x="2361495" y="3378132"/>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55" name="Rectangle 654">
                <a:extLst>
                  <a:ext uri="{FF2B5EF4-FFF2-40B4-BE49-F238E27FC236}">
                    <a16:creationId xmlns:a16="http://schemas.microsoft.com/office/drawing/2014/main" id="{4C933818-5AED-4A08-BBF8-32D7A46ED74C}"/>
                  </a:ext>
                </a:extLst>
              </p:cNvPr>
              <p:cNvSpPr/>
              <p:nvPr/>
            </p:nvSpPr>
            <p:spPr>
              <a:xfrm>
                <a:off x="2472474" y="3368988"/>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75" name="Group 374">
              <a:extLst>
                <a:ext uri="{FF2B5EF4-FFF2-40B4-BE49-F238E27FC236}">
                  <a16:creationId xmlns:a16="http://schemas.microsoft.com/office/drawing/2014/main" id="{6A6C351F-09B3-441B-ABE3-8F19826C429E}"/>
                </a:ext>
              </a:extLst>
            </p:cNvPr>
            <p:cNvGrpSpPr/>
            <p:nvPr/>
          </p:nvGrpSpPr>
          <p:grpSpPr>
            <a:xfrm>
              <a:off x="1385302" y="4422843"/>
              <a:ext cx="1171460" cy="84293"/>
              <a:chOff x="1701494" y="3443348"/>
              <a:chExt cx="1171460" cy="91440"/>
            </a:xfrm>
          </p:grpSpPr>
          <p:sp>
            <p:nvSpPr>
              <p:cNvPr id="650" name="Freeform 42">
                <a:extLst>
                  <a:ext uri="{FF2B5EF4-FFF2-40B4-BE49-F238E27FC236}">
                    <a16:creationId xmlns:a16="http://schemas.microsoft.com/office/drawing/2014/main" id="{A0ECF7D5-F4AD-4CB3-B5AE-33A5AA0D4327}"/>
                  </a:ext>
                </a:extLst>
              </p:cNvPr>
              <p:cNvSpPr/>
              <p:nvPr/>
            </p:nvSpPr>
            <p:spPr>
              <a:xfrm>
                <a:off x="1701494" y="3460735"/>
                <a:ext cx="877822" cy="64008"/>
              </a:xfrm>
              <a:custGeom>
                <a:avLst/>
                <a:gdLst>
                  <a:gd name="connsiteX0" fmla="*/ 681 w 349250"/>
                  <a:gd name="connsiteY0" fmla="*/ 676 h 25400"/>
                  <a:gd name="connsiteX1" fmla="*/ 349931 w 349250"/>
                  <a:gd name="connsiteY1" fmla="*/ 676 h 25400"/>
                  <a:gd name="connsiteX2" fmla="*/ 349931 w 349250"/>
                  <a:gd name="connsiteY2" fmla="*/ 26076 h 25400"/>
                  <a:gd name="connsiteX3" fmla="*/ 681 w 349250"/>
                  <a:gd name="connsiteY3" fmla="*/ 26076 h 25400"/>
                </a:gdLst>
                <a:ahLst/>
                <a:cxnLst>
                  <a:cxn ang="0">
                    <a:pos x="connsiteX0" y="connsiteY0"/>
                  </a:cxn>
                  <a:cxn ang="0">
                    <a:pos x="connsiteX1" y="connsiteY1"/>
                  </a:cxn>
                  <a:cxn ang="0">
                    <a:pos x="connsiteX2" y="connsiteY2"/>
                  </a:cxn>
                  <a:cxn ang="0">
                    <a:pos x="connsiteX3" y="connsiteY3"/>
                  </a:cxn>
                </a:cxnLst>
                <a:rect l="l" t="t" r="r" b="b"/>
                <a:pathLst>
                  <a:path w="349250" h="25400">
                    <a:moveTo>
                      <a:pt x="681" y="676"/>
                    </a:moveTo>
                    <a:lnTo>
                      <a:pt x="349931" y="676"/>
                    </a:lnTo>
                    <a:lnTo>
                      <a:pt x="349931" y="26076"/>
                    </a:lnTo>
                    <a:lnTo>
                      <a:pt x="681" y="2607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51" name="Diamond 650">
                <a:extLst>
                  <a:ext uri="{FF2B5EF4-FFF2-40B4-BE49-F238E27FC236}">
                    <a16:creationId xmlns:a16="http://schemas.microsoft.com/office/drawing/2014/main" id="{74CC9FC9-1BC7-40F6-B259-49829C85666E}"/>
                  </a:ext>
                </a:extLst>
              </p:cNvPr>
              <p:cNvSpPr/>
              <p:nvPr/>
            </p:nvSpPr>
            <p:spPr>
              <a:xfrm>
                <a:off x="2460031" y="3452492"/>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52" name="Rectangle 651">
                <a:extLst>
                  <a:ext uri="{FF2B5EF4-FFF2-40B4-BE49-F238E27FC236}">
                    <a16:creationId xmlns:a16="http://schemas.microsoft.com/office/drawing/2014/main" id="{30858A5B-BFEC-4F02-9DB5-ABBEAE155C31}"/>
                  </a:ext>
                </a:extLst>
              </p:cNvPr>
              <p:cNvSpPr/>
              <p:nvPr/>
            </p:nvSpPr>
            <p:spPr>
              <a:xfrm>
                <a:off x="2472474" y="3443348"/>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76" name="Group 375">
              <a:extLst>
                <a:ext uri="{FF2B5EF4-FFF2-40B4-BE49-F238E27FC236}">
                  <a16:creationId xmlns:a16="http://schemas.microsoft.com/office/drawing/2014/main" id="{A13BEDBE-5849-4D37-A761-449095A0B840}"/>
                </a:ext>
              </a:extLst>
            </p:cNvPr>
            <p:cNvGrpSpPr/>
            <p:nvPr/>
          </p:nvGrpSpPr>
          <p:grpSpPr>
            <a:xfrm>
              <a:off x="1385302" y="4585719"/>
              <a:ext cx="1146852" cy="84293"/>
              <a:chOff x="1701494" y="3580556"/>
              <a:chExt cx="1146852" cy="91440"/>
            </a:xfrm>
          </p:grpSpPr>
          <p:sp>
            <p:nvSpPr>
              <p:cNvPr id="647" name="Freeform 44">
                <a:extLst>
                  <a:ext uri="{FF2B5EF4-FFF2-40B4-BE49-F238E27FC236}">
                    <a16:creationId xmlns:a16="http://schemas.microsoft.com/office/drawing/2014/main" id="{347A19FE-4898-41F3-AB33-C119C7A1146D}"/>
                  </a:ext>
                </a:extLst>
              </p:cNvPr>
              <p:cNvSpPr/>
              <p:nvPr/>
            </p:nvSpPr>
            <p:spPr>
              <a:xfrm>
                <a:off x="1701494" y="3597943"/>
                <a:ext cx="829941" cy="64008"/>
              </a:xfrm>
              <a:custGeom>
                <a:avLst/>
                <a:gdLst>
                  <a:gd name="connsiteX0" fmla="*/ 681 w 330200"/>
                  <a:gd name="connsiteY0" fmla="*/ 686 h 25400"/>
                  <a:gd name="connsiteX1" fmla="*/ 330881 w 330200"/>
                  <a:gd name="connsiteY1" fmla="*/ 686 h 25400"/>
                  <a:gd name="connsiteX2" fmla="*/ 330881 w 330200"/>
                  <a:gd name="connsiteY2" fmla="*/ 26086 h 25400"/>
                  <a:gd name="connsiteX3" fmla="*/ 681 w 330200"/>
                  <a:gd name="connsiteY3" fmla="*/ 26086 h 25400"/>
                </a:gdLst>
                <a:ahLst/>
                <a:cxnLst>
                  <a:cxn ang="0">
                    <a:pos x="connsiteX0" y="connsiteY0"/>
                  </a:cxn>
                  <a:cxn ang="0">
                    <a:pos x="connsiteX1" y="connsiteY1"/>
                  </a:cxn>
                  <a:cxn ang="0">
                    <a:pos x="connsiteX2" y="connsiteY2"/>
                  </a:cxn>
                  <a:cxn ang="0">
                    <a:pos x="connsiteX3" y="connsiteY3"/>
                  </a:cxn>
                </a:cxnLst>
                <a:rect l="l" t="t" r="r" b="b"/>
                <a:pathLst>
                  <a:path w="330200" h="25400">
                    <a:moveTo>
                      <a:pt x="681" y="686"/>
                    </a:moveTo>
                    <a:lnTo>
                      <a:pt x="330881" y="686"/>
                    </a:lnTo>
                    <a:lnTo>
                      <a:pt x="330881" y="26086"/>
                    </a:lnTo>
                    <a:lnTo>
                      <a:pt x="681" y="2608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48" name="Diamond 647">
                <a:extLst>
                  <a:ext uri="{FF2B5EF4-FFF2-40B4-BE49-F238E27FC236}">
                    <a16:creationId xmlns:a16="http://schemas.microsoft.com/office/drawing/2014/main" id="{C5185E47-8DBF-460A-B1B0-93A4A28CF7C7}"/>
                  </a:ext>
                </a:extLst>
              </p:cNvPr>
              <p:cNvSpPr/>
              <p:nvPr/>
            </p:nvSpPr>
            <p:spPr>
              <a:xfrm>
                <a:off x="2479738" y="3589700"/>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49" name="Rectangle 648">
                <a:extLst>
                  <a:ext uri="{FF2B5EF4-FFF2-40B4-BE49-F238E27FC236}">
                    <a16:creationId xmlns:a16="http://schemas.microsoft.com/office/drawing/2014/main" id="{017703D0-21BF-4EB3-8AF8-A04A32DC3109}"/>
                  </a:ext>
                </a:extLst>
              </p:cNvPr>
              <p:cNvSpPr/>
              <p:nvPr/>
            </p:nvSpPr>
            <p:spPr>
              <a:xfrm>
                <a:off x="2447866" y="3580556"/>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77" name="Group 376">
              <a:extLst>
                <a:ext uri="{FF2B5EF4-FFF2-40B4-BE49-F238E27FC236}">
                  <a16:creationId xmlns:a16="http://schemas.microsoft.com/office/drawing/2014/main" id="{1118F8D1-CFD2-4A7F-B308-1B51B8A097EC}"/>
                </a:ext>
              </a:extLst>
            </p:cNvPr>
            <p:cNvGrpSpPr/>
            <p:nvPr/>
          </p:nvGrpSpPr>
          <p:grpSpPr>
            <a:xfrm>
              <a:off x="1385302" y="4667157"/>
              <a:ext cx="1170652" cy="84293"/>
              <a:chOff x="1701494" y="3654638"/>
              <a:chExt cx="1170652" cy="91440"/>
            </a:xfrm>
          </p:grpSpPr>
          <p:sp>
            <p:nvSpPr>
              <p:cNvPr id="644" name="Freeform 41">
                <a:extLst>
                  <a:ext uri="{FF2B5EF4-FFF2-40B4-BE49-F238E27FC236}">
                    <a16:creationId xmlns:a16="http://schemas.microsoft.com/office/drawing/2014/main" id="{2B78821F-2AAB-48C1-A1D7-6E6979939C9E}"/>
                  </a:ext>
                </a:extLst>
              </p:cNvPr>
              <p:cNvSpPr/>
              <p:nvPr/>
            </p:nvSpPr>
            <p:spPr>
              <a:xfrm>
                <a:off x="1701494" y="3672025"/>
                <a:ext cx="782059" cy="64008"/>
              </a:xfrm>
              <a:custGeom>
                <a:avLst/>
                <a:gdLst>
                  <a:gd name="connsiteX0" fmla="*/ 681 w 311150"/>
                  <a:gd name="connsiteY0" fmla="*/ 691 h 25400"/>
                  <a:gd name="connsiteX1" fmla="*/ 311831 w 311150"/>
                  <a:gd name="connsiteY1" fmla="*/ 691 h 25400"/>
                  <a:gd name="connsiteX2" fmla="*/ 311831 w 311150"/>
                  <a:gd name="connsiteY2" fmla="*/ 26091 h 25400"/>
                  <a:gd name="connsiteX3" fmla="*/ 681 w 311150"/>
                  <a:gd name="connsiteY3" fmla="*/ 26091 h 25400"/>
                </a:gdLst>
                <a:ahLst/>
                <a:cxnLst>
                  <a:cxn ang="0">
                    <a:pos x="connsiteX0" y="connsiteY0"/>
                  </a:cxn>
                  <a:cxn ang="0">
                    <a:pos x="connsiteX1" y="connsiteY1"/>
                  </a:cxn>
                  <a:cxn ang="0">
                    <a:pos x="connsiteX2" y="connsiteY2"/>
                  </a:cxn>
                  <a:cxn ang="0">
                    <a:pos x="connsiteX3" y="connsiteY3"/>
                  </a:cxn>
                </a:cxnLst>
                <a:rect l="l" t="t" r="r" b="b"/>
                <a:pathLst>
                  <a:path w="311150" h="25400">
                    <a:moveTo>
                      <a:pt x="681" y="691"/>
                    </a:moveTo>
                    <a:lnTo>
                      <a:pt x="311831" y="691"/>
                    </a:lnTo>
                    <a:lnTo>
                      <a:pt x="311831" y="26091"/>
                    </a:lnTo>
                    <a:lnTo>
                      <a:pt x="681" y="2609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45" name="Diamond 644">
                <a:extLst>
                  <a:ext uri="{FF2B5EF4-FFF2-40B4-BE49-F238E27FC236}">
                    <a16:creationId xmlns:a16="http://schemas.microsoft.com/office/drawing/2014/main" id="{3AC1B324-988B-431A-A1B0-B0628F4DC7B2}"/>
                  </a:ext>
                </a:extLst>
              </p:cNvPr>
              <p:cNvSpPr/>
              <p:nvPr/>
            </p:nvSpPr>
            <p:spPr>
              <a:xfrm>
                <a:off x="2798994" y="3662222"/>
                <a:ext cx="73152" cy="7627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46" name="Rectangle 645">
                <a:extLst>
                  <a:ext uri="{FF2B5EF4-FFF2-40B4-BE49-F238E27FC236}">
                    <a16:creationId xmlns:a16="http://schemas.microsoft.com/office/drawing/2014/main" id="{A7D6958B-0E35-427B-ABBE-BDECFDE08F62}"/>
                  </a:ext>
                </a:extLst>
              </p:cNvPr>
              <p:cNvSpPr/>
              <p:nvPr/>
            </p:nvSpPr>
            <p:spPr>
              <a:xfrm>
                <a:off x="2394193" y="3654638"/>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78" name="Group 377">
              <a:extLst>
                <a:ext uri="{FF2B5EF4-FFF2-40B4-BE49-F238E27FC236}">
                  <a16:creationId xmlns:a16="http://schemas.microsoft.com/office/drawing/2014/main" id="{2A8A70E5-E688-4225-89E9-DBA563A41BC8}"/>
                </a:ext>
              </a:extLst>
            </p:cNvPr>
            <p:cNvGrpSpPr/>
            <p:nvPr/>
          </p:nvGrpSpPr>
          <p:grpSpPr>
            <a:xfrm>
              <a:off x="1385302" y="4748594"/>
              <a:ext cx="1079388" cy="84293"/>
              <a:chOff x="1709806" y="3715541"/>
              <a:chExt cx="1079388" cy="91440"/>
            </a:xfrm>
          </p:grpSpPr>
          <p:sp>
            <p:nvSpPr>
              <p:cNvPr id="642" name="Freeform 41">
                <a:extLst>
                  <a:ext uri="{FF2B5EF4-FFF2-40B4-BE49-F238E27FC236}">
                    <a16:creationId xmlns:a16="http://schemas.microsoft.com/office/drawing/2014/main" id="{3C3B4159-2CBF-4988-B28B-791C0B4DC4FF}"/>
                  </a:ext>
                </a:extLst>
              </p:cNvPr>
              <p:cNvSpPr/>
              <p:nvPr/>
            </p:nvSpPr>
            <p:spPr>
              <a:xfrm>
                <a:off x="1709806" y="3735504"/>
                <a:ext cx="782059" cy="64008"/>
              </a:xfrm>
              <a:custGeom>
                <a:avLst/>
                <a:gdLst>
                  <a:gd name="connsiteX0" fmla="*/ 681 w 311150"/>
                  <a:gd name="connsiteY0" fmla="*/ 691 h 25400"/>
                  <a:gd name="connsiteX1" fmla="*/ 311831 w 311150"/>
                  <a:gd name="connsiteY1" fmla="*/ 691 h 25400"/>
                  <a:gd name="connsiteX2" fmla="*/ 311831 w 311150"/>
                  <a:gd name="connsiteY2" fmla="*/ 26091 h 25400"/>
                  <a:gd name="connsiteX3" fmla="*/ 681 w 311150"/>
                  <a:gd name="connsiteY3" fmla="*/ 26091 h 25400"/>
                </a:gdLst>
                <a:ahLst/>
                <a:cxnLst>
                  <a:cxn ang="0">
                    <a:pos x="connsiteX0" y="connsiteY0"/>
                  </a:cxn>
                  <a:cxn ang="0">
                    <a:pos x="connsiteX1" y="connsiteY1"/>
                  </a:cxn>
                  <a:cxn ang="0">
                    <a:pos x="connsiteX2" y="connsiteY2"/>
                  </a:cxn>
                  <a:cxn ang="0">
                    <a:pos x="connsiteX3" y="connsiteY3"/>
                  </a:cxn>
                </a:cxnLst>
                <a:rect l="l" t="t" r="r" b="b"/>
                <a:pathLst>
                  <a:path w="311150" h="25400">
                    <a:moveTo>
                      <a:pt x="681" y="691"/>
                    </a:moveTo>
                    <a:lnTo>
                      <a:pt x="311831" y="691"/>
                    </a:lnTo>
                    <a:lnTo>
                      <a:pt x="311831" y="26091"/>
                    </a:lnTo>
                    <a:lnTo>
                      <a:pt x="681" y="2609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43" name="Rectangle 642">
                <a:extLst>
                  <a:ext uri="{FF2B5EF4-FFF2-40B4-BE49-F238E27FC236}">
                    <a16:creationId xmlns:a16="http://schemas.microsoft.com/office/drawing/2014/main" id="{66ADEE36-4E28-4A3B-88E1-41527D9E3EF6}"/>
                  </a:ext>
                </a:extLst>
              </p:cNvPr>
              <p:cNvSpPr/>
              <p:nvPr/>
            </p:nvSpPr>
            <p:spPr>
              <a:xfrm>
                <a:off x="2388714" y="3715541"/>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79" name="Group 378">
              <a:extLst>
                <a:ext uri="{FF2B5EF4-FFF2-40B4-BE49-F238E27FC236}">
                  <a16:creationId xmlns:a16="http://schemas.microsoft.com/office/drawing/2014/main" id="{15E35000-1F34-4AE3-993E-FCA2696BC898}"/>
                </a:ext>
              </a:extLst>
            </p:cNvPr>
            <p:cNvGrpSpPr/>
            <p:nvPr/>
          </p:nvGrpSpPr>
          <p:grpSpPr>
            <a:xfrm>
              <a:off x="1385302" y="4830032"/>
              <a:ext cx="1125010" cy="84293"/>
              <a:chOff x="1701494" y="3791655"/>
              <a:chExt cx="1125010" cy="91440"/>
            </a:xfrm>
          </p:grpSpPr>
          <p:sp>
            <p:nvSpPr>
              <p:cNvPr id="639" name="Freeform 43">
                <a:extLst>
                  <a:ext uri="{FF2B5EF4-FFF2-40B4-BE49-F238E27FC236}">
                    <a16:creationId xmlns:a16="http://schemas.microsoft.com/office/drawing/2014/main" id="{4DCA31D2-8A1F-4A9C-8C67-A70CE2F1B20E}"/>
                  </a:ext>
                </a:extLst>
              </p:cNvPr>
              <p:cNvSpPr/>
              <p:nvPr/>
            </p:nvSpPr>
            <p:spPr>
              <a:xfrm>
                <a:off x="1701494" y="3809042"/>
                <a:ext cx="718217" cy="64008"/>
              </a:xfrm>
              <a:custGeom>
                <a:avLst/>
                <a:gdLst>
                  <a:gd name="connsiteX0" fmla="*/ 681 w 285750"/>
                  <a:gd name="connsiteY0" fmla="*/ 696 h 25400"/>
                  <a:gd name="connsiteX1" fmla="*/ 286431 w 285750"/>
                  <a:gd name="connsiteY1" fmla="*/ 696 h 25400"/>
                  <a:gd name="connsiteX2" fmla="*/ 286431 w 285750"/>
                  <a:gd name="connsiteY2" fmla="*/ 26096 h 25400"/>
                  <a:gd name="connsiteX3" fmla="*/ 681 w 285750"/>
                  <a:gd name="connsiteY3" fmla="*/ 26096 h 25400"/>
                </a:gdLst>
                <a:ahLst/>
                <a:cxnLst>
                  <a:cxn ang="0">
                    <a:pos x="connsiteX0" y="connsiteY0"/>
                  </a:cxn>
                  <a:cxn ang="0">
                    <a:pos x="connsiteX1" y="connsiteY1"/>
                  </a:cxn>
                  <a:cxn ang="0">
                    <a:pos x="connsiteX2" y="connsiteY2"/>
                  </a:cxn>
                  <a:cxn ang="0">
                    <a:pos x="connsiteX3" y="connsiteY3"/>
                  </a:cxn>
                </a:cxnLst>
                <a:rect l="l" t="t" r="r" b="b"/>
                <a:pathLst>
                  <a:path w="285750" h="25400">
                    <a:moveTo>
                      <a:pt x="681" y="696"/>
                    </a:moveTo>
                    <a:lnTo>
                      <a:pt x="286431" y="696"/>
                    </a:lnTo>
                    <a:lnTo>
                      <a:pt x="286431" y="26096"/>
                    </a:lnTo>
                    <a:lnTo>
                      <a:pt x="681" y="2609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40" name="Diamond 639">
                <a:extLst>
                  <a:ext uri="{FF2B5EF4-FFF2-40B4-BE49-F238E27FC236}">
                    <a16:creationId xmlns:a16="http://schemas.microsoft.com/office/drawing/2014/main" id="{8A1A54B0-1F3E-49C5-818F-EC846030CB40}"/>
                  </a:ext>
                </a:extLst>
              </p:cNvPr>
              <p:cNvSpPr/>
              <p:nvPr/>
            </p:nvSpPr>
            <p:spPr>
              <a:xfrm>
                <a:off x="2452148" y="3800799"/>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41" name="Rectangle 640">
                <a:extLst>
                  <a:ext uri="{FF2B5EF4-FFF2-40B4-BE49-F238E27FC236}">
                    <a16:creationId xmlns:a16="http://schemas.microsoft.com/office/drawing/2014/main" id="{444BD0A9-9246-4759-A513-4DB5E439F947}"/>
                  </a:ext>
                </a:extLst>
              </p:cNvPr>
              <p:cNvSpPr/>
              <p:nvPr/>
            </p:nvSpPr>
            <p:spPr>
              <a:xfrm>
                <a:off x="2426024" y="3791655"/>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80" name="Group 379">
              <a:extLst>
                <a:ext uri="{FF2B5EF4-FFF2-40B4-BE49-F238E27FC236}">
                  <a16:creationId xmlns:a16="http://schemas.microsoft.com/office/drawing/2014/main" id="{83FA2D0E-70EF-4CB8-9B9E-00BC96AF040F}"/>
                </a:ext>
              </a:extLst>
            </p:cNvPr>
            <p:cNvGrpSpPr/>
            <p:nvPr/>
          </p:nvGrpSpPr>
          <p:grpSpPr>
            <a:xfrm>
              <a:off x="1385302" y="4992908"/>
              <a:ext cx="1102648" cy="84293"/>
              <a:chOff x="1701494" y="3925280"/>
              <a:chExt cx="1102648" cy="91440"/>
            </a:xfrm>
          </p:grpSpPr>
          <p:sp>
            <p:nvSpPr>
              <p:cNvPr id="636" name="Freeform 52">
                <a:extLst>
                  <a:ext uri="{FF2B5EF4-FFF2-40B4-BE49-F238E27FC236}">
                    <a16:creationId xmlns:a16="http://schemas.microsoft.com/office/drawing/2014/main" id="{2198B4EA-72C9-49C6-A14B-18C673F4B2BC}"/>
                  </a:ext>
                </a:extLst>
              </p:cNvPr>
              <p:cNvSpPr/>
              <p:nvPr/>
            </p:nvSpPr>
            <p:spPr>
              <a:xfrm>
                <a:off x="1701494" y="3942667"/>
                <a:ext cx="670337" cy="64008"/>
              </a:xfrm>
              <a:custGeom>
                <a:avLst/>
                <a:gdLst>
                  <a:gd name="connsiteX0" fmla="*/ 681 w 266700"/>
                  <a:gd name="connsiteY0" fmla="*/ 706 h 25400"/>
                  <a:gd name="connsiteX1" fmla="*/ 267381 w 266700"/>
                  <a:gd name="connsiteY1" fmla="*/ 706 h 25400"/>
                  <a:gd name="connsiteX2" fmla="*/ 267381 w 266700"/>
                  <a:gd name="connsiteY2" fmla="*/ 26106 h 25400"/>
                  <a:gd name="connsiteX3" fmla="*/ 681 w 266700"/>
                  <a:gd name="connsiteY3" fmla="*/ 26106 h 25400"/>
                </a:gdLst>
                <a:ahLst/>
                <a:cxnLst>
                  <a:cxn ang="0">
                    <a:pos x="connsiteX0" y="connsiteY0"/>
                  </a:cxn>
                  <a:cxn ang="0">
                    <a:pos x="connsiteX1" y="connsiteY1"/>
                  </a:cxn>
                  <a:cxn ang="0">
                    <a:pos x="connsiteX2" y="connsiteY2"/>
                  </a:cxn>
                  <a:cxn ang="0">
                    <a:pos x="connsiteX3" y="connsiteY3"/>
                  </a:cxn>
                </a:cxnLst>
                <a:rect l="l" t="t" r="r" b="b"/>
                <a:pathLst>
                  <a:path w="266700" h="25400">
                    <a:moveTo>
                      <a:pt x="681" y="706"/>
                    </a:moveTo>
                    <a:lnTo>
                      <a:pt x="267381" y="706"/>
                    </a:lnTo>
                    <a:lnTo>
                      <a:pt x="267381" y="26106"/>
                    </a:lnTo>
                    <a:lnTo>
                      <a:pt x="681" y="2610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37" name="Diamond 636">
                <a:extLst>
                  <a:ext uri="{FF2B5EF4-FFF2-40B4-BE49-F238E27FC236}">
                    <a16:creationId xmlns:a16="http://schemas.microsoft.com/office/drawing/2014/main" id="{ABA5FEC7-DA41-48EE-A735-68D67163865F}"/>
                  </a:ext>
                </a:extLst>
              </p:cNvPr>
              <p:cNvSpPr/>
              <p:nvPr/>
            </p:nvSpPr>
            <p:spPr>
              <a:xfrm>
                <a:off x="2416674" y="3932864"/>
                <a:ext cx="73152" cy="7627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38" name="Rectangle 637">
                <a:extLst>
                  <a:ext uri="{FF2B5EF4-FFF2-40B4-BE49-F238E27FC236}">
                    <a16:creationId xmlns:a16="http://schemas.microsoft.com/office/drawing/2014/main" id="{6F7E1FCD-F37E-4A50-B860-2709A6B368EC}"/>
                  </a:ext>
                </a:extLst>
              </p:cNvPr>
              <p:cNvSpPr/>
              <p:nvPr/>
            </p:nvSpPr>
            <p:spPr>
              <a:xfrm>
                <a:off x="2403662" y="3925280"/>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81" name="Group 380">
              <a:extLst>
                <a:ext uri="{FF2B5EF4-FFF2-40B4-BE49-F238E27FC236}">
                  <a16:creationId xmlns:a16="http://schemas.microsoft.com/office/drawing/2014/main" id="{5F02777E-36D3-49D0-AC70-9BF6E800B452}"/>
                </a:ext>
              </a:extLst>
            </p:cNvPr>
            <p:cNvGrpSpPr/>
            <p:nvPr/>
          </p:nvGrpSpPr>
          <p:grpSpPr>
            <a:xfrm>
              <a:off x="1385302" y="5074346"/>
              <a:ext cx="902043" cy="84293"/>
              <a:chOff x="1701494" y="3988520"/>
              <a:chExt cx="902043" cy="91440"/>
            </a:xfrm>
          </p:grpSpPr>
          <p:sp>
            <p:nvSpPr>
              <p:cNvPr id="634" name="Freeform 46">
                <a:extLst>
                  <a:ext uri="{FF2B5EF4-FFF2-40B4-BE49-F238E27FC236}">
                    <a16:creationId xmlns:a16="http://schemas.microsoft.com/office/drawing/2014/main" id="{5806D1FB-B8D1-4256-A7E0-03DA7510F61B}"/>
                  </a:ext>
                </a:extLst>
              </p:cNvPr>
              <p:cNvSpPr/>
              <p:nvPr/>
            </p:nvSpPr>
            <p:spPr>
              <a:xfrm>
                <a:off x="1701494" y="4005907"/>
                <a:ext cx="622456" cy="64008"/>
              </a:xfrm>
              <a:custGeom>
                <a:avLst/>
                <a:gdLst>
                  <a:gd name="connsiteX0" fmla="*/ 681 w 247650"/>
                  <a:gd name="connsiteY0" fmla="*/ 711 h 25400"/>
                  <a:gd name="connsiteX1" fmla="*/ 248331 w 247650"/>
                  <a:gd name="connsiteY1" fmla="*/ 711 h 25400"/>
                  <a:gd name="connsiteX2" fmla="*/ 248331 w 247650"/>
                  <a:gd name="connsiteY2" fmla="*/ 26111 h 25400"/>
                  <a:gd name="connsiteX3" fmla="*/ 681 w 247650"/>
                  <a:gd name="connsiteY3" fmla="*/ 26111 h 25400"/>
                </a:gdLst>
                <a:ahLst/>
                <a:cxnLst>
                  <a:cxn ang="0">
                    <a:pos x="connsiteX0" y="connsiteY0"/>
                  </a:cxn>
                  <a:cxn ang="0">
                    <a:pos x="connsiteX1" y="connsiteY1"/>
                  </a:cxn>
                  <a:cxn ang="0">
                    <a:pos x="connsiteX2" y="connsiteY2"/>
                  </a:cxn>
                  <a:cxn ang="0">
                    <a:pos x="connsiteX3" y="connsiteY3"/>
                  </a:cxn>
                </a:cxnLst>
                <a:rect l="l" t="t" r="r" b="b"/>
                <a:pathLst>
                  <a:path w="247650" h="25400">
                    <a:moveTo>
                      <a:pt x="681" y="711"/>
                    </a:moveTo>
                    <a:lnTo>
                      <a:pt x="248331" y="711"/>
                    </a:lnTo>
                    <a:lnTo>
                      <a:pt x="248331" y="26111"/>
                    </a:lnTo>
                    <a:lnTo>
                      <a:pt x="681" y="2611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35" name="Rectangle 634">
                <a:extLst>
                  <a:ext uri="{FF2B5EF4-FFF2-40B4-BE49-F238E27FC236}">
                    <a16:creationId xmlns:a16="http://schemas.microsoft.com/office/drawing/2014/main" id="{87B582D5-33E6-4BFD-9CC4-5B61FB50D71E}"/>
                  </a:ext>
                </a:extLst>
              </p:cNvPr>
              <p:cNvSpPr/>
              <p:nvPr/>
            </p:nvSpPr>
            <p:spPr>
              <a:xfrm>
                <a:off x="2203057" y="3988520"/>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82" name="Group 381">
              <a:extLst>
                <a:ext uri="{FF2B5EF4-FFF2-40B4-BE49-F238E27FC236}">
                  <a16:creationId xmlns:a16="http://schemas.microsoft.com/office/drawing/2014/main" id="{44EEB189-804A-4679-946A-1ED6034628CE}"/>
                </a:ext>
              </a:extLst>
            </p:cNvPr>
            <p:cNvGrpSpPr/>
            <p:nvPr/>
          </p:nvGrpSpPr>
          <p:grpSpPr>
            <a:xfrm>
              <a:off x="1385302" y="5155784"/>
              <a:ext cx="894072" cy="84293"/>
              <a:chOff x="1701494" y="4068485"/>
              <a:chExt cx="894072" cy="91440"/>
            </a:xfrm>
          </p:grpSpPr>
          <p:sp>
            <p:nvSpPr>
              <p:cNvPr id="631" name="Freeform 47">
                <a:extLst>
                  <a:ext uri="{FF2B5EF4-FFF2-40B4-BE49-F238E27FC236}">
                    <a16:creationId xmlns:a16="http://schemas.microsoft.com/office/drawing/2014/main" id="{D3F6FEDA-4E83-4DD3-BE0A-9BA8C0B351FC}"/>
                  </a:ext>
                </a:extLst>
              </p:cNvPr>
              <p:cNvSpPr/>
              <p:nvPr/>
            </p:nvSpPr>
            <p:spPr>
              <a:xfrm>
                <a:off x="1701494" y="4085872"/>
                <a:ext cx="622456" cy="64008"/>
              </a:xfrm>
              <a:custGeom>
                <a:avLst/>
                <a:gdLst>
                  <a:gd name="connsiteX0" fmla="*/ 681 w 247650"/>
                  <a:gd name="connsiteY0" fmla="*/ 716 h 25400"/>
                  <a:gd name="connsiteX1" fmla="*/ 248331 w 247650"/>
                  <a:gd name="connsiteY1" fmla="*/ 716 h 25400"/>
                  <a:gd name="connsiteX2" fmla="*/ 248331 w 247650"/>
                  <a:gd name="connsiteY2" fmla="*/ 26116 h 25400"/>
                  <a:gd name="connsiteX3" fmla="*/ 681 w 247650"/>
                  <a:gd name="connsiteY3" fmla="*/ 26116 h 25400"/>
                </a:gdLst>
                <a:ahLst/>
                <a:cxnLst>
                  <a:cxn ang="0">
                    <a:pos x="connsiteX0" y="connsiteY0"/>
                  </a:cxn>
                  <a:cxn ang="0">
                    <a:pos x="connsiteX1" y="connsiteY1"/>
                  </a:cxn>
                  <a:cxn ang="0">
                    <a:pos x="connsiteX2" y="connsiteY2"/>
                  </a:cxn>
                  <a:cxn ang="0">
                    <a:pos x="connsiteX3" y="connsiteY3"/>
                  </a:cxn>
                </a:cxnLst>
                <a:rect l="l" t="t" r="r" b="b"/>
                <a:pathLst>
                  <a:path w="247650" h="25400">
                    <a:moveTo>
                      <a:pt x="681" y="716"/>
                    </a:moveTo>
                    <a:lnTo>
                      <a:pt x="248331" y="716"/>
                    </a:lnTo>
                    <a:lnTo>
                      <a:pt x="248331" y="26116"/>
                    </a:lnTo>
                    <a:lnTo>
                      <a:pt x="681" y="2611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32" name="Diamond 631">
                <a:extLst>
                  <a:ext uri="{FF2B5EF4-FFF2-40B4-BE49-F238E27FC236}">
                    <a16:creationId xmlns:a16="http://schemas.microsoft.com/office/drawing/2014/main" id="{13231CC0-E127-416A-8DE2-306B79F0F50C}"/>
                  </a:ext>
                </a:extLst>
              </p:cNvPr>
              <p:cNvSpPr/>
              <p:nvPr/>
            </p:nvSpPr>
            <p:spPr>
              <a:xfrm>
                <a:off x="2463970" y="4076069"/>
                <a:ext cx="73152" cy="7627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33" name="Rectangle 632">
                <a:extLst>
                  <a:ext uri="{FF2B5EF4-FFF2-40B4-BE49-F238E27FC236}">
                    <a16:creationId xmlns:a16="http://schemas.microsoft.com/office/drawing/2014/main" id="{313CF7A4-7054-489E-8CED-B3E85C5221A7}"/>
                  </a:ext>
                </a:extLst>
              </p:cNvPr>
              <p:cNvSpPr/>
              <p:nvPr/>
            </p:nvSpPr>
            <p:spPr>
              <a:xfrm>
                <a:off x="2195086" y="4068485"/>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83" name="Group 382">
              <a:extLst>
                <a:ext uri="{FF2B5EF4-FFF2-40B4-BE49-F238E27FC236}">
                  <a16:creationId xmlns:a16="http://schemas.microsoft.com/office/drawing/2014/main" id="{8CA976D0-B0C9-4385-A4EC-F34D3BB9035B}"/>
                </a:ext>
              </a:extLst>
            </p:cNvPr>
            <p:cNvGrpSpPr/>
            <p:nvPr/>
          </p:nvGrpSpPr>
          <p:grpSpPr>
            <a:xfrm>
              <a:off x="1385302" y="5318659"/>
              <a:ext cx="808168" cy="84293"/>
              <a:chOff x="1701494" y="4202019"/>
              <a:chExt cx="808168" cy="91440"/>
            </a:xfrm>
          </p:grpSpPr>
          <p:sp>
            <p:nvSpPr>
              <p:cNvPr id="629" name="Freeform 49">
                <a:extLst>
                  <a:ext uri="{FF2B5EF4-FFF2-40B4-BE49-F238E27FC236}">
                    <a16:creationId xmlns:a16="http://schemas.microsoft.com/office/drawing/2014/main" id="{BBA6331D-E2C7-405F-970F-211696B332EB}"/>
                  </a:ext>
                </a:extLst>
              </p:cNvPr>
              <p:cNvSpPr/>
              <p:nvPr/>
            </p:nvSpPr>
            <p:spPr>
              <a:xfrm>
                <a:off x="1701494" y="4219406"/>
                <a:ext cx="542653" cy="64008"/>
              </a:xfrm>
              <a:custGeom>
                <a:avLst/>
                <a:gdLst>
                  <a:gd name="connsiteX0" fmla="*/ 681 w 215900"/>
                  <a:gd name="connsiteY0" fmla="*/ 726 h 25400"/>
                  <a:gd name="connsiteX1" fmla="*/ 216581 w 215900"/>
                  <a:gd name="connsiteY1" fmla="*/ 726 h 25400"/>
                  <a:gd name="connsiteX2" fmla="*/ 216581 w 215900"/>
                  <a:gd name="connsiteY2" fmla="*/ 26126 h 25400"/>
                  <a:gd name="connsiteX3" fmla="*/ 681 w 215900"/>
                  <a:gd name="connsiteY3" fmla="*/ 26126 h 25400"/>
                </a:gdLst>
                <a:ahLst/>
                <a:cxnLst>
                  <a:cxn ang="0">
                    <a:pos x="connsiteX0" y="connsiteY0"/>
                  </a:cxn>
                  <a:cxn ang="0">
                    <a:pos x="connsiteX1" y="connsiteY1"/>
                  </a:cxn>
                  <a:cxn ang="0">
                    <a:pos x="connsiteX2" y="connsiteY2"/>
                  </a:cxn>
                  <a:cxn ang="0">
                    <a:pos x="connsiteX3" y="connsiteY3"/>
                  </a:cxn>
                </a:cxnLst>
                <a:rect l="l" t="t" r="r" b="b"/>
                <a:pathLst>
                  <a:path w="215900" h="25400">
                    <a:moveTo>
                      <a:pt x="681" y="726"/>
                    </a:moveTo>
                    <a:lnTo>
                      <a:pt x="216581" y="726"/>
                    </a:lnTo>
                    <a:lnTo>
                      <a:pt x="216581" y="26126"/>
                    </a:lnTo>
                    <a:lnTo>
                      <a:pt x="681" y="2612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30" name="Rectangle 629">
                <a:extLst>
                  <a:ext uri="{FF2B5EF4-FFF2-40B4-BE49-F238E27FC236}">
                    <a16:creationId xmlns:a16="http://schemas.microsoft.com/office/drawing/2014/main" id="{3BF29DA7-2E82-445A-80BE-A86AB814CFE5}"/>
                  </a:ext>
                </a:extLst>
              </p:cNvPr>
              <p:cNvSpPr/>
              <p:nvPr/>
            </p:nvSpPr>
            <p:spPr>
              <a:xfrm>
                <a:off x="2109182" y="4202019"/>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84" name="Group 383">
              <a:extLst>
                <a:ext uri="{FF2B5EF4-FFF2-40B4-BE49-F238E27FC236}">
                  <a16:creationId xmlns:a16="http://schemas.microsoft.com/office/drawing/2014/main" id="{B10ABFAC-2731-4128-A3F2-FB2B44573506}"/>
                </a:ext>
              </a:extLst>
            </p:cNvPr>
            <p:cNvGrpSpPr/>
            <p:nvPr/>
          </p:nvGrpSpPr>
          <p:grpSpPr>
            <a:xfrm>
              <a:off x="1385302" y="5481535"/>
              <a:ext cx="781885" cy="84293"/>
              <a:chOff x="1701494" y="4342795"/>
              <a:chExt cx="781885" cy="91440"/>
            </a:xfrm>
          </p:grpSpPr>
          <p:sp>
            <p:nvSpPr>
              <p:cNvPr id="627" name="Freeform 53">
                <a:extLst>
                  <a:ext uri="{FF2B5EF4-FFF2-40B4-BE49-F238E27FC236}">
                    <a16:creationId xmlns:a16="http://schemas.microsoft.com/office/drawing/2014/main" id="{30A4267E-DC6C-44CE-A062-6351D860BBCB}"/>
                  </a:ext>
                </a:extLst>
              </p:cNvPr>
              <p:cNvSpPr/>
              <p:nvPr/>
            </p:nvSpPr>
            <p:spPr>
              <a:xfrm>
                <a:off x="1701494" y="4360182"/>
                <a:ext cx="494772" cy="64008"/>
              </a:xfrm>
              <a:custGeom>
                <a:avLst/>
                <a:gdLst>
                  <a:gd name="connsiteX0" fmla="*/ 681 w 196850"/>
                  <a:gd name="connsiteY0" fmla="*/ 736 h 25400"/>
                  <a:gd name="connsiteX1" fmla="*/ 197531 w 196850"/>
                  <a:gd name="connsiteY1" fmla="*/ 736 h 25400"/>
                  <a:gd name="connsiteX2" fmla="*/ 197531 w 196850"/>
                  <a:gd name="connsiteY2" fmla="*/ 26136 h 25400"/>
                  <a:gd name="connsiteX3" fmla="*/ 681 w 196850"/>
                  <a:gd name="connsiteY3" fmla="*/ 26136 h 25400"/>
                </a:gdLst>
                <a:ahLst/>
                <a:cxnLst>
                  <a:cxn ang="0">
                    <a:pos x="connsiteX0" y="connsiteY0"/>
                  </a:cxn>
                  <a:cxn ang="0">
                    <a:pos x="connsiteX1" y="connsiteY1"/>
                  </a:cxn>
                  <a:cxn ang="0">
                    <a:pos x="connsiteX2" y="connsiteY2"/>
                  </a:cxn>
                  <a:cxn ang="0">
                    <a:pos x="connsiteX3" y="connsiteY3"/>
                  </a:cxn>
                </a:cxnLst>
                <a:rect l="l" t="t" r="r" b="b"/>
                <a:pathLst>
                  <a:path w="196850" h="25400">
                    <a:moveTo>
                      <a:pt x="681" y="736"/>
                    </a:moveTo>
                    <a:lnTo>
                      <a:pt x="197531" y="736"/>
                    </a:lnTo>
                    <a:lnTo>
                      <a:pt x="197531" y="26136"/>
                    </a:lnTo>
                    <a:lnTo>
                      <a:pt x="681" y="2613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28" name="Rectangle 627">
                <a:extLst>
                  <a:ext uri="{FF2B5EF4-FFF2-40B4-BE49-F238E27FC236}">
                    <a16:creationId xmlns:a16="http://schemas.microsoft.com/office/drawing/2014/main" id="{49A2E840-EA23-4542-BF63-B1A01845A714}"/>
                  </a:ext>
                </a:extLst>
              </p:cNvPr>
              <p:cNvSpPr/>
              <p:nvPr/>
            </p:nvSpPr>
            <p:spPr>
              <a:xfrm>
                <a:off x="2082899" y="4342795"/>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85" name="Group 384">
              <a:extLst>
                <a:ext uri="{FF2B5EF4-FFF2-40B4-BE49-F238E27FC236}">
                  <a16:creationId xmlns:a16="http://schemas.microsoft.com/office/drawing/2014/main" id="{F5B28CD5-B031-454D-A150-82DE068D3A6B}"/>
                </a:ext>
              </a:extLst>
            </p:cNvPr>
            <p:cNvGrpSpPr/>
            <p:nvPr/>
          </p:nvGrpSpPr>
          <p:grpSpPr>
            <a:xfrm>
              <a:off x="1385302" y="5644410"/>
              <a:ext cx="723094" cy="84293"/>
              <a:chOff x="1701494" y="4486844"/>
              <a:chExt cx="723094" cy="91440"/>
            </a:xfrm>
          </p:grpSpPr>
          <p:sp>
            <p:nvSpPr>
              <p:cNvPr id="625" name="Freeform 50">
                <a:extLst>
                  <a:ext uri="{FF2B5EF4-FFF2-40B4-BE49-F238E27FC236}">
                    <a16:creationId xmlns:a16="http://schemas.microsoft.com/office/drawing/2014/main" id="{56F2B689-3F83-4FD6-A009-474E44ADBD30}"/>
                  </a:ext>
                </a:extLst>
              </p:cNvPr>
              <p:cNvSpPr/>
              <p:nvPr/>
            </p:nvSpPr>
            <p:spPr>
              <a:xfrm>
                <a:off x="1701494" y="4504231"/>
                <a:ext cx="430931" cy="64008"/>
              </a:xfrm>
              <a:custGeom>
                <a:avLst/>
                <a:gdLst>
                  <a:gd name="connsiteX0" fmla="*/ 681 w 171450"/>
                  <a:gd name="connsiteY0" fmla="*/ 746 h 25400"/>
                  <a:gd name="connsiteX1" fmla="*/ 172131 w 171450"/>
                  <a:gd name="connsiteY1" fmla="*/ 746 h 25400"/>
                  <a:gd name="connsiteX2" fmla="*/ 172131 w 171450"/>
                  <a:gd name="connsiteY2" fmla="*/ 26146 h 25400"/>
                  <a:gd name="connsiteX3" fmla="*/ 681 w 171450"/>
                  <a:gd name="connsiteY3" fmla="*/ 26146 h 25400"/>
                </a:gdLst>
                <a:ahLst/>
                <a:cxnLst>
                  <a:cxn ang="0">
                    <a:pos x="connsiteX0" y="connsiteY0"/>
                  </a:cxn>
                  <a:cxn ang="0">
                    <a:pos x="connsiteX1" y="connsiteY1"/>
                  </a:cxn>
                  <a:cxn ang="0">
                    <a:pos x="connsiteX2" y="connsiteY2"/>
                  </a:cxn>
                  <a:cxn ang="0">
                    <a:pos x="connsiteX3" y="connsiteY3"/>
                  </a:cxn>
                </a:cxnLst>
                <a:rect l="l" t="t" r="r" b="b"/>
                <a:pathLst>
                  <a:path w="171450" h="25400">
                    <a:moveTo>
                      <a:pt x="681" y="746"/>
                    </a:moveTo>
                    <a:lnTo>
                      <a:pt x="172131" y="746"/>
                    </a:lnTo>
                    <a:lnTo>
                      <a:pt x="172131" y="26146"/>
                    </a:lnTo>
                    <a:lnTo>
                      <a:pt x="681" y="2614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26" name="Rectangle 625">
                <a:extLst>
                  <a:ext uri="{FF2B5EF4-FFF2-40B4-BE49-F238E27FC236}">
                    <a16:creationId xmlns:a16="http://schemas.microsoft.com/office/drawing/2014/main" id="{CE41244A-A801-49C8-A389-08FC75D2AD15}"/>
                  </a:ext>
                </a:extLst>
              </p:cNvPr>
              <p:cNvSpPr/>
              <p:nvPr/>
            </p:nvSpPr>
            <p:spPr>
              <a:xfrm>
                <a:off x="2024108" y="4486844"/>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86" name="Group 385">
              <a:extLst>
                <a:ext uri="{FF2B5EF4-FFF2-40B4-BE49-F238E27FC236}">
                  <a16:creationId xmlns:a16="http://schemas.microsoft.com/office/drawing/2014/main" id="{3F3EC0FD-D35A-4BED-B7A1-78A55DAB642D}"/>
                </a:ext>
              </a:extLst>
            </p:cNvPr>
            <p:cNvGrpSpPr/>
            <p:nvPr/>
          </p:nvGrpSpPr>
          <p:grpSpPr>
            <a:xfrm>
              <a:off x="1385302" y="5725848"/>
              <a:ext cx="623884" cy="84293"/>
              <a:chOff x="1701494" y="4626492"/>
              <a:chExt cx="623884" cy="91440"/>
            </a:xfrm>
          </p:grpSpPr>
          <p:sp>
            <p:nvSpPr>
              <p:cNvPr id="623" name="Freeform 51">
                <a:extLst>
                  <a:ext uri="{FF2B5EF4-FFF2-40B4-BE49-F238E27FC236}">
                    <a16:creationId xmlns:a16="http://schemas.microsoft.com/office/drawing/2014/main" id="{23F1E182-28A3-4C06-B165-B83310BDADFD}"/>
                  </a:ext>
                </a:extLst>
              </p:cNvPr>
              <p:cNvSpPr/>
              <p:nvPr/>
            </p:nvSpPr>
            <p:spPr>
              <a:xfrm>
                <a:off x="1701494" y="4643879"/>
                <a:ext cx="335168" cy="64008"/>
              </a:xfrm>
              <a:custGeom>
                <a:avLst/>
                <a:gdLst>
                  <a:gd name="connsiteX0" fmla="*/ 681 w 133350"/>
                  <a:gd name="connsiteY0" fmla="*/ 756 h 25400"/>
                  <a:gd name="connsiteX1" fmla="*/ 134031 w 133350"/>
                  <a:gd name="connsiteY1" fmla="*/ 756 h 25400"/>
                  <a:gd name="connsiteX2" fmla="*/ 134031 w 133350"/>
                  <a:gd name="connsiteY2" fmla="*/ 26156 h 25400"/>
                  <a:gd name="connsiteX3" fmla="*/ 681 w 133350"/>
                  <a:gd name="connsiteY3" fmla="*/ 26156 h 25400"/>
                </a:gdLst>
                <a:ahLst/>
                <a:cxnLst>
                  <a:cxn ang="0">
                    <a:pos x="connsiteX0" y="connsiteY0"/>
                  </a:cxn>
                  <a:cxn ang="0">
                    <a:pos x="connsiteX1" y="connsiteY1"/>
                  </a:cxn>
                  <a:cxn ang="0">
                    <a:pos x="connsiteX2" y="connsiteY2"/>
                  </a:cxn>
                  <a:cxn ang="0">
                    <a:pos x="connsiteX3" y="connsiteY3"/>
                  </a:cxn>
                </a:cxnLst>
                <a:rect l="l" t="t" r="r" b="b"/>
                <a:pathLst>
                  <a:path w="133350" h="25400">
                    <a:moveTo>
                      <a:pt x="681" y="756"/>
                    </a:moveTo>
                    <a:lnTo>
                      <a:pt x="134031" y="756"/>
                    </a:lnTo>
                    <a:lnTo>
                      <a:pt x="134031" y="26156"/>
                    </a:lnTo>
                    <a:lnTo>
                      <a:pt x="681" y="2615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24" name="Rectangle 623">
                <a:extLst>
                  <a:ext uri="{FF2B5EF4-FFF2-40B4-BE49-F238E27FC236}">
                    <a16:creationId xmlns:a16="http://schemas.microsoft.com/office/drawing/2014/main" id="{2DA19E4F-2C8C-4BDA-A640-2DD9B78400C6}"/>
                  </a:ext>
                </a:extLst>
              </p:cNvPr>
              <p:cNvSpPr/>
              <p:nvPr/>
            </p:nvSpPr>
            <p:spPr>
              <a:xfrm>
                <a:off x="1924898" y="4626492"/>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87" name="Group 386">
              <a:extLst>
                <a:ext uri="{FF2B5EF4-FFF2-40B4-BE49-F238E27FC236}">
                  <a16:creationId xmlns:a16="http://schemas.microsoft.com/office/drawing/2014/main" id="{7A60A984-6BAD-406C-B1EA-B7CD5CFB58CA}"/>
                </a:ext>
              </a:extLst>
            </p:cNvPr>
            <p:cNvGrpSpPr/>
            <p:nvPr/>
          </p:nvGrpSpPr>
          <p:grpSpPr>
            <a:xfrm>
              <a:off x="1385302" y="5807286"/>
              <a:ext cx="523762" cy="84293"/>
              <a:chOff x="1701494" y="4837738"/>
              <a:chExt cx="523762" cy="91440"/>
            </a:xfrm>
          </p:grpSpPr>
          <p:sp>
            <p:nvSpPr>
              <p:cNvPr id="621" name="Freeform 54">
                <a:extLst>
                  <a:ext uri="{FF2B5EF4-FFF2-40B4-BE49-F238E27FC236}">
                    <a16:creationId xmlns:a16="http://schemas.microsoft.com/office/drawing/2014/main" id="{67FE50B8-7200-470C-93A1-302C6DF5B285}"/>
                  </a:ext>
                </a:extLst>
              </p:cNvPr>
              <p:cNvSpPr/>
              <p:nvPr/>
            </p:nvSpPr>
            <p:spPr>
              <a:xfrm>
                <a:off x="1701494" y="4855125"/>
                <a:ext cx="239406" cy="64008"/>
              </a:xfrm>
              <a:custGeom>
                <a:avLst/>
                <a:gdLst>
                  <a:gd name="connsiteX0" fmla="*/ 681 w 95250"/>
                  <a:gd name="connsiteY0" fmla="*/ 771 h 25400"/>
                  <a:gd name="connsiteX1" fmla="*/ 95931 w 95250"/>
                  <a:gd name="connsiteY1" fmla="*/ 771 h 25400"/>
                  <a:gd name="connsiteX2" fmla="*/ 95931 w 95250"/>
                  <a:gd name="connsiteY2" fmla="*/ 26171 h 25400"/>
                  <a:gd name="connsiteX3" fmla="*/ 681 w 95250"/>
                  <a:gd name="connsiteY3" fmla="*/ 26171 h 25400"/>
                </a:gdLst>
                <a:ahLst/>
                <a:cxnLst>
                  <a:cxn ang="0">
                    <a:pos x="connsiteX0" y="connsiteY0"/>
                  </a:cxn>
                  <a:cxn ang="0">
                    <a:pos x="connsiteX1" y="connsiteY1"/>
                  </a:cxn>
                  <a:cxn ang="0">
                    <a:pos x="connsiteX2" y="connsiteY2"/>
                  </a:cxn>
                  <a:cxn ang="0">
                    <a:pos x="connsiteX3" y="connsiteY3"/>
                  </a:cxn>
                </a:cxnLst>
                <a:rect l="l" t="t" r="r" b="b"/>
                <a:pathLst>
                  <a:path w="95250" h="25400">
                    <a:moveTo>
                      <a:pt x="681" y="771"/>
                    </a:moveTo>
                    <a:lnTo>
                      <a:pt x="95931" y="771"/>
                    </a:lnTo>
                    <a:lnTo>
                      <a:pt x="95931" y="26171"/>
                    </a:lnTo>
                    <a:lnTo>
                      <a:pt x="681" y="2617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22" name="Rectangle 621">
                <a:extLst>
                  <a:ext uri="{FF2B5EF4-FFF2-40B4-BE49-F238E27FC236}">
                    <a16:creationId xmlns:a16="http://schemas.microsoft.com/office/drawing/2014/main" id="{85512849-C351-4E4B-83A0-66FCDFDA1EDE}"/>
                  </a:ext>
                </a:extLst>
              </p:cNvPr>
              <p:cNvSpPr/>
              <p:nvPr/>
            </p:nvSpPr>
            <p:spPr>
              <a:xfrm>
                <a:off x="1824776" y="4837738"/>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88" name="Group 387">
              <a:extLst>
                <a:ext uri="{FF2B5EF4-FFF2-40B4-BE49-F238E27FC236}">
                  <a16:creationId xmlns:a16="http://schemas.microsoft.com/office/drawing/2014/main" id="{85030AB6-E3A8-494E-BCC8-1CF482DDCA08}"/>
                </a:ext>
              </a:extLst>
            </p:cNvPr>
            <p:cNvGrpSpPr/>
            <p:nvPr/>
          </p:nvGrpSpPr>
          <p:grpSpPr>
            <a:xfrm>
              <a:off x="1385302" y="5970140"/>
              <a:ext cx="414075" cy="84293"/>
              <a:chOff x="1701494" y="5191000"/>
              <a:chExt cx="414075" cy="91440"/>
            </a:xfrm>
          </p:grpSpPr>
          <p:sp>
            <p:nvSpPr>
              <p:cNvPr id="619" name="Freeform 55">
                <a:extLst>
                  <a:ext uri="{FF2B5EF4-FFF2-40B4-BE49-F238E27FC236}">
                    <a16:creationId xmlns:a16="http://schemas.microsoft.com/office/drawing/2014/main" id="{CCAFB95F-96D4-4CFC-A6A6-55298C4E2C8D}"/>
                  </a:ext>
                </a:extLst>
              </p:cNvPr>
              <p:cNvSpPr/>
              <p:nvPr/>
            </p:nvSpPr>
            <p:spPr>
              <a:xfrm>
                <a:off x="1701494" y="5208387"/>
                <a:ext cx="127683" cy="64008"/>
              </a:xfrm>
              <a:custGeom>
                <a:avLst/>
                <a:gdLst>
                  <a:gd name="connsiteX0" fmla="*/ 681 w 50800"/>
                  <a:gd name="connsiteY0" fmla="*/ 796 h 25400"/>
                  <a:gd name="connsiteX1" fmla="*/ 51481 w 50800"/>
                  <a:gd name="connsiteY1" fmla="*/ 796 h 25400"/>
                  <a:gd name="connsiteX2" fmla="*/ 51481 w 50800"/>
                  <a:gd name="connsiteY2" fmla="*/ 26196 h 25400"/>
                  <a:gd name="connsiteX3" fmla="*/ 681 w 50800"/>
                  <a:gd name="connsiteY3" fmla="*/ 26196 h 25400"/>
                </a:gdLst>
                <a:ahLst/>
                <a:cxnLst>
                  <a:cxn ang="0">
                    <a:pos x="connsiteX0" y="connsiteY0"/>
                  </a:cxn>
                  <a:cxn ang="0">
                    <a:pos x="connsiteX1" y="connsiteY1"/>
                  </a:cxn>
                  <a:cxn ang="0">
                    <a:pos x="connsiteX2" y="connsiteY2"/>
                  </a:cxn>
                  <a:cxn ang="0">
                    <a:pos x="connsiteX3" y="connsiteY3"/>
                  </a:cxn>
                </a:cxnLst>
                <a:rect l="l" t="t" r="r" b="b"/>
                <a:pathLst>
                  <a:path w="50800" h="25400">
                    <a:moveTo>
                      <a:pt x="681" y="796"/>
                    </a:moveTo>
                    <a:lnTo>
                      <a:pt x="51481" y="796"/>
                    </a:lnTo>
                    <a:lnTo>
                      <a:pt x="51481" y="26196"/>
                    </a:lnTo>
                    <a:lnTo>
                      <a:pt x="681" y="2619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20" name="Rectangle 619">
                <a:extLst>
                  <a:ext uri="{FF2B5EF4-FFF2-40B4-BE49-F238E27FC236}">
                    <a16:creationId xmlns:a16="http://schemas.microsoft.com/office/drawing/2014/main" id="{A079BC83-BF63-44CC-9A9D-6769DE53119F}"/>
                  </a:ext>
                </a:extLst>
              </p:cNvPr>
              <p:cNvSpPr/>
              <p:nvPr/>
            </p:nvSpPr>
            <p:spPr>
              <a:xfrm>
                <a:off x="1715089" y="5191000"/>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89" name="Group 388">
              <a:extLst>
                <a:ext uri="{FF2B5EF4-FFF2-40B4-BE49-F238E27FC236}">
                  <a16:creationId xmlns:a16="http://schemas.microsoft.com/office/drawing/2014/main" id="{BEF19440-4C13-471D-B769-A8F894A9C64E}"/>
                </a:ext>
              </a:extLst>
            </p:cNvPr>
            <p:cNvGrpSpPr/>
            <p:nvPr/>
          </p:nvGrpSpPr>
          <p:grpSpPr>
            <a:xfrm>
              <a:off x="1385302" y="3038400"/>
              <a:ext cx="1954999" cy="84293"/>
              <a:chOff x="1701494" y="2256783"/>
              <a:chExt cx="1954999" cy="91440"/>
            </a:xfrm>
          </p:grpSpPr>
          <p:sp>
            <p:nvSpPr>
              <p:cNvPr id="616" name="Freeform 27">
                <a:extLst>
                  <a:ext uri="{FF2B5EF4-FFF2-40B4-BE49-F238E27FC236}">
                    <a16:creationId xmlns:a16="http://schemas.microsoft.com/office/drawing/2014/main" id="{66EE3964-68A2-4715-8630-52A6AACB12E5}"/>
                  </a:ext>
                </a:extLst>
              </p:cNvPr>
              <p:cNvSpPr/>
              <p:nvPr/>
            </p:nvSpPr>
            <p:spPr>
              <a:xfrm>
                <a:off x="1701494" y="2274170"/>
                <a:ext cx="1611998" cy="64008"/>
              </a:xfrm>
              <a:custGeom>
                <a:avLst/>
                <a:gdLst>
                  <a:gd name="connsiteX0" fmla="*/ 681 w 641350"/>
                  <a:gd name="connsiteY0" fmla="*/ 596 h 25400"/>
                  <a:gd name="connsiteX1" fmla="*/ 642031 w 641350"/>
                  <a:gd name="connsiteY1" fmla="*/ 596 h 25400"/>
                  <a:gd name="connsiteX2" fmla="*/ 642031 w 641350"/>
                  <a:gd name="connsiteY2" fmla="*/ 25996 h 25400"/>
                  <a:gd name="connsiteX3" fmla="*/ 681 w 641350"/>
                  <a:gd name="connsiteY3" fmla="*/ 25996 h 25400"/>
                </a:gdLst>
                <a:ahLst/>
                <a:cxnLst>
                  <a:cxn ang="0">
                    <a:pos x="connsiteX0" y="connsiteY0"/>
                  </a:cxn>
                  <a:cxn ang="0">
                    <a:pos x="connsiteX1" y="connsiteY1"/>
                  </a:cxn>
                  <a:cxn ang="0">
                    <a:pos x="connsiteX2" y="connsiteY2"/>
                  </a:cxn>
                  <a:cxn ang="0">
                    <a:pos x="connsiteX3" y="connsiteY3"/>
                  </a:cxn>
                </a:cxnLst>
                <a:rect l="l" t="t" r="r" b="b"/>
                <a:pathLst>
                  <a:path w="641350" h="25400">
                    <a:moveTo>
                      <a:pt x="681" y="596"/>
                    </a:moveTo>
                    <a:lnTo>
                      <a:pt x="642031" y="596"/>
                    </a:lnTo>
                    <a:lnTo>
                      <a:pt x="642031" y="25996"/>
                    </a:lnTo>
                    <a:lnTo>
                      <a:pt x="681" y="2599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17" name="Diamond 616">
                <a:extLst>
                  <a:ext uri="{FF2B5EF4-FFF2-40B4-BE49-F238E27FC236}">
                    <a16:creationId xmlns:a16="http://schemas.microsoft.com/office/drawing/2014/main" id="{835342B0-4FEA-418F-BEEB-A4C2391C8918}"/>
                  </a:ext>
                </a:extLst>
              </p:cNvPr>
              <p:cNvSpPr/>
              <p:nvPr/>
            </p:nvSpPr>
            <p:spPr>
              <a:xfrm>
                <a:off x="3583341" y="2265927"/>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618" name="Rectangle 617">
                <a:extLst>
                  <a:ext uri="{FF2B5EF4-FFF2-40B4-BE49-F238E27FC236}">
                    <a16:creationId xmlns:a16="http://schemas.microsoft.com/office/drawing/2014/main" id="{942F1C30-F512-4B91-8233-F072438EB44B}"/>
                  </a:ext>
                </a:extLst>
              </p:cNvPr>
              <p:cNvSpPr/>
              <p:nvPr/>
            </p:nvSpPr>
            <p:spPr>
              <a:xfrm>
                <a:off x="3202706" y="2256783"/>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grpSp>
        <p:grpSp>
          <p:nvGrpSpPr>
            <p:cNvPr id="390" name="Group 389">
              <a:extLst>
                <a:ext uri="{FF2B5EF4-FFF2-40B4-BE49-F238E27FC236}">
                  <a16:creationId xmlns:a16="http://schemas.microsoft.com/office/drawing/2014/main" id="{1C8EFA8D-297E-4B36-85F8-0DFEB32D8F32}"/>
                </a:ext>
              </a:extLst>
            </p:cNvPr>
            <p:cNvGrpSpPr/>
            <p:nvPr/>
          </p:nvGrpSpPr>
          <p:grpSpPr>
            <a:xfrm>
              <a:off x="1385302" y="3119838"/>
              <a:ext cx="2016448" cy="84293"/>
              <a:chOff x="1701494" y="2316204"/>
              <a:chExt cx="2016448" cy="91440"/>
            </a:xfrm>
          </p:grpSpPr>
          <p:sp>
            <p:nvSpPr>
              <p:cNvPr id="613" name="Freeform 27">
                <a:extLst>
                  <a:ext uri="{FF2B5EF4-FFF2-40B4-BE49-F238E27FC236}">
                    <a16:creationId xmlns:a16="http://schemas.microsoft.com/office/drawing/2014/main" id="{23965A35-2EF0-48B6-87D0-26AAA9F083C8}"/>
                  </a:ext>
                </a:extLst>
              </p:cNvPr>
              <p:cNvSpPr/>
              <p:nvPr/>
            </p:nvSpPr>
            <p:spPr>
              <a:xfrm>
                <a:off x="1701494" y="2333591"/>
                <a:ext cx="1611998" cy="64008"/>
              </a:xfrm>
              <a:custGeom>
                <a:avLst/>
                <a:gdLst>
                  <a:gd name="connsiteX0" fmla="*/ 681 w 641350"/>
                  <a:gd name="connsiteY0" fmla="*/ 596 h 25400"/>
                  <a:gd name="connsiteX1" fmla="*/ 642031 w 641350"/>
                  <a:gd name="connsiteY1" fmla="*/ 596 h 25400"/>
                  <a:gd name="connsiteX2" fmla="*/ 642031 w 641350"/>
                  <a:gd name="connsiteY2" fmla="*/ 25996 h 25400"/>
                  <a:gd name="connsiteX3" fmla="*/ 681 w 641350"/>
                  <a:gd name="connsiteY3" fmla="*/ 25996 h 25400"/>
                </a:gdLst>
                <a:ahLst/>
                <a:cxnLst>
                  <a:cxn ang="0">
                    <a:pos x="connsiteX0" y="connsiteY0"/>
                  </a:cxn>
                  <a:cxn ang="0">
                    <a:pos x="connsiteX1" y="connsiteY1"/>
                  </a:cxn>
                  <a:cxn ang="0">
                    <a:pos x="connsiteX2" y="connsiteY2"/>
                  </a:cxn>
                  <a:cxn ang="0">
                    <a:pos x="connsiteX3" y="connsiteY3"/>
                  </a:cxn>
                </a:cxnLst>
                <a:rect l="l" t="t" r="r" b="b"/>
                <a:pathLst>
                  <a:path w="641350" h="25400">
                    <a:moveTo>
                      <a:pt x="681" y="596"/>
                    </a:moveTo>
                    <a:lnTo>
                      <a:pt x="642031" y="596"/>
                    </a:lnTo>
                    <a:lnTo>
                      <a:pt x="642031" y="25996"/>
                    </a:lnTo>
                    <a:lnTo>
                      <a:pt x="681" y="2599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614" name="Rectangle 613">
                <a:extLst>
                  <a:ext uri="{FF2B5EF4-FFF2-40B4-BE49-F238E27FC236}">
                    <a16:creationId xmlns:a16="http://schemas.microsoft.com/office/drawing/2014/main" id="{6CD707E6-CC37-4C8D-AE18-AA03F37BFCE6}"/>
                  </a:ext>
                </a:extLst>
              </p:cNvPr>
              <p:cNvSpPr/>
              <p:nvPr/>
            </p:nvSpPr>
            <p:spPr>
              <a:xfrm>
                <a:off x="3317462" y="2316204"/>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sp>
            <p:nvSpPr>
              <p:cNvPr id="615" name="Diamond 614">
                <a:extLst>
                  <a:ext uri="{FF2B5EF4-FFF2-40B4-BE49-F238E27FC236}">
                    <a16:creationId xmlns:a16="http://schemas.microsoft.com/office/drawing/2014/main" id="{73C0F83B-23E8-4D6E-A609-83EF4B35F56B}"/>
                  </a:ext>
                </a:extLst>
              </p:cNvPr>
              <p:cNvSpPr/>
              <p:nvPr/>
            </p:nvSpPr>
            <p:spPr>
              <a:xfrm>
                <a:off x="3274038" y="2326906"/>
                <a:ext cx="73152" cy="70037"/>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grpSp>
        <p:grpSp>
          <p:nvGrpSpPr>
            <p:cNvPr id="391" name="Group 390">
              <a:extLst>
                <a:ext uri="{FF2B5EF4-FFF2-40B4-BE49-F238E27FC236}">
                  <a16:creationId xmlns:a16="http://schemas.microsoft.com/office/drawing/2014/main" id="{5F01A82E-6930-407C-9CCB-F1B3591A28A2}"/>
                </a:ext>
              </a:extLst>
            </p:cNvPr>
            <p:cNvGrpSpPr/>
            <p:nvPr/>
          </p:nvGrpSpPr>
          <p:grpSpPr>
            <a:xfrm>
              <a:off x="1385302" y="3201276"/>
              <a:ext cx="1934791" cy="84293"/>
              <a:chOff x="1701494" y="2380086"/>
              <a:chExt cx="1934791" cy="91440"/>
            </a:xfrm>
          </p:grpSpPr>
          <p:sp>
            <p:nvSpPr>
              <p:cNvPr id="493" name="Freeform 28">
                <a:extLst>
                  <a:ext uri="{FF2B5EF4-FFF2-40B4-BE49-F238E27FC236}">
                    <a16:creationId xmlns:a16="http://schemas.microsoft.com/office/drawing/2014/main" id="{94439458-5C44-45F1-AD2B-769982388FF8}"/>
                  </a:ext>
                </a:extLst>
              </p:cNvPr>
              <p:cNvSpPr/>
              <p:nvPr/>
            </p:nvSpPr>
            <p:spPr>
              <a:xfrm>
                <a:off x="1701494" y="2397473"/>
                <a:ext cx="1580078" cy="64008"/>
              </a:xfrm>
              <a:custGeom>
                <a:avLst/>
                <a:gdLst>
                  <a:gd name="connsiteX0" fmla="*/ 681 w 628650"/>
                  <a:gd name="connsiteY0" fmla="*/ 601 h 25400"/>
                  <a:gd name="connsiteX1" fmla="*/ 629331 w 628650"/>
                  <a:gd name="connsiteY1" fmla="*/ 601 h 25400"/>
                  <a:gd name="connsiteX2" fmla="*/ 629331 w 628650"/>
                  <a:gd name="connsiteY2" fmla="*/ 26001 h 25400"/>
                  <a:gd name="connsiteX3" fmla="*/ 681 w 628650"/>
                  <a:gd name="connsiteY3" fmla="*/ 26001 h 25400"/>
                </a:gdLst>
                <a:ahLst/>
                <a:cxnLst>
                  <a:cxn ang="0">
                    <a:pos x="connsiteX0" y="connsiteY0"/>
                  </a:cxn>
                  <a:cxn ang="0">
                    <a:pos x="connsiteX1" y="connsiteY1"/>
                  </a:cxn>
                  <a:cxn ang="0">
                    <a:pos x="connsiteX2" y="connsiteY2"/>
                  </a:cxn>
                  <a:cxn ang="0">
                    <a:pos x="connsiteX3" y="connsiteY3"/>
                  </a:cxn>
                </a:cxnLst>
                <a:rect l="l" t="t" r="r" b="b"/>
                <a:pathLst>
                  <a:path w="628650" h="25400">
                    <a:moveTo>
                      <a:pt x="681" y="601"/>
                    </a:moveTo>
                    <a:lnTo>
                      <a:pt x="629331" y="601"/>
                    </a:lnTo>
                    <a:lnTo>
                      <a:pt x="629331" y="26001"/>
                    </a:lnTo>
                    <a:lnTo>
                      <a:pt x="681" y="2600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94" name="Rectangle 493">
                <a:extLst>
                  <a:ext uri="{FF2B5EF4-FFF2-40B4-BE49-F238E27FC236}">
                    <a16:creationId xmlns:a16="http://schemas.microsoft.com/office/drawing/2014/main" id="{658AC2B0-9C99-40C3-973D-30C4A860F989}"/>
                  </a:ext>
                </a:extLst>
              </p:cNvPr>
              <p:cNvSpPr/>
              <p:nvPr/>
            </p:nvSpPr>
            <p:spPr>
              <a:xfrm>
                <a:off x="3235805" y="2380086"/>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sp>
            <p:nvSpPr>
              <p:cNvPr id="612" name="Diamond 611">
                <a:extLst>
                  <a:ext uri="{FF2B5EF4-FFF2-40B4-BE49-F238E27FC236}">
                    <a16:creationId xmlns:a16="http://schemas.microsoft.com/office/drawing/2014/main" id="{9B35E918-5A82-4696-AB8D-3F7E9897AC0E}"/>
                  </a:ext>
                </a:extLst>
              </p:cNvPr>
              <p:cNvSpPr/>
              <p:nvPr/>
            </p:nvSpPr>
            <p:spPr>
              <a:xfrm>
                <a:off x="2479738" y="2389230"/>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grpSp>
        <p:grpSp>
          <p:nvGrpSpPr>
            <p:cNvPr id="392" name="Group 391">
              <a:extLst>
                <a:ext uri="{FF2B5EF4-FFF2-40B4-BE49-F238E27FC236}">
                  <a16:creationId xmlns:a16="http://schemas.microsoft.com/office/drawing/2014/main" id="{EBFB5238-FB81-426B-AA3E-C70D8C9F7A9C}"/>
                </a:ext>
              </a:extLst>
            </p:cNvPr>
            <p:cNvGrpSpPr/>
            <p:nvPr/>
          </p:nvGrpSpPr>
          <p:grpSpPr>
            <a:xfrm>
              <a:off x="1385302" y="4911470"/>
              <a:ext cx="955027" cy="84293"/>
              <a:chOff x="1701494" y="3858566"/>
              <a:chExt cx="955027" cy="91440"/>
            </a:xfrm>
          </p:grpSpPr>
          <p:sp>
            <p:nvSpPr>
              <p:cNvPr id="490" name="Freeform 13">
                <a:extLst>
                  <a:ext uri="{FF2B5EF4-FFF2-40B4-BE49-F238E27FC236}">
                    <a16:creationId xmlns:a16="http://schemas.microsoft.com/office/drawing/2014/main" id="{F5BDFDBA-3DA0-47D0-8479-283D5C540B7F}"/>
                  </a:ext>
                </a:extLst>
              </p:cNvPr>
              <p:cNvSpPr/>
              <p:nvPr/>
            </p:nvSpPr>
            <p:spPr>
              <a:xfrm>
                <a:off x="1701494" y="3875953"/>
                <a:ext cx="670337" cy="64008"/>
              </a:xfrm>
              <a:custGeom>
                <a:avLst/>
                <a:gdLst>
                  <a:gd name="connsiteX0" fmla="*/ 681 w 266700"/>
                  <a:gd name="connsiteY0" fmla="*/ 701 h 25400"/>
                  <a:gd name="connsiteX1" fmla="*/ 267381 w 266700"/>
                  <a:gd name="connsiteY1" fmla="*/ 701 h 25400"/>
                  <a:gd name="connsiteX2" fmla="*/ 267381 w 266700"/>
                  <a:gd name="connsiteY2" fmla="*/ 26101 h 25400"/>
                  <a:gd name="connsiteX3" fmla="*/ 681 w 266700"/>
                  <a:gd name="connsiteY3" fmla="*/ 26101 h 25400"/>
                </a:gdLst>
                <a:ahLst/>
                <a:cxnLst>
                  <a:cxn ang="0">
                    <a:pos x="connsiteX0" y="connsiteY0"/>
                  </a:cxn>
                  <a:cxn ang="0">
                    <a:pos x="connsiteX1" y="connsiteY1"/>
                  </a:cxn>
                  <a:cxn ang="0">
                    <a:pos x="connsiteX2" y="connsiteY2"/>
                  </a:cxn>
                  <a:cxn ang="0">
                    <a:pos x="connsiteX3" y="connsiteY3"/>
                  </a:cxn>
                </a:cxnLst>
                <a:rect l="l" t="t" r="r" b="b"/>
                <a:pathLst>
                  <a:path w="266700" h="25400">
                    <a:moveTo>
                      <a:pt x="681" y="701"/>
                    </a:moveTo>
                    <a:lnTo>
                      <a:pt x="267381" y="701"/>
                    </a:lnTo>
                    <a:lnTo>
                      <a:pt x="267381" y="26101"/>
                    </a:lnTo>
                    <a:lnTo>
                      <a:pt x="681" y="2610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91" name="Diamond 490">
                <a:extLst>
                  <a:ext uri="{FF2B5EF4-FFF2-40B4-BE49-F238E27FC236}">
                    <a16:creationId xmlns:a16="http://schemas.microsoft.com/office/drawing/2014/main" id="{B9CA9FD7-71CE-4160-ABA4-C18E289E9227}"/>
                  </a:ext>
                </a:extLst>
              </p:cNvPr>
              <p:cNvSpPr/>
              <p:nvPr/>
            </p:nvSpPr>
            <p:spPr>
              <a:xfrm>
                <a:off x="2097418" y="3866150"/>
                <a:ext cx="73152" cy="7627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492" name="Rectangle 491">
                <a:extLst>
                  <a:ext uri="{FF2B5EF4-FFF2-40B4-BE49-F238E27FC236}">
                    <a16:creationId xmlns:a16="http://schemas.microsoft.com/office/drawing/2014/main" id="{F0DA6D30-99D1-430B-B926-16301BF345DE}"/>
                  </a:ext>
                </a:extLst>
              </p:cNvPr>
              <p:cNvSpPr/>
              <p:nvPr/>
            </p:nvSpPr>
            <p:spPr>
              <a:xfrm>
                <a:off x="2256041" y="3858566"/>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PD</a:t>
                </a:r>
              </a:p>
            </p:txBody>
          </p:sp>
        </p:grpSp>
        <p:grpSp>
          <p:nvGrpSpPr>
            <p:cNvPr id="393" name="Group 392">
              <a:extLst>
                <a:ext uri="{FF2B5EF4-FFF2-40B4-BE49-F238E27FC236}">
                  <a16:creationId xmlns:a16="http://schemas.microsoft.com/office/drawing/2014/main" id="{B57061BE-7209-4374-8F25-0213B9D2B3A3}"/>
                </a:ext>
              </a:extLst>
            </p:cNvPr>
            <p:cNvGrpSpPr/>
            <p:nvPr/>
          </p:nvGrpSpPr>
          <p:grpSpPr>
            <a:xfrm>
              <a:off x="1385302" y="5400097"/>
              <a:ext cx="799821" cy="84293"/>
              <a:chOff x="1701494" y="4280653"/>
              <a:chExt cx="799821" cy="91440"/>
            </a:xfrm>
          </p:grpSpPr>
          <p:sp>
            <p:nvSpPr>
              <p:cNvPr id="487" name="Freeform 11">
                <a:extLst>
                  <a:ext uri="{FF2B5EF4-FFF2-40B4-BE49-F238E27FC236}">
                    <a16:creationId xmlns:a16="http://schemas.microsoft.com/office/drawing/2014/main" id="{85BB1F0E-7776-41E8-9158-98B82306FA63}"/>
                  </a:ext>
                </a:extLst>
              </p:cNvPr>
              <p:cNvSpPr/>
              <p:nvPr/>
            </p:nvSpPr>
            <p:spPr>
              <a:xfrm>
                <a:off x="1701494" y="4298040"/>
                <a:ext cx="494772" cy="64008"/>
              </a:xfrm>
              <a:custGeom>
                <a:avLst/>
                <a:gdLst>
                  <a:gd name="connsiteX0" fmla="*/ 681 w 196850"/>
                  <a:gd name="connsiteY0" fmla="*/ 731 h 25400"/>
                  <a:gd name="connsiteX1" fmla="*/ 197531 w 196850"/>
                  <a:gd name="connsiteY1" fmla="*/ 731 h 25400"/>
                  <a:gd name="connsiteX2" fmla="*/ 197531 w 196850"/>
                  <a:gd name="connsiteY2" fmla="*/ 26131 h 25400"/>
                  <a:gd name="connsiteX3" fmla="*/ 681 w 196850"/>
                  <a:gd name="connsiteY3" fmla="*/ 26131 h 25400"/>
                </a:gdLst>
                <a:ahLst/>
                <a:cxnLst>
                  <a:cxn ang="0">
                    <a:pos x="connsiteX0" y="connsiteY0"/>
                  </a:cxn>
                  <a:cxn ang="0">
                    <a:pos x="connsiteX1" y="connsiteY1"/>
                  </a:cxn>
                  <a:cxn ang="0">
                    <a:pos x="connsiteX2" y="connsiteY2"/>
                  </a:cxn>
                  <a:cxn ang="0">
                    <a:pos x="connsiteX3" y="connsiteY3"/>
                  </a:cxn>
                </a:cxnLst>
                <a:rect l="l" t="t" r="r" b="b"/>
                <a:pathLst>
                  <a:path w="196850" h="25400">
                    <a:moveTo>
                      <a:pt x="681" y="731"/>
                    </a:moveTo>
                    <a:lnTo>
                      <a:pt x="197531" y="731"/>
                    </a:lnTo>
                    <a:lnTo>
                      <a:pt x="197531" y="26131"/>
                    </a:lnTo>
                    <a:lnTo>
                      <a:pt x="681" y="2613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88" name="Diamond 487">
                <a:extLst>
                  <a:ext uri="{FF2B5EF4-FFF2-40B4-BE49-F238E27FC236}">
                    <a16:creationId xmlns:a16="http://schemas.microsoft.com/office/drawing/2014/main" id="{FEC16F13-361F-4C65-ADBF-70337CFDDBED}"/>
                  </a:ext>
                </a:extLst>
              </p:cNvPr>
              <p:cNvSpPr/>
              <p:nvPr/>
            </p:nvSpPr>
            <p:spPr>
              <a:xfrm>
                <a:off x="2128949" y="4288237"/>
                <a:ext cx="73152" cy="7627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489" name="Rectangle 488">
                <a:extLst>
                  <a:ext uri="{FF2B5EF4-FFF2-40B4-BE49-F238E27FC236}">
                    <a16:creationId xmlns:a16="http://schemas.microsoft.com/office/drawing/2014/main" id="{CE5DA7E2-D66B-40F1-9503-B48978AB08B3}"/>
                  </a:ext>
                </a:extLst>
              </p:cNvPr>
              <p:cNvSpPr/>
              <p:nvPr/>
            </p:nvSpPr>
            <p:spPr>
              <a:xfrm>
                <a:off x="2100835" y="4280653"/>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PD</a:t>
                </a:r>
              </a:p>
            </p:txBody>
          </p:sp>
        </p:grpSp>
        <p:grpSp>
          <p:nvGrpSpPr>
            <p:cNvPr id="394" name="Group 393">
              <a:extLst>
                <a:ext uri="{FF2B5EF4-FFF2-40B4-BE49-F238E27FC236}">
                  <a16:creationId xmlns:a16="http://schemas.microsoft.com/office/drawing/2014/main" id="{BE9FFCA1-A246-4376-8908-8C649CF1D613}"/>
                </a:ext>
              </a:extLst>
            </p:cNvPr>
            <p:cNvGrpSpPr/>
            <p:nvPr/>
          </p:nvGrpSpPr>
          <p:grpSpPr>
            <a:xfrm>
              <a:off x="1385302" y="5562973"/>
              <a:ext cx="796840" cy="84293"/>
              <a:chOff x="1701494" y="4422612"/>
              <a:chExt cx="796840" cy="91440"/>
            </a:xfrm>
          </p:grpSpPr>
          <p:sp>
            <p:nvSpPr>
              <p:cNvPr id="483" name="Freeform 14">
                <a:extLst>
                  <a:ext uri="{FF2B5EF4-FFF2-40B4-BE49-F238E27FC236}">
                    <a16:creationId xmlns:a16="http://schemas.microsoft.com/office/drawing/2014/main" id="{E4250574-3070-4D47-9473-E5C245C8B7E7}"/>
                  </a:ext>
                </a:extLst>
              </p:cNvPr>
              <p:cNvSpPr/>
              <p:nvPr/>
            </p:nvSpPr>
            <p:spPr>
              <a:xfrm>
                <a:off x="1701494" y="4439999"/>
                <a:ext cx="462851" cy="64008"/>
              </a:xfrm>
              <a:custGeom>
                <a:avLst/>
                <a:gdLst>
                  <a:gd name="connsiteX0" fmla="*/ 681 w 184150"/>
                  <a:gd name="connsiteY0" fmla="*/ 741 h 25400"/>
                  <a:gd name="connsiteX1" fmla="*/ 184831 w 184150"/>
                  <a:gd name="connsiteY1" fmla="*/ 741 h 25400"/>
                  <a:gd name="connsiteX2" fmla="*/ 184831 w 184150"/>
                  <a:gd name="connsiteY2" fmla="*/ 26141 h 25400"/>
                  <a:gd name="connsiteX3" fmla="*/ 681 w 184150"/>
                  <a:gd name="connsiteY3" fmla="*/ 26141 h 25400"/>
                </a:gdLst>
                <a:ahLst/>
                <a:cxnLst>
                  <a:cxn ang="0">
                    <a:pos x="connsiteX0" y="connsiteY0"/>
                  </a:cxn>
                  <a:cxn ang="0">
                    <a:pos x="connsiteX1" y="connsiteY1"/>
                  </a:cxn>
                  <a:cxn ang="0">
                    <a:pos x="connsiteX2" y="connsiteY2"/>
                  </a:cxn>
                  <a:cxn ang="0">
                    <a:pos x="connsiteX3" y="connsiteY3"/>
                  </a:cxn>
                </a:cxnLst>
                <a:rect l="l" t="t" r="r" b="b"/>
                <a:pathLst>
                  <a:path w="184150" h="25400">
                    <a:moveTo>
                      <a:pt x="681" y="741"/>
                    </a:moveTo>
                    <a:lnTo>
                      <a:pt x="184831" y="741"/>
                    </a:lnTo>
                    <a:lnTo>
                      <a:pt x="184831" y="26141"/>
                    </a:lnTo>
                    <a:lnTo>
                      <a:pt x="681" y="2614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84" name="Diamond 483">
                <a:extLst>
                  <a:ext uri="{FF2B5EF4-FFF2-40B4-BE49-F238E27FC236}">
                    <a16:creationId xmlns:a16="http://schemas.microsoft.com/office/drawing/2014/main" id="{30E07386-1F73-434E-835E-9B66C3E8A455}"/>
                  </a:ext>
                </a:extLst>
              </p:cNvPr>
              <p:cNvSpPr/>
              <p:nvPr/>
            </p:nvSpPr>
            <p:spPr>
              <a:xfrm>
                <a:off x="2117124" y="4430196"/>
                <a:ext cx="73152" cy="7627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485" name="Rectangle 484">
                <a:extLst>
                  <a:ext uri="{FF2B5EF4-FFF2-40B4-BE49-F238E27FC236}">
                    <a16:creationId xmlns:a16="http://schemas.microsoft.com/office/drawing/2014/main" id="{593631E7-5035-42DC-A86D-87007D9093F7}"/>
                  </a:ext>
                </a:extLst>
              </p:cNvPr>
              <p:cNvSpPr/>
              <p:nvPr/>
            </p:nvSpPr>
            <p:spPr>
              <a:xfrm>
                <a:off x="2097854" y="4422612"/>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PD</a:t>
                </a:r>
              </a:p>
            </p:txBody>
          </p:sp>
        </p:grpSp>
        <p:grpSp>
          <p:nvGrpSpPr>
            <p:cNvPr id="395" name="Group 394">
              <a:extLst>
                <a:ext uri="{FF2B5EF4-FFF2-40B4-BE49-F238E27FC236}">
                  <a16:creationId xmlns:a16="http://schemas.microsoft.com/office/drawing/2014/main" id="{B7880218-5683-4B0A-B8F7-CED09C4AE5B0}"/>
                </a:ext>
              </a:extLst>
            </p:cNvPr>
            <p:cNvGrpSpPr/>
            <p:nvPr/>
          </p:nvGrpSpPr>
          <p:grpSpPr>
            <a:xfrm>
              <a:off x="1385302" y="5888724"/>
              <a:ext cx="529845" cy="84293"/>
              <a:chOff x="1701494" y="4920756"/>
              <a:chExt cx="529845" cy="91440"/>
            </a:xfrm>
          </p:grpSpPr>
          <p:sp>
            <p:nvSpPr>
              <p:cNvPr id="480" name="Freeform 15">
                <a:extLst>
                  <a:ext uri="{FF2B5EF4-FFF2-40B4-BE49-F238E27FC236}">
                    <a16:creationId xmlns:a16="http://schemas.microsoft.com/office/drawing/2014/main" id="{DABAE44A-4AD6-44D9-934A-5C4153D19743}"/>
                  </a:ext>
                </a:extLst>
              </p:cNvPr>
              <p:cNvSpPr/>
              <p:nvPr/>
            </p:nvSpPr>
            <p:spPr>
              <a:xfrm>
                <a:off x="1701494" y="4938143"/>
                <a:ext cx="223446" cy="64008"/>
              </a:xfrm>
              <a:custGeom>
                <a:avLst/>
                <a:gdLst>
                  <a:gd name="connsiteX0" fmla="*/ 681 w 88900"/>
                  <a:gd name="connsiteY0" fmla="*/ 776 h 25400"/>
                  <a:gd name="connsiteX1" fmla="*/ 89581 w 88900"/>
                  <a:gd name="connsiteY1" fmla="*/ 776 h 25400"/>
                  <a:gd name="connsiteX2" fmla="*/ 89581 w 88900"/>
                  <a:gd name="connsiteY2" fmla="*/ 26176 h 25400"/>
                  <a:gd name="connsiteX3" fmla="*/ 681 w 88900"/>
                  <a:gd name="connsiteY3" fmla="*/ 26176 h 25400"/>
                </a:gdLst>
                <a:ahLst/>
                <a:cxnLst>
                  <a:cxn ang="0">
                    <a:pos x="connsiteX0" y="connsiteY0"/>
                  </a:cxn>
                  <a:cxn ang="0">
                    <a:pos x="connsiteX1" y="connsiteY1"/>
                  </a:cxn>
                  <a:cxn ang="0">
                    <a:pos x="connsiteX2" y="connsiteY2"/>
                  </a:cxn>
                  <a:cxn ang="0">
                    <a:pos x="connsiteX3" y="connsiteY3"/>
                  </a:cxn>
                </a:cxnLst>
                <a:rect l="l" t="t" r="r" b="b"/>
                <a:pathLst>
                  <a:path w="88900" h="25400">
                    <a:moveTo>
                      <a:pt x="681" y="776"/>
                    </a:moveTo>
                    <a:lnTo>
                      <a:pt x="89581" y="776"/>
                    </a:lnTo>
                    <a:lnTo>
                      <a:pt x="89581" y="26176"/>
                    </a:lnTo>
                    <a:lnTo>
                      <a:pt x="681" y="2617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81" name="Diamond 480">
                <a:extLst>
                  <a:ext uri="{FF2B5EF4-FFF2-40B4-BE49-F238E27FC236}">
                    <a16:creationId xmlns:a16="http://schemas.microsoft.com/office/drawing/2014/main" id="{DE831B74-A3A2-451C-81EA-1DD57EDB7CBB}"/>
                  </a:ext>
                </a:extLst>
              </p:cNvPr>
              <p:cNvSpPr/>
              <p:nvPr/>
            </p:nvSpPr>
            <p:spPr>
              <a:xfrm>
                <a:off x="2158187" y="4928340"/>
                <a:ext cx="73152" cy="7627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482" name="Rectangle 481">
                <a:extLst>
                  <a:ext uri="{FF2B5EF4-FFF2-40B4-BE49-F238E27FC236}">
                    <a16:creationId xmlns:a16="http://schemas.microsoft.com/office/drawing/2014/main" id="{4663766D-90E2-4652-BF40-0630FF64B8A4}"/>
                  </a:ext>
                </a:extLst>
              </p:cNvPr>
              <p:cNvSpPr/>
              <p:nvPr/>
            </p:nvSpPr>
            <p:spPr>
              <a:xfrm>
                <a:off x="1820964" y="4920756"/>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PD</a:t>
                </a:r>
              </a:p>
            </p:txBody>
          </p:sp>
        </p:grpSp>
        <p:grpSp>
          <p:nvGrpSpPr>
            <p:cNvPr id="396" name="Group 395">
              <a:extLst>
                <a:ext uri="{FF2B5EF4-FFF2-40B4-BE49-F238E27FC236}">
                  <a16:creationId xmlns:a16="http://schemas.microsoft.com/office/drawing/2014/main" id="{5A6A7A1D-3FDE-450F-A83A-E2C05A89D2F1}"/>
                </a:ext>
              </a:extLst>
            </p:cNvPr>
            <p:cNvGrpSpPr/>
            <p:nvPr/>
          </p:nvGrpSpPr>
          <p:grpSpPr>
            <a:xfrm>
              <a:off x="1385302" y="2875524"/>
              <a:ext cx="2060076" cy="84293"/>
              <a:chOff x="1701494" y="2107710"/>
              <a:chExt cx="2060076" cy="91440"/>
            </a:xfrm>
          </p:grpSpPr>
          <p:sp>
            <p:nvSpPr>
              <p:cNvPr id="476" name="Freeform 63">
                <a:extLst>
                  <a:ext uri="{FF2B5EF4-FFF2-40B4-BE49-F238E27FC236}">
                    <a16:creationId xmlns:a16="http://schemas.microsoft.com/office/drawing/2014/main" id="{11B6F719-3A75-4EB1-8017-8760192829A5}"/>
                  </a:ext>
                </a:extLst>
              </p:cNvPr>
              <p:cNvSpPr/>
              <p:nvPr/>
            </p:nvSpPr>
            <p:spPr>
              <a:xfrm>
                <a:off x="1701494" y="2125097"/>
                <a:ext cx="1755642" cy="64008"/>
              </a:xfrm>
              <a:custGeom>
                <a:avLst/>
                <a:gdLst>
                  <a:gd name="connsiteX0" fmla="*/ 681 w 698500"/>
                  <a:gd name="connsiteY0" fmla="*/ 586 h 25400"/>
                  <a:gd name="connsiteX1" fmla="*/ 699181 w 698500"/>
                  <a:gd name="connsiteY1" fmla="*/ 586 h 25400"/>
                  <a:gd name="connsiteX2" fmla="*/ 699181 w 698500"/>
                  <a:gd name="connsiteY2" fmla="*/ 25986 h 25400"/>
                  <a:gd name="connsiteX3" fmla="*/ 681 w 698500"/>
                  <a:gd name="connsiteY3" fmla="*/ 25986 h 25400"/>
                </a:gdLst>
                <a:ahLst/>
                <a:cxnLst>
                  <a:cxn ang="0">
                    <a:pos x="connsiteX0" y="connsiteY0"/>
                  </a:cxn>
                  <a:cxn ang="0">
                    <a:pos x="connsiteX1" y="connsiteY1"/>
                  </a:cxn>
                  <a:cxn ang="0">
                    <a:pos x="connsiteX2" y="connsiteY2"/>
                  </a:cxn>
                  <a:cxn ang="0">
                    <a:pos x="connsiteX3" y="connsiteY3"/>
                  </a:cxn>
                </a:cxnLst>
                <a:rect l="l" t="t" r="r" b="b"/>
                <a:pathLst>
                  <a:path w="698500" h="25400">
                    <a:moveTo>
                      <a:pt x="681" y="586"/>
                    </a:moveTo>
                    <a:lnTo>
                      <a:pt x="699181" y="586"/>
                    </a:lnTo>
                    <a:lnTo>
                      <a:pt x="699181" y="25986"/>
                    </a:lnTo>
                    <a:lnTo>
                      <a:pt x="681" y="2598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77" name="Diamond 476">
                <a:extLst>
                  <a:ext uri="{FF2B5EF4-FFF2-40B4-BE49-F238E27FC236}">
                    <a16:creationId xmlns:a16="http://schemas.microsoft.com/office/drawing/2014/main" id="{F57D4CF2-0FC0-4F32-A7DE-FCE50AF8B14B}"/>
                  </a:ext>
                </a:extLst>
              </p:cNvPr>
              <p:cNvSpPr/>
              <p:nvPr/>
            </p:nvSpPr>
            <p:spPr>
              <a:xfrm>
                <a:off x="3247542" y="2116854"/>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478" name="Rectangle 477">
                <a:extLst>
                  <a:ext uri="{FF2B5EF4-FFF2-40B4-BE49-F238E27FC236}">
                    <a16:creationId xmlns:a16="http://schemas.microsoft.com/office/drawing/2014/main" id="{E6FF7C36-6847-43EC-86EE-0677B798599D}"/>
                  </a:ext>
                </a:extLst>
              </p:cNvPr>
              <p:cNvSpPr/>
              <p:nvPr/>
            </p:nvSpPr>
            <p:spPr>
              <a:xfrm>
                <a:off x="3361090" y="2107710"/>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PR</a:t>
                </a:r>
              </a:p>
            </p:txBody>
          </p:sp>
          <p:sp>
            <p:nvSpPr>
              <p:cNvPr id="479" name="Freeform 349">
                <a:extLst>
                  <a:ext uri="{FF2B5EF4-FFF2-40B4-BE49-F238E27FC236}">
                    <a16:creationId xmlns:a16="http://schemas.microsoft.com/office/drawing/2014/main" id="{5F5DB043-229C-44BD-BF81-6727A492C5A2}"/>
                  </a:ext>
                </a:extLst>
              </p:cNvPr>
              <p:cNvSpPr/>
              <p:nvPr/>
            </p:nvSpPr>
            <p:spPr>
              <a:xfrm>
                <a:off x="2103804" y="2117853"/>
                <a:ext cx="80049" cy="71154"/>
              </a:xfrm>
              <a:custGeom>
                <a:avLst/>
                <a:gdLst>
                  <a:gd name="connsiteX0" fmla="*/ 47386 w 46292"/>
                  <a:gd name="connsiteY0" fmla="*/ 41915 h 41148"/>
                  <a:gd name="connsiteX1" fmla="*/ 1094 w 46292"/>
                  <a:gd name="connsiteY1" fmla="*/ 41915 h 41148"/>
                  <a:gd name="connsiteX2" fmla="*/ 24240 w 46292"/>
                  <a:gd name="connsiteY2" fmla="*/ 766 h 41148"/>
                  <a:gd name="connsiteX3" fmla="*/ 47386 w 46292"/>
                  <a:gd name="connsiteY3" fmla="*/ 41915 h 41148"/>
                </a:gdLst>
                <a:ahLst/>
                <a:cxnLst>
                  <a:cxn ang="0">
                    <a:pos x="connsiteX0" y="connsiteY0"/>
                  </a:cxn>
                  <a:cxn ang="0">
                    <a:pos x="connsiteX1" y="connsiteY1"/>
                  </a:cxn>
                  <a:cxn ang="0">
                    <a:pos x="connsiteX2" y="connsiteY2"/>
                  </a:cxn>
                  <a:cxn ang="0">
                    <a:pos x="connsiteX3" y="connsiteY3"/>
                  </a:cxn>
                </a:cxnLst>
                <a:rect l="l" t="t" r="r" b="b"/>
                <a:pathLst>
                  <a:path w="46292" h="41148">
                    <a:moveTo>
                      <a:pt x="47386" y="41915"/>
                    </a:moveTo>
                    <a:lnTo>
                      <a:pt x="1094" y="41915"/>
                    </a:lnTo>
                    <a:lnTo>
                      <a:pt x="24240" y="766"/>
                    </a:lnTo>
                    <a:lnTo>
                      <a:pt x="47386" y="41915"/>
                    </a:lnTo>
                    <a:close/>
                  </a:path>
                </a:pathLst>
              </a:custGeom>
              <a:solidFill>
                <a:schemeClr val="bg1"/>
              </a:solidFill>
              <a:ln w="12700" cap="flat">
                <a:solidFill>
                  <a:schemeClr val="bg2">
                    <a:lumMod val="10000"/>
                  </a:schemeClr>
                </a:solid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grpSp>
        <p:grpSp>
          <p:nvGrpSpPr>
            <p:cNvPr id="397" name="Group 396">
              <a:extLst>
                <a:ext uri="{FF2B5EF4-FFF2-40B4-BE49-F238E27FC236}">
                  <a16:creationId xmlns:a16="http://schemas.microsoft.com/office/drawing/2014/main" id="{DCA4B466-49CE-41F8-BA2A-F088D086CC1C}"/>
                </a:ext>
              </a:extLst>
            </p:cNvPr>
            <p:cNvGrpSpPr/>
            <p:nvPr/>
          </p:nvGrpSpPr>
          <p:grpSpPr>
            <a:xfrm>
              <a:off x="1385302" y="2794087"/>
              <a:ext cx="2258686" cy="84293"/>
              <a:chOff x="1701494" y="2041641"/>
              <a:chExt cx="2258686" cy="91440"/>
            </a:xfrm>
          </p:grpSpPr>
          <p:sp>
            <p:nvSpPr>
              <p:cNvPr id="472" name="Freeform 62">
                <a:extLst>
                  <a:ext uri="{FF2B5EF4-FFF2-40B4-BE49-F238E27FC236}">
                    <a16:creationId xmlns:a16="http://schemas.microsoft.com/office/drawing/2014/main" id="{B4F67A40-55BA-48B9-80C7-E1A3BFEDC9FA}"/>
                  </a:ext>
                </a:extLst>
              </p:cNvPr>
              <p:cNvSpPr/>
              <p:nvPr/>
            </p:nvSpPr>
            <p:spPr>
              <a:xfrm>
                <a:off x="1701494" y="2059028"/>
                <a:ext cx="1947167" cy="64008"/>
              </a:xfrm>
              <a:custGeom>
                <a:avLst/>
                <a:gdLst>
                  <a:gd name="connsiteX0" fmla="*/ 681 w 774700"/>
                  <a:gd name="connsiteY0" fmla="*/ 581 h 25400"/>
                  <a:gd name="connsiteX1" fmla="*/ 775381 w 774700"/>
                  <a:gd name="connsiteY1" fmla="*/ 581 h 25400"/>
                  <a:gd name="connsiteX2" fmla="*/ 775381 w 774700"/>
                  <a:gd name="connsiteY2" fmla="*/ 25981 h 25400"/>
                  <a:gd name="connsiteX3" fmla="*/ 681 w 774700"/>
                  <a:gd name="connsiteY3" fmla="*/ 25981 h 25400"/>
                </a:gdLst>
                <a:ahLst/>
                <a:cxnLst>
                  <a:cxn ang="0">
                    <a:pos x="connsiteX0" y="connsiteY0"/>
                  </a:cxn>
                  <a:cxn ang="0">
                    <a:pos x="connsiteX1" y="connsiteY1"/>
                  </a:cxn>
                  <a:cxn ang="0">
                    <a:pos x="connsiteX2" y="connsiteY2"/>
                  </a:cxn>
                  <a:cxn ang="0">
                    <a:pos x="connsiteX3" y="connsiteY3"/>
                  </a:cxn>
                </a:cxnLst>
                <a:rect l="l" t="t" r="r" b="b"/>
                <a:pathLst>
                  <a:path w="774700" h="25400">
                    <a:moveTo>
                      <a:pt x="681" y="581"/>
                    </a:moveTo>
                    <a:lnTo>
                      <a:pt x="775381" y="581"/>
                    </a:lnTo>
                    <a:lnTo>
                      <a:pt x="775381" y="25981"/>
                    </a:lnTo>
                    <a:lnTo>
                      <a:pt x="681" y="2598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73" name="Diamond 472">
                <a:extLst>
                  <a:ext uri="{FF2B5EF4-FFF2-40B4-BE49-F238E27FC236}">
                    <a16:creationId xmlns:a16="http://schemas.microsoft.com/office/drawing/2014/main" id="{CCE5C9CA-BAA3-4134-A79F-34356AC71BCA}"/>
                  </a:ext>
                </a:extLst>
              </p:cNvPr>
              <p:cNvSpPr/>
              <p:nvPr/>
            </p:nvSpPr>
            <p:spPr>
              <a:xfrm>
                <a:off x="3247542" y="2050785"/>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474" name="Rectangle 473">
                <a:extLst>
                  <a:ext uri="{FF2B5EF4-FFF2-40B4-BE49-F238E27FC236}">
                    <a16:creationId xmlns:a16="http://schemas.microsoft.com/office/drawing/2014/main" id="{FB839FA6-549D-4FE9-9706-B8CCAC6AFC21}"/>
                  </a:ext>
                </a:extLst>
              </p:cNvPr>
              <p:cNvSpPr/>
              <p:nvPr/>
            </p:nvSpPr>
            <p:spPr>
              <a:xfrm>
                <a:off x="3559700" y="2041641"/>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PR</a:t>
                </a:r>
              </a:p>
            </p:txBody>
          </p:sp>
          <p:sp>
            <p:nvSpPr>
              <p:cNvPr id="475" name="Freeform 349">
                <a:extLst>
                  <a:ext uri="{FF2B5EF4-FFF2-40B4-BE49-F238E27FC236}">
                    <a16:creationId xmlns:a16="http://schemas.microsoft.com/office/drawing/2014/main" id="{B315B86B-9159-401D-A118-2D57226C4FA0}"/>
                  </a:ext>
                </a:extLst>
              </p:cNvPr>
              <p:cNvSpPr/>
              <p:nvPr/>
            </p:nvSpPr>
            <p:spPr>
              <a:xfrm>
                <a:off x="2103804" y="2051784"/>
                <a:ext cx="80049" cy="71154"/>
              </a:xfrm>
              <a:custGeom>
                <a:avLst/>
                <a:gdLst>
                  <a:gd name="connsiteX0" fmla="*/ 47386 w 46292"/>
                  <a:gd name="connsiteY0" fmla="*/ 41915 h 41148"/>
                  <a:gd name="connsiteX1" fmla="*/ 1094 w 46292"/>
                  <a:gd name="connsiteY1" fmla="*/ 41915 h 41148"/>
                  <a:gd name="connsiteX2" fmla="*/ 24240 w 46292"/>
                  <a:gd name="connsiteY2" fmla="*/ 766 h 41148"/>
                  <a:gd name="connsiteX3" fmla="*/ 47386 w 46292"/>
                  <a:gd name="connsiteY3" fmla="*/ 41915 h 41148"/>
                </a:gdLst>
                <a:ahLst/>
                <a:cxnLst>
                  <a:cxn ang="0">
                    <a:pos x="connsiteX0" y="connsiteY0"/>
                  </a:cxn>
                  <a:cxn ang="0">
                    <a:pos x="connsiteX1" y="connsiteY1"/>
                  </a:cxn>
                  <a:cxn ang="0">
                    <a:pos x="connsiteX2" y="connsiteY2"/>
                  </a:cxn>
                  <a:cxn ang="0">
                    <a:pos x="connsiteX3" y="connsiteY3"/>
                  </a:cxn>
                </a:cxnLst>
                <a:rect l="l" t="t" r="r" b="b"/>
                <a:pathLst>
                  <a:path w="46292" h="41148">
                    <a:moveTo>
                      <a:pt x="47386" y="41915"/>
                    </a:moveTo>
                    <a:lnTo>
                      <a:pt x="1094" y="41915"/>
                    </a:lnTo>
                    <a:lnTo>
                      <a:pt x="24240" y="766"/>
                    </a:lnTo>
                    <a:lnTo>
                      <a:pt x="47386" y="41915"/>
                    </a:lnTo>
                    <a:close/>
                  </a:path>
                </a:pathLst>
              </a:custGeom>
              <a:solidFill>
                <a:schemeClr val="bg1"/>
              </a:solidFill>
              <a:ln w="12700" cap="flat">
                <a:solidFill>
                  <a:schemeClr val="bg2">
                    <a:lumMod val="10000"/>
                  </a:schemeClr>
                </a:solid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grpSp>
        <p:grpSp>
          <p:nvGrpSpPr>
            <p:cNvPr id="398" name="Group 397">
              <a:extLst>
                <a:ext uri="{FF2B5EF4-FFF2-40B4-BE49-F238E27FC236}">
                  <a16:creationId xmlns:a16="http://schemas.microsoft.com/office/drawing/2014/main" id="{D1F1EACA-6761-4029-8F61-3F27F8132B0E}"/>
                </a:ext>
              </a:extLst>
            </p:cNvPr>
            <p:cNvGrpSpPr/>
            <p:nvPr/>
          </p:nvGrpSpPr>
          <p:grpSpPr>
            <a:xfrm>
              <a:off x="1385302" y="1409644"/>
              <a:ext cx="8296660" cy="84293"/>
              <a:chOff x="1699126" y="829226"/>
              <a:chExt cx="8296660" cy="91440"/>
            </a:xfrm>
          </p:grpSpPr>
          <p:sp>
            <p:nvSpPr>
              <p:cNvPr id="469" name="Freeform 7">
                <a:extLst>
                  <a:ext uri="{FF2B5EF4-FFF2-40B4-BE49-F238E27FC236}">
                    <a16:creationId xmlns:a16="http://schemas.microsoft.com/office/drawing/2014/main" id="{EF7CC29D-41E4-42D8-BDEF-AA8572484901}"/>
                  </a:ext>
                </a:extLst>
              </p:cNvPr>
              <p:cNvSpPr/>
              <p:nvPr/>
            </p:nvSpPr>
            <p:spPr>
              <a:xfrm>
                <a:off x="1699126" y="846613"/>
                <a:ext cx="7964231" cy="64008"/>
              </a:xfrm>
              <a:custGeom>
                <a:avLst/>
                <a:gdLst>
                  <a:gd name="connsiteX0" fmla="*/ 681 w 3168650"/>
                  <a:gd name="connsiteY0" fmla="*/ 496 h 25400"/>
                  <a:gd name="connsiteX1" fmla="*/ 3169331 w 3168650"/>
                  <a:gd name="connsiteY1" fmla="*/ 496 h 25400"/>
                  <a:gd name="connsiteX2" fmla="*/ 3169331 w 3168650"/>
                  <a:gd name="connsiteY2" fmla="*/ 25896 h 25400"/>
                  <a:gd name="connsiteX3" fmla="*/ 681 w 3168650"/>
                  <a:gd name="connsiteY3" fmla="*/ 25896 h 25400"/>
                </a:gdLst>
                <a:ahLst/>
                <a:cxnLst>
                  <a:cxn ang="0">
                    <a:pos x="connsiteX0" y="connsiteY0"/>
                  </a:cxn>
                  <a:cxn ang="0">
                    <a:pos x="connsiteX1" y="connsiteY1"/>
                  </a:cxn>
                  <a:cxn ang="0">
                    <a:pos x="connsiteX2" y="connsiteY2"/>
                  </a:cxn>
                  <a:cxn ang="0">
                    <a:pos x="connsiteX3" y="connsiteY3"/>
                  </a:cxn>
                </a:cxnLst>
                <a:rect l="l" t="t" r="r" b="b"/>
                <a:pathLst>
                  <a:path w="3168650" h="25400">
                    <a:moveTo>
                      <a:pt x="681" y="496"/>
                    </a:moveTo>
                    <a:lnTo>
                      <a:pt x="3169331" y="496"/>
                    </a:lnTo>
                    <a:lnTo>
                      <a:pt x="3169331" y="25896"/>
                    </a:lnTo>
                    <a:lnTo>
                      <a:pt x="681" y="2589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70" name="Rectangle 469">
                <a:extLst>
                  <a:ext uri="{FF2B5EF4-FFF2-40B4-BE49-F238E27FC236}">
                    <a16:creationId xmlns:a16="http://schemas.microsoft.com/office/drawing/2014/main" id="{CBABEC49-51B6-4DF8-901F-FAB32E02EE1D}"/>
                  </a:ext>
                </a:extLst>
              </p:cNvPr>
              <p:cNvSpPr/>
              <p:nvPr/>
            </p:nvSpPr>
            <p:spPr>
              <a:xfrm>
                <a:off x="9595306" y="829226"/>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CR</a:t>
                </a:r>
              </a:p>
            </p:txBody>
          </p:sp>
          <p:sp>
            <p:nvSpPr>
              <p:cNvPr id="471" name="Freeform 349">
                <a:extLst>
                  <a:ext uri="{FF2B5EF4-FFF2-40B4-BE49-F238E27FC236}">
                    <a16:creationId xmlns:a16="http://schemas.microsoft.com/office/drawing/2014/main" id="{97E8087F-5DA8-4E74-B4DD-793A9D994CAA}"/>
                  </a:ext>
                </a:extLst>
              </p:cNvPr>
              <p:cNvSpPr/>
              <p:nvPr/>
            </p:nvSpPr>
            <p:spPr>
              <a:xfrm>
                <a:off x="2017368" y="839369"/>
                <a:ext cx="80049" cy="71154"/>
              </a:xfrm>
              <a:custGeom>
                <a:avLst/>
                <a:gdLst>
                  <a:gd name="connsiteX0" fmla="*/ 47386 w 46292"/>
                  <a:gd name="connsiteY0" fmla="*/ 41915 h 41148"/>
                  <a:gd name="connsiteX1" fmla="*/ 1094 w 46292"/>
                  <a:gd name="connsiteY1" fmla="*/ 41915 h 41148"/>
                  <a:gd name="connsiteX2" fmla="*/ 24240 w 46292"/>
                  <a:gd name="connsiteY2" fmla="*/ 766 h 41148"/>
                  <a:gd name="connsiteX3" fmla="*/ 47386 w 46292"/>
                  <a:gd name="connsiteY3" fmla="*/ 41915 h 41148"/>
                </a:gdLst>
                <a:ahLst/>
                <a:cxnLst>
                  <a:cxn ang="0">
                    <a:pos x="connsiteX0" y="connsiteY0"/>
                  </a:cxn>
                  <a:cxn ang="0">
                    <a:pos x="connsiteX1" y="connsiteY1"/>
                  </a:cxn>
                  <a:cxn ang="0">
                    <a:pos x="connsiteX2" y="connsiteY2"/>
                  </a:cxn>
                  <a:cxn ang="0">
                    <a:pos x="connsiteX3" y="connsiteY3"/>
                  </a:cxn>
                </a:cxnLst>
                <a:rect l="l" t="t" r="r" b="b"/>
                <a:pathLst>
                  <a:path w="46292" h="41148">
                    <a:moveTo>
                      <a:pt x="47386" y="41915"/>
                    </a:moveTo>
                    <a:lnTo>
                      <a:pt x="1094" y="41915"/>
                    </a:lnTo>
                    <a:lnTo>
                      <a:pt x="24240" y="766"/>
                    </a:lnTo>
                    <a:lnTo>
                      <a:pt x="47386" y="41915"/>
                    </a:lnTo>
                    <a:close/>
                  </a:path>
                </a:pathLst>
              </a:custGeom>
              <a:solidFill>
                <a:schemeClr val="bg1"/>
              </a:solidFill>
              <a:ln w="12700" cap="flat">
                <a:solidFill>
                  <a:schemeClr val="bg2">
                    <a:lumMod val="10000"/>
                  </a:schemeClr>
                </a:solid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grpSp>
        <p:grpSp>
          <p:nvGrpSpPr>
            <p:cNvPr id="399" name="Group 398">
              <a:extLst>
                <a:ext uri="{FF2B5EF4-FFF2-40B4-BE49-F238E27FC236}">
                  <a16:creationId xmlns:a16="http://schemas.microsoft.com/office/drawing/2014/main" id="{2CF150E1-F27D-43F8-9C4A-CBF90C33766C}"/>
                </a:ext>
              </a:extLst>
            </p:cNvPr>
            <p:cNvGrpSpPr/>
            <p:nvPr/>
          </p:nvGrpSpPr>
          <p:grpSpPr>
            <a:xfrm>
              <a:off x="1385302" y="1491081"/>
              <a:ext cx="6051050" cy="84293"/>
              <a:chOff x="1701494" y="901700"/>
              <a:chExt cx="6051050" cy="91440"/>
            </a:xfrm>
          </p:grpSpPr>
          <p:sp>
            <p:nvSpPr>
              <p:cNvPr id="465" name="Freeform 58">
                <a:extLst>
                  <a:ext uri="{FF2B5EF4-FFF2-40B4-BE49-F238E27FC236}">
                    <a16:creationId xmlns:a16="http://schemas.microsoft.com/office/drawing/2014/main" id="{E3AE2EDA-8D92-438E-BBB7-348B654E42F2}"/>
                  </a:ext>
                </a:extLst>
              </p:cNvPr>
              <p:cNvSpPr/>
              <p:nvPr/>
            </p:nvSpPr>
            <p:spPr>
              <a:xfrm>
                <a:off x="1701494" y="919087"/>
                <a:ext cx="5729777" cy="64008"/>
              </a:xfrm>
              <a:custGeom>
                <a:avLst/>
                <a:gdLst>
                  <a:gd name="connsiteX0" fmla="*/ 681 w 2279650"/>
                  <a:gd name="connsiteY0" fmla="*/ 501 h 25400"/>
                  <a:gd name="connsiteX1" fmla="*/ 2280331 w 2279650"/>
                  <a:gd name="connsiteY1" fmla="*/ 501 h 25400"/>
                  <a:gd name="connsiteX2" fmla="*/ 2280331 w 2279650"/>
                  <a:gd name="connsiteY2" fmla="*/ 25901 h 25400"/>
                  <a:gd name="connsiteX3" fmla="*/ 681 w 2279650"/>
                  <a:gd name="connsiteY3" fmla="*/ 25901 h 25400"/>
                </a:gdLst>
                <a:ahLst/>
                <a:cxnLst>
                  <a:cxn ang="0">
                    <a:pos x="connsiteX0" y="connsiteY0"/>
                  </a:cxn>
                  <a:cxn ang="0">
                    <a:pos x="connsiteX1" y="connsiteY1"/>
                  </a:cxn>
                  <a:cxn ang="0">
                    <a:pos x="connsiteX2" y="connsiteY2"/>
                  </a:cxn>
                  <a:cxn ang="0">
                    <a:pos x="connsiteX3" y="connsiteY3"/>
                  </a:cxn>
                </a:cxnLst>
                <a:rect l="l" t="t" r="r" b="b"/>
                <a:pathLst>
                  <a:path w="2279650" h="25400">
                    <a:moveTo>
                      <a:pt x="681" y="501"/>
                    </a:moveTo>
                    <a:lnTo>
                      <a:pt x="2280331" y="501"/>
                    </a:lnTo>
                    <a:lnTo>
                      <a:pt x="2280331" y="25901"/>
                    </a:lnTo>
                    <a:lnTo>
                      <a:pt x="681" y="2590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66" name="Diamond 465">
                <a:extLst>
                  <a:ext uri="{FF2B5EF4-FFF2-40B4-BE49-F238E27FC236}">
                    <a16:creationId xmlns:a16="http://schemas.microsoft.com/office/drawing/2014/main" id="{6F95A669-B27B-43E3-986C-6F2983DA4B75}"/>
                  </a:ext>
                </a:extLst>
              </p:cNvPr>
              <p:cNvSpPr>
                <a:spLocks noChangeAspect="1"/>
              </p:cNvSpPr>
              <p:nvPr/>
            </p:nvSpPr>
            <p:spPr>
              <a:xfrm>
                <a:off x="4846629" y="914956"/>
                <a:ext cx="73152" cy="64928"/>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467" name="Rectangle 466">
                <a:extLst>
                  <a:ext uri="{FF2B5EF4-FFF2-40B4-BE49-F238E27FC236}">
                    <a16:creationId xmlns:a16="http://schemas.microsoft.com/office/drawing/2014/main" id="{B7155ADC-F110-4A25-BF5F-13D3CCDC567C}"/>
                  </a:ext>
                </a:extLst>
              </p:cNvPr>
              <p:cNvSpPr/>
              <p:nvPr/>
            </p:nvSpPr>
            <p:spPr>
              <a:xfrm>
                <a:off x="7352064" y="901700"/>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PR</a:t>
                </a:r>
              </a:p>
            </p:txBody>
          </p:sp>
          <p:sp>
            <p:nvSpPr>
              <p:cNvPr id="468" name="Freeform 349">
                <a:extLst>
                  <a:ext uri="{FF2B5EF4-FFF2-40B4-BE49-F238E27FC236}">
                    <a16:creationId xmlns:a16="http://schemas.microsoft.com/office/drawing/2014/main" id="{5CEE53B2-3BA5-401B-A7E5-DEA87921347A}"/>
                  </a:ext>
                </a:extLst>
              </p:cNvPr>
              <p:cNvSpPr/>
              <p:nvPr/>
            </p:nvSpPr>
            <p:spPr>
              <a:xfrm>
                <a:off x="2048747" y="911843"/>
                <a:ext cx="80049" cy="71154"/>
              </a:xfrm>
              <a:custGeom>
                <a:avLst/>
                <a:gdLst>
                  <a:gd name="connsiteX0" fmla="*/ 47386 w 46292"/>
                  <a:gd name="connsiteY0" fmla="*/ 41915 h 41148"/>
                  <a:gd name="connsiteX1" fmla="*/ 1094 w 46292"/>
                  <a:gd name="connsiteY1" fmla="*/ 41915 h 41148"/>
                  <a:gd name="connsiteX2" fmla="*/ 24240 w 46292"/>
                  <a:gd name="connsiteY2" fmla="*/ 766 h 41148"/>
                  <a:gd name="connsiteX3" fmla="*/ 47386 w 46292"/>
                  <a:gd name="connsiteY3" fmla="*/ 41915 h 41148"/>
                </a:gdLst>
                <a:ahLst/>
                <a:cxnLst>
                  <a:cxn ang="0">
                    <a:pos x="connsiteX0" y="connsiteY0"/>
                  </a:cxn>
                  <a:cxn ang="0">
                    <a:pos x="connsiteX1" y="connsiteY1"/>
                  </a:cxn>
                  <a:cxn ang="0">
                    <a:pos x="connsiteX2" y="connsiteY2"/>
                  </a:cxn>
                  <a:cxn ang="0">
                    <a:pos x="connsiteX3" y="connsiteY3"/>
                  </a:cxn>
                </a:cxnLst>
                <a:rect l="l" t="t" r="r" b="b"/>
                <a:pathLst>
                  <a:path w="46292" h="41148">
                    <a:moveTo>
                      <a:pt x="47386" y="41915"/>
                    </a:moveTo>
                    <a:lnTo>
                      <a:pt x="1094" y="41915"/>
                    </a:lnTo>
                    <a:lnTo>
                      <a:pt x="24240" y="766"/>
                    </a:lnTo>
                    <a:lnTo>
                      <a:pt x="47386" y="41915"/>
                    </a:lnTo>
                    <a:close/>
                  </a:path>
                </a:pathLst>
              </a:custGeom>
              <a:solidFill>
                <a:schemeClr val="bg1"/>
              </a:solidFill>
              <a:ln w="12700" cap="flat">
                <a:solidFill>
                  <a:schemeClr val="bg2">
                    <a:lumMod val="10000"/>
                  </a:schemeClr>
                </a:solid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grpSp>
        <p:grpSp>
          <p:nvGrpSpPr>
            <p:cNvPr id="400" name="Group 399">
              <a:extLst>
                <a:ext uri="{FF2B5EF4-FFF2-40B4-BE49-F238E27FC236}">
                  <a16:creationId xmlns:a16="http://schemas.microsoft.com/office/drawing/2014/main" id="{C6B0BA14-04B1-428D-8C37-F5A00D6C8F48}"/>
                </a:ext>
              </a:extLst>
            </p:cNvPr>
            <p:cNvGrpSpPr/>
            <p:nvPr/>
          </p:nvGrpSpPr>
          <p:grpSpPr>
            <a:xfrm>
              <a:off x="1385302" y="1735395"/>
              <a:ext cx="3655219" cy="84293"/>
              <a:chOff x="1701494" y="1116768"/>
              <a:chExt cx="3655219" cy="91440"/>
            </a:xfrm>
          </p:grpSpPr>
          <p:sp>
            <p:nvSpPr>
              <p:cNvPr id="461" name="Freeform 9">
                <a:extLst>
                  <a:ext uri="{FF2B5EF4-FFF2-40B4-BE49-F238E27FC236}">
                    <a16:creationId xmlns:a16="http://schemas.microsoft.com/office/drawing/2014/main" id="{28ACD8E7-50C1-45BC-9139-C9B8CC679229}"/>
                  </a:ext>
                </a:extLst>
              </p:cNvPr>
              <p:cNvSpPr/>
              <p:nvPr/>
            </p:nvSpPr>
            <p:spPr>
              <a:xfrm>
                <a:off x="1701494" y="1134155"/>
                <a:ext cx="3335720" cy="64008"/>
              </a:xfrm>
              <a:custGeom>
                <a:avLst/>
                <a:gdLst>
                  <a:gd name="connsiteX0" fmla="*/ 681 w 1327150"/>
                  <a:gd name="connsiteY0" fmla="*/ 516 h 25400"/>
                  <a:gd name="connsiteX1" fmla="*/ 1327831 w 1327150"/>
                  <a:gd name="connsiteY1" fmla="*/ 516 h 25400"/>
                  <a:gd name="connsiteX2" fmla="*/ 1327831 w 1327150"/>
                  <a:gd name="connsiteY2" fmla="*/ 25916 h 25400"/>
                  <a:gd name="connsiteX3" fmla="*/ 681 w 1327150"/>
                  <a:gd name="connsiteY3" fmla="*/ 25916 h 25400"/>
                </a:gdLst>
                <a:ahLst/>
                <a:cxnLst>
                  <a:cxn ang="0">
                    <a:pos x="connsiteX0" y="connsiteY0"/>
                  </a:cxn>
                  <a:cxn ang="0">
                    <a:pos x="connsiteX1" y="connsiteY1"/>
                  </a:cxn>
                  <a:cxn ang="0">
                    <a:pos x="connsiteX2" y="connsiteY2"/>
                  </a:cxn>
                  <a:cxn ang="0">
                    <a:pos x="connsiteX3" y="connsiteY3"/>
                  </a:cxn>
                </a:cxnLst>
                <a:rect l="l" t="t" r="r" b="b"/>
                <a:pathLst>
                  <a:path w="1327150" h="25400">
                    <a:moveTo>
                      <a:pt x="681" y="516"/>
                    </a:moveTo>
                    <a:lnTo>
                      <a:pt x="1327831" y="516"/>
                    </a:lnTo>
                    <a:lnTo>
                      <a:pt x="1327831" y="25916"/>
                    </a:lnTo>
                    <a:lnTo>
                      <a:pt x="681" y="2591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62" name="Diamond 461">
                <a:extLst>
                  <a:ext uri="{FF2B5EF4-FFF2-40B4-BE49-F238E27FC236}">
                    <a16:creationId xmlns:a16="http://schemas.microsoft.com/office/drawing/2014/main" id="{26E221CC-10C9-4402-B80A-C1F2A1141583}"/>
                  </a:ext>
                </a:extLst>
              </p:cNvPr>
              <p:cNvSpPr/>
              <p:nvPr/>
            </p:nvSpPr>
            <p:spPr>
              <a:xfrm>
                <a:off x="4808350" y="1125912"/>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463" name="Rectangle 462">
                <a:extLst>
                  <a:ext uri="{FF2B5EF4-FFF2-40B4-BE49-F238E27FC236}">
                    <a16:creationId xmlns:a16="http://schemas.microsoft.com/office/drawing/2014/main" id="{882C816D-44A8-45EB-A3EE-5CC067475BAD}"/>
                  </a:ext>
                </a:extLst>
              </p:cNvPr>
              <p:cNvSpPr/>
              <p:nvPr/>
            </p:nvSpPr>
            <p:spPr>
              <a:xfrm>
                <a:off x="4956233" y="1116768"/>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CR</a:t>
                </a:r>
              </a:p>
            </p:txBody>
          </p:sp>
          <p:sp>
            <p:nvSpPr>
              <p:cNvPr id="464" name="Freeform 349">
                <a:extLst>
                  <a:ext uri="{FF2B5EF4-FFF2-40B4-BE49-F238E27FC236}">
                    <a16:creationId xmlns:a16="http://schemas.microsoft.com/office/drawing/2014/main" id="{441968D3-D884-49F0-BCFD-5C0C338372B6}"/>
                  </a:ext>
                </a:extLst>
              </p:cNvPr>
              <p:cNvSpPr/>
              <p:nvPr/>
            </p:nvSpPr>
            <p:spPr>
              <a:xfrm>
                <a:off x="2082173" y="1126911"/>
                <a:ext cx="80049" cy="71154"/>
              </a:xfrm>
              <a:custGeom>
                <a:avLst/>
                <a:gdLst>
                  <a:gd name="connsiteX0" fmla="*/ 47386 w 46292"/>
                  <a:gd name="connsiteY0" fmla="*/ 41915 h 41148"/>
                  <a:gd name="connsiteX1" fmla="*/ 1094 w 46292"/>
                  <a:gd name="connsiteY1" fmla="*/ 41915 h 41148"/>
                  <a:gd name="connsiteX2" fmla="*/ 24240 w 46292"/>
                  <a:gd name="connsiteY2" fmla="*/ 766 h 41148"/>
                  <a:gd name="connsiteX3" fmla="*/ 47386 w 46292"/>
                  <a:gd name="connsiteY3" fmla="*/ 41915 h 41148"/>
                </a:gdLst>
                <a:ahLst/>
                <a:cxnLst>
                  <a:cxn ang="0">
                    <a:pos x="connsiteX0" y="connsiteY0"/>
                  </a:cxn>
                  <a:cxn ang="0">
                    <a:pos x="connsiteX1" y="connsiteY1"/>
                  </a:cxn>
                  <a:cxn ang="0">
                    <a:pos x="connsiteX2" y="connsiteY2"/>
                  </a:cxn>
                  <a:cxn ang="0">
                    <a:pos x="connsiteX3" y="connsiteY3"/>
                  </a:cxn>
                </a:cxnLst>
                <a:rect l="l" t="t" r="r" b="b"/>
                <a:pathLst>
                  <a:path w="46292" h="41148">
                    <a:moveTo>
                      <a:pt x="47386" y="41915"/>
                    </a:moveTo>
                    <a:lnTo>
                      <a:pt x="1094" y="41915"/>
                    </a:lnTo>
                    <a:lnTo>
                      <a:pt x="24240" y="766"/>
                    </a:lnTo>
                    <a:lnTo>
                      <a:pt x="47386" y="41915"/>
                    </a:lnTo>
                    <a:close/>
                  </a:path>
                </a:pathLst>
              </a:custGeom>
              <a:solidFill>
                <a:schemeClr val="bg1"/>
              </a:solidFill>
              <a:ln w="12700" cap="flat">
                <a:solidFill>
                  <a:schemeClr val="bg2">
                    <a:lumMod val="10000"/>
                  </a:schemeClr>
                </a:solid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grpSp>
        <p:grpSp>
          <p:nvGrpSpPr>
            <p:cNvPr id="401" name="Group 400">
              <a:extLst>
                <a:ext uri="{FF2B5EF4-FFF2-40B4-BE49-F238E27FC236}">
                  <a16:creationId xmlns:a16="http://schemas.microsoft.com/office/drawing/2014/main" id="{034268CA-EAD0-4873-9270-9FFDF028E959}"/>
                </a:ext>
              </a:extLst>
            </p:cNvPr>
            <p:cNvGrpSpPr/>
            <p:nvPr/>
          </p:nvGrpSpPr>
          <p:grpSpPr>
            <a:xfrm>
              <a:off x="1385302" y="1898270"/>
              <a:ext cx="3490424" cy="84293"/>
              <a:chOff x="1701494" y="1269457"/>
              <a:chExt cx="3490424" cy="91440"/>
            </a:xfrm>
          </p:grpSpPr>
          <p:sp>
            <p:nvSpPr>
              <p:cNvPr id="457" name="Freeform 59">
                <a:extLst>
                  <a:ext uri="{FF2B5EF4-FFF2-40B4-BE49-F238E27FC236}">
                    <a16:creationId xmlns:a16="http://schemas.microsoft.com/office/drawing/2014/main" id="{104D126E-562D-46F1-B498-570036D01E9F}"/>
                  </a:ext>
                </a:extLst>
              </p:cNvPr>
              <p:cNvSpPr/>
              <p:nvPr/>
            </p:nvSpPr>
            <p:spPr>
              <a:xfrm>
                <a:off x="1701494" y="1286844"/>
                <a:ext cx="3064394" cy="64008"/>
              </a:xfrm>
              <a:custGeom>
                <a:avLst/>
                <a:gdLst>
                  <a:gd name="connsiteX0" fmla="*/ 681 w 1219200"/>
                  <a:gd name="connsiteY0" fmla="*/ 526 h 25400"/>
                  <a:gd name="connsiteX1" fmla="*/ 1219881 w 1219200"/>
                  <a:gd name="connsiteY1" fmla="*/ 526 h 25400"/>
                  <a:gd name="connsiteX2" fmla="*/ 1219881 w 1219200"/>
                  <a:gd name="connsiteY2" fmla="*/ 25926 h 25400"/>
                  <a:gd name="connsiteX3" fmla="*/ 681 w 1219200"/>
                  <a:gd name="connsiteY3" fmla="*/ 25926 h 25400"/>
                </a:gdLst>
                <a:ahLst/>
                <a:cxnLst>
                  <a:cxn ang="0">
                    <a:pos x="connsiteX0" y="connsiteY0"/>
                  </a:cxn>
                  <a:cxn ang="0">
                    <a:pos x="connsiteX1" y="connsiteY1"/>
                  </a:cxn>
                  <a:cxn ang="0">
                    <a:pos x="connsiteX2" y="connsiteY2"/>
                  </a:cxn>
                  <a:cxn ang="0">
                    <a:pos x="connsiteX3" y="connsiteY3"/>
                  </a:cxn>
                </a:cxnLst>
                <a:rect l="l" t="t" r="r" b="b"/>
                <a:pathLst>
                  <a:path w="1219200" h="25400">
                    <a:moveTo>
                      <a:pt x="681" y="526"/>
                    </a:moveTo>
                    <a:lnTo>
                      <a:pt x="1219881" y="526"/>
                    </a:lnTo>
                    <a:lnTo>
                      <a:pt x="1219881" y="25926"/>
                    </a:lnTo>
                    <a:lnTo>
                      <a:pt x="681" y="2592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58" name="Diamond 457">
                <a:extLst>
                  <a:ext uri="{FF2B5EF4-FFF2-40B4-BE49-F238E27FC236}">
                    <a16:creationId xmlns:a16="http://schemas.microsoft.com/office/drawing/2014/main" id="{AE327727-EBFD-4CF8-8E40-983701A53222}"/>
                  </a:ext>
                </a:extLst>
              </p:cNvPr>
              <p:cNvSpPr/>
              <p:nvPr/>
            </p:nvSpPr>
            <p:spPr>
              <a:xfrm>
                <a:off x="4808350" y="1280159"/>
                <a:ext cx="73152" cy="70037"/>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459" name="Rectangle 458">
                <a:extLst>
                  <a:ext uri="{FF2B5EF4-FFF2-40B4-BE49-F238E27FC236}">
                    <a16:creationId xmlns:a16="http://schemas.microsoft.com/office/drawing/2014/main" id="{59142041-6136-4506-8577-A2AD5C526F77}"/>
                  </a:ext>
                </a:extLst>
              </p:cNvPr>
              <p:cNvSpPr/>
              <p:nvPr/>
            </p:nvSpPr>
            <p:spPr>
              <a:xfrm>
                <a:off x="4791438" y="1269457"/>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PR</a:t>
                </a:r>
              </a:p>
            </p:txBody>
          </p:sp>
          <p:sp>
            <p:nvSpPr>
              <p:cNvPr id="460" name="Freeform 349">
                <a:extLst>
                  <a:ext uri="{FF2B5EF4-FFF2-40B4-BE49-F238E27FC236}">
                    <a16:creationId xmlns:a16="http://schemas.microsoft.com/office/drawing/2014/main" id="{72087048-44A0-47C9-979D-05AB3987D4B4}"/>
                  </a:ext>
                </a:extLst>
              </p:cNvPr>
              <p:cNvSpPr/>
              <p:nvPr/>
            </p:nvSpPr>
            <p:spPr>
              <a:xfrm>
                <a:off x="2017369" y="1279600"/>
                <a:ext cx="80049" cy="71154"/>
              </a:xfrm>
              <a:custGeom>
                <a:avLst/>
                <a:gdLst>
                  <a:gd name="connsiteX0" fmla="*/ 47386 w 46292"/>
                  <a:gd name="connsiteY0" fmla="*/ 41915 h 41148"/>
                  <a:gd name="connsiteX1" fmla="*/ 1094 w 46292"/>
                  <a:gd name="connsiteY1" fmla="*/ 41915 h 41148"/>
                  <a:gd name="connsiteX2" fmla="*/ 24240 w 46292"/>
                  <a:gd name="connsiteY2" fmla="*/ 766 h 41148"/>
                  <a:gd name="connsiteX3" fmla="*/ 47386 w 46292"/>
                  <a:gd name="connsiteY3" fmla="*/ 41915 h 41148"/>
                </a:gdLst>
                <a:ahLst/>
                <a:cxnLst>
                  <a:cxn ang="0">
                    <a:pos x="connsiteX0" y="connsiteY0"/>
                  </a:cxn>
                  <a:cxn ang="0">
                    <a:pos x="connsiteX1" y="connsiteY1"/>
                  </a:cxn>
                  <a:cxn ang="0">
                    <a:pos x="connsiteX2" y="connsiteY2"/>
                  </a:cxn>
                  <a:cxn ang="0">
                    <a:pos x="connsiteX3" y="connsiteY3"/>
                  </a:cxn>
                </a:cxnLst>
                <a:rect l="l" t="t" r="r" b="b"/>
                <a:pathLst>
                  <a:path w="46292" h="41148">
                    <a:moveTo>
                      <a:pt x="47386" y="41915"/>
                    </a:moveTo>
                    <a:lnTo>
                      <a:pt x="1094" y="41915"/>
                    </a:lnTo>
                    <a:lnTo>
                      <a:pt x="24240" y="766"/>
                    </a:lnTo>
                    <a:lnTo>
                      <a:pt x="47386" y="41915"/>
                    </a:lnTo>
                    <a:close/>
                  </a:path>
                </a:pathLst>
              </a:custGeom>
              <a:solidFill>
                <a:schemeClr val="bg1"/>
              </a:solidFill>
              <a:ln w="12700" cap="flat">
                <a:solidFill>
                  <a:schemeClr val="bg2">
                    <a:lumMod val="10000"/>
                  </a:schemeClr>
                </a:solid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grpSp>
        <p:grpSp>
          <p:nvGrpSpPr>
            <p:cNvPr id="402" name="Group 401">
              <a:extLst>
                <a:ext uri="{FF2B5EF4-FFF2-40B4-BE49-F238E27FC236}">
                  <a16:creationId xmlns:a16="http://schemas.microsoft.com/office/drawing/2014/main" id="{C00F28E8-D1A9-4486-88DE-D86DD9E49A91}"/>
                </a:ext>
              </a:extLst>
            </p:cNvPr>
            <p:cNvGrpSpPr/>
            <p:nvPr/>
          </p:nvGrpSpPr>
          <p:grpSpPr>
            <a:xfrm>
              <a:off x="1385302" y="2142584"/>
              <a:ext cx="2630509" cy="84293"/>
              <a:chOff x="1701494" y="1464582"/>
              <a:chExt cx="2630509" cy="91440"/>
            </a:xfrm>
          </p:grpSpPr>
          <p:sp>
            <p:nvSpPr>
              <p:cNvPr id="454" name="Freeform 60">
                <a:extLst>
                  <a:ext uri="{FF2B5EF4-FFF2-40B4-BE49-F238E27FC236}">
                    <a16:creationId xmlns:a16="http://schemas.microsoft.com/office/drawing/2014/main" id="{1841F263-76D6-4FE9-B630-58168995B5EE}"/>
                  </a:ext>
                </a:extLst>
              </p:cNvPr>
              <p:cNvSpPr/>
              <p:nvPr/>
            </p:nvSpPr>
            <p:spPr>
              <a:xfrm>
                <a:off x="1701494" y="1481969"/>
                <a:ext cx="2314256" cy="64008"/>
              </a:xfrm>
              <a:custGeom>
                <a:avLst/>
                <a:gdLst>
                  <a:gd name="connsiteX0" fmla="*/ 681 w 920750"/>
                  <a:gd name="connsiteY0" fmla="*/ 541 h 25400"/>
                  <a:gd name="connsiteX1" fmla="*/ 921431 w 920750"/>
                  <a:gd name="connsiteY1" fmla="*/ 541 h 25400"/>
                  <a:gd name="connsiteX2" fmla="*/ 921431 w 920750"/>
                  <a:gd name="connsiteY2" fmla="*/ 25941 h 25400"/>
                  <a:gd name="connsiteX3" fmla="*/ 681 w 920750"/>
                  <a:gd name="connsiteY3" fmla="*/ 25941 h 25400"/>
                </a:gdLst>
                <a:ahLst/>
                <a:cxnLst>
                  <a:cxn ang="0">
                    <a:pos x="connsiteX0" y="connsiteY0"/>
                  </a:cxn>
                  <a:cxn ang="0">
                    <a:pos x="connsiteX1" y="connsiteY1"/>
                  </a:cxn>
                  <a:cxn ang="0">
                    <a:pos x="connsiteX2" y="connsiteY2"/>
                  </a:cxn>
                  <a:cxn ang="0">
                    <a:pos x="connsiteX3" y="connsiteY3"/>
                  </a:cxn>
                </a:cxnLst>
                <a:rect l="l" t="t" r="r" b="b"/>
                <a:pathLst>
                  <a:path w="920750" h="25400">
                    <a:moveTo>
                      <a:pt x="681" y="541"/>
                    </a:moveTo>
                    <a:lnTo>
                      <a:pt x="921431" y="541"/>
                    </a:lnTo>
                    <a:lnTo>
                      <a:pt x="921431" y="25941"/>
                    </a:lnTo>
                    <a:lnTo>
                      <a:pt x="681" y="2594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55" name="Rectangle 454">
                <a:extLst>
                  <a:ext uri="{FF2B5EF4-FFF2-40B4-BE49-F238E27FC236}">
                    <a16:creationId xmlns:a16="http://schemas.microsoft.com/office/drawing/2014/main" id="{7E28E202-576E-4126-AE07-EC8BF33FA7CA}"/>
                  </a:ext>
                </a:extLst>
              </p:cNvPr>
              <p:cNvSpPr/>
              <p:nvPr/>
            </p:nvSpPr>
            <p:spPr>
              <a:xfrm>
                <a:off x="3931523" y="1464582"/>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PR</a:t>
                </a:r>
              </a:p>
            </p:txBody>
          </p:sp>
          <p:sp>
            <p:nvSpPr>
              <p:cNvPr id="456" name="Freeform 349">
                <a:extLst>
                  <a:ext uri="{FF2B5EF4-FFF2-40B4-BE49-F238E27FC236}">
                    <a16:creationId xmlns:a16="http://schemas.microsoft.com/office/drawing/2014/main" id="{C67DBE13-767D-4DD1-8D8C-4D53517E4302}"/>
                  </a:ext>
                </a:extLst>
              </p:cNvPr>
              <p:cNvSpPr/>
              <p:nvPr/>
            </p:nvSpPr>
            <p:spPr>
              <a:xfrm>
                <a:off x="3582750" y="1474725"/>
                <a:ext cx="80049" cy="71154"/>
              </a:xfrm>
              <a:custGeom>
                <a:avLst/>
                <a:gdLst>
                  <a:gd name="connsiteX0" fmla="*/ 47386 w 46292"/>
                  <a:gd name="connsiteY0" fmla="*/ 41915 h 41148"/>
                  <a:gd name="connsiteX1" fmla="*/ 1094 w 46292"/>
                  <a:gd name="connsiteY1" fmla="*/ 41915 h 41148"/>
                  <a:gd name="connsiteX2" fmla="*/ 24240 w 46292"/>
                  <a:gd name="connsiteY2" fmla="*/ 766 h 41148"/>
                  <a:gd name="connsiteX3" fmla="*/ 47386 w 46292"/>
                  <a:gd name="connsiteY3" fmla="*/ 41915 h 41148"/>
                </a:gdLst>
                <a:ahLst/>
                <a:cxnLst>
                  <a:cxn ang="0">
                    <a:pos x="connsiteX0" y="connsiteY0"/>
                  </a:cxn>
                  <a:cxn ang="0">
                    <a:pos x="connsiteX1" y="connsiteY1"/>
                  </a:cxn>
                  <a:cxn ang="0">
                    <a:pos x="connsiteX2" y="connsiteY2"/>
                  </a:cxn>
                  <a:cxn ang="0">
                    <a:pos x="connsiteX3" y="connsiteY3"/>
                  </a:cxn>
                </a:cxnLst>
                <a:rect l="l" t="t" r="r" b="b"/>
                <a:pathLst>
                  <a:path w="46292" h="41148">
                    <a:moveTo>
                      <a:pt x="47386" y="41915"/>
                    </a:moveTo>
                    <a:lnTo>
                      <a:pt x="1094" y="41915"/>
                    </a:lnTo>
                    <a:lnTo>
                      <a:pt x="24240" y="766"/>
                    </a:lnTo>
                    <a:lnTo>
                      <a:pt x="47386" y="41915"/>
                    </a:lnTo>
                    <a:close/>
                  </a:path>
                </a:pathLst>
              </a:custGeom>
              <a:solidFill>
                <a:schemeClr val="bg1"/>
              </a:solidFill>
              <a:ln w="12700" cap="flat">
                <a:solidFill>
                  <a:schemeClr val="bg2">
                    <a:lumMod val="10000"/>
                  </a:schemeClr>
                </a:solid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grpSp>
        <p:grpSp>
          <p:nvGrpSpPr>
            <p:cNvPr id="403" name="Group 402">
              <a:extLst>
                <a:ext uri="{FF2B5EF4-FFF2-40B4-BE49-F238E27FC236}">
                  <a16:creationId xmlns:a16="http://schemas.microsoft.com/office/drawing/2014/main" id="{6AEF6DB5-0165-445E-9F84-D090A59D35BE}"/>
                </a:ext>
              </a:extLst>
            </p:cNvPr>
            <p:cNvGrpSpPr/>
            <p:nvPr/>
          </p:nvGrpSpPr>
          <p:grpSpPr>
            <a:xfrm>
              <a:off x="1385302" y="2061146"/>
              <a:ext cx="3061078" cy="84293"/>
              <a:chOff x="1701494" y="1396594"/>
              <a:chExt cx="3061078" cy="91440"/>
            </a:xfrm>
          </p:grpSpPr>
          <p:sp>
            <p:nvSpPr>
              <p:cNvPr id="450" name="Freeform 64">
                <a:extLst>
                  <a:ext uri="{FF2B5EF4-FFF2-40B4-BE49-F238E27FC236}">
                    <a16:creationId xmlns:a16="http://schemas.microsoft.com/office/drawing/2014/main" id="{F4ECA840-9B75-4B1A-9F1C-D6339B9AD616}"/>
                  </a:ext>
                </a:extLst>
              </p:cNvPr>
              <p:cNvSpPr/>
              <p:nvPr/>
            </p:nvSpPr>
            <p:spPr>
              <a:xfrm>
                <a:off x="1701494" y="1413981"/>
                <a:ext cx="2761147" cy="64008"/>
              </a:xfrm>
              <a:custGeom>
                <a:avLst/>
                <a:gdLst>
                  <a:gd name="connsiteX0" fmla="*/ 681 w 1098550"/>
                  <a:gd name="connsiteY0" fmla="*/ 536 h 25400"/>
                  <a:gd name="connsiteX1" fmla="*/ 1099231 w 1098550"/>
                  <a:gd name="connsiteY1" fmla="*/ 536 h 25400"/>
                  <a:gd name="connsiteX2" fmla="*/ 1099231 w 1098550"/>
                  <a:gd name="connsiteY2" fmla="*/ 25936 h 25400"/>
                  <a:gd name="connsiteX3" fmla="*/ 681 w 1098550"/>
                  <a:gd name="connsiteY3" fmla="*/ 25936 h 25400"/>
                </a:gdLst>
                <a:ahLst/>
                <a:cxnLst>
                  <a:cxn ang="0">
                    <a:pos x="connsiteX0" y="connsiteY0"/>
                  </a:cxn>
                  <a:cxn ang="0">
                    <a:pos x="connsiteX1" y="connsiteY1"/>
                  </a:cxn>
                  <a:cxn ang="0">
                    <a:pos x="connsiteX2" y="connsiteY2"/>
                  </a:cxn>
                  <a:cxn ang="0">
                    <a:pos x="connsiteX3" y="connsiteY3"/>
                  </a:cxn>
                </a:cxnLst>
                <a:rect l="l" t="t" r="r" b="b"/>
                <a:pathLst>
                  <a:path w="1098550" h="25400">
                    <a:moveTo>
                      <a:pt x="681" y="536"/>
                    </a:moveTo>
                    <a:lnTo>
                      <a:pt x="1099231" y="536"/>
                    </a:lnTo>
                    <a:lnTo>
                      <a:pt x="1099231" y="25936"/>
                    </a:lnTo>
                    <a:lnTo>
                      <a:pt x="681" y="2593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51" name="Diamond 450">
                <a:extLst>
                  <a:ext uri="{FF2B5EF4-FFF2-40B4-BE49-F238E27FC236}">
                    <a16:creationId xmlns:a16="http://schemas.microsoft.com/office/drawing/2014/main" id="{D93707C2-0151-49BD-B2D3-5133EDB374FD}"/>
                  </a:ext>
                </a:extLst>
              </p:cNvPr>
              <p:cNvSpPr/>
              <p:nvPr/>
            </p:nvSpPr>
            <p:spPr>
              <a:xfrm>
                <a:off x="3996413" y="1405738"/>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sp>
            <p:nvSpPr>
              <p:cNvPr id="452" name="Rectangle 451">
                <a:extLst>
                  <a:ext uri="{FF2B5EF4-FFF2-40B4-BE49-F238E27FC236}">
                    <a16:creationId xmlns:a16="http://schemas.microsoft.com/office/drawing/2014/main" id="{240CA6DF-1A7E-4D61-AB7A-3D29D8894838}"/>
                  </a:ext>
                </a:extLst>
              </p:cNvPr>
              <p:cNvSpPr/>
              <p:nvPr/>
            </p:nvSpPr>
            <p:spPr>
              <a:xfrm>
                <a:off x="4362092" y="1396594"/>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PR</a:t>
                </a:r>
              </a:p>
            </p:txBody>
          </p:sp>
          <p:sp>
            <p:nvSpPr>
              <p:cNvPr id="453" name="Freeform 349">
                <a:extLst>
                  <a:ext uri="{FF2B5EF4-FFF2-40B4-BE49-F238E27FC236}">
                    <a16:creationId xmlns:a16="http://schemas.microsoft.com/office/drawing/2014/main" id="{E64E1E3C-5BD2-4A24-8F1F-E8DCD18504E1}"/>
                  </a:ext>
                </a:extLst>
              </p:cNvPr>
              <p:cNvSpPr/>
              <p:nvPr/>
            </p:nvSpPr>
            <p:spPr>
              <a:xfrm>
                <a:off x="2048747" y="1406737"/>
                <a:ext cx="80049" cy="71154"/>
              </a:xfrm>
              <a:custGeom>
                <a:avLst/>
                <a:gdLst>
                  <a:gd name="connsiteX0" fmla="*/ 47386 w 46292"/>
                  <a:gd name="connsiteY0" fmla="*/ 41915 h 41148"/>
                  <a:gd name="connsiteX1" fmla="*/ 1094 w 46292"/>
                  <a:gd name="connsiteY1" fmla="*/ 41915 h 41148"/>
                  <a:gd name="connsiteX2" fmla="*/ 24240 w 46292"/>
                  <a:gd name="connsiteY2" fmla="*/ 766 h 41148"/>
                  <a:gd name="connsiteX3" fmla="*/ 47386 w 46292"/>
                  <a:gd name="connsiteY3" fmla="*/ 41915 h 41148"/>
                </a:gdLst>
                <a:ahLst/>
                <a:cxnLst>
                  <a:cxn ang="0">
                    <a:pos x="connsiteX0" y="connsiteY0"/>
                  </a:cxn>
                  <a:cxn ang="0">
                    <a:pos x="connsiteX1" y="connsiteY1"/>
                  </a:cxn>
                  <a:cxn ang="0">
                    <a:pos x="connsiteX2" y="connsiteY2"/>
                  </a:cxn>
                  <a:cxn ang="0">
                    <a:pos x="connsiteX3" y="connsiteY3"/>
                  </a:cxn>
                </a:cxnLst>
                <a:rect l="l" t="t" r="r" b="b"/>
                <a:pathLst>
                  <a:path w="46292" h="41148">
                    <a:moveTo>
                      <a:pt x="47386" y="41915"/>
                    </a:moveTo>
                    <a:lnTo>
                      <a:pt x="1094" y="41915"/>
                    </a:lnTo>
                    <a:lnTo>
                      <a:pt x="24240" y="766"/>
                    </a:lnTo>
                    <a:lnTo>
                      <a:pt x="47386" y="41915"/>
                    </a:lnTo>
                    <a:close/>
                  </a:path>
                </a:pathLst>
              </a:custGeom>
              <a:solidFill>
                <a:schemeClr val="bg1"/>
              </a:solidFill>
              <a:ln w="12700" cap="flat">
                <a:solidFill>
                  <a:schemeClr val="bg2">
                    <a:lumMod val="10000"/>
                  </a:schemeClr>
                </a:solid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grpSp>
        <p:grpSp>
          <p:nvGrpSpPr>
            <p:cNvPr id="404" name="Group 403">
              <a:extLst>
                <a:ext uri="{FF2B5EF4-FFF2-40B4-BE49-F238E27FC236}">
                  <a16:creationId xmlns:a16="http://schemas.microsoft.com/office/drawing/2014/main" id="{AA205E76-CC34-47C2-A1D0-C3BEDFAFC3E8}"/>
                </a:ext>
              </a:extLst>
            </p:cNvPr>
            <p:cNvGrpSpPr/>
            <p:nvPr/>
          </p:nvGrpSpPr>
          <p:grpSpPr>
            <a:xfrm>
              <a:off x="1385302" y="2224022"/>
              <a:ext cx="2563812" cy="84293"/>
              <a:chOff x="1701494" y="1538577"/>
              <a:chExt cx="2563812" cy="91440"/>
            </a:xfrm>
          </p:grpSpPr>
          <p:sp>
            <p:nvSpPr>
              <p:cNvPr id="447" name="Freeform 61">
                <a:extLst>
                  <a:ext uri="{FF2B5EF4-FFF2-40B4-BE49-F238E27FC236}">
                    <a16:creationId xmlns:a16="http://schemas.microsoft.com/office/drawing/2014/main" id="{EB6BE840-4654-4090-A137-E5195B9D4C1D}"/>
                  </a:ext>
                </a:extLst>
              </p:cNvPr>
              <p:cNvSpPr/>
              <p:nvPr/>
            </p:nvSpPr>
            <p:spPr>
              <a:xfrm>
                <a:off x="1701494" y="1555964"/>
                <a:ext cx="2282334" cy="64008"/>
              </a:xfrm>
              <a:custGeom>
                <a:avLst/>
                <a:gdLst>
                  <a:gd name="connsiteX0" fmla="*/ 681 w 908050"/>
                  <a:gd name="connsiteY0" fmla="*/ 546 h 25400"/>
                  <a:gd name="connsiteX1" fmla="*/ 908731 w 908050"/>
                  <a:gd name="connsiteY1" fmla="*/ 546 h 25400"/>
                  <a:gd name="connsiteX2" fmla="*/ 908731 w 908050"/>
                  <a:gd name="connsiteY2" fmla="*/ 25946 h 25400"/>
                  <a:gd name="connsiteX3" fmla="*/ 681 w 908050"/>
                  <a:gd name="connsiteY3" fmla="*/ 25946 h 25400"/>
                </a:gdLst>
                <a:ahLst/>
                <a:cxnLst>
                  <a:cxn ang="0">
                    <a:pos x="connsiteX0" y="connsiteY0"/>
                  </a:cxn>
                  <a:cxn ang="0">
                    <a:pos x="connsiteX1" y="connsiteY1"/>
                  </a:cxn>
                  <a:cxn ang="0">
                    <a:pos x="connsiteX2" y="connsiteY2"/>
                  </a:cxn>
                  <a:cxn ang="0">
                    <a:pos x="connsiteX3" y="connsiteY3"/>
                  </a:cxn>
                </a:cxnLst>
                <a:rect l="l" t="t" r="r" b="b"/>
                <a:pathLst>
                  <a:path w="908050" h="25400">
                    <a:moveTo>
                      <a:pt x="681" y="546"/>
                    </a:moveTo>
                    <a:lnTo>
                      <a:pt x="908731" y="546"/>
                    </a:lnTo>
                    <a:lnTo>
                      <a:pt x="908731" y="25946"/>
                    </a:lnTo>
                    <a:lnTo>
                      <a:pt x="681" y="2594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48" name="Rectangle 447">
                <a:extLst>
                  <a:ext uri="{FF2B5EF4-FFF2-40B4-BE49-F238E27FC236}">
                    <a16:creationId xmlns:a16="http://schemas.microsoft.com/office/drawing/2014/main" id="{51D41726-2E24-4C11-B7C1-F1CBE1725188}"/>
                  </a:ext>
                </a:extLst>
              </p:cNvPr>
              <p:cNvSpPr/>
              <p:nvPr/>
            </p:nvSpPr>
            <p:spPr>
              <a:xfrm>
                <a:off x="3864826" y="1538577"/>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PR</a:t>
                </a:r>
              </a:p>
            </p:txBody>
          </p:sp>
          <p:sp>
            <p:nvSpPr>
              <p:cNvPr id="449" name="Freeform 349">
                <a:extLst>
                  <a:ext uri="{FF2B5EF4-FFF2-40B4-BE49-F238E27FC236}">
                    <a16:creationId xmlns:a16="http://schemas.microsoft.com/office/drawing/2014/main" id="{716C19D3-A018-4EE2-A4BB-20E0EE6A9ED9}"/>
                  </a:ext>
                </a:extLst>
              </p:cNvPr>
              <p:cNvSpPr/>
              <p:nvPr/>
            </p:nvSpPr>
            <p:spPr>
              <a:xfrm>
                <a:off x="2048747" y="1548720"/>
                <a:ext cx="80049" cy="71154"/>
              </a:xfrm>
              <a:custGeom>
                <a:avLst/>
                <a:gdLst>
                  <a:gd name="connsiteX0" fmla="*/ 47386 w 46292"/>
                  <a:gd name="connsiteY0" fmla="*/ 41915 h 41148"/>
                  <a:gd name="connsiteX1" fmla="*/ 1094 w 46292"/>
                  <a:gd name="connsiteY1" fmla="*/ 41915 h 41148"/>
                  <a:gd name="connsiteX2" fmla="*/ 24240 w 46292"/>
                  <a:gd name="connsiteY2" fmla="*/ 766 h 41148"/>
                  <a:gd name="connsiteX3" fmla="*/ 47386 w 46292"/>
                  <a:gd name="connsiteY3" fmla="*/ 41915 h 41148"/>
                </a:gdLst>
                <a:ahLst/>
                <a:cxnLst>
                  <a:cxn ang="0">
                    <a:pos x="connsiteX0" y="connsiteY0"/>
                  </a:cxn>
                  <a:cxn ang="0">
                    <a:pos x="connsiteX1" y="connsiteY1"/>
                  </a:cxn>
                  <a:cxn ang="0">
                    <a:pos x="connsiteX2" y="connsiteY2"/>
                  </a:cxn>
                  <a:cxn ang="0">
                    <a:pos x="connsiteX3" y="connsiteY3"/>
                  </a:cxn>
                </a:cxnLst>
                <a:rect l="l" t="t" r="r" b="b"/>
                <a:pathLst>
                  <a:path w="46292" h="41148">
                    <a:moveTo>
                      <a:pt x="47386" y="41915"/>
                    </a:moveTo>
                    <a:lnTo>
                      <a:pt x="1094" y="41915"/>
                    </a:lnTo>
                    <a:lnTo>
                      <a:pt x="24240" y="766"/>
                    </a:lnTo>
                    <a:lnTo>
                      <a:pt x="47386" y="41915"/>
                    </a:lnTo>
                    <a:close/>
                  </a:path>
                </a:pathLst>
              </a:custGeom>
              <a:solidFill>
                <a:schemeClr val="bg1"/>
              </a:solidFill>
              <a:ln w="12700" cap="flat">
                <a:solidFill>
                  <a:schemeClr val="bg2">
                    <a:lumMod val="10000"/>
                  </a:schemeClr>
                </a:solid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grpSp>
        <p:grpSp>
          <p:nvGrpSpPr>
            <p:cNvPr id="405" name="Group 404">
              <a:extLst>
                <a:ext uri="{FF2B5EF4-FFF2-40B4-BE49-F238E27FC236}">
                  <a16:creationId xmlns:a16="http://schemas.microsoft.com/office/drawing/2014/main" id="{52330D9D-5883-488E-BB7B-721DC5B2FE3D}"/>
                </a:ext>
              </a:extLst>
            </p:cNvPr>
            <p:cNvGrpSpPr/>
            <p:nvPr/>
          </p:nvGrpSpPr>
          <p:grpSpPr>
            <a:xfrm>
              <a:off x="1385302" y="1653957"/>
              <a:ext cx="4610670" cy="84293"/>
              <a:chOff x="1701494" y="1060455"/>
              <a:chExt cx="4610670" cy="91440"/>
            </a:xfrm>
          </p:grpSpPr>
          <p:sp>
            <p:nvSpPr>
              <p:cNvPr id="444" name="Freeform 12">
                <a:extLst>
                  <a:ext uri="{FF2B5EF4-FFF2-40B4-BE49-F238E27FC236}">
                    <a16:creationId xmlns:a16="http://schemas.microsoft.com/office/drawing/2014/main" id="{156CF884-5726-41EF-93F4-CDC382198A22}"/>
                  </a:ext>
                </a:extLst>
              </p:cNvPr>
              <p:cNvSpPr/>
              <p:nvPr/>
            </p:nvSpPr>
            <p:spPr>
              <a:xfrm>
                <a:off x="1701494" y="1077842"/>
                <a:ext cx="4293344" cy="64008"/>
              </a:xfrm>
              <a:custGeom>
                <a:avLst/>
                <a:gdLst>
                  <a:gd name="connsiteX0" fmla="*/ 681 w 1708150"/>
                  <a:gd name="connsiteY0" fmla="*/ 511 h 25400"/>
                  <a:gd name="connsiteX1" fmla="*/ 1708831 w 1708150"/>
                  <a:gd name="connsiteY1" fmla="*/ 511 h 25400"/>
                  <a:gd name="connsiteX2" fmla="*/ 1708831 w 1708150"/>
                  <a:gd name="connsiteY2" fmla="*/ 25911 h 25400"/>
                  <a:gd name="connsiteX3" fmla="*/ 681 w 1708150"/>
                  <a:gd name="connsiteY3" fmla="*/ 25911 h 25400"/>
                </a:gdLst>
                <a:ahLst/>
                <a:cxnLst>
                  <a:cxn ang="0">
                    <a:pos x="connsiteX0" y="connsiteY0"/>
                  </a:cxn>
                  <a:cxn ang="0">
                    <a:pos x="connsiteX1" y="connsiteY1"/>
                  </a:cxn>
                  <a:cxn ang="0">
                    <a:pos x="connsiteX2" y="connsiteY2"/>
                  </a:cxn>
                  <a:cxn ang="0">
                    <a:pos x="connsiteX3" y="connsiteY3"/>
                  </a:cxn>
                </a:cxnLst>
                <a:rect l="l" t="t" r="r" b="b"/>
                <a:pathLst>
                  <a:path w="1708150" h="25400">
                    <a:moveTo>
                      <a:pt x="681" y="511"/>
                    </a:moveTo>
                    <a:lnTo>
                      <a:pt x="1708831" y="511"/>
                    </a:lnTo>
                    <a:lnTo>
                      <a:pt x="1708831" y="25911"/>
                    </a:lnTo>
                    <a:lnTo>
                      <a:pt x="681" y="2591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45" name="Rectangle 444">
                <a:extLst>
                  <a:ext uri="{FF2B5EF4-FFF2-40B4-BE49-F238E27FC236}">
                    <a16:creationId xmlns:a16="http://schemas.microsoft.com/office/drawing/2014/main" id="{B24E0189-D52E-4AED-A106-F79F414314AF}"/>
                  </a:ext>
                </a:extLst>
              </p:cNvPr>
              <p:cNvSpPr/>
              <p:nvPr/>
            </p:nvSpPr>
            <p:spPr>
              <a:xfrm>
                <a:off x="5911684" y="1060455"/>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PD</a:t>
                </a:r>
              </a:p>
            </p:txBody>
          </p:sp>
          <p:sp>
            <p:nvSpPr>
              <p:cNvPr id="446" name="Diamond 445">
                <a:extLst>
                  <a:ext uri="{FF2B5EF4-FFF2-40B4-BE49-F238E27FC236}">
                    <a16:creationId xmlns:a16="http://schemas.microsoft.com/office/drawing/2014/main" id="{96E82E88-00F4-4F12-B57F-FBF5D64DEC18}"/>
                  </a:ext>
                </a:extLst>
              </p:cNvPr>
              <p:cNvSpPr/>
              <p:nvPr/>
            </p:nvSpPr>
            <p:spPr>
              <a:xfrm>
                <a:off x="2124230" y="1069599"/>
                <a:ext cx="73152" cy="73152"/>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grpSp>
        <p:grpSp>
          <p:nvGrpSpPr>
            <p:cNvPr id="409" name="Group 408">
              <a:extLst>
                <a:ext uri="{FF2B5EF4-FFF2-40B4-BE49-F238E27FC236}">
                  <a16:creationId xmlns:a16="http://schemas.microsoft.com/office/drawing/2014/main" id="{7F3F7389-8567-4957-A9CC-4BBC03648A0B}"/>
                </a:ext>
              </a:extLst>
            </p:cNvPr>
            <p:cNvGrpSpPr/>
            <p:nvPr/>
          </p:nvGrpSpPr>
          <p:grpSpPr>
            <a:xfrm>
              <a:off x="1385302" y="1327424"/>
              <a:ext cx="8945639" cy="85074"/>
              <a:chOff x="1709474" y="746451"/>
              <a:chExt cx="8945639" cy="92288"/>
            </a:xfrm>
          </p:grpSpPr>
          <p:sp>
            <p:nvSpPr>
              <p:cNvPr id="440" name="Freeform 57">
                <a:extLst>
                  <a:ext uri="{FF2B5EF4-FFF2-40B4-BE49-F238E27FC236}">
                    <a16:creationId xmlns:a16="http://schemas.microsoft.com/office/drawing/2014/main" id="{738640FA-492E-4745-B4B9-C97C1E882BFF}"/>
                  </a:ext>
                </a:extLst>
              </p:cNvPr>
              <p:cNvSpPr/>
              <p:nvPr/>
            </p:nvSpPr>
            <p:spPr>
              <a:xfrm>
                <a:off x="1709474" y="760591"/>
                <a:ext cx="8443042" cy="64008"/>
              </a:xfrm>
              <a:custGeom>
                <a:avLst/>
                <a:gdLst>
                  <a:gd name="connsiteX0" fmla="*/ 681 w 3359150"/>
                  <a:gd name="connsiteY0" fmla="*/ 491 h 19050"/>
                  <a:gd name="connsiteX1" fmla="*/ 3359831 w 3359150"/>
                  <a:gd name="connsiteY1" fmla="*/ 491 h 19050"/>
                  <a:gd name="connsiteX2" fmla="*/ 3359831 w 3359150"/>
                  <a:gd name="connsiteY2" fmla="*/ 19541 h 19050"/>
                  <a:gd name="connsiteX3" fmla="*/ 681 w 3359150"/>
                  <a:gd name="connsiteY3" fmla="*/ 19541 h 19050"/>
                </a:gdLst>
                <a:ahLst/>
                <a:cxnLst>
                  <a:cxn ang="0">
                    <a:pos x="connsiteX0" y="connsiteY0"/>
                  </a:cxn>
                  <a:cxn ang="0">
                    <a:pos x="connsiteX1" y="connsiteY1"/>
                  </a:cxn>
                  <a:cxn ang="0">
                    <a:pos x="connsiteX2" y="connsiteY2"/>
                  </a:cxn>
                  <a:cxn ang="0">
                    <a:pos x="connsiteX3" y="connsiteY3"/>
                  </a:cxn>
                </a:cxnLst>
                <a:rect l="l" t="t" r="r" b="b"/>
                <a:pathLst>
                  <a:path w="3359150" h="19050">
                    <a:moveTo>
                      <a:pt x="681" y="491"/>
                    </a:moveTo>
                    <a:lnTo>
                      <a:pt x="3359831" y="491"/>
                    </a:lnTo>
                    <a:lnTo>
                      <a:pt x="3359831" y="19541"/>
                    </a:lnTo>
                    <a:lnTo>
                      <a:pt x="681" y="1954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41" name="Arrow: Right 440">
                <a:extLst>
                  <a:ext uri="{FF2B5EF4-FFF2-40B4-BE49-F238E27FC236}">
                    <a16:creationId xmlns:a16="http://schemas.microsoft.com/office/drawing/2014/main" id="{1D3EBC7F-AFEB-4905-B960-B455BDC937E2}"/>
                  </a:ext>
                </a:extLst>
              </p:cNvPr>
              <p:cNvSpPr/>
              <p:nvPr/>
            </p:nvSpPr>
            <p:spPr>
              <a:xfrm>
                <a:off x="10166408" y="746451"/>
                <a:ext cx="182299" cy="92288"/>
              </a:xfrm>
              <a:prstGeom prst="rightArrow">
                <a:avLst>
                  <a:gd name="adj1" fmla="val 34762"/>
                  <a:gd name="adj2" fmla="val 94959"/>
                </a:avLst>
              </a:prstGeom>
              <a:solidFill>
                <a:schemeClr val="tx1">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endParaRPr lang="en-US" sz="1051" dirty="0">
                  <a:solidFill>
                    <a:srgbClr val="595959">
                      <a:lumMod val="65000"/>
                      <a:lumOff val="35000"/>
                    </a:srgbClr>
                  </a:solidFill>
                  <a:latin typeface="Arial" panose="020B0604020202020204"/>
                </a:endParaRPr>
              </a:p>
            </p:txBody>
          </p:sp>
          <p:sp>
            <p:nvSpPr>
              <p:cNvPr id="442" name="Rectangle 441">
                <a:extLst>
                  <a:ext uri="{FF2B5EF4-FFF2-40B4-BE49-F238E27FC236}">
                    <a16:creationId xmlns:a16="http://schemas.microsoft.com/office/drawing/2014/main" id="{E75BEABE-5E96-4794-AFF2-9C20C3CA159C}"/>
                  </a:ext>
                </a:extLst>
              </p:cNvPr>
              <p:cNvSpPr/>
              <p:nvPr/>
            </p:nvSpPr>
            <p:spPr>
              <a:xfrm>
                <a:off x="10254633" y="746875"/>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PR</a:t>
                </a:r>
              </a:p>
            </p:txBody>
          </p:sp>
          <p:sp>
            <p:nvSpPr>
              <p:cNvPr id="443" name="Freeform 349">
                <a:extLst>
                  <a:ext uri="{FF2B5EF4-FFF2-40B4-BE49-F238E27FC236}">
                    <a16:creationId xmlns:a16="http://schemas.microsoft.com/office/drawing/2014/main" id="{FBCB4D83-4D73-43A1-B6C0-8473FB6B340A}"/>
                  </a:ext>
                </a:extLst>
              </p:cNvPr>
              <p:cNvSpPr/>
              <p:nvPr/>
            </p:nvSpPr>
            <p:spPr>
              <a:xfrm>
                <a:off x="6337788" y="757018"/>
                <a:ext cx="80049" cy="71154"/>
              </a:xfrm>
              <a:custGeom>
                <a:avLst/>
                <a:gdLst>
                  <a:gd name="connsiteX0" fmla="*/ 47386 w 46292"/>
                  <a:gd name="connsiteY0" fmla="*/ 41915 h 41148"/>
                  <a:gd name="connsiteX1" fmla="*/ 1094 w 46292"/>
                  <a:gd name="connsiteY1" fmla="*/ 41915 h 41148"/>
                  <a:gd name="connsiteX2" fmla="*/ 24240 w 46292"/>
                  <a:gd name="connsiteY2" fmla="*/ 766 h 41148"/>
                  <a:gd name="connsiteX3" fmla="*/ 47386 w 46292"/>
                  <a:gd name="connsiteY3" fmla="*/ 41915 h 41148"/>
                </a:gdLst>
                <a:ahLst/>
                <a:cxnLst>
                  <a:cxn ang="0">
                    <a:pos x="connsiteX0" y="connsiteY0"/>
                  </a:cxn>
                  <a:cxn ang="0">
                    <a:pos x="connsiteX1" y="connsiteY1"/>
                  </a:cxn>
                  <a:cxn ang="0">
                    <a:pos x="connsiteX2" y="connsiteY2"/>
                  </a:cxn>
                  <a:cxn ang="0">
                    <a:pos x="connsiteX3" y="connsiteY3"/>
                  </a:cxn>
                </a:cxnLst>
                <a:rect l="l" t="t" r="r" b="b"/>
                <a:pathLst>
                  <a:path w="46292" h="41148">
                    <a:moveTo>
                      <a:pt x="47386" y="41915"/>
                    </a:moveTo>
                    <a:lnTo>
                      <a:pt x="1094" y="41915"/>
                    </a:lnTo>
                    <a:lnTo>
                      <a:pt x="24240" y="766"/>
                    </a:lnTo>
                    <a:lnTo>
                      <a:pt x="47386" y="41915"/>
                    </a:lnTo>
                    <a:close/>
                  </a:path>
                </a:pathLst>
              </a:custGeom>
              <a:solidFill>
                <a:schemeClr val="bg1"/>
              </a:solidFill>
              <a:ln w="12700" cap="flat">
                <a:solidFill>
                  <a:schemeClr val="bg2">
                    <a:lumMod val="10000"/>
                  </a:schemeClr>
                </a:solid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grpSp>
        <p:grpSp>
          <p:nvGrpSpPr>
            <p:cNvPr id="411" name="Group 410">
              <a:extLst>
                <a:ext uri="{FF2B5EF4-FFF2-40B4-BE49-F238E27FC236}">
                  <a16:creationId xmlns:a16="http://schemas.microsoft.com/office/drawing/2014/main" id="{43E189C2-5155-4A82-AC3D-979578C54731}"/>
                </a:ext>
              </a:extLst>
            </p:cNvPr>
            <p:cNvGrpSpPr/>
            <p:nvPr/>
          </p:nvGrpSpPr>
          <p:grpSpPr>
            <a:xfrm>
              <a:off x="1385302" y="5237221"/>
              <a:ext cx="808427" cy="84293"/>
              <a:chOff x="1701494" y="4136732"/>
              <a:chExt cx="808427" cy="91440"/>
            </a:xfrm>
          </p:grpSpPr>
          <p:sp>
            <p:nvSpPr>
              <p:cNvPr id="437" name="Freeform 48">
                <a:extLst>
                  <a:ext uri="{FF2B5EF4-FFF2-40B4-BE49-F238E27FC236}">
                    <a16:creationId xmlns:a16="http://schemas.microsoft.com/office/drawing/2014/main" id="{A520919F-1F54-4B79-95F1-0ADEAD24C035}"/>
                  </a:ext>
                </a:extLst>
              </p:cNvPr>
              <p:cNvSpPr/>
              <p:nvPr/>
            </p:nvSpPr>
            <p:spPr>
              <a:xfrm>
                <a:off x="1701494" y="4154119"/>
                <a:ext cx="542653" cy="64008"/>
              </a:xfrm>
              <a:custGeom>
                <a:avLst/>
                <a:gdLst>
                  <a:gd name="connsiteX0" fmla="*/ 681 w 215900"/>
                  <a:gd name="connsiteY0" fmla="*/ 721 h 25400"/>
                  <a:gd name="connsiteX1" fmla="*/ 216581 w 215900"/>
                  <a:gd name="connsiteY1" fmla="*/ 721 h 25400"/>
                  <a:gd name="connsiteX2" fmla="*/ 216581 w 215900"/>
                  <a:gd name="connsiteY2" fmla="*/ 26121 h 25400"/>
                  <a:gd name="connsiteX3" fmla="*/ 681 w 215900"/>
                  <a:gd name="connsiteY3" fmla="*/ 26121 h 25400"/>
                </a:gdLst>
                <a:ahLst/>
                <a:cxnLst>
                  <a:cxn ang="0">
                    <a:pos x="connsiteX0" y="connsiteY0"/>
                  </a:cxn>
                  <a:cxn ang="0">
                    <a:pos x="connsiteX1" y="connsiteY1"/>
                  </a:cxn>
                  <a:cxn ang="0">
                    <a:pos x="connsiteX2" y="connsiteY2"/>
                  </a:cxn>
                  <a:cxn ang="0">
                    <a:pos x="connsiteX3" y="connsiteY3"/>
                  </a:cxn>
                </a:cxnLst>
                <a:rect l="l" t="t" r="r" b="b"/>
                <a:pathLst>
                  <a:path w="215900" h="25400">
                    <a:moveTo>
                      <a:pt x="681" y="721"/>
                    </a:moveTo>
                    <a:lnTo>
                      <a:pt x="216581" y="721"/>
                    </a:lnTo>
                    <a:lnTo>
                      <a:pt x="216581" y="26121"/>
                    </a:lnTo>
                    <a:lnTo>
                      <a:pt x="681" y="2612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38" name="Rectangle 437">
                <a:extLst>
                  <a:ext uri="{FF2B5EF4-FFF2-40B4-BE49-F238E27FC236}">
                    <a16:creationId xmlns:a16="http://schemas.microsoft.com/office/drawing/2014/main" id="{7BF0A749-2A50-4655-8018-5AE68D3F74C0}"/>
                  </a:ext>
                </a:extLst>
              </p:cNvPr>
              <p:cNvSpPr/>
              <p:nvPr/>
            </p:nvSpPr>
            <p:spPr>
              <a:xfrm>
                <a:off x="2109441" y="4136732"/>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sp>
            <p:nvSpPr>
              <p:cNvPr id="439" name="Freeform 344">
                <a:extLst>
                  <a:ext uri="{FF2B5EF4-FFF2-40B4-BE49-F238E27FC236}">
                    <a16:creationId xmlns:a16="http://schemas.microsoft.com/office/drawing/2014/main" id="{D56E0D23-376E-4E0D-8921-D282406BC6E7}"/>
                  </a:ext>
                </a:extLst>
              </p:cNvPr>
              <p:cNvSpPr>
                <a:spLocks noChangeAspect="1"/>
              </p:cNvSpPr>
              <p:nvPr/>
            </p:nvSpPr>
            <p:spPr>
              <a:xfrm rot="2534763">
                <a:off x="2391227" y="4150448"/>
                <a:ext cx="64008" cy="64008"/>
              </a:xfrm>
              <a:prstGeom prst="flowChartConnector">
                <a:avLst/>
              </a:prstGeom>
              <a:solidFill>
                <a:schemeClr val="bg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grpSp>
        <p:grpSp>
          <p:nvGrpSpPr>
            <p:cNvPr id="412" name="Group 411">
              <a:extLst>
                <a:ext uri="{FF2B5EF4-FFF2-40B4-BE49-F238E27FC236}">
                  <a16:creationId xmlns:a16="http://schemas.microsoft.com/office/drawing/2014/main" id="{B21974CD-BE3D-4602-99C7-9639B7E968B3}"/>
                </a:ext>
              </a:extLst>
            </p:cNvPr>
            <p:cNvGrpSpPr/>
            <p:nvPr/>
          </p:nvGrpSpPr>
          <p:grpSpPr>
            <a:xfrm>
              <a:off x="1385302" y="4504281"/>
              <a:ext cx="1291251" cy="84293"/>
              <a:chOff x="1701494" y="3533200"/>
              <a:chExt cx="1291251" cy="91440"/>
            </a:xfrm>
          </p:grpSpPr>
          <p:sp>
            <p:nvSpPr>
              <p:cNvPr id="427" name="Freeform 66">
                <a:extLst>
                  <a:ext uri="{FF2B5EF4-FFF2-40B4-BE49-F238E27FC236}">
                    <a16:creationId xmlns:a16="http://schemas.microsoft.com/office/drawing/2014/main" id="{0F4B7850-0C41-4DEA-9681-CA119808D987}"/>
                  </a:ext>
                </a:extLst>
              </p:cNvPr>
              <p:cNvSpPr/>
              <p:nvPr/>
            </p:nvSpPr>
            <p:spPr>
              <a:xfrm>
                <a:off x="1701494" y="3550587"/>
                <a:ext cx="861860" cy="64008"/>
              </a:xfrm>
              <a:custGeom>
                <a:avLst/>
                <a:gdLst>
                  <a:gd name="connsiteX0" fmla="*/ 681 w 342900"/>
                  <a:gd name="connsiteY0" fmla="*/ 681 h 25400"/>
                  <a:gd name="connsiteX1" fmla="*/ 343581 w 342900"/>
                  <a:gd name="connsiteY1" fmla="*/ 681 h 25400"/>
                  <a:gd name="connsiteX2" fmla="*/ 343581 w 342900"/>
                  <a:gd name="connsiteY2" fmla="*/ 26081 h 25400"/>
                  <a:gd name="connsiteX3" fmla="*/ 681 w 342900"/>
                  <a:gd name="connsiteY3" fmla="*/ 26081 h 25400"/>
                </a:gdLst>
                <a:ahLst/>
                <a:cxnLst>
                  <a:cxn ang="0">
                    <a:pos x="connsiteX0" y="connsiteY0"/>
                  </a:cxn>
                  <a:cxn ang="0">
                    <a:pos x="connsiteX1" y="connsiteY1"/>
                  </a:cxn>
                  <a:cxn ang="0">
                    <a:pos x="connsiteX2" y="connsiteY2"/>
                  </a:cxn>
                  <a:cxn ang="0">
                    <a:pos x="connsiteX3" y="connsiteY3"/>
                  </a:cxn>
                </a:cxnLst>
                <a:rect l="l" t="t" r="r" b="b"/>
                <a:pathLst>
                  <a:path w="342900" h="25400">
                    <a:moveTo>
                      <a:pt x="681" y="681"/>
                    </a:moveTo>
                    <a:lnTo>
                      <a:pt x="343581" y="681"/>
                    </a:lnTo>
                    <a:lnTo>
                      <a:pt x="343581" y="26081"/>
                    </a:lnTo>
                    <a:lnTo>
                      <a:pt x="681" y="26081"/>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28" name="Rectangle 427">
                <a:extLst>
                  <a:ext uri="{FF2B5EF4-FFF2-40B4-BE49-F238E27FC236}">
                    <a16:creationId xmlns:a16="http://schemas.microsoft.com/office/drawing/2014/main" id="{7031D252-E823-4AE3-909E-484FFA6A5579}"/>
                  </a:ext>
                </a:extLst>
              </p:cNvPr>
              <p:cNvSpPr/>
              <p:nvPr/>
            </p:nvSpPr>
            <p:spPr>
              <a:xfrm>
                <a:off x="2592265" y="3533200"/>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PR</a:t>
                </a:r>
              </a:p>
            </p:txBody>
          </p:sp>
          <p:sp>
            <p:nvSpPr>
              <p:cNvPr id="429" name="Freeform 349">
                <a:extLst>
                  <a:ext uri="{FF2B5EF4-FFF2-40B4-BE49-F238E27FC236}">
                    <a16:creationId xmlns:a16="http://schemas.microsoft.com/office/drawing/2014/main" id="{1124C656-AC5D-4D4C-AC3D-5CB63130C1B0}"/>
                  </a:ext>
                </a:extLst>
              </p:cNvPr>
              <p:cNvSpPr/>
              <p:nvPr/>
            </p:nvSpPr>
            <p:spPr>
              <a:xfrm>
                <a:off x="2032565" y="3543343"/>
                <a:ext cx="80049" cy="71154"/>
              </a:xfrm>
              <a:custGeom>
                <a:avLst/>
                <a:gdLst>
                  <a:gd name="connsiteX0" fmla="*/ 47386 w 46292"/>
                  <a:gd name="connsiteY0" fmla="*/ 41915 h 41148"/>
                  <a:gd name="connsiteX1" fmla="*/ 1094 w 46292"/>
                  <a:gd name="connsiteY1" fmla="*/ 41915 h 41148"/>
                  <a:gd name="connsiteX2" fmla="*/ 24240 w 46292"/>
                  <a:gd name="connsiteY2" fmla="*/ 766 h 41148"/>
                  <a:gd name="connsiteX3" fmla="*/ 47386 w 46292"/>
                  <a:gd name="connsiteY3" fmla="*/ 41915 h 41148"/>
                </a:gdLst>
                <a:ahLst/>
                <a:cxnLst>
                  <a:cxn ang="0">
                    <a:pos x="connsiteX0" y="connsiteY0"/>
                  </a:cxn>
                  <a:cxn ang="0">
                    <a:pos x="connsiteX1" y="connsiteY1"/>
                  </a:cxn>
                  <a:cxn ang="0">
                    <a:pos x="connsiteX2" y="connsiteY2"/>
                  </a:cxn>
                  <a:cxn ang="0">
                    <a:pos x="connsiteX3" y="connsiteY3"/>
                  </a:cxn>
                </a:cxnLst>
                <a:rect l="l" t="t" r="r" b="b"/>
                <a:pathLst>
                  <a:path w="46292" h="41148">
                    <a:moveTo>
                      <a:pt x="47386" y="41915"/>
                    </a:moveTo>
                    <a:lnTo>
                      <a:pt x="1094" y="41915"/>
                    </a:lnTo>
                    <a:lnTo>
                      <a:pt x="24240" y="766"/>
                    </a:lnTo>
                    <a:lnTo>
                      <a:pt x="47386" y="41915"/>
                    </a:lnTo>
                    <a:close/>
                  </a:path>
                </a:pathLst>
              </a:custGeom>
              <a:solidFill>
                <a:schemeClr val="bg1"/>
              </a:solidFill>
              <a:ln w="12700" cap="flat">
                <a:solidFill>
                  <a:schemeClr val="bg2">
                    <a:lumMod val="10000"/>
                  </a:schemeClr>
                </a:solid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36" name="Freeform 344">
                <a:extLst>
                  <a:ext uri="{FF2B5EF4-FFF2-40B4-BE49-F238E27FC236}">
                    <a16:creationId xmlns:a16="http://schemas.microsoft.com/office/drawing/2014/main" id="{CF3D3FD3-E5BB-48BE-A0F6-837781A9CB65}"/>
                  </a:ext>
                </a:extLst>
              </p:cNvPr>
              <p:cNvSpPr>
                <a:spLocks noChangeAspect="1"/>
              </p:cNvSpPr>
              <p:nvPr/>
            </p:nvSpPr>
            <p:spPr>
              <a:xfrm rot="2534763">
                <a:off x="2600060" y="3546916"/>
                <a:ext cx="64008" cy="64008"/>
              </a:xfrm>
              <a:prstGeom prst="flowChartConnector">
                <a:avLst/>
              </a:prstGeom>
              <a:solidFill>
                <a:schemeClr val="bg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grpSp>
        <p:grpSp>
          <p:nvGrpSpPr>
            <p:cNvPr id="415" name="Group 414">
              <a:extLst>
                <a:ext uri="{FF2B5EF4-FFF2-40B4-BE49-F238E27FC236}">
                  <a16:creationId xmlns:a16="http://schemas.microsoft.com/office/drawing/2014/main" id="{E109FEFB-D209-490E-9499-783E3B8FC591}"/>
                </a:ext>
              </a:extLst>
            </p:cNvPr>
            <p:cNvGrpSpPr/>
            <p:nvPr/>
          </p:nvGrpSpPr>
          <p:grpSpPr>
            <a:xfrm>
              <a:off x="1385302" y="4259967"/>
              <a:ext cx="1340963" cy="84293"/>
              <a:chOff x="1701494" y="3311703"/>
              <a:chExt cx="1340963" cy="91440"/>
            </a:xfrm>
          </p:grpSpPr>
          <p:sp>
            <p:nvSpPr>
              <p:cNvPr id="417" name="Freeform 39">
                <a:extLst>
                  <a:ext uri="{FF2B5EF4-FFF2-40B4-BE49-F238E27FC236}">
                    <a16:creationId xmlns:a16="http://schemas.microsoft.com/office/drawing/2014/main" id="{795CB8B9-82F8-4251-AACE-B8B6AEDE3EEF}"/>
                  </a:ext>
                </a:extLst>
              </p:cNvPr>
              <p:cNvSpPr/>
              <p:nvPr/>
            </p:nvSpPr>
            <p:spPr>
              <a:xfrm>
                <a:off x="1701494" y="3329090"/>
                <a:ext cx="925703" cy="64008"/>
              </a:xfrm>
              <a:custGeom>
                <a:avLst/>
                <a:gdLst>
                  <a:gd name="connsiteX0" fmla="*/ 681 w 368300"/>
                  <a:gd name="connsiteY0" fmla="*/ 666 h 25400"/>
                  <a:gd name="connsiteX1" fmla="*/ 368981 w 368300"/>
                  <a:gd name="connsiteY1" fmla="*/ 666 h 25400"/>
                  <a:gd name="connsiteX2" fmla="*/ 368981 w 368300"/>
                  <a:gd name="connsiteY2" fmla="*/ 26066 h 25400"/>
                  <a:gd name="connsiteX3" fmla="*/ 681 w 368300"/>
                  <a:gd name="connsiteY3" fmla="*/ 26066 h 25400"/>
                </a:gdLst>
                <a:ahLst/>
                <a:cxnLst>
                  <a:cxn ang="0">
                    <a:pos x="connsiteX0" y="connsiteY0"/>
                  </a:cxn>
                  <a:cxn ang="0">
                    <a:pos x="connsiteX1" y="connsiteY1"/>
                  </a:cxn>
                  <a:cxn ang="0">
                    <a:pos x="connsiteX2" y="connsiteY2"/>
                  </a:cxn>
                  <a:cxn ang="0">
                    <a:pos x="connsiteX3" y="connsiteY3"/>
                  </a:cxn>
                </a:cxnLst>
                <a:rect l="l" t="t" r="r" b="b"/>
                <a:pathLst>
                  <a:path w="368300" h="25400">
                    <a:moveTo>
                      <a:pt x="681" y="666"/>
                    </a:moveTo>
                    <a:lnTo>
                      <a:pt x="368981" y="666"/>
                    </a:lnTo>
                    <a:lnTo>
                      <a:pt x="368981" y="26066"/>
                    </a:lnTo>
                    <a:lnTo>
                      <a:pt x="681" y="26066"/>
                    </a:lnTo>
                    <a:close/>
                  </a:path>
                </a:pathLst>
              </a:custGeom>
              <a:solidFill>
                <a:schemeClr val="accent4"/>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595959"/>
                  </a:solidFill>
                  <a:latin typeface="Arial" panose="020B0604020202020204"/>
                </a:endParaRPr>
              </a:p>
            </p:txBody>
          </p:sp>
          <p:sp>
            <p:nvSpPr>
              <p:cNvPr id="418" name="Rectangle 417">
                <a:extLst>
                  <a:ext uri="{FF2B5EF4-FFF2-40B4-BE49-F238E27FC236}">
                    <a16:creationId xmlns:a16="http://schemas.microsoft.com/office/drawing/2014/main" id="{C89A5E89-789D-4667-ABBB-617028D75ED2}"/>
                  </a:ext>
                </a:extLst>
              </p:cNvPr>
              <p:cNvSpPr/>
              <p:nvPr/>
            </p:nvSpPr>
            <p:spPr>
              <a:xfrm>
                <a:off x="2641977" y="3311703"/>
                <a:ext cx="400480" cy="9144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defTabSz="685783" fontAlgn="auto">
                  <a:spcBef>
                    <a:spcPts val="0"/>
                  </a:spcBef>
                  <a:spcAft>
                    <a:spcPts val="0"/>
                  </a:spcAft>
                </a:pPr>
                <a:r>
                  <a:rPr lang="en-US" sz="600" b="1" dirty="0">
                    <a:solidFill>
                      <a:srgbClr val="F3F3F3">
                        <a:lumMod val="10000"/>
                      </a:srgbClr>
                    </a:solidFill>
                    <a:latin typeface="Arial" panose="020B0604020202020204"/>
                  </a:rPr>
                  <a:t>SD</a:t>
                </a:r>
              </a:p>
            </p:txBody>
          </p:sp>
          <p:sp>
            <p:nvSpPr>
              <p:cNvPr id="422" name="Freeform 344">
                <a:extLst>
                  <a:ext uri="{FF2B5EF4-FFF2-40B4-BE49-F238E27FC236}">
                    <a16:creationId xmlns:a16="http://schemas.microsoft.com/office/drawing/2014/main" id="{4C7F85A3-3D50-4649-9483-492BE2F8527F}"/>
                  </a:ext>
                </a:extLst>
              </p:cNvPr>
              <p:cNvSpPr>
                <a:spLocks noChangeAspect="1"/>
              </p:cNvSpPr>
              <p:nvPr/>
            </p:nvSpPr>
            <p:spPr>
              <a:xfrm rot="2534763">
                <a:off x="2667193" y="3325419"/>
                <a:ext cx="64008" cy="64008"/>
              </a:xfrm>
              <a:prstGeom prst="flowChartConnector">
                <a:avLst/>
              </a:prstGeom>
              <a:solidFill>
                <a:schemeClr val="bg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fontAlgn="auto">
                  <a:spcBef>
                    <a:spcPts val="0"/>
                  </a:spcBef>
                  <a:spcAft>
                    <a:spcPts val="0"/>
                  </a:spcAft>
                </a:pPr>
                <a:endParaRPr lang="en-US" sz="1351" dirty="0">
                  <a:solidFill>
                    <a:srgbClr val="FFFFFF"/>
                  </a:solidFill>
                  <a:latin typeface="Arial"/>
                </a:endParaRPr>
              </a:p>
            </p:txBody>
          </p:sp>
        </p:grpSp>
      </p:grpSp>
      <p:sp>
        <p:nvSpPr>
          <p:cNvPr id="263" name="Rectangle 262">
            <a:extLst>
              <a:ext uri="{FF2B5EF4-FFF2-40B4-BE49-F238E27FC236}">
                <a16:creationId xmlns:a16="http://schemas.microsoft.com/office/drawing/2014/main" id="{1AF93189-C79C-8642-A480-5BC2D9217C42}"/>
              </a:ext>
            </a:extLst>
          </p:cNvPr>
          <p:cNvSpPr/>
          <p:nvPr/>
        </p:nvSpPr>
        <p:spPr>
          <a:xfrm>
            <a:off x="6442942" y="6257475"/>
            <a:ext cx="3860121" cy="181303"/>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r" defTabSz="685783" fontAlgn="auto">
              <a:spcBef>
                <a:spcPts val="0"/>
              </a:spcBef>
              <a:spcAft>
                <a:spcPts val="0"/>
              </a:spcAft>
            </a:pPr>
            <a:r>
              <a:rPr lang="en-US" sz="600" dirty="0">
                <a:solidFill>
                  <a:srgbClr val="4F2A84"/>
                </a:solidFill>
                <a:latin typeface="Arial" panose="020B0604020202020204"/>
              </a:rPr>
              <a:t>Presented at the European Society for Medical Oncology (ESMO) Congress, 18 September 2021</a:t>
            </a:r>
          </a:p>
        </p:txBody>
      </p:sp>
    </p:spTree>
    <p:extLst>
      <p:ext uri="{BB962C8B-B14F-4D97-AF65-F5344CB8AC3E}">
        <p14:creationId xmlns:p14="http://schemas.microsoft.com/office/powerpoint/2010/main" val="3641461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DA42759-0668-44A6-944A-00BF2A098D9C}"/>
              </a:ext>
            </a:extLst>
          </p:cNvPr>
          <p:cNvGraphicFramePr>
            <a:graphicFrameLocks noChangeAspect="1"/>
          </p:cNvGraphicFramePr>
          <p:nvPr>
            <p:custDataLst>
              <p:tags r:id="rId2"/>
            </p:custDataLst>
          </p:nvPr>
        </p:nvGraphicFramePr>
        <p:xfrm>
          <a:off x="1525193" y="858442"/>
          <a:ext cx="1191" cy="1191"/>
        </p:xfrm>
        <a:graphic>
          <a:graphicData uri="http://schemas.openxmlformats.org/presentationml/2006/ole">
            <mc:AlternateContent xmlns:mc="http://schemas.openxmlformats.org/markup-compatibility/2006">
              <mc:Choice xmlns:v="urn:schemas-microsoft-com:vml" Requires="v">
                <p:oleObj spid="_x0000_s16425" name="think-cell Slide" r:id="rId5" imgW="395" imgH="394" progId="TCLayout.ActiveDocument.1">
                  <p:embed/>
                </p:oleObj>
              </mc:Choice>
              <mc:Fallback>
                <p:oleObj name="think-cell Slide" r:id="rId5" imgW="395" imgH="394" progId="TCLayout.ActiveDocument.1">
                  <p:embed/>
                  <p:pic>
                    <p:nvPicPr>
                      <p:cNvPr id="7" name="Object 6" hidden="1">
                        <a:extLst>
                          <a:ext uri="{FF2B5EF4-FFF2-40B4-BE49-F238E27FC236}">
                            <a16:creationId xmlns:a16="http://schemas.microsoft.com/office/drawing/2014/main" id="{ADA42759-0668-44A6-944A-00BF2A098D9C}"/>
                          </a:ext>
                        </a:extLst>
                      </p:cNvPr>
                      <p:cNvPicPr/>
                      <p:nvPr/>
                    </p:nvPicPr>
                    <p:blipFill>
                      <a:blip r:embed="rId6"/>
                      <a:stretch>
                        <a:fillRect/>
                      </a:stretch>
                    </p:blipFill>
                    <p:spPr>
                      <a:xfrm>
                        <a:off x="1525193" y="858442"/>
                        <a:ext cx="1191" cy="1191"/>
                      </a:xfrm>
                      <a:prstGeom prst="rect">
                        <a:avLst/>
                      </a:prstGeom>
                    </p:spPr>
                  </p:pic>
                </p:oleObj>
              </mc:Fallback>
            </mc:AlternateContent>
          </a:graphicData>
        </a:graphic>
      </p:graphicFrame>
      <p:sp>
        <p:nvSpPr>
          <p:cNvPr id="17" name="Title 16">
            <a:extLst>
              <a:ext uri="{FF2B5EF4-FFF2-40B4-BE49-F238E27FC236}">
                <a16:creationId xmlns:a16="http://schemas.microsoft.com/office/drawing/2014/main" id="{1867D807-1388-4EE2-8532-8DD2DAFD8397}"/>
              </a:ext>
            </a:extLst>
          </p:cNvPr>
          <p:cNvSpPr>
            <a:spLocks noGrp="1"/>
          </p:cNvSpPr>
          <p:nvPr>
            <p:ph type="title"/>
          </p:nvPr>
        </p:nvSpPr>
        <p:spPr>
          <a:xfrm>
            <a:off x="1691904" y="701653"/>
            <a:ext cx="8900555" cy="857251"/>
          </a:xfrm>
        </p:spPr>
        <p:txBody>
          <a:bodyPr vert="horz"/>
          <a:lstStyle/>
          <a:p>
            <a:r>
              <a:rPr lang="en-US" dirty="0"/>
              <a:t>Progression-Free Survival With Sitravatinib + Nivolumab in Patients With Nonsquamous NSCLC With Prior Clinical Benefit From CPI Therapy</a:t>
            </a:r>
          </a:p>
        </p:txBody>
      </p:sp>
      <p:sp>
        <p:nvSpPr>
          <p:cNvPr id="6" name="Title 4">
            <a:extLst>
              <a:ext uri="{FF2B5EF4-FFF2-40B4-BE49-F238E27FC236}">
                <a16:creationId xmlns:a16="http://schemas.microsoft.com/office/drawing/2014/main" id="{C6BE3864-F2B0-4592-A9E2-F0B48A8CEDB8}"/>
              </a:ext>
            </a:extLst>
          </p:cNvPr>
          <p:cNvSpPr txBox="1">
            <a:spLocks/>
          </p:cNvSpPr>
          <p:nvPr/>
        </p:nvSpPr>
        <p:spPr>
          <a:xfrm>
            <a:off x="1767448" y="1175111"/>
            <a:ext cx="8576795" cy="549591"/>
          </a:xfrm>
          <a:prstGeom prst="rect">
            <a:avLst/>
          </a:prstGeom>
        </p:spPr>
        <p:txBody>
          <a:bodyPr vert="horz" lIns="68580" tIns="34291" rIns="68580" bIns="34291" rtlCol="0" anchor="ctr">
            <a:noAutofit/>
          </a:bodyPr>
          <a:lstStyle>
            <a:lvl1pPr algn="l" defTabSz="457200" rtl="0" eaLnBrk="1" latinLnBrk="0" hangingPunct="1">
              <a:spcBef>
                <a:spcPct val="0"/>
              </a:spcBef>
              <a:buNone/>
              <a:defRPr sz="2400" b="1" kern="1200">
                <a:solidFill>
                  <a:srgbClr val="4F2A84"/>
                </a:solidFill>
                <a:latin typeface="Arial"/>
                <a:ea typeface="+mj-ea"/>
                <a:cs typeface="Arial"/>
              </a:defRPr>
            </a:lvl1pPr>
          </a:lstStyle>
          <a:p>
            <a:pPr defTabSz="342891" fontAlgn="auto">
              <a:spcAft>
                <a:spcPts val="0"/>
              </a:spcAft>
            </a:pPr>
            <a:endParaRPr lang="en-US" sz="1800" b="0" i="1" dirty="0"/>
          </a:p>
        </p:txBody>
      </p:sp>
      <p:sp>
        <p:nvSpPr>
          <p:cNvPr id="210" name="Text Placeholder 2">
            <a:extLst>
              <a:ext uri="{FF2B5EF4-FFF2-40B4-BE49-F238E27FC236}">
                <a16:creationId xmlns:a16="http://schemas.microsoft.com/office/drawing/2014/main" id="{68606567-4F78-B244-9535-75CC2086DFB4}"/>
              </a:ext>
            </a:extLst>
          </p:cNvPr>
          <p:cNvSpPr txBox="1">
            <a:spLocks/>
          </p:cNvSpPr>
          <p:nvPr/>
        </p:nvSpPr>
        <p:spPr>
          <a:xfrm>
            <a:off x="1792389" y="5719087"/>
            <a:ext cx="8371020" cy="324767"/>
          </a:xfrm>
          <a:prstGeom prst="rect">
            <a:avLst/>
          </a:prstGeom>
          <a:noFill/>
        </p:spPr>
        <p:txBody>
          <a:bodyPr anchor="b"/>
          <a:lstStyle>
            <a:lvl1pPr marL="0" indent="0" algn="l" defTabSz="457200" rtl="0" eaLnBrk="1" latinLnBrk="0" hangingPunct="1">
              <a:spcBef>
                <a:spcPct val="20000"/>
              </a:spcBef>
              <a:buFont typeface="Arial"/>
              <a:buNone/>
              <a:defRPr sz="800" kern="1200">
                <a:solidFill>
                  <a:srgbClr val="4D4D4D"/>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4D4D4D"/>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4D4D4D"/>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4D4D4D"/>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4D4D4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342891" fontAlgn="auto">
              <a:lnSpc>
                <a:spcPts val="713"/>
              </a:lnSpc>
              <a:spcBef>
                <a:spcPts val="0"/>
              </a:spcBef>
              <a:spcAft>
                <a:spcPts val="0"/>
              </a:spcAft>
            </a:pPr>
            <a:r>
              <a:rPr lang="en-US" sz="639" dirty="0"/>
              <a:t>Median follow-up in PCB cohort: 33.6 months.</a:t>
            </a:r>
          </a:p>
          <a:p>
            <a:pPr defTabSz="342891" fontAlgn="auto">
              <a:lnSpc>
                <a:spcPts val="713"/>
              </a:lnSpc>
              <a:spcBef>
                <a:spcPts val="0"/>
              </a:spcBef>
              <a:spcAft>
                <a:spcPts val="0"/>
              </a:spcAft>
            </a:pPr>
            <a:r>
              <a:rPr lang="en-US" sz="639" dirty="0"/>
              <a:t>Data as of 1 June 2021.</a:t>
            </a:r>
          </a:p>
        </p:txBody>
      </p:sp>
      <p:sp>
        <p:nvSpPr>
          <p:cNvPr id="112" name="Text Placeholder 3">
            <a:extLst>
              <a:ext uri="{FF2B5EF4-FFF2-40B4-BE49-F238E27FC236}">
                <a16:creationId xmlns:a16="http://schemas.microsoft.com/office/drawing/2014/main" id="{891B3F8A-E27F-42E9-A961-2C70EE4D716F}"/>
              </a:ext>
            </a:extLst>
          </p:cNvPr>
          <p:cNvSpPr txBox="1">
            <a:spLocks/>
          </p:cNvSpPr>
          <p:nvPr/>
        </p:nvSpPr>
        <p:spPr>
          <a:xfrm>
            <a:off x="3811619" y="871593"/>
            <a:ext cx="6674912" cy="244079"/>
          </a:xfrm>
          <a:prstGeom prst="rect">
            <a:avLst/>
          </a:prstGeom>
        </p:spPr>
        <p:txBody>
          <a:bodyPr anchor="b"/>
          <a:lstStyle>
            <a:lvl1pPr marL="0" indent="0" algn="l" defTabSz="457200" rtl="0" eaLnBrk="1" latinLnBrk="0" hangingPunct="1">
              <a:spcBef>
                <a:spcPct val="20000"/>
              </a:spcBef>
              <a:buFont typeface="Arial"/>
              <a:buNone/>
              <a:defRPr sz="800" kern="1200">
                <a:solidFill>
                  <a:srgbClr val="4D4D4D"/>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4D4D4D"/>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4D4D4D"/>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4D4D4D"/>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4D4D4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defTabSz="342891" fontAlgn="auto">
              <a:spcAft>
                <a:spcPts val="0"/>
              </a:spcAft>
            </a:pPr>
            <a:r>
              <a:rPr lang="en-US" sz="900" dirty="0">
                <a:solidFill>
                  <a:prstClr val="white"/>
                </a:solidFill>
              </a:rPr>
              <a:t>MRTX-500: Sitravatinib + Nivolumab in Nonsquamous NSCLC After CPI Therapy</a:t>
            </a:r>
          </a:p>
        </p:txBody>
      </p:sp>
      <p:sp>
        <p:nvSpPr>
          <p:cNvPr id="124" name="Rectangle 123">
            <a:extLst>
              <a:ext uri="{FF2B5EF4-FFF2-40B4-BE49-F238E27FC236}">
                <a16:creationId xmlns:a16="http://schemas.microsoft.com/office/drawing/2014/main" id="{23E87C88-476E-485B-9FE1-784CFEC648D5}"/>
              </a:ext>
            </a:extLst>
          </p:cNvPr>
          <p:cNvSpPr/>
          <p:nvPr/>
        </p:nvSpPr>
        <p:spPr>
          <a:xfrm>
            <a:off x="2503081" y="2918807"/>
            <a:ext cx="4185003" cy="8237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83" fontAlgn="auto">
              <a:spcBef>
                <a:spcPts val="0"/>
              </a:spcBef>
              <a:spcAft>
                <a:spcPts val="0"/>
              </a:spcAft>
            </a:pPr>
            <a:endParaRPr lang="en-US" sz="1051" dirty="0">
              <a:solidFill>
                <a:srgbClr val="595959">
                  <a:lumMod val="65000"/>
                  <a:lumOff val="35000"/>
                </a:srgbClr>
              </a:solidFill>
              <a:latin typeface="Arial" panose="020B0604020202020204"/>
            </a:endParaRPr>
          </a:p>
        </p:txBody>
      </p:sp>
      <p:sp>
        <p:nvSpPr>
          <p:cNvPr id="150" name="TextBox 149">
            <a:extLst>
              <a:ext uri="{FF2B5EF4-FFF2-40B4-BE49-F238E27FC236}">
                <a16:creationId xmlns:a16="http://schemas.microsoft.com/office/drawing/2014/main" id="{F6D681D7-B28A-4556-9F72-314CB5266D62}"/>
              </a:ext>
            </a:extLst>
          </p:cNvPr>
          <p:cNvSpPr txBox="1"/>
          <p:nvPr/>
        </p:nvSpPr>
        <p:spPr>
          <a:xfrm>
            <a:off x="3110946" y="4947740"/>
            <a:ext cx="7078191" cy="254044"/>
          </a:xfrm>
          <a:prstGeom prst="rect">
            <a:avLst/>
          </a:prstGeom>
          <a:noFill/>
        </p:spPr>
        <p:txBody>
          <a:bodyPr wrap="square" rtlCol="0">
            <a:spAutoFit/>
          </a:bodyPr>
          <a:lstStyle/>
          <a:p>
            <a:pPr defTabSz="685783" fontAlgn="auto">
              <a:spcBef>
                <a:spcPts val="0"/>
              </a:spcBef>
              <a:spcAft>
                <a:spcPts val="0"/>
              </a:spcAft>
            </a:pPr>
            <a:r>
              <a:rPr lang="en-US" sz="1051" b="1" dirty="0">
                <a:solidFill>
                  <a:srgbClr val="4D4D4D"/>
                </a:solidFill>
                <a:latin typeface="Arial" panose="020B0604020202020204"/>
              </a:rPr>
              <a:t>Time, months</a:t>
            </a:r>
          </a:p>
        </p:txBody>
      </p:sp>
      <p:sp>
        <p:nvSpPr>
          <p:cNvPr id="151" name="TextBox 150">
            <a:extLst>
              <a:ext uri="{FF2B5EF4-FFF2-40B4-BE49-F238E27FC236}">
                <a16:creationId xmlns:a16="http://schemas.microsoft.com/office/drawing/2014/main" id="{BD17245C-B884-4A29-B51F-37949FFF83C4}"/>
              </a:ext>
            </a:extLst>
          </p:cNvPr>
          <p:cNvSpPr txBox="1"/>
          <p:nvPr/>
        </p:nvSpPr>
        <p:spPr>
          <a:xfrm rot="16200000">
            <a:off x="1005799" y="3360477"/>
            <a:ext cx="2836539" cy="287579"/>
          </a:xfrm>
          <a:prstGeom prst="rect">
            <a:avLst/>
          </a:prstGeom>
          <a:noFill/>
        </p:spPr>
        <p:txBody>
          <a:bodyPr wrap="square" rtlCol="0">
            <a:noAutofit/>
          </a:bodyPr>
          <a:lstStyle/>
          <a:p>
            <a:pPr defTabSz="685783" fontAlgn="auto">
              <a:spcBef>
                <a:spcPts val="0"/>
              </a:spcBef>
              <a:spcAft>
                <a:spcPts val="0"/>
              </a:spcAft>
            </a:pPr>
            <a:r>
              <a:rPr lang="en-US" sz="1051" b="1" dirty="0">
                <a:solidFill>
                  <a:srgbClr val="4D4D4D"/>
                </a:solidFill>
                <a:latin typeface="Arial" panose="020B0604020202020204"/>
              </a:rPr>
              <a:t>Progression-Free Survival, %</a:t>
            </a:r>
          </a:p>
        </p:txBody>
      </p:sp>
      <p:sp>
        <p:nvSpPr>
          <p:cNvPr id="141" name="TextBox 140">
            <a:extLst>
              <a:ext uri="{FF2B5EF4-FFF2-40B4-BE49-F238E27FC236}">
                <a16:creationId xmlns:a16="http://schemas.microsoft.com/office/drawing/2014/main" id="{C14DDEAB-C8C9-4C17-B173-052BA55A4E66}"/>
              </a:ext>
            </a:extLst>
          </p:cNvPr>
          <p:cNvSpPr txBox="1"/>
          <p:nvPr/>
        </p:nvSpPr>
        <p:spPr>
          <a:xfrm>
            <a:off x="1665270" y="5015675"/>
            <a:ext cx="1186401" cy="507831"/>
          </a:xfrm>
          <a:prstGeom prst="rect">
            <a:avLst/>
          </a:prstGeom>
          <a:noFill/>
        </p:spPr>
        <p:txBody>
          <a:bodyPr wrap="square" rtlCol="0">
            <a:spAutoFit/>
          </a:bodyPr>
          <a:lstStyle/>
          <a:p>
            <a:pPr algn="l" defTabSz="685783" fontAlgn="auto">
              <a:spcBef>
                <a:spcPts val="0"/>
              </a:spcBef>
              <a:spcAft>
                <a:spcPts val="0"/>
              </a:spcAft>
            </a:pPr>
            <a:r>
              <a:rPr lang="en-US" sz="900" b="1" dirty="0">
                <a:solidFill>
                  <a:srgbClr val="4D4D4D"/>
                </a:solidFill>
                <a:latin typeface="Arial" panose="020B0604020202020204"/>
              </a:rPr>
              <a:t>Patients at risk: </a:t>
            </a:r>
          </a:p>
          <a:p>
            <a:pPr algn="l" defTabSz="685783" fontAlgn="auto">
              <a:spcBef>
                <a:spcPts val="0"/>
              </a:spcBef>
              <a:spcAft>
                <a:spcPts val="0"/>
              </a:spcAft>
            </a:pPr>
            <a:r>
              <a:rPr lang="en-US" sz="900" dirty="0">
                <a:solidFill>
                  <a:srgbClr val="4D4D4D"/>
                </a:solidFill>
                <a:latin typeface="Arial" panose="020B0604020202020204"/>
              </a:rPr>
              <a:t>Sitravatinib + nivolumab</a:t>
            </a:r>
          </a:p>
        </p:txBody>
      </p:sp>
      <p:sp>
        <p:nvSpPr>
          <p:cNvPr id="142" name="TextBox 141">
            <a:extLst>
              <a:ext uri="{FF2B5EF4-FFF2-40B4-BE49-F238E27FC236}">
                <a16:creationId xmlns:a16="http://schemas.microsoft.com/office/drawing/2014/main" id="{0838AF2E-617C-4CB6-B1F4-6BD2E264F8C0}"/>
              </a:ext>
            </a:extLst>
          </p:cNvPr>
          <p:cNvSpPr txBox="1"/>
          <p:nvPr/>
        </p:nvSpPr>
        <p:spPr>
          <a:xfrm>
            <a:off x="2860337" y="5096423"/>
            <a:ext cx="312906" cy="230832"/>
          </a:xfrm>
          <a:prstGeom prst="rect">
            <a:avLst/>
          </a:prstGeom>
          <a:noFill/>
        </p:spPr>
        <p:txBody>
          <a:bodyPr wrap="none" rtlCol="0" anchor="ctr">
            <a:spAutoFit/>
          </a:bodyPr>
          <a:lstStyle/>
          <a:p>
            <a:pPr defTabSz="685783" fontAlgn="auto">
              <a:spcBef>
                <a:spcPts val="0"/>
              </a:spcBef>
              <a:spcAft>
                <a:spcPts val="0"/>
              </a:spcAft>
            </a:pPr>
            <a:r>
              <a:rPr lang="en-US" sz="900" b="1" dirty="0">
                <a:solidFill>
                  <a:srgbClr val="4D4D4D"/>
                </a:solidFill>
                <a:latin typeface="Arial" panose="020B0604020202020204"/>
              </a:rPr>
              <a:t>68</a:t>
            </a:r>
          </a:p>
        </p:txBody>
      </p:sp>
      <p:sp>
        <p:nvSpPr>
          <p:cNvPr id="143" name="TextBox 142">
            <a:extLst>
              <a:ext uri="{FF2B5EF4-FFF2-40B4-BE49-F238E27FC236}">
                <a16:creationId xmlns:a16="http://schemas.microsoft.com/office/drawing/2014/main" id="{6D1B23D9-3E26-49A6-A581-287A21B57EBD}"/>
              </a:ext>
            </a:extLst>
          </p:cNvPr>
          <p:cNvSpPr txBox="1"/>
          <p:nvPr/>
        </p:nvSpPr>
        <p:spPr>
          <a:xfrm>
            <a:off x="3808740" y="5096423"/>
            <a:ext cx="312906" cy="230832"/>
          </a:xfrm>
          <a:prstGeom prst="rect">
            <a:avLst/>
          </a:prstGeom>
          <a:noFill/>
        </p:spPr>
        <p:txBody>
          <a:bodyPr wrap="none" rtlCol="0" anchor="ctr">
            <a:spAutoFit/>
          </a:bodyPr>
          <a:lstStyle/>
          <a:p>
            <a:pPr defTabSz="685783" fontAlgn="auto">
              <a:spcBef>
                <a:spcPts val="0"/>
              </a:spcBef>
              <a:spcAft>
                <a:spcPts val="0"/>
              </a:spcAft>
            </a:pPr>
            <a:r>
              <a:rPr lang="en-US" sz="900" b="1" dirty="0">
                <a:solidFill>
                  <a:srgbClr val="4D4D4D"/>
                </a:solidFill>
                <a:latin typeface="Arial" panose="020B0604020202020204"/>
              </a:rPr>
              <a:t>25</a:t>
            </a:r>
          </a:p>
        </p:txBody>
      </p:sp>
      <p:sp>
        <p:nvSpPr>
          <p:cNvPr id="144" name="TextBox 143">
            <a:extLst>
              <a:ext uri="{FF2B5EF4-FFF2-40B4-BE49-F238E27FC236}">
                <a16:creationId xmlns:a16="http://schemas.microsoft.com/office/drawing/2014/main" id="{455C24D5-D4B9-4CA1-8008-597505E099FD}"/>
              </a:ext>
            </a:extLst>
          </p:cNvPr>
          <p:cNvSpPr txBox="1"/>
          <p:nvPr/>
        </p:nvSpPr>
        <p:spPr>
          <a:xfrm>
            <a:off x="4823300" y="5096423"/>
            <a:ext cx="312906" cy="230832"/>
          </a:xfrm>
          <a:prstGeom prst="rect">
            <a:avLst/>
          </a:prstGeom>
          <a:noFill/>
        </p:spPr>
        <p:txBody>
          <a:bodyPr wrap="none" rtlCol="0" anchor="ctr">
            <a:spAutoFit/>
          </a:bodyPr>
          <a:lstStyle/>
          <a:p>
            <a:pPr defTabSz="685783" fontAlgn="auto">
              <a:spcBef>
                <a:spcPts val="0"/>
              </a:spcBef>
              <a:spcAft>
                <a:spcPts val="0"/>
              </a:spcAft>
            </a:pPr>
            <a:r>
              <a:rPr lang="en-US" sz="900" b="1" dirty="0">
                <a:solidFill>
                  <a:srgbClr val="4D4D4D"/>
                </a:solidFill>
                <a:latin typeface="Arial" panose="020B0604020202020204"/>
              </a:rPr>
              <a:t>10</a:t>
            </a:r>
          </a:p>
        </p:txBody>
      </p:sp>
      <p:sp>
        <p:nvSpPr>
          <p:cNvPr id="145" name="TextBox 144">
            <a:extLst>
              <a:ext uri="{FF2B5EF4-FFF2-40B4-BE49-F238E27FC236}">
                <a16:creationId xmlns:a16="http://schemas.microsoft.com/office/drawing/2014/main" id="{6DD94B4D-1A9C-4799-8E6A-D5118531B2A1}"/>
              </a:ext>
            </a:extLst>
          </p:cNvPr>
          <p:cNvSpPr txBox="1"/>
          <p:nvPr/>
        </p:nvSpPr>
        <p:spPr>
          <a:xfrm>
            <a:off x="5893396" y="5096423"/>
            <a:ext cx="248786" cy="230832"/>
          </a:xfrm>
          <a:prstGeom prst="rect">
            <a:avLst/>
          </a:prstGeom>
          <a:noFill/>
        </p:spPr>
        <p:txBody>
          <a:bodyPr wrap="none" rtlCol="0" anchor="ctr">
            <a:spAutoFit/>
          </a:bodyPr>
          <a:lstStyle/>
          <a:p>
            <a:pPr defTabSz="685783" fontAlgn="auto">
              <a:spcBef>
                <a:spcPts val="0"/>
              </a:spcBef>
              <a:spcAft>
                <a:spcPts val="0"/>
              </a:spcAft>
            </a:pPr>
            <a:r>
              <a:rPr lang="en-US" sz="900" b="1" dirty="0">
                <a:solidFill>
                  <a:srgbClr val="4D4D4D"/>
                </a:solidFill>
                <a:latin typeface="Arial" panose="020B0604020202020204"/>
              </a:rPr>
              <a:t>4</a:t>
            </a:r>
          </a:p>
        </p:txBody>
      </p:sp>
      <p:sp>
        <p:nvSpPr>
          <p:cNvPr id="146" name="TextBox 145">
            <a:extLst>
              <a:ext uri="{FF2B5EF4-FFF2-40B4-BE49-F238E27FC236}">
                <a16:creationId xmlns:a16="http://schemas.microsoft.com/office/drawing/2014/main" id="{F03162D6-B409-4309-876D-37DC571D77CD}"/>
              </a:ext>
            </a:extLst>
          </p:cNvPr>
          <p:cNvSpPr txBox="1"/>
          <p:nvPr/>
        </p:nvSpPr>
        <p:spPr>
          <a:xfrm>
            <a:off x="6899572" y="5096423"/>
            <a:ext cx="248786" cy="230832"/>
          </a:xfrm>
          <a:prstGeom prst="rect">
            <a:avLst/>
          </a:prstGeom>
          <a:noFill/>
        </p:spPr>
        <p:txBody>
          <a:bodyPr wrap="none" rtlCol="0" anchor="ctr">
            <a:spAutoFit/>
          </a:bodyPr>
          <a:lstStyle/>
          <a:p>
            <a:pPr defTabSz="685783" fontAlgn="auto">
              <a:spcBef>
                <a:spcPts val="0"/>
              </a:spcBef>
              <a:spcAft>
                <a:spcPts val="0"/>
              </a:spcAft>
            </a:pPr>
            <a:r>
              <a:rPr lang="en-US" sz="900" b="1" dirty="0">
                <a:solidFill>
                  <a:srgbClr val="4D4D4D"/>
                </a:solidFill>
                <a:latin typeface="Arial" panose="020B0604020202020204"/>
              </a:rPr>
              <a:t>3</a:t>
            </a:r>
          </a:p>
        </p:txBody>
      </p:sp>
      <p:sp>
        <p:nvSpPr>
          <p:cNvPr id="147" name="TextBox 146">
            <a:extLst>
              <a:ext uri="{FF2B5EF4-FFF2-40B4-BE49-F238E27FC236}">
                <a16:creationId xmlns:a16="http://schemas.microsoft.com/office/drawing/2014/main" id="{D9CC1E2F-A157-4A52-9CC0-88AF81401532}"/>
              </a:ext>
            </a:extLst>
          </p:cNvPr>
          <p:cNvSpPr txBox="1"/>
          <p:nvPr/>
        </p:nvSpPr>
        <p:spPr>
          <a:xfrm>
            <a:off x="7905748" y="5096423"/>
            <a:ext cx="248786" cy="230832"/>
          </a:xfrm>
          <a:prstGeom prst="rect">
            <a:avLst/>
          </a:prstGeom>
          <a:noFill/>
        </p:spPr>
        <p:txBody>
          <a:bodyPr wrap="none" rtlCol="0" anchor="ctr">
            <a:spAutoFit/>
          </a:bodyPr>
          <a:lstStyle/>
          <a:p>
            <a:pPr defTabSz="685783" fontAlgn="auto">
              <a:spcBef>
                <a:spcPts val="0"/>
              </a:spcBef>
              <a:spcAft>
                <a:spcPts val="0"/>
              </a:spcAft>
            </a:pPr>
            <a:r>
              <a:rPr lang="en-US" sz="900" b="1" dirty="0">
                <a:solidFill>
                  <a:srgbClr val="4D4D4D"/>
                </a:solidFill>
                <a:latin typeface="Arial" panose="020B0604020202020204"/>
              </a:rPr>
              <a:t>2</a:t>
            </a:r>
          </a:p>
        </p:txBody>
      </p:sp>
      <p:sp>
        <p:nvSpPr>
          <p:cNvPr id="148" name="TextBox 147">
            <a:extLst>
              <a:ext uri="{FF2B5EF4-FFF2-40B4-BE49-F238E27FC236}">
                <a16:creationId xmlns:a16="http://schemas.microsoft.com/office/drawing/2014/main" id="{65AFE27A-33F2-48EF-944A-B367C02C6F9D}"/>
              </a:ext>
            </a:extLst>
          </p:cNvPr>
          <p:cNvSpPr txBox="1"/>
          <p:nvPr/>
        </p:nvSpPr>
        <p:spPr>
          <a:xfrm>
            <a:off x="9918105" y="5103144"/>
            <a:ext cx="248786" cy="230832"/>
          </a:xfrm>
          <a:prstGeom prst="rect">
            <a:avLst/>
          </a:prstGeom>
          <a:noFill/>
        </p:spPr>
        <p:txBody>
          <a:bodyPr wrap="none" rtlCol="0" anchor="ctr">
            <a:spAutoFit/>
          </a:bodyPr>
          <a:lstStyle/>
          <a:p>
            <a:pPr defTabSz="685783" fontAlgn="auto">
              <a:spcBef>
                <a:spcPts val="0"/>
              </a:spcBef>
              <a:spcAft>
                <a:spcPts val="0"/>
              </a:spcAft>
            </a:pPr>
            <a:r>
              <a:rPr lang="en-US" sz="900" b="1" dirty="0">
                <a:solidFill>
                  <a:srgbClr val="4D4D4D"/>
                </a:solidFill>
                <a:latin typeface="Arial" panose="020B0604020202020204"/>
              </a:rPr>
              <a:t>0</a:t>
            </a:r>
          </a:p>
        </p:txBody>
      </p:sp>
      <p:sp>
        <p:nvSpPr>
          <p:cNvPr id="149" name="TextBox 148">
            <a:extLst>
              <a:ext uri="{FF2B5EF4-FFF2-40B4-BE49-F238E27FC236}">
                <a16:creationId xmlns:a16="http://schemas.microsoft.com/office/drawing/2014/main" id="{BB65C647-C150-4D88-B582-A78F4A01EB18}"/>
              </a:ext>
            </a:extLst>
          </p:cNvPr>
          <p:cNvSpPr txBox="1"/>
          <p:nvPr/>
        </p:nvSpPr>
        <p:spPr>
          <a:xfrm>
            <a:off x="8911928" y="5096423"/>
            <a:ext cx="248786" cy="230832"/>
          </a:xfrm>
          <a:prstGeom prst="rect">
            <a:avLst/>
          </a:prstGeom>
          <a:noFill/>
        </p:spPr>
        <p:txBody>
          <a:bodyPr wrap="none" rtlCol="0" anchor="ctr">
            <a:spAutoFit/>
          </a:bodyPr>
          <a:lstStyle/>
          <a:p>
            <a:pPr defTabSz="685783" fontAlgn="auto">
              <a:spcBef>
                <a:spcPts val="0"/>
              </a:spcBef>
              <a:spcAft>
                <a:spcPts val="0"/>
              </a:spcAft>
            </a:pPr>
            <a:r>
              <a:rPr lang="en-US" sz="900" b="1" dirty="0">
                <a:solidFill>
                  <a:srgbClr val="4D4D4D"/>
                </a:solidFill>
                <a:latin typeface="Arial" panose="020B0604020202020204"/>
              </a:rPr>
              <a:t>1</a:t>
            </a:r>
          </a:p>
        </p:txBody>
      </p:sp>
      <p:pic>
        <p:nvPicPr>
          <p:cNvPr id="123" name="Graphic 122">
            <a:extLst>
              <a:ext uri="{FF2B5EF4-FFF2-40B4-BE49-F238E27FC236}">
                <a16:creationId xmlns:a16="http://schemas.microsoft.com/office/drawing/2014/main" id="{56648725-BEC5-475E-BDD8-EA130FDD6F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96485" y="2204404"/>
            <a:ext cx="6027793" cy="2378131"/>
          </a:xfrm>
          <a:prstGeom prst="rect">
            <a:avLst/>
          </a:prstGeom>
        </p:spPr>
      </p:pic>
      <p:grpSp>
        <p:nvGrpSpPr>
          <p:cNvPr id="125" name="Group 124">
            <a:extLst>
              <a:ext uri="{FF2B5EF4-FFF2-40B4-BE49-F238E27FC236}">
                <a16:creationId xmlns:a16="http://schemas.microsoft.com/office/drawing/2014/main" id="{A9BCEF57-A71E-41EE-96AC-D9C7EEE39CB4}"/>
              </a:ext>
            </a:extLst>
          </p:cNvPr>
          <p:cNvGrpSpPr/>
          <p:nvPr/>
        </p:nvGrpSpPr>
        <p:grpSpPr>
          <a:xfrm>
            <a:off x="2991770" y="2161550"/>
            <a:ext cx="7048575" cy="2591801"/>
            <a:chOff x="1078361" y="2377440"/>
            <a:chExt cx="4913697" cy="1980149"/>
          </a:xfrm>
        </p:grpSpPr>
        <p:cxnSp>
          <p:nvCxnSpPr>
            <p:cNvPr id="126" name="Straight Connector 125">
              <a:extLst>
                <a:ext uri="{FF2B5EF4-FFF2-40B4-BE49-F238E27FC236}">
                  <a16:creationId xmlns:a16="http://schemas.microsoft.com/office/drawing/2014/main" id="{9F9DD184-7382-4DAC-AF63-E6072F644130}"/>
                </a:ext>
              </a:extLst>
            </p:cNvPr>
            <p:cNvCxnSpPr>
              <a:cxnSpLocks/>
            </p:cNvCxnSpPr>
            <p:nvPr/>
          </p:nvCxnSpPr>
          <p:spPr>
            <a:xfrm>
              <a:off x="1078361" y="2377440"/>
              <a:ext cx="0" cy="1980149"/>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cxnSp>
          <p:nvCxnSpPr>
            <p:cNvPr id="127" name="Straight Connector 126">
              <a:extLst>
                <a:ext uri="{FF2B5EF4-FFF2-40B4-BE49-F238E27FC236}">
                  <a16:creationId xmlns:a16="http://schemas.microsoft.com/office/drawing/2014/main" id="{1D77112A-D775-4361-85DF-14D39B8118F0}"/>
                </a:ext>
              </a:extLst>
            </p:cNvPr>
            <p:cNvCxnSpPr/>
            <p:nvPr/>
          </p:nvCxnSpPr>
          <p:spPr>
            <a:xfrm>
              <a:off x="1078361" y="4357589"/>
              <a:ext cx="4913697"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128" name="Group 127">
            <a:extLst>
              <a:ext uri="{FF2B5EF4-FFF2-40B4-BE49-F238E27FC236}">
                <a16:creationId xmlns:a16="http://schemas.microsoft.com/office/drawing/2014/main" id="{BAE3A98B-6900-4749-B098-7F83D187BD56}"/>
              </a:ext>
            </a:extLst>
          </p:cNvPr>
          <p:cNvGrpSpPr/>
          <p:nvPr/>
        </p:nvGrpSpPr>
        <p:grpSpPr>
          <a:xfrm>
            <a:off x="2966610" y="2167098"/>
            <a:ext cx="6142847" cy="2454956"/>
            <a:chOff x="1657117" y="2336865"/>
            <a:chExt cx="4318370" cy="1882185"/>
          </a:xfrm>
        </p:grpSpPr>
        <p:sp>
          <p:nvSpPr>
            <p:cNvPr id="129" name="Freeform 515">
              <a:extLst>
                <a:ext uri="{FF2B5EF4-FFF2-40B4-BE49-F238E27FC236}">
                  <a16:creationId xmlns:a16="http://schemas.microsoft.com/office/drawing/2014/main" id="{36265ED0-EE1E-4AEF-A9E6-EA5DDE0202A7}"/>
                </a:ext>
              </a:extLst>
            </p:cNvPr>
            <p:cNvSpPr/>
            <p:nvPr/>
          </p:nvSpPr>
          <p:spPr>
            <a:xfrm>
              <a:off x="1657117" y="2336865"/>
              <a:ext cx="76967" cy="71144"/>
            </a:xfrm>
            <a:custGeom>
              <a:avLst/>
              <a:gdLst>
                <a:gd name="connsiteX0" fmla="*/ 23410 w 38607"/>
                <a:gd name="connsiteY0" fmla="*/ 14783 h 35686"/>
                <a:gd name="connsiteX1" fmla="*/ 23410 w 38607"/>
                <a:gd name="connsiteY1" fmla="*/ 432 h 35686"/>
                <a:gd name="connsiteX2" fmla="*/ 16679 w 38607"/>
                <a:gd name="connsiteY2" fmla="*/ 432 h 35686"/>
                <a:gd name="connsiteX3" fmla="*/ 16679 w 38607"/>
                <a:gd name="connsiteY3" fmla="*/ 14783 h 35686"/>
                <a:gd name="connsiteX4" fmla="*/ 3217 w 38607"/>
                <a:gd name="connsiteY4" fmla="*/ 9703 h 35686"/>
                <a:gd name="connsiteX5" fmla="*/ 931 w 38607"/>
                <a:gd name="connsiteY5" fmla="*/ 15799 h 35686"/>
                <a:gd name="connsiteX6" fmla="*/ 14393 w 38607"/>
                <a:gd name="connsiteY6" fmla="*/ 20625 h 35686"/>
                <a:gd name="connsiteX7" fmla="*/ 6138 w 38607"/>
                <a:gd name="connsiteY7" fmla="*/ 32182 h 35686"/>
                <a:gd name="connsiteX8" fmla="*/ 11853 w 38607"/>
                <a:gd name="connsiteY8" fmla="*/ 36119 h 35686"/>
                <a:gd name="connsiteX9" fmla="*/ 20108 w 38607"/>
                <a:gd name="connsiteY9" fmla="*/ 23927 h 35686"/>
                <a:gd name="connsiteX10" fmla="*/ 28871 w 38607"/>
                <a:gd name="connsiteY10" fmla="*/ 36119 h 35686"/>
                <a:gd name="connsiteX11" fmla="*/ 34078 w 38607"/>
                <a:gd name="connsiteY11" fmla="*/ 32182 h 35686"/>
                <a:gd name="connsiteX12" fmla="*/ 25696 w 38607"/>
                <a:gd name="connsiteY12" fmla="*/ 20625 h 35686"/>
                <a:gd name="connsiteX13" fmla="*/ 39539 w 38607"/>
                <a:gd name="connsiteY13" fmla="*/ 15799 h 35686"/>
                <a:gd name="connsiteX14" fmla="*/ 36999 w 38607"/>
                <a:gd name="connsiteY14" fmla="*/ 9703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410" y="14783"/>
                  </a:moveTo>
                  <a:lnTo>
                    <a:pt x="23410" y="432"/>
                  </a:lnTo>
                  <a:lnTo>
                    <a:pt x="16679" y="432"/>
                  </a:lnTo>
                  <a:lnTo>
                    <a:pt x="16679" y="14783"/>
                  </a:lnTo>
                  <a:lnTo>
                    <a:pt x="3217" y="9703"/>
                  </a:lnTo>
                  <a:lnTo>
                    <a:pt x="931" y="15799"/>
                  </a:lnTo>
                  <a:lnTo>
                    <a:pt x="14393" y="20625"/>
                  </a:lnTo>
                  <a:lnTo>
                    <a:pt x="6138" y="32182"/>
                  </a:lnTo>
                  <a:lnTo>
                    <a:pt x="11853" y="36119"/>
                  </a:lnTo>
                  <a:lnTo>
                    <a:pt x="20108" y="23927"/>
                  </a:lnTo>
                  <a:lnTo>
                    <a:pt x="28871" y="36119"/>
                  </a:lnTo>
                  <a:lnTo>
                    <a:pt x="34078" y="32182"/>
                  </a:lnTo>
                  <a:lnTo>
                    <a:pt x="25696" y="20625"/>
                  </a:lnTo>
                  <a:lnTo>
                    <a:pt x="39539" y="15799"/>
                  </a:lnTo>
                  <a:lnTo>
                    <a:pt x="36999" y="9703"/>
                  </a:lnTo>
                  <a:close/>
                </a:path>
              </a:pathLst>
            </a:custGeom>
            <a:solidFill>
              <a:schemeClr val="tx2"/>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130" name="Freeform 516">
              <a:extLst>
                <a:ext uri="{FF2B5EF4-FFF2-40B4-BE49-F238E27FC236}">
                  <a16:creationId xmlns:a16="http://schemas.microsoft.com/office/drawing/2014/main" id="{BA56E43F-771E-4362-ACBA-FDB87575BB86}"/>
                </a:ext>
              </a:extLst>
            </p:cNvPr>
            <p:cNvSpPr/>
            <p:nvPr/>
          </p:nvSpPr>
          <p:spPr>
            <a:xfrm>
              <a:off x="1821689" y="2463459"/>
              <a:ext cx="76967" cy="71144"/>
            </a:xfrm>
            <a:custGeom>
              <a:avLst/>
              <a:gdLst>
                <a:gd name="connsiteX0" fmla="*/ 23423 w 38607"/>
                <a:gd name="connsiteY0" fmla="*/ 14793 h 35686"/>
                <a:gd name="connsiteX1" fmla="*/ 23423 w 38607"/>
                <a:gd name="connsiteY1" fmla="*/ 442 h 35686"/>
                <a:gd name="connsiteX2" fmla="*/ 16692 w 38607"/>
                <a:gd name="connsiteY2" fmla="*/ 442 h 35686"/>
                <a:gd name="connsiteX3" fmla="*/ 16692 w 38607"/>
                <a:gd name="connsiteY3" fmla="*/ 14793 h 35686"/>
                <a:gd name="connsiteX4" fmla="*/ 3230 w 38607"/>
                <a:gd name="connsiteY4" fmla="*/ 9713 h 35686"/>
                <a:gd name="connsiteX5" fmla="*/ 944 w 38607"/>
                <a:gd name="connsiteY5" fmla="*/ 15809 h 35686"/>
                <a:gd name="connsiteX6" fmla="*/ 14406 w 38607"/>
                <a:gd name="connsiteY6" fmla="*/ 20635 h 35686"/>
                <a:gd name="connsiteX7" fmla="*/ 6151 w 38607"/>
                <a:gd name="connsiteY7" fmla="*/ 32192 h 35686"/>
                <a:gd name="connsiteX8" fmla="*/ 11866 w 38607"/>
                <a:gd name="connsiteY8" fmla="*/ 36129 h 35686"/>
                <a:gd name="connsiteX9" fmla="*/ 20121 w 38607"/>
                <a:gd name="connsiteY9" fmla="*/ 23937 h 35686"/>
                <a:gd name="connsiteX10" fmla="*/ 28884 w 38607"/>
                <a:gd name="connsiteY10" fmla="*/ 36129 h 35686"/>
                <a:gd name="connsiteX11" fmla="*/ 34091 w 38607"/>
                <a:gd name="connsiteY11" fmla="*/ 32192 h 35686"/>
                <a:gd name="connsiteX12" fmla="*/ 25709 w 38607"/>
                <a:gd name="connsiteY12" fmla="*/ 20635 h 35686"/>
                <a:gd name="connsiteX13" fmla="*/ 39552 w 38607"/>
                <a:gd name="connsiteY13" fmla="*/ 15809 h 35686"/>
                <a:gd name="connsiteX14" fmla="*/ 37012 w 38607"/>
                <a:gd name="connsiteY14" fmla="*/ 9713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423" y="14793"/>
                  </a:moveTo>
                  <a:lnTo>
                    <a:pt x="23423" y="442"/>
                  </a:lnTo>
                  <a:lnTo>
                    <a:pt x="16692" y="442"/>
                  </a:lnTo>
                  <a:lnTo>
                    <a:pt x="16692" y="14793"/>
                  </a:lnTo>
                  <a:lnTo>
                    <a:pt x="3230" y="9713"/>
                  </a:lnTo>
                  <a:lnTo>
                    <a:pt x="944" y="15809"/>
                  </a:lnTo>
                  <a:lnTo>
                    <a:pt x="14406" y="20635"/>
                  </a:lnTo>
                  <a:lnTo>
                    <a:pt x="6151" y="32192"/>
                  </a:lnTo>
                  <a:lnTo>
                    <a:pt x="11866" y="36129"/>
                  </a:lnTo>
                  <a:lnTo>
                    <a:pt x="20121" y="23937"/>
                  </a:lnTo>
                  <a:lnTo>
                    <a:pt x="28884" y="36129"/>
                  </a:lnTo>
                  <a:lnTo>
                    <a:pt x="34091" y="32192"/>
                  </a:lnTo>
                  <a:lnTo>
                    <a:pt x="25709" y="20635"/>
                  </a:lnTo>
                  <a:lnTo>
                    <a:pt x="39552" y="15809"/>
                  </a:lnTo>
                  <a:lnTo>
                    <a:pt x="37012" y="9713"/>
                  </a:lnTo>
                  <a:close/>
                </a:path>
              </a:pathLst>
            </a:custGeom>
            <a:solidFill>
              <a:schemeClr val="tx2"/>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131" name="Freeform 517">
              <a:extLst>
                <a:ext uri="{FF2B5EF4-FFF2-40B4-BE49-F238E27FC236}">
                  <a16:creationId xmlns:a16="http://schemas.microsoft.com/office/drawing/2014/main" id="{7A479827-1437-4C39-82BC-89FD156D4C12}"/>
                </a:ext>
              </a:extLst>
            </p:cNvPr>
            <p:cNvSpPr/>
            <p:nvPr/>
          </p:nvSpPr>
          <p:spPr>
            <a:xfrm>
              <a:off x="1847008" y="2463459"/>
              <a:ext cx="76967" cy="71144"/>
            </a:xfrm>
            <a:custGeom>
              <a:avLst/>
              <a:gdLst>
                <a:gd name="connsiteX0" fmla="*/ 23425 w 38607"/>
                <a:gd name="connsiteY0" fmla="*/ 14793 h 35686"/>
                <a:gd name="connsiteX1" fmla="*/ 23425 w 38607"/>
                <a:gd name="connsiteY1" fmla="*/ 442 h 35686"/>
                <a:gd name="connsiteX2" fmla="*/ 16694 w 38607"/>
                <a:gd name="connsiteY2" fmla="*/ 442 h 35686"/>
                <a:gd name="connsiteX3" fmla="*/ 16694 w 38607"/>
                <a:gd name="connsiteY3" fmla="*/ 14793 h 35686"/>
                <a:gd name="connsiteX4" fmla="*/ 3232 w 38607"/>
                <a:gd name="connsiteY4" fmla="*/ 9713 h 35686"/>
                <a:gd name="connsiteX5" fmla="*/ 946 w 38607"/>
                <a:gd name="connsiteY5" fmla="*/ 15809 h 35686"/>
                <a:gd name="connsiteX6" fmla="*/ 14408 w 38607"/>
                <a:gd name="connsiteY6" fmla="*/ 20635 h 35686"/>
                <a:gd name="connsiteX7" fmla="*/ 6153 w 38607"/>
                <a:gd name="connsiteY7" fmla="*/ 32192 h 35686"/>
                <a:gd name="connsiteX8" fmla="*/ 11868 w 38607"/>
                <a:gd name="connsiteY8" fmla="*/ 36129 h 35686"/>
                <a:gd name="connsiteX9" fmla="*/ 20123 w 38607"/>
                <a:gd name="connsiteY9" fmla="*/ 23937 h 35686"/>
                <a:gd name="connsiteX10" fmla="*/ 28886 w 38607"/>
                <a:gd name="connsiteY10" fmla="*/ 36129 h 35686"/>
                <a:gd name="connsiteX11" fmla="*/ 34093 w 38607"/>
                <a:gd name="connsiteY11" fmla="*/ 32192 h 35686"/>
                <a:gd name="connsiteX12" fmla="*/ 25711 w 38607"/>
                <a:gd name="connsiteY12" fmla="*/ 20635 h 35686"/>
                <a:gd name="connsiteX13" fmla="*/ 39554 w 38607"/>
                <a:gd name="connsiteY13" fmla="*/ 15809 h 35686"/>
                <a:gd name="connsiteX14" fmla="*/ 37014 w 38607"/>
                <a:gd name="connsiteY14" fmla="*/ 9713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425" y="14793"/>
                  </a:moveTo>
                  <a:lnTo>
                    <a:pt x="23425" y="442"/>
                  </a:lnTo>
                  <a:lnTo>
                    <a:pt x="16694" y="442"/>
                  </a:lnTo>
                  <a:lnTo>
                    <a:pt x="16694" y="14793"/>
                  </a:lnTo>
                  <a:lnTo>
                    <a:pt x="3232" y="9713"/>
                  </a:lnTo>
                  <a:lnTo>
                    <a:pt x="946" y="15809"/>
                  </a:lnTo>
                  <a:lnTo>
                    <a:pt x="14408" y="20635"/>
                  </a:lnTo>
                  <a:lnTo>
                    <a:pt x="6153" y="32192"/>
                  </a:lnTo>
                  <a:lnTo>
                    <a:pt x="11868" y="36129"/>
                  </a:lnTo>
                  <a:lnTo>
                    <a:pt x="20123" y="23937"/>
                  </a:lnTo>
                  <a:lnTo>
                    <a:pt x="28886" y="36129"/>
                  </a:lnTo>
                  <a:lnTo>
                    <a:pt x="34093" y="32192"/>
                  </a:lnTo>
                  <a:lnTo>
                    <a:pt x="25711" y="20635"/>
                  </a:lnTo>
                  <a:lnTo>
                    <a:pt x="39554" y="15809"/>
                  </a:lnTo>
                  <a:lnTo>
                    <a:pt x="37014" y="9713"/>
                  </a:lnTo>
                  <a:close/>
                </a:path>
              </a:pathLst>
            </a:custGeom>
            <a:solidFill>
              <a:schemeClr val="tx2"/>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132" name="Freeform 518">
              <a:extLst>
                <a:ext uri="{FF2B5EF4-FFF2-40B4-BE49-F238E27FC236}">
                  <a16:creationId xmlns:a16="http://schemas.microsoft.com/office/drawing/2014/main" id="{1F3F4C10-01B6-4309-8186-B5E909838711}"/>
                </a:ext>
              </a:extLst>
            </p:cNvPr>
            <p:cNvSpPr/>
            <p:nvPr/>
          </p:nvSpPr>
          <p:spPr>
            <a:xfrm>
              <a:off x="1872327" y="2577394"/>
              <a:ext cx="76967" cy="71144"/>
            </a:xfrm>
            <a:custGeom>
              <a:avLst/>
              <a:gdLst>
                <a:gd name="connsiteX0" fmla="*/ 23427 w 38607"/>
                <a:gd name="connsiteY0" fmla="*/ 14802 h 35686"/>
                <a:gd name="connsiteX1" fmla="*/ 23427 w 38607"/>
                <a:gd name="connsiteY1" fmla="*/ 451 h 35686"/>
                <a:gd name="connsiteX2" fmla="*/ 16696 w 38607"/>
                <a:gd name="connsiteY2" fmla="*/ 451 h 35686"/>
                <a:gd name="connsiteX3" fmla="*/ 16696 w 38607"/>
                <a:gd name="connsiteY3" fmla="*/ 14802 h 35686"/>
                <a:gd name="connsiteX4" fmla="*/ 3234 w 38607"/>
                <a:gd name="connsiteY4" fmla="*/ 9722 h 35686"/>
                <a:gd name="connsiteX5" fmla="*/ 948 w 38607"/>
                <a:gd name="connsiteY5" fmla="*/ 15818 h 35686"/>
                <a:gd name="connsiteX6" fmla="*/ 14410 w 38607"/>
                <a:gd name="connsiteY6" fmla="*/ 20644 h 35686"/>
                <a:gd name="connsiteX7" fmla="*/ 6155 w 38607"/>
                <a:gd name="connsiteY7" fmla="*/ 32201 h 35686"/>
                <a:gd name="connsiteX8" fmla="*/ 11870 w 38607"/>
                <a:gd name="connsiteY8" fmla="*/ 36138 h 35686"/>
                <a:gd name="connsiteX9" fmla="*/ 20125 w 38607"/>
                <a:gd name="connsiteY9" fmla="*/ 23946 h 35686"/>
                <a:gd name="connsiteX10" fmla="*/ 28888 w 38607"/>
                <a:gd name="connsiteY10" fmla="*/ 36138 h 35686"/>
                <a:gd name="connsiteX11" fmla="*/ 34095 w 38607"/>
                <a:gd name="connsiteY11" fmla="*/ 32201 h 35686"/>
                <a:gd name="connsiteX12" fmla="*/ 25713 w 38607"/>
                <a:gd name="connsiteY12" fmla="*/ 20644 h 35686"/>
                <a:gd name="connsiteX13" fmla="*/ 39556 w 38607"/>
                <a:gd name="connsiteY13" fmla="*/ 15818 h 35686"/>
                <a:gd name="connsiteX14" fmla="*/ 37016 w 38607"/>
                <a:gd name="connsiteY14" fmla="*/ 9722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427" y="14802"/>
                  </a:moveTo>
                  <a:lnTo>
                    <a:pt x="23427" y="451"/>
                  </a:lnTo>
                  <a:lnTo>
                    <a:pt x="16696" y="451"/>
                  </a:lnTo>
                  <a:lnTo>
                    <a:pt x="16696" y="14802"/>
                  </a:lnTo>
                  <a:lnTo>
                    <a:pt x="3234" y="9722"/>
                  </a:lnTo>
                  <a:lnTo>
                    <a:pt x="948" y="15818"/>
                  </a:lnTo>
                  <a:lnTo>
                    <a:pt x="14410" y="20644"/>
                  </a:lnTo>
                  <a:lnTo>
                    <a:pt x="6155" y="32201"/>
                  </a:lnTo>
                  <a:lnTo>
                    <a:pt x="11870" y="36138"/>
                  </a:lnTo>
                  <a:lnTo>
                    <a:pt x="20125" y="23946"/>
                  </a:lnTo>
                  <a:lnTo>
                    <a:pt x="28888" y="36138"/>
                  </a:lnTo>
                  <a:lnTo>
                    <a:pt x="34095" y="32201"/>
                  </a:lnTo>
                  <a:lnTo>
                    <a:pt x="25713" y="20644"/>
                  </a:lnTo>
                  <a:lnTo>
                    <a:pt x="39556" y="15818"/>
                  </a:lnTo>
                  <a:lnTo>
                    <a:pt x="37016" y="9722"/>
                  </a:lnTo>
                  <a:close/>
                </a:path>
              </a:pathLst>
            </a:custGeom>
            <a:solidFill>
              <a:schemeClr val="tx2"/>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133" name="Freeform 519">
              <a:extLst>
                <a:ext uri="{FF2B5EF4-FFF2-40B4-BE49-F238E27FC236}">
                  <a16:creationId xmlns:a16="http://schemas.microsoft.com/office/drawing/2014/main" id="{8958355B-D443-4C28-BB53-9C35256A2EF8}"/>
                </a:ext>
              </a:extLst>
            </p:cNvPr>
            <p:cNvSpPr/>
            <p:nvPr/>
          </p:nvSpPr>
          <p:spPr>
            <a:xfrm>
              <a:off x="2062217" y="2893879"/>
              <a:ext cx="76967" cy="71144"/>
            </a:xfrm>
            <a:custGeom>
              <a:avLst/>
              <a:gdLst>
                <a:gd name="connsiteX0" fmla="*/ 23442 w 38607"/>
                <a:gd name="connsiteY0" fmla="*/ 14827 h 35686"/>
                <a:gd name="connsiteX1" fmla="*/ 23442 w 38607"/>
                <a:gd name="connsiteY1" fmla="*/ 476 h 35686"/>
                <a:gd name="connsiteX2" fmla="*/ 16711 w 38607"/>
                <a:gd name="connsiteY2" fmla="*/ 476 h 35686"/>
                <a:gd name="connsiteX3" fmla="*/ 16711 w 38607"/>
                <a:gd name="connsiteY3" fmla="*/ 14827 h 35686"/>
                <a:gd name="connsiteX4" fmla="*/ 3249 w 38607"/>
                <a:gd name="connsiteY4" fmla="*/ 9747 h 35686"/>
                <a:gd name="connsiteX5" fmla="*/ 963 w 38607"/>
                <a:gd name="connsiteY5" fmla="*/ 15843 h 35686"/>
                <a:gd name="connsiteX6" fmla="*/ 14425 w 38607"/>
                <a:gd name="connsiteY6" fmla="*/ 20669 h 35686"/>
                <a:gd name="connsiteX7" fmla="*/ 6170 w 38607"/>
                <a:gd name="connsiteY7" fmla="*/ 32226 h 35686"/>
                <a:gd name="connsiteX8" fmla="*/ 11885 w 38607"/>
                <a:gd name="connsiteY8" fmla="*/ 36163 h 35686"/>
                <a:gd name="connsiteX9" fmla="*/ 20140 w 38607"/>
                <a:gd name="connsiteY9" fmla="*/ 23971 h 35686"/>
                <a:gd name="connsiteX10" fmla="*/ 28903 w 38607"/>
                <a:gd name="connsiteY10" fmla="*/ 36163 h 35686"/>
                <a:gd name="connsiteX11" fmla="*/ 34110 w 38607"/>
                <a:gd name="connsiteY11" fmla="*/ 32226 h 35686"/>
                <a:gd name="connsiteX12" fmla="*/ 25728 w 38607"/>
                <a:gd name="connsiteY12" fmla="*/ 20669 h 35686"/>
                <a:gd name="connsiteX13" fmla="*/ 39571 w 38607"/>
                <a:gd name="connsiteY13" fmla="*/ 15843 h 35686"/>
                <a:gd name="connsiteX14" fmla="*/ 37031 w 38607"/>
                <a:gd name="connsiteY14" fmla="*/ 9747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442" y="14827"/>
                  </a:moveTo>
                  <a:lnTo>
                    <a:pt x="23442" y="476"/>
                  </a:lnTo>
                  <a:lnTo>
                    <a:pt x="16711" y="476"/>
                  </a:lnTo>
                  <a:lnTo>
                    <a:pt x="16711" y="14827"/>
                  </a:lnTo>
                  <a:lnTo>
                    <a:pt x="3249" y="9747"/>
                  </a:lnTo>
                  <a:lnTo>
                    <a:pt x="963" y="15843"/>
                  </a:lnTo>
                  <a:lnTo>
                    <a:pt x="14425" y="20669"/>
                  </a:lnTo>
                  <a:lnTo>
                    <a:pt x="6170" y="32226"/>
                  </a:lnTo>
                  <a:lnTo>
                    <a:pt x="11885" y="36163"/>
                  </a:lnTo>
                  <a:lnTo>
                    <a:pt x="20140" y="23971"/>
                  </a:lnTo>
                  <a:lnTo>
                    <a:pt x="28903" y="36163"/>
                  </a:lnTo>
                  <a:lnTo>
                    <a:pt x="34110" y="32226"/>
                  </a:lnTo>
                  <a:lnTo>
                    <a:pt x="25728" y="20669"/>
                  </a:lnTo>
                  <a:lnTo>
                    <a:pt x="39571" y="15843"/>
                  </a:lnTo>
                  <a:lnTo>
                    <a:pt x="37031" y="9747"/>
                  </a:lnTo>
                  <a:close/>
                </a:path>
              </a:pathLst>
            </a:custGeom>
            <a:solidFill>
              <a:schemeClr val="tx2"/>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134" name="Freeform 520">
              <a:extLst>
                <a:ext uri="{FF2B5EF4-FFF2-40B4-BE49-F238E27FC236}">
                  <a16:creationId xmlns:a16="http://schemas.microsoft.com/office/drawing/2014/main" id="{E6F5DA3C-BF4F-43BE-BA1F-48C818A00632}"/>
                </a:ext>
              </a:extLst>
            </p:cNvPr>
            <p:cNvSpPr/>
            <p:nvPr/>
          </p:nvSpPr>
          <p:spPr>
            <a:xfrm>
              <a:off x="2100702" y="2982494"/>
              <a:ext cx="76967" cy="71144"/>
            </a:xfrm>
            <a:custGeom>
              <a:avLst/>
              <a:gdLst>
                <a:gd name="connsiteX0" fmla="*/ 23445 w 38607"/>
                <a:gd name="connsiteY0" fmla="*/ 14834 h 35686"/>
                <a:gd name="connsiteX1" fmla="*/ 23445 w 38607"/>
                <a:gd name="connsiteY1" fmla="*/ 483 h 35686"/>
                <a:gd name="connsiteX2" fmla="*/ 16714 w 38607"/>
                <a:gd name="connsiteY2" fmla="*/ 483 h 35686"/>
                <a:gd name="connsiteX3" fmla="*/ 16714 w 38607"/>
                <a:gd name="connsiteY3" fmla="*/ 14834 h 35686"/>
                <a:gd name="connsiteX4" fmla="*/ 3252 w 38607"/>
                <a:gd name="connsiteY4" fmla="*/ 9754 h 35686"/>
                <a:gd name="connsiteX5" fmla="*/ 966 w 38607"/>
                <a:gd name="connsiteY5" fmla="*/ 15850 h 35686"/>
                <a:gd name="connsiteX6" fmla="*/ 14428 w 38607"/>
                <a:gd name="connsiteY6" fmla="*/ 20676 h 35686"/>
                <a:gd name="connsiteX7" fmla="*/ 6173 w 38607"/>
                <a:gd name="connsiteY7" fmla="*/ 32233 h 35686"/>
                <a:gd name="connsiteX8" fmla="*/ 11888 w 38607"/>
                <a:gd name="connsiteY8" fmla="*/ 36170 h 35686"/>
                <a:gd name="connsiteX9" fmla="*/ 20143 w 38607"/>
                <a:gd name="connsiteY9" fmla="*/ 23978 h 35686"/>
                <a:gd name="connsiteX10" fmla="*/ 28906 w 38607"/>
                <a:gd name="connsiteY10" fmla="*/ 36170 h 35686"/>
                <a:gd name="connsiteX11" fmla="*/ 34113 w 38607"/>
                <a:gd name="connsiteY11" fmla="*/ 32233 h 35686"/>
                <a:gd name="connsiteX12" fmla="*/ 25731 w 38607"/>
                <a:gd name="connsiteY12" fmla="*/ 20676 h 35686"/>
                <a:gd name="connsiteX13" fmla="*/ 39574 w 38607"/>
                <a:gd name="connsiteY13" fmla="*/ 15850 h 35686"/>
                <a:gd name="connsiteX14" fmla="*/ 37034 w 38607"/>
                <a:gd name="connsiteY14" fmla="*/ 9754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445" y="14834"/>
                  </a:moveTo>
                  <a:lnTo>
                    <a:pt x="23445" y="483"/>
                  </a:lnTo>
                  <a:lnTo>
                    <a:pt x="16714" y="483"/>
                  </a:lnTo>
                  <a:lnTo>
                    <a:pt x="16714" y="14834"/>
                  </a:lnTo>
                  <a:lnTo>
                    <a:pt x="3252" y="9754"/>
                  </a:lnTo>
                  <a:lnTo>
                    <a:pt x="966" y="15850"/>
                  </a:lnTo>
                  <a:lnTo>
                    <a:pt x="14428" y="20676"/>
                  </a:lnTo>
                  <a:lnTo>
                    <a:pt x="6173" y="32233"/>
                  </a:lnTo>
                  <a:lnTo>
                    <a:pt x="11888" y="36170"/>
                  </a:lnTo>
                  <a:lnTo>
                    <a:pt x="20143" y="23978"/>
                  </a:lnTo>
                  <a:lnTo>
                    <a:pt x="28906" y="36170"/>
                  </a:lnTo>
                  <a:lnTo>
                    <a:pt x="34113" y="32233"/>
                  </a:lnTo>
                  <a:lnTo>
                    <a:pt x="25731" y="20676"/>
                  </a:lnTo>
                  <a:lnTo>
                    <a:pt x="39574" y="15850"/>
                  </a:lnTo>
                  <a:lnTo>
                    <a:pt x="37034" y="9754"/>
                  </a:lnTo>
                  <a:close/>
                </a:path>
              </a:pathLst>
            </a:custGeom>
            <a:solidFill>
              <a:schemeClr val="tx2"/>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135" name="Freeform 521">
              <a:extLst>
                <a:ext uri="{FF2B5EF4-FFF2-40B4-BE49-F238E27FC236}">
                  <a16:creationId xmlns:a16="http://schemas.microsoft.com/office/drawing/2014/main" id="{4100CA55-823B-478D-A127-7AD9A6AE1253}"/>
                </a:ext>
              </a:extLst>
            </p:cNvPr>
            <p:cNvSpPr/>
            <p:nvPr/>
          </p:nvSpPr>
          <p:spPr>
            <a:xfrm>
              <a:off x="2265274" y="3223023"/>
              <a:ext cx="76967" cy="71144"/>
            </a:xfrm>
            <a:custGeom>
              <a:avLst/>
              <a:gdLst>
                <a:gd name="connsiteX0" fmla="*/ 23458 w 38607"/>
                <a:gd name="connsiteY0" fmla="*/ 14853 h 35686"/>
                <a:gd name="connsiteX1" fmla="*/ 23458 w 38607"/>
                <a:gd name="connsiteY1" fmla="*/ 502 h 35686"/>
                <a:gd name="connsiteX2" fmla="*/ 16727 w 38607"/>
                <a:gd name="connsiteY2" fmla="*/ 502 h 35686"/>
                <a:gd name="connsiteX3" fmla="*/ 16727 w 38607"/>
                <a:gd name="connsiteY3" fmla="*/ 14853 h 35686"/>
                <a:gd name="connsiteX4" fmla="*/ 3265 w 38607"/>
                <a:gd name="connsiteY4" fmla="*/ 9773 h 35686"/>
                <a:gd name="connsiteX5" fmla="*/ 979 w 38607"/>
                <a:gd name="connsiteY5" fmla="*/ 15869 h 35686"/>
                <a:gd name="connsiteX6" fmla="*/ 14441 w 38607"/>
                <a:gd name="connsiteY6" fmla="*/ 20695 h 35686"/>
                <a:gd name="connsiteX7" fmla="*/ 6186 w 38607"/>
                <a:gd name="connsiteY7" fmla="*/ 32252 h 35686"/>
                <a:gd name="connsiteX8" fmla="*/ 11901 w 38607"/>
                <a:gd name="connsiteY8" fmla="*/ 36189 h 35686"/>
                <a:gd name="connsiteX9" fmla="*/ 20156 w 38607"/>
                <a:gd name="connsiteY9" fmla="*/ 23997 h 35686"/>
                <a:gd name="connsiteX10" fmla="*/ 28919 w 38607"/>
                <a:gd name="connsiteY10" fmla="*/ 36189 h 35686"/>
                <a:gd name="connsiteX11" fmla="*/ 34126 w 38607"/>
                <a:gd name="connsiteY11" fmla="*/ 32252 h 35686"/>
                <a:gd name="connsiteX12" fmla="*/ 25744 w 38607"/>
                <a:gd name="connsiteY12" fmla="*/ 20695 h 35686"/>
                <a:gd name="connsiteX13" fmla="*/ 39587 w 38607"/>
                <a:gd name="connsiteY13" fmla="*/ 15869 h 35686"/>
                <a:gd name="connsiteX14" fmla="*/ 37047 w 38607"/>
                <a:gd name="connsiteY14" fmla="*/ 9773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458" y="14853"/>
                  </a:moveTo>
                  <a:lnTo>
                    <a:pt x="23458" y="502"/>
                  </a:lnTo>
                  <a:lnTo>
                    <a:pt x="16727" y="502"/>
                  </a:lnTo>
                  <a:lnTo>
                    <a:pt x="16727" y="14853"/>
                  </a:lnTo>
                  <a:lnTo>
                    <a:pt x="3265" y="9773"/>
                  </a:lnTo>
                  <a:lnTo>
                    <a:pt x="979" y="15869"/>
                  </a:lnTo>
                  <a:lnTo>
                    <a:pt x="14441" y="20695"/>
                  </a:lnTo>
                  <a:lnTo>
                    <a:pt x="6186" y="32252"/>
                  </a:lnTo>
                  <a:lnTo>
                    <a:pt x="11901" y="36189"/>
                  </a:lnTo>
                  <a:lnTo>
                    <a:pt x="20156" y="23997"/>
                  </a:lnTo>
                  <a:lnTo>
                    <a:pt x="28919" y="36189"/>
                  </a:lnTo>
                  <a:lnTo>
                    <a:pt x="34126" y="32252"/>
                  </a:lnTo>
                  <a:lnTo>
                    <a:pt x="25744" y="20695"/>
                  </a:lnTo>
                  <a:lnTo>
                    <a:pt x="39587" y="15869"/>
                  </a:lnTo>
                  <a:lnTo>
                    <a:pt x="37047" y="9773"/>
                  </a:lnTo>
                  <a:close/>
                </a:path>
              </a:pathLst>
            </a:custGeom>
            <a:solidFill>
              <a:schemeClr val="tx2"/>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136" name="Freeform 522">
              <a:extLst>
                <a:ext uri="{FF2B5EF4-FFF2-40B4-BE49-F238E27FC236}">
                  <a16:creationId xmlns:a16="http://schemas.microsoft.com/office/drawing/2014/main" id="{530A9B28-7186-4027-AD20-F5608CB4408B}"/>
                </a:ext>
              </a:extLst>
            </p:cNvPr>
            <p:cNvSpPr/>
            <p:nvPr/>
          </p:nvSpPr>
          <p:spPr>
            <a:xfrm>
              <a:off x="2353890" y="3387595"/>
              <a:ext cx="76967" cy="71144"/>
            </a:xfrm>
            <a:custGeom>
              <a:avLst/>
              <a:gdLst>
                <a:gd name="connsiteX0" fmla="*/ 23465 w 38607"/>
                <a:gd name="connsiteY0" fmla="*/ 14866 h 35686"/>
                <a:gd name="connsiteX1" fmla="*/ 23465 w 38607"/>
                <a:gd name="connsiteY1" fmla="*/ 515 h 35686"/>
                <a:gd name="connsiteX2" fmla="*/ 16734 w 38607"/>
                <a:gd name="connsiteY2" fmla="*/ 515 h 35686"/>
                <a:gd name="connsiteX3" fmla="*/ 16734 w 38607"/>
                <a:gd name="connsiteY3" fmla="*/ 14866 h 35686"/>
                <a:gd name="connsiteX4" fmla="*/ 3272 w 38607"/>
                <a:gd name="connsiteY4" fmla="*/ 9786 h 35686"/>
                <a:gd name="connsiteX5" fmla="*/ 986 w 38607"/>
                <a:gd name="connsiteY5" fmla="*/ 15882 h 35686"/>
                <a:gd name="connsiteX6" fmla="*/ 14448 w 38607"/>
                <a:gd name="connsiteY6" fmla="*/ 20708 h 35686"/>
                <a:gd name="connsiteX7" fmla="*/ 6193 w 38607"/>
                <a:gd name="connsiteY7" fmla="*/ 32265 h 35686"/>
                <a:gd name="connsiteX8" fmla="*/ 11908 w 38607"/>
                <a:gd name="connsiteY8" fmla="*/ 36202 h 35686"/>
                <a:gd name="connsiteX9" fmla="*/ 20163 w 38607"/>
                <a:gd name="connsiteY9" fmla="*/ 24010 h 35686"/>
                <a:gd name="connsiteX10" fmla="*/ 28926 w 38607"/>
                <a:gd name="connsiteY10" fmla="*/ 36202 h 35686"/>
                <a:gd name="connsiteX11" fmla="*/ 34133 w 38607"/>
                <a:gd name="connsiteY11" fmla="*/ 32265 h 35686"/>
                <a:gd name="connsiteX12" fmla="*/ 25751 w 38607"/>
                <a:gd name="connsiteY12" fmla="*/ 20708 h 35686"/>
                <a:gd name="connsiteX13" fmla="*/ 39594 w 38607"/>
                <a:gd name="connsiteY13" fmla="*/ 15882 h 35686"/>
                <a:gd name="connsiteX14" fmla="*/ 37054 w 38607"/>
                <a:gd name="connsiteY14" fmla="*/ 9786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465" y="14866"/>
                  </a:moveTo>
                  <a:lnTo>
                    <a:pt x="23465" y="515"/>
                  </a:lnTo>
                  <a:lnTo>
                    <a:pt x="16734" y="515"/>
                  </a:lnTo>
                  <a:lnTo>
                    <a:pt x="16734" y="14866"/>
                  </a:lnTo>
                  <a:lnTo>
                    <a:pt x="3272" y="9786"/>
                  </a:lnTo>
                  <a:lnTo>
                    <a:pt x="986" y="15882"/>
                  </a:lnTo>
                  <a:lnTo>
                    <a:pt x="14448" y="20708"/>
                  </a:lnTo>
                  <a:lnTo>
                    <a:pt x="6193" y="32265"/>
                  </a:lnTo>
                  <a:lnTo>
                    <a:pt x="11908" y="36202"/>
                  </a:lnTo>
                  <a:lnTo>
                    <a:pt x="20163" y="24010"/>
                  </a:lnTo>
                  <a:lnTo>
                    <a:pt x="28926" y="36202"/>
                  </a:lnTo>
                  <a:lnTo>
                    <a:pt x="34133" y="32265"/>
                  </a:lnTo>
                  <a:lnTo>
                    <a:pt x="25751" y="20708"/>
                  </a:lnTo>
                  <a:lnTo>
                    <a:pt x="39594" y="15882"/>
                  </a:lnTo>
                  <a:lnTo>
                    <a:pt x="37054" y="9786"/>
                  </a:lnTo>
                  <a:close/>
                </a:path>
              </a:pathLst>
            </a:custGeom>
            <a:solidFill>
              <a:schemeClr val="tx2"/>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137" name="Freeform 523">
              <a:extLst>
                <a:ext uri="{FF2B5EF4-FFF2-40B4-BE49-F238E27FC236}">
                  <a16:creationId xmlns:a16="http://schemas.microsoft.com/office/drawing/2014/main" id="{7C78457B-053C-4227-A369-70BF06E46C63}"/>
                </a:ext>
              </a:extLst>
            </p:cNvPr>
            <p:cNvSpPr/>
            <p:nvPr/>
          </p:nvSpPr>
          <p:spPr>
            <a:xfrm>
              <a:off x="2467824" y="3387595"/>
              <a:ext cx="76967" cy="71144"/>
            </a:xfrm>
            <a:custGeom>
              <a:avLst/>
              <a:gdLst>
                <a:gd name="connsiteX0" fmla="*/ 23474 w 38607"/>
                <a:gd name="connsiteY0" fmla="*/ 14866 h 35686"/>
                <a:gd name="connsiteX1" fmla="*/ 23474 w 38607"/>
                <a:gd name="connsiteY1" fmla="*/ 515 h 35686"/>
                <a:gd name="connsiteX2" fmla="*/ 16743 w 38607"/>
                <a:gd name="connsiteY2" fmla="*/ 515 h 35686"/>
                <a:gd name="connsiteX3" fmla="*/ 16743 w 38607"/>
                <a:gd name="connsiteY3" fmla="*/ 14866 h 35686"/>
                <a:gd name="connsiteX4" fmla="*/ 3281 w 38607"/>
                <a:gd name="connsiteY4" fmla="*/ 9786 h 35686"/>
                <a:gd name="connsiteX5" fmla="*/ 995 w 38607"/>
                <a:gd name="connsiteY5" fmla="*/ 15882 h 35686"/>
                <a:gd name="connsiteX6" fmla="*/ 14457 w 38607"/>
                <a:gd name="connsiteY6" fmla="*/ 20708 h 35686"/>
                <a:gd name="connsiteX7" fmla="*/ 6202 w 38607"/>
                <a:gd name="connsiteY7" fmla="*/ 32265 h 35686"/>
                <a:gd name="connsiteX8" fmla="*/ 11917 w 38607"/>
                <a:gd name="connsiteY8" fmla="*/ 36202 h 35686"/>
                <a:gd name="connsiteX9" fmla="*/ 20172 w 38607"/>
                <a:gd name="connsiteY9" fmla="*/ 24010 h 35686"/>
                <a:gd name="connsiteX10" fmla="*/ 28935 w 38607"/>
                <a:gd name="connsiteY10" fmla="*/ 36202 h 35686"/>
                <a:gd name="connsiteX11" fmla="*/ 34142 w 38607"/>
                <a:gd name="connsiteY11" fmla="*/ 32265 h 35686"/>
                <a:gd name="connsiteX12" fmla="*/ 25760 w 38607"/>
                <a:gd name="connsiteY12" fmla="*/ 20708 h 35686"/>
                <a:gd name="connsiteX13" fmla="*/ 39603 w 38607"/>
                <a:gd name="connsiteY13" fmla="*/ 15882 h 35686"/>
                <a:gd name="connsiteX14" fmla="*/ 37063 w 38607"/>
                <a:gd name="connsiteY14" fmla="*/ 9786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474" y="14866"/>
                  </a:moveTo>
                  <a:lnTo>
                    <a:pt x="23474" y="515"/>
                  </a:lnTo>
                  <a:lnTo>
                    <a:pt x="16743" y="515"/>
                  </a:lnTo>
                  <a:lnTo>
                    <a:pt x="16743" y="14866"/>
                  </a:lnTo>
                  <a:lnTo>
                    <a:pt x="3281" y="9786"/>
                  </a:lnTo>
                  <a:lnTo>
                    <a:pt x="995" y="15882"/>
                  </a:lnTo>
                  <a:lnTo>
                    <a:pt x="14457" y="20708"/>
                  </a:lnTo>
                  <a:lnTo>
                    <a:pt x="6202" y="32265"/>
                  </a:lnTo>
                  <a:lnTo>
                    <a:pt x="11917" y="36202"/>
                  </a:lnTo>
                  <a:lnTo>
                    <a:pt x="20172" y="24010"/>
                  </a:lnTo>
                  <a:lnTo>
                    <a:pt x="28935" y="36202"/>
                  </a:lnTo>
                  <a:lnTo>
                    <a:pt x="34142" y="32265"/>
                  </a:lnTo>
                  <a:lnTo>
                    <a:pt x="25760" y="20708"/>
                  </a:lnTo>
                  <a:lnTo>
                    <a:pt x="39603" y="15882"/>
                  </a:lnTo>
                  <a:lnTo>
                    <a:pt x="37063" y="9786"/>
                  </a:lnTo>
                  <a:close/>
                </a:path>
              </a:pathLst>
            </a:custGeom>
            <a:solidFill>
              <a:schemeClr val="tx2"/>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138" name="Freeform 524">
              <a:extLst>
                <a:ext uri="{FF2B5EF4-FFF2-40B4-BE49-F238E27FC236}">
                  <a16:creationId xmlns:a16="http://schemas.microsoft.com/office/drawing/2014/main" id="{18E3ACEA-07D7-4121-8F51-CEE56686F6FC}"/>
                </a:ext>
              </a:extLst>
            </p:cNvPr>
            <p:cNvSpPr/>
            <p:nvPr/>
          </p:nvSpPr>
          <p:spPr>
            <a:xfrm>
              <a:off x="2872925" y="3729399"/>
              <a:ext cx="76967" cy="71144"/>
            </a:xfrm>
            <a:custGeom>
              <a:avLst/>
              <a:gdLst>
                <a:gd name="connsiteX0" fmla="*/ 23506 w 38607"/>
                <a:gd name="connsiteY0" fmla="*/ 14893 h 35686"/>
                <a:gd name="connsiteX1" fmla="*/ 23506 w 38607"/>
                <a:gd name="connsiteY1" fmla="*/ 542 h 35686"/>
                <a:gd name="connsiteX2" fmla="*/ 16775 w 38607"/>
                <a:gd name="connsiteY2" fmla="*/ 542 h 35686"/>
                <a:gd name="connsiteX3" fmla="*/ 16775 w 38607"/>
                <a:gd name="connsiteY3" fmla="*/ 14893 h 35686"/>
                <a:gd name="connsiteX4" fmla="*/ 3313 w 38607"/>
                <a:gd name="connsiteY4" fmla="*/ 9813 h 35686"/>
                <a:gd name="connsiteX5" fmla="*/ 1027 w 38607"/>
                <a:gd name="connsiteY5" fmla="*/ 15909 h 35686"/>
                <a:gd name="connsiteX6" fmla="*/ 14489 w 38607"/>
                <a:gd name="connsiteY6" fmla="*/ 20735 h 35686"/>
                <a:gd name="connsiteX7" fmla="*/ 6234 w 38607"/>
                <a:gd name="connsiteY7" fmla="*/ 32292 h 35686"/>
                <a:gd name="connsiteX8" fmla="*/ 11949 w 38607"/>
                <a:gd name="connsiteY8" fmla="*/ 36229 h 35686"/>
                <a:gd name="connsiteX9" fmla="*/ 20204 w 38607"/>
                <a:gd name="connsiteY9" fmla="*/ 24037 h 35686"/>
                <a:gd name="connsiteX10" fmla="*/ 28967 w 38607"/>
                <a:gd name="connsiteY10" fmla="*/ 36229 h 35686"/>
                <a:gd name="connsiteX11" fmla="*/ 34174 w 38607"/>
                <a:gd name="connsiteY11" fmla="*/ 32292 h 35686"/>
                <a:gd name="connsiteX12" fmla="*/ 25792 w 38607"/>
                <a:gd name="connsiteY12" fmla="*/ 20735 h 35686"/>
                <a:gd name="connsiteX13" fmla="*/ 39635 w 38607"/>
                <a:gd name="connsiteY13" fmla="*/ 15909 h 35686"/>
                <a:gd name="connsiteX14" fmla="*/ 37095 w 38607"/>
                <a:gd name="connsiteY14" fmla="*/ 9813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506" y="14893"/>
                  </a:moveTo>
                  <a:lnTo>
                    <a:pt x="23506" y="542"/>
                  </a:lnTo>
                  <a:lnTo>
                    <a:pt x="16775" y="542"/>
                  </a:lnTo>
                  <a:lnTo>
                    <a:pt x="16775" y="14893"/>
                  </a:lnTo>
                  <a:lnTo>
                    <a:pt x="3313" y="9813"/>
                  </a:lnTo>
                  <a:lnTo>
                    <a:pt x="1027" y="15909"/>
                  </a:lnTo>
                  <a:lnTo>
                    <a:pt x="14489" y="20735"/>
                  </a:lnTo>
                  <a:lnTo>
                    <a:pt x="6234" y="32292"/>
                  </a:lnTo>
                  <a:lnTo>
                    <a:pt x="11949" y="36229"/>
                  </a:lnTo>
                  <a:lnTo>
                    <a:pt x="20204" y="24037"/>
                  </a:lnTo>
                  <a:lnTo>
                    <a:pt x="28967" y="36229"/>
                  </a:lnTo>
                  <a:lnTo>
                    <a:pt x="34174" y="32292"/>
                  </a:lnTo>
                  <a:lnTo>
                    <a:pt x="25792" y="20735"/>
                  </a:lnTo>
                  <a:lnTo>
                    <a:pt x="39635" y="15909"/>
                  </a:lnTo>
                  <a:lnTo>
                    <a:pt x="37095" y="9813"/>
                  </a:lnTo>
                  <a:close/>
                </a:path>
              </a:pathLst>
            </a:custGeom>
            <a:solidFill>
              <a:schemeClr val="tx2"/>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139" name="Freeform 525">
              <a:extLst>
                <a:ext uri="{FF2B5EF4-FFF2-40B4-BE49-F238E27FC236}">
                  <a16:creationId xmlns:a16="http://schemas.microsoft.com/office/drawing/2014/main" id="{C0654D80-5CA9-4941-BFCE-880A667D95C4}"/>
                </a:ext>
              </a:extLst>
            </p:cNvPr>
            <p:cNvSpPr/>
            <p:nvPr/>
          </p:nvSpPr>
          <p:spPr>
            <a:xfrm>
              <a:off x="5417463" y="4147906"/>
              <a:ext cx="76967" cy="71144"/>
            </a:xfrm>
            <a:custGeom>
              <a:avLst/>
              <a:gdLst>
                <a:gd name="connsiteX0" fmla="*/ 23707 w 38607"/>
                <a:gd name="connsiteY0" fmla="*/ 14926 h 35686"/>
                <a:gd name="connsiteX1" fmla="*/ 23707 w 38607"/>
                <a:gd name="connsiteY1" fmla="*/ 575 h 35686"/>
                <a:gd name="connsiteX2" fmla="*/ 16976 w 38607"/>
                <a:gd name="connsiteY2" fmla="*/ 575 h 35686"/>
                <a:gd name="connsiteX3" fmla="*/ 16976 w 38607"/>
                <a:gd name="connsiteY3" fmla="*/ 14926 h 35686"/>
                <a:gd name="connsiteX4" fmla="*/ 3514 w 38607"/>
                <a:gd name="connsiteY4" fmla="*/ 9846 h 35686"/>
                <a:gd name="connsiteX5" fmla="*/ 1228 w 38607"/>
                <a:gd name="connsiteY5" fmla="*/ 15942 h 35686"/>
                <a:gd name="connsiteX6" fmla="*/ 14690 w 38607"/>
                <a:gd name="connsiteY6" fmla="*/ 20768 h 35686"/>
                <a:gd name="connsiteX7" fmla="*/ 6435 w 38607"/>
                <a:gd name="connsiteY7" fmla="*/ 32325 h 35686"/>
                <a:gd name="connsiteX8" fmla="*/ 12150 w 38607"/>
                <a:gd name="connsiteY8" fmla="*/ 36262 h 35686"/>
                <a:gd name="connsiteX9" fmla="*/ 20405 w 38607"/>
                <a:gd name="connsiteY9" fmla="*/ 24070 h 35686"/>
                <a:gd name="connsiteX10" fmla="*/ 29168 w 38607"/>
                <a:gd name="connsiteY10" fmla="*/ 36262 h 35686"/>
                <a:gd name="connsiteX11" fmla="*/ 34375 w 38607"/>
                <a:gd name="connsiteY11" fmla="*/ 32325 h 35686"/>
                <a:gd name="connsiteX12" fmla="*/ 25993 w 38607"/>
                <a:gd name="connsiteY12" fmla="*/ 20768 h 35686"/>
                <a:gd name="connsiteX13" fmla="*/ 39836 w 38607"/>
                <a:gd name="connsiteY13" fmla="*/ 15942 h 35686"/>
                <a:gd name="connsiteX14" fmla="*/ 37296 w 38607"/>
                <a:gd name="connsiteY14" fmla="*/ 9846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707" y="14926"/>
                  </a:moveTo>
                  <a:lnTo>
                    <a:pt x="23707" y="575"/>
                  </a:lnTo>
                  <a:lnTo>
                    <a:pt x="16976" y="575"/>
                  </a:lnTo>
                  <a:lnTo>
                    <a:pt x="16976" y="14926"/>
                  </a:lnTo>
                  <a:lnTo>
                    <a:pt x="3514" y="9846"/>
                  </a:lnTo>
                  <a:lnTo>
                    <a:pt x="1228" y="15942"/>
                  </a:lnTo>
                  <a:lnTo>
                    <a:pt x="14690" y="20768"/>
                  </a:lnTo>
                  <a:lnTo>
                    <a:pt x="6435" y="32325"/>
                  </a:lnTo>
                  <a:lnTo>
                    <a:pt x="12150" y="36262"/>
                  </a:lnTo>
                  <a:lnTo>
                    <a:pt x="20405" y="24070"/>
                  </a:lnTo>
                  <a:lnTo>
                    <a:pt x="29168" y="36262"/>
                  </a:lnTo>
                  <a:lnTo>
                    <a:pt x="34375" y="32325"/>
                  </a:lnTo>
                  <a:lnTo>
                    <a:pt x="25993" y="20768"/>
                  </a:lnTo>
                  <a:lnTo>
                    <a:pt x="39836" y="15942"/>
                  </a:lnTo>
                  <a:lnTo>
                    <a:pt x="37296" y="9846"/>
                  </a:lnTo>
                  <a:close/>
                </a:path>
              </a:pathLst>
            </a:custGeom>
            <a:solidFill>
              <a:schemeClr val="tx2"/>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140" name="Freeform 526">
              <a:extLst>
                <a:ext uri="{FF2B5EF4-FFF2-40B4-BE49-F238E27FC236}">
                  <a16:creationId xmlns:a16="http://schemas.microsoft.com/office/drawing/2014/main" id="{9642A90B-E39A-4510-A920-25069DEDD0DD}"/>
                </a:ext>
              </a:extLst>
            </p:cNvPr>
            <p:cNvSpPr/>
            <p:nvPr/>
          </p:nvSpPr>
          <p:spPr>
            <a:xfrm>
              <a:off x="5898520" y="4147906"/>
              <a:ext cx="76967" cy="71144"/>
            </a:xfrm>
            <a:custGeom>
              <a:avLst/>
              <a:gdLst>
                <a:gd name="connsiteX0" fmla="*/ 23745 w 38607"/>
                <a:gd name="connsiteY0" fmla="*/ 14926 h 35686"/>
                <a:gd name="connsiteX1" fmla="*/ 23745 w 38607"/>
                <a:gd name="connsiteY1" fmla="*/ 575 h 35686"/>
                <a:gd name="connsiteX2" fmla="*/ 17014 w 38607"/>
                <a:gd name="connsiteY2" fmla="*/ 575 h 35686"/>
                <a:gd name="connsiteX3" fmla="*/ 17014 w 38607"/>
                <a:gd name="connsiteY3" fmla="*/ 14926 h 35686"/>
                <a:gd name="connsiteX4" fmla="*/ 3552 w 38607"/>
                <a:gd name="connsiteY4" fmla="*/ 9846 h 35686"/>
                <a:gd name="connsiteX5" fmla="*/ 1266 w 38607"/>
                <a:gd name="connsiteY5" fmla="*/ 15942 h 35686"/>
                <a:gd name="connsiteX6" fmla="*/ 14728 w 38607"/>
                <a:gd name="connsiteY6" fmla="*/ 20768 h 35686"/>
                <a:gd name="connsiteX7" fmla="*/ 6473 w 38607"/>
                <a:gd name="connsiteY7" fmla="*/ 32325 h 35686"/>
                <a:gd name="connsiteX8" fmla="*/ 12188 w 38607"/>
                <a:gd name="connsiteY8" fmla="*/ 36262 h 35686"/>
                <a:gd name="connsiteX9" fmla="*/ 20443 w 38607"/>
                <a:gd name="connsiteY9" fmla="*/ 24070 h 35686"/>
                <a:gd name="connsiteX10" fmla="*/ 29206 w 38607"/>
                <a:gd name="connsiteY10" fmla="*/ 36262 h 35686"/>
                <a:gd name="connsiteX11" fmla="*/ 34413 w 38607"/>
                <a:gd name="connsiteY11" fmla="*/ 32325 h 35686"/>
                <a:gd name="connsiteX12" fmla="*/ 26031 w 38607"/>
                <a:gd name="connsiteY12" fmla="*/ 20768 h 35686"/>
                <a:gd name="connsiteX13" fmla="*/ 39874 w 38607"/>
                <a:gd name="connsiteY13" fmla="*/ 15942 h 35686"/>
                <a:gd name="connsiteX14" fmla="*/ 37334 w 38607"/>
                <a:gd name="connsiteY14" fmla="*/ 9846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745" y="14926"/>
                  </a:moveTo>
                  <a:lnTo>
                    <a:pt x="23745" y="575"/>
                  </a:lnTo>
                  <a:lnTo>
                    <a:pt x="17014" y="575"/>
                  </a:lnTo>
                  <a:lnTo>
                    <a:pt x="17014" y="14926"/>
                  </a:lnTo>
                  <a:lnTo>
                    <a:pt x="3552" y="9846"/>
                  </a:lnTo>
                  <a:lnTo>
                    <a:pt x="1266" y="15942"/>
                  </a:lnTo>
                  <a:lnTo>
                    <a:pt x="14728" y="20768"/>
                  </a:lnTo>
                  <a:lnTo>
                    <a:pt x="6473" y="32325"/>
                  </a:lnTo>
                  <a:lnTo>
                    <a:pt x="12188" y="36262"/>
                  </a:lnTo>
                  <a:lnTo>
                    <a:pt x="20443" y="24070"/>
                  </a:lnTo>
                  <a:lnTo>
                    <a:pt x="29206" y="36262"/>
                  </a:lnTo>
                  <a:lnTo>
                    <a:pt x="34413" y="32325"/>
                  </a:lnTo>
                  <a:lnTo>
                    <a:pt x="26031" y="20768"/>
                  </a:lnTo>
                  <a:lnTo>
                    <a:pt x="39874" y="15942"/>
                  </a:lnTo>
                  <a:lnTo>
                    <a:pt x="37334" y="9846"/>
                  </a:lnTo>
                  <a:close/>
                </a:path>
              </a:pathLst>
            </a:custGeom>
            <a:solidFill>
              <a:schemeClr val="tx2"/>
            </a:solid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grpSp>
      <p:grpSp>
        <p:nvGrpSpPr>
          <p:cNvPr id="152" name="Group 151">
            <a:extLst>
              <a:ext uri="{FF2B5EF4-FFF2-40B4-BE49-F238E27FC236}">
                <a16:creationId xmlns:a16="http://schemas.microsoft.com/office/drawing/2014/main" id="{A625FEF5-88DD-4E9E-9ACB-6DBBAB61D54D}"/>
              </a:ext>
            </a:extLst>
          </p:cNvPr>
          <p:cNvGrpSpPr/>
          <p:nvPr/>
        </p:nvGrpSpPr>
        <p:grpSpPr>
          <a:xfrm>
            <a:off x="2913234" y="4725660"/>
            <a:ext cx="260008" cy="254044"/>
            <a:chOff x="815261" y="2115787"/>
            <a:chExt cx="317415" cy="593473"/>
          </a:xfrm>
        </p:grpSpPr>
        <p:sp>
          <p:nvSpPr>
            <p:cNvPr id="153" name="TextBox 152">
              <a:extLst>
                <a:ext uri="{FF2B5EF4-FFF2-40B4-BE49-F238E27FC236}">
                  <a16:creationId xmlns:a16="http://schemas.microsoft.com/office/drawing/2014/main" id="{AC4AA2F1-470B-4EB6-A3FF-8E50E99CBD2E}"/>
                </a:ext>
              </a:extLst>
            </p:cNvPr>
            <p:cNvSpPr txBox="1"/>
            <p:nvPr/>
          </p:nvSpPr>
          <p:spPr>
            <a:xfrm>
              <a:off x="815261" y="2115787"/>
              <a:ext cx="317415" cy="593473"/>
            </a:xfrm>
            <a:prstGeom prst="rect">
              <a:avLst/>
            </a:prstGeom>
            <a:noFill/>
          </p:spPr>
          <p:txBody>
            <a:bodyPr wrap="none" rtlCol="0" anchor="ctr">
              <a:spAutoFit/>
            </a:bodyPr>
            <a:lstStyle/>
            <a:p>
              <a:pPr defTabSz="685783" fontAlgn="auto">
                <a:spcBef>
                  <a:spcPts val="0"/>
                </a:spcBef>
                <a:spcAft>
                  <a:spcPts val="0"/>
                </a:spcAft>
              </a:pPr>
              <a:r>
                <a:rPr lang="en-US" sz="1051" b="1" dirty="0">
                  <a:solidFill>
                    <a:srgbClr val="4D4D4D"/>
                  </a:solidFill>
                  <a:latin typeface="Arial" panose="020B0604020202020204"/>
                </a:rPr>
                <a:t>0</a:t>
              </a:r>
            </a:p>
          </p:txBody>
        </p:sp>
        <p:cxnSp>
          <p:nvCxnSpPr>
            <p:cNvPr id="154" name="Straight Connector 153">
              <a:extLst>
                <a:ext uri="{FF2B5EF4-FFF2-40B4-BE49-F238E27FC236}">
                  <a16:creationId xmlns:a16="http://schemas.microsoft.com/office/drawing/2014/main" id="{B6ACC886-D400-4196-96E3-19635251B4F3}"/>
                </a:ext>
              </a:extLst>
            </p:cNvPr>
            <p:cNvCxnSpPr>
              <a:cxnSpLocks/>
            </p:cNvCxnSpPr>
            <p:nvPr/>
          </p:nvCxnSpPr>
          <p:spPr>
            <a:xfrm rot="5400000" flipH="1">
              <a:off x="933549" y="2203806"/>
              <a:ext cx="79579"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155" name="Group 154">
            <a:extLst>
              <a:ext uri="{FF2B5EF4-FFF2-40B4-BE49-F238E27FC236}">
                <a16:creationId xmlns:a16="http://schemas.microsoft.com/office/drawing/2014/main" id="{637D01A5-3403-4FD6-A4B4-519AF7DE2303}"/>
              </a:ext>
            </a:extLst>
          </p:cNvPr>
          <p:cNvGrpSpPr/>
          <p:nvPr/>
        </p:nvGrpSpPr>
        <p:grpSpPr>
          <a:xfrm>
            <a:off x="3861637" y="4725660"/>
            <a:ext cx="260008" cy="254044"/>
            <a:chOff x="815261" y="2115787"/>
            <a:chExt cx="317415" cy="593473"/>
          </a:xfrm>
        </p:grpSpPr>
        <p:sp>
          <p:nvSpPr>
            <p:cNvPr id="156" name="TextBox 155">
              <a:extLst>
                <a:ext uri="{FF2B5EF4-FFF2-40B4-BE49-F238E27FC236}">
                  <a16:creationId xmlns:a16="http://schemas.microsoft.com/office/drawing/2014/main" id="{4F70F69E-28C5-41E8-99AD-83A6095B85D4}"/>
                </a:ext>
              </a:extLst>
            </p:cNvPr>
            <p:cNvSpPr txBox="1"/>
            <p:nvPr/>
          </p:nvSpPr>
          <p:spPr>
            <a:xfrm>
              <a:off x="815261" y="2115787"/>
              <a:ext cx="317415" cy="593473"/>
            </a:xfrm>
            <a:prstGeom prst="rect">
              <a:avLst/>
            </a:prstGeom>
            <a:noFill/>
          </p:spPr>
          <p:txBody>
            <a:bodyPr wrap="none" rtlCol="0" anchor="ctr">
              <a:spAutoFit/>
            </a:bodyPr>
            <a:lstStyle/>
            <a:p>
              <a:pPr defTabSz="685783" fontAlgn="auto">
                <a:spcBef>
                  <a:spcPts val="0"/>
                </a:spcBef>
                <a:spcAft>
                  <a:spcPts val="0"/>
                </a:spcAft>
              </a:pPr>
              <a:r>
                <a:rPr lang="en-US" sz="1051" b="1" dirty="0">
                  <a:solidFill>
                    <a:srgbClr val="4D4D4D"/>
                  </a:solidFill>
                  <a:latin typeface="Arial" panose="020B0604020202020204"/>
                </a:rPr>
                <a:t>6</a:t>
              </a:r>
            </a:p>
          </p:txBody>
        </p:sp>
        <p:cxnSp>
          <p:nvCxnSpPr>
            <p:cNvPr id="157" name="Straight Connector 156">
              <a:extLst>
                <a:ext uri="{FF2B5EF4-FFF2-40B4-BE49-F238E27FC236}">
                  <a16:creationId xmlns:a16="http://schemas.microsoft.com/office/drawing/2014/main" id="{BA48CCA1-F406-41A5-8527-3F7FA5CED2B8}"/>
                </a:ext>
              </a:extLst>
            </p:cNvPr>
            <p:cNvCxnSpPr>
              <a:cxnSpLocks/>
            </p:cNvCxnSpPr>
            <p:nvPr/>
          </p:nvCxnSpPr>
          <p:spPr>
            <a:xfrm rot="5400000" flipH="1">
              <a:off x="933549" y="2203806"/>
              <a:ext cx="79579"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158" name="Group 157">
            <a:extLst>
              <a:ext uri="{FF2B5EF4-FFF2-40B4-BE49-F238E27FC236}">
                <a16:creationId xmlns:a16="http://schemas.microsoft.com/office/drawing/2014/main" id="{39D73342-D07F-4ED4-B735-906614882E66}"/>
              </a:ext>
            </a:extLst>
          </p:cNvPr>
          <p:cNvGrpSpPr/>
          <p:nvPr/>
        </p:nvGrpSpPr>
        <p:grpSpPr>
          <a:xfrm>
            <a:off x="4801259" y="4725660"/>
            <a:ext cx="335348" cy="254044"/>
            <a:chOff x="769274" y="2115787"/>
            <a:chExt cx="409388" cy="593473"/>
          </a:xfrm>
        </p:grpSpPr>
        <p:sp>
          <p:nvSpPr>
            <p:cNvPr id="159" name="TextBox 158">
              <a:extLst>
                <a:ext uri="{FF2B5EF4-FFF2-40B4-BE49-F238E27FC236}">
                  <a16:creationId xmlns:a16="http://schemas.microsoft.com/office/drawing/2014/main" id="{78C26E44-EDED-4577-9E47-A38BC79AEC30}"/>
                </a:ext>
              </a:extLst>
            </p:cNvPr>
            <p:cNvSpPr txBox="1"/>
            <p:nvPr/>
          </p:nvSpPr>
          <p:spPr>
            <a:xfrm>
              <a:off x="769274" y="2115787"/>
              <a:ext cx="409388" cy="593473"/>
            </a:xfrm>
            <a:prstGeom prst="rect">
              <a:avLst/>
            </a:prstGeom>
            <a:noFill/>
          </p:spPr>
          <p:txBody>
            <a:bodyPr wrap="none" rtlCol="0" anchor="ctr">
              <a:spAutoFit/>
            </a:bodyPr>
            <a:lstStyle/>
            <a:p>
              <a:pPr defTabSz="685783" fontAlgn="auto">
                <a:spcBef>
                  <a:spcPts val="0"/>
                </a:spcBef>
                <a:spcAft>
                  <a:spcPts val="0"/>
                </a:spcAft>
              </a:pPr>
              <a:r>
                <a:rPr lang="en-US" sz="1051" b="1" dirty="0">
                  <a:solidFill>
                    <a:srgbClr val="4D4D4D"/>
                  </a:solidFill>
                  <a:latin typeface="Arial" panose="020B0604020202020204"/>
                </a:rPr>
                <a:t>12</a:t>
              </a:r>
            </a:p>
          </p:txBody>
        </p:sp>
        <p:cxnSp>
          <p:nvCxnSpPr>
            <p:cNvPr id="160" name="Straight Connector 159">
              <a:extLst>
                <a:ext uri="{FF2B5EF4-FFF2-40B4-BE49-F238E27FC236}">
                  <a16:creationId xmlns:a16="http://schemas.microsoft.com/office/drawing/2014/main" id="{6073613E-D99C-4E26-B870-B1EF22A21C56}"/>
                </a:ext>
              </a:extLst>
            </p:cNvPr>
            <p:cNvCxnSpPr>
              <a:cxnSpLocks/>
            </p:cNvCxnSpPr>
            <p:nvPr/>
          </p:nvCxnSpPr>
          <p:spPr>
            <a:xfrm rot="5400000" flipH="1">
              <a:off x="933548" y="2203806"/>
              <a:ext cx="79579"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161" name="Group 160">
            <a:extLst>
              <a:ext uri="{FF2B5EF4-FFF2-40B4-BE49-F238E27FC236}">
                <a16:creationId xmlns:a16="http://schemas.microsoft.com/office/drawing/2014/main" id="{9B22AB5F-D4B5-40CD-976B-99BF131AAFF0}"/>
              </a:ext>
            </a:extLst>
          </p:cNvPr>
          <p:cNvGrpSpPr/>
          <p:nvPr/>
        </p:nvGrpSpPr>
        <p:grpSpPr>
          <a:xfrm>
            <a:off x="5807437" y="4725660"/>
            <a:ext cx="335348" cy="254044"/>
            <a:chOff x="769274" y="2115787"/>
            <a:chExt cx="409388" cy="593473"/>
          </a:xfrm>
        </p:grpSpPr>
        <p:sp>
          <p:nvSpPr>
            <p:cNvPr id="162" name="TextBox 161">
              <a:extLst>
                <a:ext uri="{FF2B5EF4-FFF2-40B4-BE49-F238E27FC236}">
                  <a16:creationId xmlns:a16="http://schemas.microsoft.com/office/drawing/2014/main" id="{80919168-4415-4F7F-A673-BEF2CDF03C39}"/>
                </a:ext>
              </a:extLst>
            </p:cNvPr>
            <p:cNvSpPr txBox="1"/>
            <p:nvPr/>
          </p:nvSpPr>
          <p:spPr>
            <a:xfrm>
              <a:off x="769274" y="2115787"/>
              <a:ext cx="409388" cy="593473"/>
            </a:xfrm>
            <a:prstGeom prst="rect">
              <a:avLst/>
            </a:prstGeom>
            <a:noFill/>
          </p:spPr>
          <p:txBody>
            <a:bodyPr wrap="none" rtlCol="0" anchor="ctr">
              <a:spAutoFit/>
            </a:bodyPr>
            <a:lstStyle/>
            <a:p>
              <a:pPr defTabSz="685783" fontAlgn="auto">
                <a:spcBef>
                  <a:spcPts val="0"/>
                </a:spcBef>
                <a:spcAft>
                  <a:spcPts val="0"/>
                </a:spcAft>
              </a:pPr>
              <a:r>
                <a:rPr lang="en-US" sz="1051" b="1" dirty="0">
                  <a:solidFill>
                    <a:srgbClr val="4D4D4D"/>
                  </a:solidFill>
                  <a:latin typeface="Arial" panose="020B0604020202020204"/>
                </a:rPr>
                <a:t>18</a:t>
              </a:r>
            </a:p>
          </p:txBody>
        </p:sp>
        <p:cxnSp>
          <p:nvCxnSpPr>
            <p:cNvPr id="163" name="Straight Connector 162">
              <a:extLst>
                <a:ext uri="{FF2B5EF4-FFF2-40B4-BE49-F238E27FC236}">
                  <a16:creationId xmlns:a16="http://schemas.microsoft.com/office/drawing/2014/main" id="{02BB412D-2461-4E41-82DB-3A64F5AE03AA}"/>
                </a:ext>
              </a:extLst>
            </p:cNvPr>
            <p:cNvCxnSpPr>
              <a:cxnSpLocks/>
            </p:cNvCxnSpPr>
            <p:nvPr/>
          </p:nvCxnSpPr>
          <p:spPr>
            <a:xfrm rot="5400000" flipH="1">
              <a:off x="933548" y="2203806"/>
              <a:ext cx="79579"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164" name="Group 163">
            <a:extLst>
              <a:ext uri="{FF2B5EF4-FFF2-40B4-BE49-F238E27FC236}">
                <a16:creationId xmlns:a16="http://schemas.microsoft.com/office/drawing/2014/main" id="{2F348D76-E366-40FA-A1D0-D4B8E12C4C01}"/>
              </a:ext>
            </a:extLst>
          </p:cNvPr>
          <p:cNvGrpSpPr/>
          <p:nvPr/>
        </p:nvGrpSpPr>
        <p:grpSpPr>
          <a:xfrm>
            <a:off x="6813613" y="4725660"/>
            <a:ext cx="335348" cy="254044"/>
            <a:chOff x="769274" y="2115787"/>
            <a:chExt cx="409388" cy="593473"/>
          </a:xfrm>
        </p:grpSpPr>
        <p:sp>
          <p:nvSpPr>
            <p:cNvPr id="165" name="TextBox 164">
              <a:extLst>
                <a:ext uri="{FF2B5EF4-FFF2-40B4-BE49-F238E27FC236}">
                  <a16:creationId xmlns:a16="http://schemas.microsoft.com/office/drawing/2014/main" id="{24B9D3B1-5F3C-4AAC-9092-B3D545AE6E8C}"/>
                </a:ext>
              </a:extLst>
            </p:cNvPr>
            <p:cNvSpPr txBox="1"/>
            <p:nvPr/>
          </p:nvSpPr>
          <p:spPr>
            <a:xfrm>
              <a:off x="769274" y="2115787"/>
              <a:ext cx="409388" cy="593473"/>
            </a:xfrm>
            <a:prstGeom prst="rect">
              <a:avLst/>
            </a:prstGeom>
            <a:noFill/>
          </p:spPr>
          <p:txBody>
            <a:bodyPr wrap="none" rtlCol="0" anchor="ctr">
              <a:spAutoFit/>
            </a:bodyPr>
            <a:lstStyle/>
            <a:p>
              <a:pPr defTabSz="685783" fontAlgn="auto">
                <a:spcBef>
                  <a:spcPts val="0"/>
                </a:spcBef>
                <a:spcAft>
                  <a:spcPts val="0"/>
                </a:spcAft>
              </a:pPr>
              <a:r>
                <a:rPr lang="en-US" sz="1051" b="1" dirty="0">
                  <a:solidFill>
                    <a:srgbClr val="4D4D4D"/>
                  </a:solidFill>
                  <a:latin typeface="Arial" panose="020B0604020202020204"/>
                </a:rPr>
                <a:t>24</a:t>
              </a:r>
            </a:p>
          </p:txBody>
        </p:sp>
        <p:cxnSp>
          <p:nvCxnSpPr>
            <p:cNvPr id="166" name="Straight Connector 165">
              <a:extLst>
                <a:ext uri="{FF2B5EF4-FFF2-40B4-BE49-F238E27FC236}">
                  <a16:creationId xmlns:a16="http://schemas.microsoft.com/office/drawing/2014/main" id="{5B1F58DD-E21F-4078-AEB4-019BE0F970BA}"/>
                </a:ext>
              </a:extLst>
            </p:cNvPr>
            <p:cNvCxnSpPr>
              <a:cxnSpLocks/>
            </p:cNvCxnSpPr>
            <p:nvPr/>
          </p:nvCxnSpPr>
          <p:spPr>
            <a:xfrm rot="5400000" flipH="1">
              <a:off x="933548" y="2203806"/>
              <a:ext cx="79579"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167" name="Group 166">
            <a:extLst>
              <a:ext uri="{FF2B5EF4-FFF2-40B4-BE49-F238E27FC236}">
                <a16:creationId xmlns:a16="http://schemas.microsoft.com/office/drawing/2014/main" id="{F1FC4928-BE82-4DBC-A0F8-3B2925CDD66F}"/>
              </a:ext>
            </a:extLst>
          </p:cNvPr>
          <p:cNvGrpSpPr/>
          <p:nvPr/>
        </p:nvGrpSpPr>
        <p:grpSpPr>
          <a:xfrm>
            <a:off x="7819789" y="4725660"/>
            <a:ext cx="335348" cy="254044"/>
            <a:chOff x="769274" y="2115787"/>
            <a:chExt cx="409388" cy="593473"/>
          </a:xfrm>
        </p:grpSpPr>
        <p:sp>
          <p:nvSpPr>
            <p:cNvPr id="168" name="TextBox 167">
              <a:extLst>
                <a:ext uri="{FF2B5EF4-FFF2-40B4-BE49-F238E27FC236}">
                  <a16:creationId xmlns:a16="http://schemas.microsoft.com/office/drawing/2014/main" id="{77D86E68-0098-4D40-82E5-458284593FE2}"/>
                </a:ext>
              </a:extLst>
            </p:cNvPr>
            <p:cNvSpPr txBox="1"/>
            <p:nvPr/>
          </p:nvSpPr>
          <p:spPr>
            <a:xfrm>
              <a:off x="769274" y="2115787"/>
              <a:ext cx="409388" cy="593473"/>
            </a:xfrm>
            <a:prstGeom prst="rect">
              <a:avLst/>
            </a:prstGeom>
            <a:noFill/>
          </p:spPr>
          <p:txBody>
            <a:bodyPr wrap="none" rtlCol="0" anchor="ctr">
              <a:spAutoFit/>
            </a:bodyPr>
            <a:lstStyle/>
            <a:p>
              <a:pPr defTabSz="685783" fontAlgn="auto">
                <a:spcBef>
                  <a:spcPts val="0"/>
                </a:spcBef>
                <a:spcAft>
                  <a:spcPts val="0"/>
                </a:spcAft>
              </a:pPr>
              <a:r>
                <a:rPr lang="en-US" sz="1051" b="1" dirty="0">
                  <a:solidFill>
                    <a:srgbClr val="4D4D4D"/>
                  </a:solidFill>
                  <a:latin typeface="Arial" panose="020B0604020202020204"/>
                </a:rPr>
                <a:t>30</a:t>
              </a:r>
            </a:p>
          </p:txBody>
        </p:sp>
        <p:cxnSp>
          <p:nvCxnSpPr>
            <p:cNvPr id="169" name="Straight Connector 168">
              <a:extLst>
                <a:ext uri="{FF2B5EF4-FFF2-40B4-BE49-F238E27FC236}">
                  <a16:creationId xmlns:a16="http://schemas.microsoft.com/office/drawing/2014/main" id="{E4A1BDA0-7ADD-47EF-9145-EE99638D8C86}"/>
                </a:ext>
              </a:extLst>
            </p:cNvPr>
            <p:cNvCxnSpPr>
              <a:cxnSpLocks/>
            </p:cNvCxnSpPr>
            <p:nvPr/>
          </p:nvCxnSpPr>
          <p:spPr>
            <a:xfrm rot="5400000" flipH="1">
              <a:off x="933548" y="2203806"/>
              <a:ext cx="79579"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170" name="Group 169">
            <a:extLst>
              <a:ext uri="{FF2B5EF4-FFF2-40B4-BE49-F238E27FC236}">
                <a16:creationId xmlns:a16="http://schemas.microsoft.com/office/drawing/2014/main" id="{8B0FA679-BDB7-4352-BF46-41E488E7A019}"/>
              </a:ext>
            </a:extLst>
          </p:cNvPr>
          <p:cNvGrpSpPr/>
          <p:nvPr/>
        </p:nvGrpSpPr>
        <p:grpSpPr>
          <a:xfrm>
            <a:off x="9832146" y="4732383"/>
            <a:ext cx="335348" cy="254044"/>
            <a:chOff x="769274" y="2115785"/>
            <a:chExt cx="409388" cy="593471"/>
          </a:xfrm>
        </p:grpSpPr>
        <p:sp>
          <p:nvSpPr>
            <p:cNvPr id="171" name="TextBox 170">
              <a:extLst>
                <a:ext uri="{FF2B5EF4-FFF2-40B4-BE49-F238E27FC236}">
                  <a16:creationId xmlns:a16="http://schemas.microsoft.com/office/drawing/2014/main" id="{9871898C-D76E-4DB1-BCE1-7EF31CFE5FAE}"/>
                </a:ext>
              </a:extLst>
            </p:cNvPr>
            <p:cNvSpPr txBox="1"/>
            <p:nvPr/>
          </p:nvSpPr>
          <p:spPr>
            <a:xfrm>
              <a:off x="769274" y="2115785"/>
              <a:ext cx="409388" cy="593471"/>
            </a:xfrm>
            <a:prstGeom prst="rect">
              <a:avLst/>
            </a:prstGeom>
            <a:noFill/>
          </p:spPr>
          <p:txBody>
            <a:bodyPr wrap="none" rtlCol="0" anchor="ctr">
              <a:spAutoFit/>
            </a:bodyPr>
            <a:lstStyle/>
            <a:p>
              <a:pPr defTabSz="685783" fontAlgn="auto">
                <a:spcBef>
                  <a:spcPts val="0"/>
                </a:spcBef>
                <a:spcAft>
                  <a:spcPts val="0"/>
                </a:spcAft>
              </a:pPr>
              <a:r>
                <a:rPr lang="en-US" sz="1051" b="1" dirty="0">
                  <a:solidFill>
                    <a:srgbClr val="4D4D4D"/>
                  </a:solidFill>
                  <a:latin typeface="Arial" panose="020B0604020202020204"/>
                </a:rPr>
                <a:t>42</a:t>
              </a:r>
            </a:p>
          </p:txBody>
        </p:sp>
        <p:cxnSp>
          <p:nvCxnSpPr>
            <p:cNvPr id="172" name="Straight Connector 171">
              <a:extLst>
                <a:ext uri="{FF2B5EF4-FFF2-40B4-BE49-F238E27FC236}">
                  <a16:creationId xmlns:a16="http://schemas.microsoft.com/office/drawing/2014/main" id="{499A12FE-5BCF-42D0-8621-F2BC8257326A}"/>
                </a:ext>
              </a:extLst>
            </p:cNvPr>
            <p:cNvCxnSpPr>
              <a:cxnSpLocks/>
            </p:cNvCxnSpPr>
            <p:nvPr/>
          </p:nvCxnSpPr>
          <p:spPr>
            <a:xfrm rot="5400000" flipH="1">
              <a:off x="933548" y="2196996"/>
              <a:ext cx="79579"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173" name="Group 172">
            <a:extLst>
              <a:ext uri="{FF2B5EF4-FFF2-40B4-BE49-F238E27FC236}">
                <a16:creationId xmlns:a16="http://schemas.microsoft.com/office/drawing/2014/main" id="{5E8B4597-A12D-4043-9357-67D8DAB60855}"/>
              </a:ext>
            </a:extLst>
          </p:cNvPr>
          <p:cNvGrpSpPr/>
          <p:nvPr/>
        </p:nvGrpSpPr>
        <p:grpSpPr>
          <a:xfrm>
            <a:off x="8825969" y="4725660"/>
            <a:ext cx="335348" cy="254044"/>
            <a:chOff x="769274" y="2115787"/>
            <a:chExt cx="409388" cy="593473"/>
          </a:xfrm>
        </p:grpSpPr>
        <p:sp>
          <p:nvSpPr>
            <p:cNvPr id="174" name="TextBox 173">
              <a:extLst>
                <a:ext uri="{FF2B5EF4-FFF2-40B4-BE49-F238E27FC236}">
                  <a16:creationId xmlns:a16="http://schemas.microsoft.com/office/drawing/2014/main" id="{8BDDA473-6187-427C-B66D-40D3B1F72ED8}"/>
                </a:ext>
              </a:extLst>
            </p:cNvPr>
            <p:cNvSpPr txBox="1"/>
            <p:nvPr/>
          </p:nvSpPr>
          <p:spPr>
            <a:xfrm>
              <a:off x="769274" y="2115787"/>
              <a:ext cx="409388" cy="593473"/>
            </a:xfrm>
            <a:prstGeom prst="rect">
              <a:avLst/>
            </a:prstGeom>
            <a:noFill/>
          </p:spPr>
          <p:txBody>
            <a:bodyPr wrap="none" rtlCol="0" anchor="ctr">
              <a:spAutoFit/>
            </a:bodyPr>
            <a:lstStyle/>
            <a:p>
              <a:pPr defTabSz="685783" fontAlgn="auto">
                <a:spcBef>
                  <a:spcPts val="0"/>
                </a:spcBef>
                <a:spcAft>
                  <a:spcPts val="0"/>
                </a:spcAft>
              </a:pPr>
              <a:r>
                <a:rPr lang="en-US" sz="1051" b="1" dirty="0">
                  <a:solidFill>
                    <a:srgbClr val="4D4D4D"/>
                  </a:solidFill>
                  <a:latin typeface="Arial" panose="020B0604020202020204"/>
                </a:rPr>
                <a:t>36</a:t>
              </a:r>
            </a:p>
          </p:txBody>
        </p:sp>
        <p:cxnSp>
          <p:nvCxnSpPr>
            <p:cNvPr id="175" name="Straight Connector 174">
              <a:extLst>
                <a:ext uri="{FF2B5EF4-FFF2-40B4-BE49-F238E27FC236}">
                  <a16:creationId xmlns:a16="http://schemas.microsoft.com/office/drawing/2014/main" id="{7C26241C-2CE3-4244-9548-A2EB6E334B2D}"/>
                </a:ext>
              </a:extLst>
            </p:cNvPr>
            <p:cNvCxnSpPr>
              <a:cxnSpLocks/>
            </p:cNvCxnSpPr>
            <p:nvPr/>
          </p:nvCxnSpPr>
          <p:spPr>
            <a:xfrm rot="5400000" flipH="1">
              <a:off x="933548" y="2203806"/>
              <a:ext cx="79579"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176" name="Group 175">
            <a:extLst>
              <a:ext uri="{FF2B5EF4-FFF2-40B4-BE49-F238E27FC236}">
                <a16:creationId xmlns:a16="http://schemas.microsoft.com/office/drawing/2014/main" id="{5B8DD7FA-E336-466F-B440-1B0E130F9527}"/>
              </a:ext>
            </a:extLst>
          </p:cNvPr>
          <p:cNvGrpSpPr/>
          <p:nvPr/>
        </p:nvGrpSpPr>
        <p:grpSpPr>
          <a:xfrm>
            <a:off x="2539117" y="2050232"/>
            <a:ext cx="447941" cy="2795632"/>
            <a:chOff x="819583" y="2301002"/>
            <a:chExt cx="258778" cy="2104953"/>
          </a:xfrm>
        </p:grpSpPr>
        <p:grpSp>
          <p:nvGrpSpPr>
            <p:cNvPr id="177" name="Group 176">
              <a:extLst>
                <a:ext uri="{FF2B5EF4-FFF2-40B4-BE49-F238E27FC236}">
                  <a16:creationId xmlns:a16="http://schemas.microsoft.com/office/drawing/2014/main" id="{302481BD-E41E-48C7-AC3C-35F4EC4D9C1B}"/>
                </a:ext>
              </a:extLst>
            </p:cNvPr>
            <p:cNvGrpSpPr/>
            <p:nvPr/>
          </p:nvGrpSpPr>
          <p:grpSpPr>
            <a:xfrm>
              <a:off x="819583" y="2301002"/>
              <a:ext cx="258778" cy="191281"/>
              <a:chOff x="819583" y="2201341"/>
              <a:chExt cx="258778" cy="368211"/>
            </a:xfrm>
          </p:grpSpPr>
          <p:sp>
            <p:nvSpPr>
              <p:cNvPr id="209" name="TextBox 208">
                <a:extLst>
                  <a:ext uri="{FF2B5EF4-FFF2-40B4-BE49-F238E27FC236}">
                    <a16:creationId xmlns:a16="http://schemas.microsoft.com/office/drawing/2014/main" id="{5D64A1D4-D8A9-4A84-8BBF-FB7642D599BF}"/>
                  </a:ext>
                </a:extLst>
              </p:cNvPr>
              <p:cNvSpPr txBox="1"/>
              <p:nvPr/>
            </p:nvSpPr>
            <p:spPr>
              <a:xfrm>
                <a:off x="819583" y="2201341"/>
                <a:ext cx="237258" cy="368211"/>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100</a:t>
                </a:r>
              </a:p>
            </p:txBody>
          </p:sp>
          <p:cxnSp>
            <p:nvCxnSpPr>
              <p:cNvPr id="211" name="Straight Connector 210">
                <a:extLst>
                  <a:ext uri="{FF2B5EF4-FFF2-40B4-BE49-F238E27FC236}">
                    <a16:creationId xmlns:a16="http://schemas.microsoft.com/office/drawing/2014/main" id="{B543E217-3DB3-4B9B-9256-0515942C6739}"/>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178" name="Group 177">
              <a:extLst>
                <a:ext uri="{FF2B5EF4-FFF2-40B4-BE49-F238E27FC236}">
                  <a16:creationId xmlns:a16="http://schemas.microsoft.com/office/drawing/2014/main" id="{43D8834B-4C14-4B82-BE6C-FE89523E4DEA}"/>
                </a:ext>
              </a:extLst>
            </p:cNvPr>
            <p:cNvGrpSpPr/>
            <p:nvPr/>
          </p:nvGrpSpPr>
          <p:grpSpPr>
            <a:xfrm>
              <a:off x="863108" y="2465354"/>
              <a:ext cx="215253" cy="191281"/>
              <a:chOff x="863108" y="2201341"/>
              <a:chExt cx="215253" cy="368211"/>
            </a:xfrm>
          </p:grpSpPr>
          <p:sp>
            <p:nvSpPr>
              <p:cNvPr id="207" name="TextBox 206">
                <a:extLst>
                  <a:ext uri="{FF2B5EF4-FFF2-40B4-BE49-F238E27FC236}">
                    <a16:creationId xmlns:a16="http://schemas.microsoft.com/office/drawing/2014/main" id="{0C78D394-4C04-4A7C-B110-3799A0BDB979}"/>
                  </a:ext>
                </a:extLst>
              </p:cNvPr>
              <p:cNvSpPr txBox="1"/>
              <p:nvPr/>
            </p:nvSpPr>
            <p:spPr>
              <a:xfrm>
                <a:off x="863108" y="2201341"/>
                <a:ext cx="193733" cy="368211"/>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90</a:t>
                </a:r>
              </a:p>
            </p:txBody>
          </p:sp>
          <p:cxnSp>
            <p:nvCxnSpPr>
              <p:cNvPr id="208" name="Straight Connector 207">
                <a:extLst>
                  <a:ext uri="{FF2B5EF4-FFF2-40B4-BE49-F238E27FC236}">
                    <a16:creationId xmlns:a16="http://schemas.microsoft.com/office/drawing/2014/main" id="{E5BA59FB-7887-4681-8A2E-B4879EF7972E}"/>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179" name="Group 178">
              <a:extLst>
                <a:ext uri="{FF2B5EF4-FFF2-40B4-BE49-F238E27FC236}">
                  <a16:creationId xmlns:a16="http://schemas.microsoft.com/office/drawing/2014/main" id="{7D4EA722-9770-4F8D-A84F-1DC2A00053DB}"/>
                </a:ext>
              </a:extLst>
            </p:cNvPr>
            <p:cNvGrpSpPr/>
            <p:nvPr/>
          </p:nvGrpSpPr>
          <p:grpSpPr>
            <a:xfrm>
              <a:off x="863108" y="2659723"/>
              <a:ext cx="215253" cy="191281"/>
              <a:chOff x="863108" y="2201341"/>
              <a:chExt cx="215253" cy="368211"/>
            </a:xfrm>
          </p:grpSpPr>
          <p:sp>
            <p:nvSpPr>
              <p:cNvPr id="205" name="TextBox 204">
                <a:extLst>
                  <a:ext uri="{FF2B5EF4-FFF2-40B4-BE49-F238E27FC236}">
                    <a16:creationId xmlns:a16="http://schemas.microsoft.com/office/drawing/2014/main" id="{24DFC8F3-4B48-43F1-A51B-A8BE7552A0B6}"/>
                  </a:ext>
                </a:extLst>
              </p:cNvPr>
              <p:cNvSpPr txBox="1"/>
              <p:nvPr/>
            </p:nvSpPr>
            <p:spPr>
              <a:xfrm>
                <a:off x="863108" y="2201341"/>
                <a:ext cx="193733" cy="368211"/>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80</a:t>
                </a:r>
              </a:p>
            </p:txBody>
          </p:sp>
          <p:cxnSp>
            <p:nvCxnSpPr>
              <p:cNvPr id="206" name="Straight Connector 205">
                <a:extLst>
                  <a:ext uri="{FF2B5EF4-FFF2-40B4-BE49-F238E27FC236}">
                    <a16:creationId xmlns:a16="http://schemas.microsoft.com/office/drawing/2014/main" id="{179FFCF1-7FB3-4063-857E-64FC7CDA57AF}"/>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180" name="Group 179">
              <a:extLst>
                <a:ext uri="{FF2B5EF4-FFF2-40B4-BE49-F238E27FC236}">
                  <a16:creationId xmlns:a16="http://schemas.microsoft.com/office/drawing/2014/main" id="{0375B1BE-45EE-40D1-B7D8-4F55B672AB9C}"/>
                </a:ext>
              </a:extLst>
            </p:cNvPr>
            <p:cNvGrpSpPr/>
            <p:nvPr/>
          </p:nvGrpSpPr>
          <p:grpSpPr>
            <a:xfrm>
              <a:off x="863108" y="2854092"/>
              <a:ext cx="215253" cy="191281"/>
              <a:chOff x="863108" y="2201341"/>
              <a:chExt cx="215253" cy="368211"/>
            </a:xfrm>
          </p:grpSpPr>
          <p:sp>
            <p:nvSpPr>
              <p:cNvPr id="202" name="TextBox 201">
                <a:extLst>
                  <a:ext uri="{FF2B5EF4-FFF2-40B4-BE49-F238E27FC236}">
                    <a16:creationId xmlns:a16="http://schemas.microsoft.com/office/drawing/2014/main" id="{FA1F284F-CC3A-40DE-B266-3664395DBFAB}"/>
                  </a:ext>
                </a:extLst>
              </p:cNvPr>
              <p:cNvSpPr txBox="1"/>
              <p:nvPr/>
            </p:nvSpPr>
            <p:spPr>
              <a:xfrm>
                <a:off x="863108" y="2201341"/>
                <a:ext cx="193733" cy="368211"/>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70</a:t>
                </a:r>
              </a:p>
            </p:txBody>
          </p:sp>
          <p:cxnSp>
            <p:nvCxnSpPr>
              <p:cNvPr id="204" name="Straight Connector 203">
                <a:extLst>
                  <a:ext uri="{FF2B5EF4-FFF2-40B4-BE49-F238E27FC236}">
                    <a16:creationId xmlns:a16="http://schemas.microsoft.com/office/drawing/2014/main" id="{26409A11-9B29-410E-BE3A-3A481E9A748F}"/>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181" name="Group 180">
              <a:extLst>
                <a:ext uri="{FF2B5EF4-FFF2-40B4-BE49-F238E27FC236}">
                  <a16:creationId xmlns:a16="http://schemas.microsoft.com/office/drawing/2014/main" id="{B10BE18D-D216-477E-8311-0F12F6E7350F}"/>
                </a:ext>
              </a:extLst>
            </p:cNvPr>
            <p:cNvGrpSpPr/>
            <p:nvPr/>
          </p:nvGrpSpPr>
          <p:grpSpPr>
            <a:xfrm>
              <a:off x="863108" y="3048461"/>
              <a:ext cx="215253" cy="191281"/>
              <a:chOff x="863108" y="2201341"/>
              <a:chExt cx="215253" cy="368211"/>
            </a:xfrm>
          </p:grpSpPr>
          <p:sp>
            <p:nvSpPr>
              <p:cNvPr id="200" name="TextBox 199">
                <a:extLst>
                  <a:ext uri="{FF2B5EF4-FFF2-40B4-BE49-F238E27FC236}">
                    <a16:creationId xmlns:a16="http://schemas.microsoft.com/office/drawing/2014/main" id="{B88EF6A9-5030-4518-8F3F-548A3A363AC5}"/>
                  </a:ext>
                </a:extLst>
              </p:cNvPr>
              <p:cNvSpPr txBox="1"/>
              <p:nvPr/>
            </p:nvSpPr>
            <p:spPr>
              <a:xfrm>
                <a:off x="863108" y="2201341"/>
                <a:ext cx="193733" cy="368211"/>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60</a:t>
                </a:r>
              </a:p>
            </p:txBody>
          </p:sp>
          <p:cxnSp>
            <p:nvCxnSpPr>
              <p:cNvPr id="201" name="Straight Connector 200">
                <a:extLst>
                  <a:ext uri="{FF2B5EF4-FFF2-40B4-BE49-F238E27FC236}">
                    <a16:creationId xmlns:a16="http://schemas.microsoft.com/office/drawing/2014/main" id="{A8930A8D-CFAA-46E8-9563-67A16A4FB814}"/>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182" name="Group 181">
              <a:extLst>
                <a:ext uri="{FF2B5EF4-FFF2-40B4-BE49-F238E27FC236}">
                  <a16:creationId xmlns:a16="http://schemas.microsoft.com/office/drawing/2014/main" id="{03FCD1EE-0C14-4E9D-BBE3-2CD8AC5FEA58}"/>
                </a:ext>
              </a:extLst>
            </p:cNvPr>
            <p:cNvGrpSpPr/>
            <p:nvPr/>
          </p:nvGrpSpPr>
          <p:grpSpPr>
            <a:xfrm>
              <a:off x="863108" y="3242830"/>
              <a:ext cx="215253" cy="191281"/>
              <a:chOff x="863108" y="2201341"/>
              <a:chExt cx="215253" cy="368211"/>
            </a:xfrm>
          </p:grpSpPr>
          <p:sp>
            <p:nvSpPr>
              <p:cNvPr id="198" name="TextBox 197">
                <a:extLst>
                  <a:ext uri="{FF2B5EF4-FFF2-40B4-BE49-F238E27FC236}">
                    <a16:creationId xmlns:a16="http://schemas.microsoft.com/office/drawing/2014/main" id="{83265E55-2075-455D-9871-F4B406529361}"/>
                  </a:ext>
                </a:extLst>
              </p:cNvPr>
              <p:cNvSpPr txBox="1"/>
              <p:nvPr/>
            </p:nvSpPr>
            <p:spPr>
              <a:xfrm>
                <a:off x="863108" y="2201341"/>
                <a:ext cx="193733" cy="368211"/>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50</a:t>
                </a:r>
              </a:p>
            </p:txBody>
          </p:sp>
          <p:cxnSp>
            <p:nvCxnSpPr>
              <p:cNvPr id="199" name="Straight Connector 198">
                <a:extLst>
                  <a:ext uri="{FF2B5EF4-FFF2-40B4-BE49-F238E27FC236}">
                    <a16:creationId xmlns:a16="http://schemas.microsoft.com/office/drawing/2014/main" id="{F8E20BA5-A3E4-47B0-81E9-6C6D98BBCEC4}"/>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183" name="Group 182">
              <a:extLst>
                <a:ext uri="{FF2B5EF4-FFF2-40B4-BE49-F238E27FC236}">
                  <a16:creationId xmlns:a16="http://schemas.microsoft.com/office/drawing/2014/main" id="{D8A01241-7B31-4B26-93EA-3028B90CF2E9}"/>
                </a:ext>
              </a:extLst>
            </p:cNvPr>
            <p:cNvGrpSpPr/>
            <p:nvPr/>
          </p:nvGrpSpPr>
          <p:grpSpPr>
            <a:xfrm>
              <a:off x="863108" y="3437199"/>
              <a:ext cx="215253" cy="191281"/>
              <a:chOff x="863108" y="2201341"/>
              <a:chExt cx="215253" cy="368211"/>
            </a:xfrm>
          </p:grpSpPr>
          <p:sp>
            <p:nvSpPr>
              <p:cNvPr id="196" name="TextBox 195">
                <a:extLst>
                  <a:ext uri="{FF2B5EF4-FFF2-40B4-BE49-F238E27FC236}">
                    <a16:creationId xmlns:a16="http://schemas.microsoft.com/office/drawing/2014/main" id="{CD3922CE-9460-4716-9C8A-1AF013309407}"/>
                  </a:ext>
                </a:extLst>
              </p:cNvPr>
              <p:cNvSpPr txBox="1"/>
              <p:nvPr/>
            </p:nvSpPr>
            <p:spPr>
              <a:xfrm>
                <a:off x="863108" y="2201341"/>
                <a:ext cx="193733" cy="368211"/>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40</a:t>
                </a:r>
              </a:p>
            </p:txBody>
          </p:sp>
          <p:cxnSp>
            <p:nvCxnSpPr>
              <p:cNvPr id="197" name="Straight Connector 196">
                <a:extLst>
                  <a:ext uri="{FF2B5EF4-FFF2-40B4-BE49-F238E27FC236}">
                    <a16:creationId xmlns:a16="http://schemas.microsoft.com/office/drawing/2014/main" id="{BD7CE21D-A0F5-452A-A9B2-54FD9FCC5B39}"/>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184" name="Group 183">
              <a:extLst>
                <a:ext uri="{FF2B5EF4-FFF2-40B4-BE49-F238E27FC236}">
                  <a16:creationId xmlns:a16="http://schemas.microsoft.com/office/drawing/2014/main" id="{C997AE08-0550-4C96-9C97-4CCC29EE650B}"/>
                </a:ext>
              </a:extLst>
            </p:cNvPr>
            <p:cNvGrpSpPr/>
            <p:nvPr/>
          </p:nvGrpSpPr>
          <p:grpSpPr>
            <a:xfrm>
              <a:off x="863108" y="3631568"/>
              <a:ext cx="215253" cy="191281"/>
              <a:chOff x="863108" y="2201341"/>
              <a:chExt cx="215253" cy="368211"/>
            </a:xfrm>
          </p:grpSpPr>
          <p:sp>
            <p:nvSpPr>
              <p:cNvPr id="194" name="TextBox 193">
                <a:extLst>
                  <a:ext uri="{FF2B5EF4-FFF2-40B4-BE49-F238E27FC236}">
                    <a16:creationId xmlns:a16="http://schemas.microsoft.com/office/drawing/2014/main" id="{141C85E5-0C11-4B7C-9451-AF00AB3A7C13}"/>
                  </a:ext>
                </a:extLst>
              </p:cNvPr>
              <p:cNvSpPr txBox="1"/>
              <p:nvPr/>
            </p:nvSpPr>
            <p:spPr>
              <a:xfrm>
                <a:off x="863108" y="2201341"/>
                <a:ext cx="193733" cy="368211"/>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30</a:t>
                </a:r>
              </a:p>
            </p:txBody>
          </p:sp>
          <p:cxnSp>
            <p:nvCxnSpPr>
              <p:cNvPr id="195" name="Straight Connector 194">
                <a:extLst>
                  <a:ext uri="{FF2B5EF4-FFF2-40B4-BE49-F238E27FC236}">
                    <a16:creationId xmlns:a16="http://schemas.microsoft.com/office/drawing/2014/main" id="{AE9E3633-F9A9-4B53-AA31-F318C2280B7E}"/>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185" name="Group 184">
              <a:extLst>
                <a:ext uri="{FF2B5EF4-FFF2-40B4-BE49-F238E27FC236}">
                  <a16:creationId xmlns:a16="http://schemas.microsoft.com/office/drawing/2014/main" id="{ADA0A274-A0A7-47BF-8D6F-30B73C7C24E4}"/>
                </a:ext>
              </a:extLst>
            </p:cNvPr>
            <p:cNvGrpSpPr/>
            <p:nvPr/>
          </p:nvGrpSpPr>
          <p:grpSpPr>
            <a:xfrm>
              <a:off x="863108" y="3825935"/>
              <a:ext cx="215253" cy="191281"/>
              <a:chOff x="863108" y="2201338"/>
              <a:chExt cx="215253" cy="368211"/>
            </a:xfrm>
          </p:grpSpPr>
          <p:sp>
            <p:nvSpPr>
              <p:cNvPr id="192" name="TextBox 191">
                <a:extLst>
                  <a:ext uri="{FF2B5EF4-FFF2-40B4-BE49-F238E27FC236}">
                    <a16:creationId xmlns:a16="http://schemas.microsoft.com/office/drawing/2014/main" id="{BE7B16F1-1582-4FC4-BE77-CB4EF214F03F}"/>
                  </a:ext>
                </a:extLst>
              </p:cNvPr>
              <p:cNvSpPr txBox="1"/>
              <p:nvPr/>
            </p:nvSpPr>
            <p:spPr>
              <a:xfrm>
                <a:off x="863108" y="2201338"/>
                <a:ext cx="193733" cy="368211"/>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20</a:t>
                </a:r>
              </a:p>
            </p:txBody>
          </p:sp>
          <p:cxnSp>
            <p:nvCxnSpPr>
              <p:cNvPr id="193" name="Straight Connector 192">
                <a:extLst>
                  <a:ext uri="{FF2B5EF4-FFF2-40B4-BE49-F238E27FC236}">
                    <a16:creationId xmlns:a16="http://schemas.microsoft.com/office/drawing/2014/main" id="{B815FB93-FA7F-4FD4-83C9-C197CF5C015A}"/>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186" name="Group 185">
              <a:extLst>
                <a:ext uri="{FF2B5EF4-FFF2-40B4-BE49-F238E27FC236}">
                  <a16:creationId xmlns:a16="http://schemas.microsoft.com/office/drawing/2014/main" id="{0D375240-5AAF-4DBF-8A64-7B4FDFD51815}"/>
                </a:ext>
              </a:extLst>
            </p:cNvPr>
            <p:cNvGrpSpPr/>
            <p:nvPr/>
          </p:nvGrpSpPr>
          <p:grpSpPr>
            <a:xfrm>
              <a:off x="863108" y="4020306"/>
              <a:ext cx="215253" cy="191281"/>
              <a:chOff x="863108" y="2201341"/>
              <a:chExt cx="215253" cy="368211"/>
            </a:xfrm>
          </p:grpSpPr>
          <p:sp>
            <p:nvSpPr>
              <p:cNvPr id="190" name="TextBox 189">
                <a:extLst>
                  <a:ext uri="{FF2B5EF4-FFF2-40B4-BE49-F238E27FC236}">
                    <a16:creationId xmlns:a16="http://schemas.microsoft.com/office/drawing/2014/main" id="{BB0909BB-8756-4DB1-911F-B5DFDC9519D4}"/>
                  </a:ext>
                </a:extLst>
              </p:cNvPr>
              <p:cNvSpPr txBox="1"/>
              <p:nvPr/>
            </p:nvSpPr>
            <p:spPr>
              <a:xfrm>
                <a:off x="863108" y="2201341"/>
                <a:ext cx="193733" cy="368211"/>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10</a:t>
                </a:r>
              </a:p>
            </p:txBody>
          </p:sp>
          <p:cxnSp>
            <p:nvCxnSpPr>
              <p:cNvPr id="191" name="Straight Connector 190">
                <a:extLst>
                  <a:ext uri="{FF2B5EF4-FFF2-40B4-BE49-F238E27FC236}">
                    <a16:creationId xmlns:a16="http://schemas.microsoft.com/office/drawing/2014/main" id="{9380BD0B-BCD1-4BF6-BFAF-358697EADD38}"/>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187" name="Group 186">
              <a:extLst>
                <a:ext uri="{FF2B5EF4-FFF2-40B4-BE49-F238E27FC236}">
                  <a16:creationId xmlns:a16="http://schemas.microsoft.com/office/drawing/2014/main" id="{CCDAB977-64AF-43A9-836C-DF2C33A9693B}"/>
                </a:ext>
              </a:extLst>
            </p:cNvPr>
            <p:cNvGrpSpPr/>
            <p:nvPr/>
          </p:nvGrpSpPr>
          <p:grpSpPr>
            <a:xfrm>
              <a:off x="906633" y="4214674"/>
              <a:ext cx="171728" cy="191281"/>
              <a:chOff x="906633" y="2201341"/>
              <a:chExt cx="171728" cy="368211"/>
            </a:xfrm>
          </p:grpSpPr>
          <p:sp>
            <p:nvSpPr>
              <p:cNvPr id="188" name="TextBox 187">
                <a:extLst>
                  <a:ext uri="{FF2B5EF4-FFF2-40B4-BE49-F238E27FC236}">
                    <a16:creationId xmlns:a16="http://schemas.microsoft.com/office/drawing/2014/main" id="{37A6F449-AA6E-47BE-8691-48D90BB34E40}"/>
                  </a:ext>
                </a:extLst>
              </p:cNvPr>
              <p:cNvSpPr txBox="1"/>
              <p:nvPr/>
            </p:nvSpPr>
            <p:spPr>
              <a:xfrm>
                <a:off x="906633" y="2201341"/>
                <a:ext cx="150208" cy="368211"/>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0</a:t>
                </a:r>
              </a:p>
            </p:txBody>
          </p:sp>
          <p:cxnSp>
            <p:nvCxnSpPr>
              <p:cNvPr id="189" name="Straight Connector 188">
                <a:extLst>
                  <a:ext uri="{FF2B5EF4-FFF2-40B4-BE49-F238E27FC236}">
                    <a16:creationId xmlns:a16="http://schemas.microsoft.com/office/drawing/2014/main" id="{100A2012-41D4-4B2E-ADFF-B854CCAB9626}"/>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cxnSp>
        <p:nvCxnSpPr>
          <p:cNvPr id="212" name="Straight Connector 211">
            <a:extLst>
              <a:ext uri="{FF2B5EF4-FFF2-40B4-BE49-F238E27FC236}">
                <a16:creationId xmlns:a16="http://schemas.microsoft.com/office/drawing/2014/main" id="{06239055-9B87-4995-A8F0-57D1AAB033C7}"/>
              </a:ext>
            </a:extLst>
          </p:cNvPr>
          <p:cNvCxnSpPr>
            <a:cxnSpLocks/>
          </p:cNvCxnSpPr>
          <p:nvPr/>
        </p:nvCxnSpPr>
        <p:spPr>
          <a:xfrm flipV="1">
            <a:off x="3493231" y="2746217"/>
            <a:ext cx="0" cy="1993435"/>
          </a:xfrm>
          <a:prstGeom prst="line">
            <a:avLst/>
          </a:prstGeom>
          <a:ln w="19050">
            <a:solidFill>
              <a:schemeClr val="tx2"/>
            </a:solidFill>
            <a:prstDash val="dash"/>
          </a:ln>
        </p:spPr>
        <p:style>
          <a:lnRef idx="1">
            <a:schemeClr val="accent6"/>
          </a:lnRef>
          <a:fillRef idx="0">
            <a:schemeClr val="accent6"/>
          </a:fillRef>
          <a:effectRef idx="0">
            <a:schemeClr val="accent6"/>
          </a:effectRef>
          <a:fontRef idx="minor">
            <a:schemeClr val="tx1"/>
          </a:fontRef>
        </p:style>
      </p:cxnSp>
      <p:sp>
        <p:nvSpPr>
          <p:cNvPr id="213" name="TextBox 212">
            <a:extLst>
              <a:ext uri="{FF2B5EF4-FFF2-40B4-BE49-F238E27FC236}">
                <a16:creationId xmlns:a16="http://schemas.microsoft.com/office/drawing/2014/main" id="{B846FBA8-A275-47D7-9625-EE5ED8A97D81}"/>
              </a:ext>
            </a:extLst>
          </p:cNvPr>
          <p:cNvSpPr txBox="1"/>
          <p:nvPr/>
        </p:nvSpPr>
        <p:spPr>
          <a:xfrm>
            <a:off x="3368961" y="2560238"/>
            <a:ext cx="913467" cy="251479"/>
          </a:xfrm>
          <a:prstGeom prst="rect">
            <a:avLst/>
          </a:prstGeom>
          <a:noFill/>
        </p:spPr>
        <p:txBody>
          <a:bodyPr wrap="square" rtlCol="0">
            <a:spAutoFit/>
          </a:bodyPr>
          <a:lstStyle/>
          <a:p>
            <a:pPr defTabSz="685783" fontAlgn="auto">
              <a:lnSpc>
                <a:spcPts val="1200"/>
              </a:lnSpc>
              <a:spcBef>
                <a:spcPts val="0"/>
              </a:spcBef>
              <a:spcAft>
                <a:spcPts val="0"/>
              </a:spcAft>
              <a:defRPr/>
            </a:pPr>
            <a:r>
              <a:rPr lang="en-US" sz="1500" b="1" dirty="0">
                <a:solidFill>
                  <a:srgbClr val="009AA4"/>
                </a:solidFill>
                <a:latin typeface="Arial" panose="020B0604020202020204"/>
              </a:rPr>
              <a:t>79%</a:t>
            </a:r>
          </a:p>
        </p:txBody>
      </p:sp>
      <p:cxnSp>
        <p:nvCxnSpPr>
          <p:cNvPr id="214" name="Straight Connector 213">
            <a:extLst>
              <a:ext uri="{FF2B5EF4-FFF2-40B4-BE49-F238E27FC236}">
                <a16:creationId xmlns:a16="http://schemas.microsoft.com/office/drawing/2014/main" id="{8D4B305D-2E8E-4884-BD33-DEB7C600C182}"/>
              </a:ext>
            </a:extLst>
          </p:cNvPr>
          <p:cNvCxnSpPr>
            <a:cxnSpLocks/>
          </p:cNvCxnSpPr>
          <p:nvPr/>
        </p:nvCxnSpPr>
        <p:spPr>
          <a:xfrm flipV="1">
            <a:off x="4488388" y="3881725"/>
            <a:ext cx="213" cy="857923"/>
          </a:xfrm>
          <a:prstGeom prst="line">
            <a:avLst/>
          </a:prstGeom>
          <a:ln w="19050">
            <a:solidFill>
              <a:schemeClr val="tx2"/>
            </a:solidFill>
            <a:prstDash val="dash"/>
          </a:ln>
        </p:spPr>
        <p:style>
          <a:lnRef idx="1">
            <a:schemeClr val="accent6"/>
          </a:lnRef>
          <a:fillRef idx="0">
            <a:schemeClr val="accent6"/>
          </a:fillRef>
          <a:effectRef idx="0">
            <a:schemeClr val="accent6"/>
          </a:effectRef>
          <a:fontRef idx="minor">
            <a:schemeClr val="tx1"/>
          </a:fontRef>
        </p:style>
      </p:cxnSp>
      <p:sp>
        <p:nvSpPr>
          <p:cNvPr id="215" name="TextBox 214">
            <a:extLst>
              <a:ext uri="{FF2B5EF4-FFF2-40B4-BE49-F238E27FC236}">
                <a16:creationId xmlns:a16="http://schemas.microsoft.com/office/drawing/2014/main" id="{809F2628-77CC-4CE6-9428-0DC3A258A7C6}"/>
              </a:ext>
            </a:extLst>
          </p:cNvPr>
          <p:cNvSpPr txBox="1"/>
          <p:nvPr/>
        </p:nvSpPr>
        <p:spPr>
          <a:xfrm>
            <a:off x="4249609" y="3687802"/>
            <a:ext cx="869411" cy="251479"/>
          </a:xfrm>
          <a:prstGeom prst="rect">
            <a:avLst/>
          </a:prstGeom>
          <a:noFill/>
        </p:spPr>
        <p:txBody>
          <a:bodyPr wrap="square" rtlCol="0">
            <a:spAutoFit/>
          </a:bodyPr>
          <a:lstStyle/>
          <a:p>
            <a:pPr defTabSz="685783" fontAlgn="auto">
              <a:lnSpc>
                <a:spcPts val="1200"/>
              </a:lnSpc>
              <a:spcBef>
                <a:spcPts val="0"/>
              </a:spcBef>
              <a:spcAft>
                <a:spcPts val="0"/>
              </a:spcAft>
              <a:defRPr/>
            </a:pPr>
            <a:r>
              <a:rPr lang="en-US" sz="1500" b="1" dirty="0">
                <a:solidFill>
                  <a:srgbClr val="009AA4"/>
                </a:solidFill>
                <a:latin typeface="Arial" panose="020B0604020202020204"/>
              </a:rPr>
              <a:t>31%</a:t>
            </a:r>
          </a:p>
        </p:txBody>
      </p:sp>
      <p:cxnSp>
        <p:nvCxnSpPr>
          <p:cNvPr id="216" name="Straight Connector 215">
            <a:extLst>
              <a:ext uri="{FF2B5EF4-FFF2-40B4-BE49-F238E27FC236}">
                <a16:creationId xmlns:a16="http://schemas.microsoft.com/office/drawing/2014/main" id="{59FE0324-622E-4BD6-A527-294AE8096C09}"/>
              </a:ext>
            </a:extLst>
          </p:cNvPr>
          <p:cNvCxnSpPr>
            <a:cxnSpLocks/>
          </p:cNvCxnSpPr>
          <p:nvPr/>
        </p:nvCxnSpPr>
        <p:spPr>
          <a:xfrm flipH="1" flipV="1">
            <a:off x="4000241" y="3631713"/>
            <a:ext cx="0" cy="1107939"/>
          </a:xfrm>
          <a:prstGeom prst="line">
            <a:avLst/>
          </a:prstGeom>
          <a:ln w="19050">
            <a:solidFill>
              <a:schemeClr val="tx2"/>
            </a:solidFill>
            <a:prstDash val="dash"/>
          </a:ln>
        </p:spPr>
        <p:style>
          <a:lnRef idx="1">
            <a:schemeClr val="accent6"/>
          </a:lnRef>
          <a:fillRef idx="0">
            <a:schemeClr val="accent6"/>
          </a:fillRef>
          <a:effectRef idx="0">
            <a:schemeClr val="accent6"/>
          </a:effectRef>
          <a:fontRef idx="minor">
            <a:schemeClr val="tx1"/>
          </a:fontRef>
        </p:style>
      </p:cxnSp>
      <p:sp>
        <p:nvSpPr>
          <p:cNvPr id="218" name="TextBox 217">
            <a:extLst>
              <a:ext uri="{FF2B5EF4-FFF2-40B4-BE49-F238E27FC236}">
                <a16:creationId xmlns:a16="http://schemas.microsoft.com/office/drawing/2014/main" id="{9E0A5B6C-0A29-41C8-93E4-93E43C4D8534}"/>
              </a:ext>
            </a:extLst>
          </p:cNvPr>
          <p:cNvSpPr txBox="1"/>
          <p:nvPr/>
        </p:nvSpPr>
        <p:spPr>
          <a:xfrm>
            <a:off x="3837701" y="3368292"/>
            <a:ext cx="859551" cy="251479"/>
          </a:xfrm>
          <a:prstGeom prst="rect">
            <a:avLst/>
          </a:prstGeom>
          <a:noFill/>
        </p:spPr>
        <p:txBody>
          <a:bodyPr wrap="square" rtlCol="0">
            <a:spAutoFit/>
          </a:bodyPr>
          <a:lstStyle/>
          <a:p>
            <a:pPr defTabSz="685783" fontAlgn="auto">
              <a:lnSpc>
                <a:spcPts val="1200"/>
              </a:lnSpc>
              <a:spcBef>
                <a:spcPts val="0"/>
              </a:spcBef>
              <a:spcAft>
                <a:spcPts val="0"/>
              </a:spcAft>
              <a:defRPr/>
            </a:pPr>
            <a:r>
              <a:rPr lang="en-US" sz="1500" b="1" dirty="0">
                <a:solidFill>
                  <a:srgbClr val="009AA4"/>
                </a:solidFill>
                <a:latin typeface="Arial" panose="020B0604020202020204"/>
              </a:rPr>
              <a:t>45%</a:t>
            </a:r>
          </a:p>
        </p:txBody>
      </p:sp>
      <p:sp>
        <p:nvSpPr>
          <p:cNvPr id="221" name="Flowchart: Connector 220">
            <a:extLst>
              <a:ext uri="{FF2B5EF4-FFF2-40B4-BE49-F238E27FC236}">
                <a16:creationId xmlns:a16="http://schemas.microsoft.com/office/drawing/2014/main" id="{25D2838B-2D33-4080-AFC9-89993F07AAEE}"/>
              </a:ext>
            </a:extLst>
          </p:cNvPr>
          <p:cNvSpPr/>
          <p:nvPr/>
        </p:nvSpPr>
        <p:spPr>
          <a:xfrm>
            <a:off x="3947662" y="3538763"/>
            <a:ext cx="102871" cy="102871"/>
          </a:xfrm>
          <a:prstGeom prst="flowChartConnector">
            <a:avLst/>
          </a:prstGeom>
          <a:solidFill>
            <a:schemeClr val="bg1"/>
          </a:solidFill>
          <a:ln w="38100">
            <a:solidFill>
              <a:srgbClr val="009A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83" fontAlgn="auto">
              <a:spcBef>
                <a:spcPts val="0"/>
              </a:spcBef>
              <a:spcAft>
                <a:spcPts val="0"/>
              </a:spcAft>
            </a:pPr>
            <a:endParaRPr lang="en-US" sz="1051" dirty="0">
              <a:solidFill>
                <a:srgbClr val="595959">
                  <a:lumMod val="65000"/>
                  <a:lumOff val="35000"/>
                </a:srgbClr>
              </a:solidFill>
              <a:latin typeface="Arial" panose="020B0604020202020204"/>
            </a:endParaRPr>
          </a:p>
        </p:txBody>
      </p:sp>
      <p:sp>
        <p:nvSpPr>
          <p:cNvPr id="223" name="Flowchart: Connector 222">
            <a:extLst>
              <a:ext uri="{FF2B5EF4-FFF2-40B4-BE49-F238E27FC236}">
                <a16:creationId xmlns:a16="http://schemas.microsoft.com/office/drawing/2014/main" id="{C5831948-64FB-40A8-B80E-BE1455A1F54B}"/>
              </a:ext>
            </a:extLst>
          </p:cNvPr>
          <p:cNvSpPr/>
          <p:nvPr/>
        </p:nvSpPr>
        <p:spPr>
          <a:xfrm>
            <a:off x="4438038" y="3891185"/>
            <a:ext cx="102871" cy="102871"/>
          </a:xfrm>
          <a:prstGeom prst="flowChartConnector">
            <a:avLst/>
          </a:prstGeom>
          <a:solidFill>
            <a:schemeClr val="bg1"/>
          </a:solidFill>
          <a:ln w="38100">
            <a:solidFill>
              <a:srgbClr val="009A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83" fontAlgn="auto">
              <a:spcBef>
                <a:spcPts val="0"/>
              </a:spcBef>
              <a:spcAft>
                <a:spcPts val="0"/>
              </a:spcAft>
            </a:pPr>
            <a:endParaRPr lang="en-US" sz="1051" dirty="0">
              <a:solidFill>
                <a:srgbClr val="595959">
                  <a:lumMod val="65000"/>
                  <a:lumOff val="35000"/>
                </a:srgbClr>
              </a:solidFill>
              <a:latin typeface="Arial" panose="020B0604020202020204"/>
            </a:endParaRPr>
          </a:p>
        </p:txBody>
      </p:sp>
      <p:sp>
        <p:nvSpPr>
          <p:cNvPr id="224" name="Flowchart: Connector 223">
            <a:extLst>
              <a:ext uri="{FF2B5EF4-FFF2-40B4-BE49-F238E27FC236}">
                <a16:creationId xmlns:a16="http://schemas.microsoft.com/office/drawing/2014/main" id="{A1D8A337-B669-40DE-915E-41FE0FFB4F4F}"/>
              </a:ext>
            </a:extLst>
          </p:cNvPr>
          <p:cNvSpPr/>
          <p:nvPr/>
        </p:nvSpPr>
        <p:spPr>
          <a:xfrm>
            <a:off x="3441797" y="2688870"/>
            <a:ext cx="102871" cy="102871"/>
          </a:xfrm>
          <a:prstGeom prst="flowChartConnector">
            <a:avLst/>
          </a:prstGeom>
          <a:solidFill>
            <a:schemeClr val="bg1"/>
          </a:solidFill>
          <a:ln w="38100">
            <a:solidFill>
              <a:srgbClr val="009A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83" fontAlgn="auto">
              <a:spcBef>
                <a:spcPts val="0"/>
              </a:spcBef>
              <a:spcAft>
                <a:spcPts val="0"/>
              </a:spcAft>
            </a:pPr>
            <a:endParaRPr lang="en-US" sz="1051" dirty="0">
              <a:solidFill>
                <a:srgbClr val="595959">
                  <a:lumMod val="65000"/>
                  <a:lumOff val="35000"/>
                </a:srgbClr>
              </a:solidFill>
              <a:latin typeface="Arial" panose="020B0604020202020204"/>
            </a:endParaRPr>
          </a:p>
        </p:txBody>
      </p:sp>
      <p:sp>
        <p:nvSpPr>
          <p:cNvPr id="309" name="TextBox 308">
            <a:extLst>
              <a:ext uri="{FF2B5EF4-FFF2-40B4-BE49-F238E27FC236}">
                <a16:creationId xmlns:a16="http://schemas.microsoft.com/office/drawing/2014/main" id="{01F262C6-6734-4F8C-920B-7DC5B14B297F}"/>
              </a:ext>
            </a:extLst>
          </p:cNvPr>
          <p:cNvSpPr txBox="1"/>
          <p:nvPr/>
        </p:nvSpPr>
        <p:spPr>
          <a:xfrm>
            <a:off x="3784367" y="2049589"/>
            <a:ext cx="4623267" cy="246221"/>
          </a:xfrm>
          <a:prstGeom prst="rect">
            <a:avLst/>
          </a:prstGeom>
          <a:noFill/>
        </p:spPr>
        <p:txBody>
          <a:bodyPr wrap="square" rtlCol="0">
            <a:spAutoFit/>
          </a:bodyPr>
          <a:lstStyle/>
          <a:p>
            <a:pPr defTabSz="685783" fontAlgn="auto">
              <a:lnSpc>
                <a:spcPts val="1200"/>
              </a:lnSpc>
              <a:spcBef>
                <a:spcPts val="0"/>
              </a:spcBef>
              <a:spcAft>
                <a:spcPts val="0"/>
              </a:spcAft>
              <a:defRPr/>
            </a:pPr>
            <a:r>
              <a:rPr lang="en-US" sz="1200" b="1" dirty="0">
                <a:solidFill>
                  <a:srgbClr val="009AA4"/>
                </a:solidFill>
                <a:latin typeface="Arial" panose="020B0604020202020204"/>
              </a:rPr>
              <a:t>Progression-Free Survival in Patients With NSCLC (n=68)</a:t>
            </a:r>
          </a:p>
        </p:txBody>
      </p:sp>
      <p:graphicFrame>
        <p:nvGraphicFramePr>
          <p:cNvPr id="310" name="Table 309">
            <a:extLst>
              <a:ext uri="{FF2B5EF4-FFF2-40B4-BE49-F238E27FC236}">
                <a16:creationId xmlns:a16="http://schemas.microsoft.com/office/drawing/2014/main" id="{8F0FC01B-9872-4454-899A-A57631FC19B4}"/>
              </a:ext>
            </a:extLst>
          </p:cNvPr>
          <p:cNvGraphicFramePr>
            <a:graphicFrameLocks noGrp="1"/>
          </p:cNvGraphicFramePr>
          <p:nvPr/>
        </p:nvGraphicFramePr>
        <p:xfrm>
          <a:off x="7511829" y="2386309"/>
          <a:ext cx="2740208" cy="916943"/>
        </p:xfrm>
        <a:graphic>
          <a:graphicData uri="http://schemas.openxmlformats.org/drawingml/2006/table">
            <a:tbl>
              <a:tblPr firstRow="1" bandRow="1">
                <a:tableStyleId>{9D7B26C5-4107-4FEC-AEDC-1716B250A1EF}</a:tableStyleId>
              </a:tblPr>
              <a:tblGrid>
                <a:gridCol w="1565835">
                  <a:extLst>
                    <a:ext uri="{9D8B030D-6E8A-4147-A177-3AD203B41FA5}">
                      <a16:colId xmlns:a16="http://schemas.microsoft.com/office/drawing/2014/main" val="2348648824"/>
                    </a:ext>
                  </a:extLst>
                </a:gridCol>
                <a:gridCol w="1174373">
                  <a:extLst>
                    <a:ext uri="{9D8B030D-6E8A-4147-A177-3AD203B41FA5}">
                      <a16:colId xmlns:a16="http://schemas.microsoft.com/office/drawing/2014/main" val="1896675722"/>
                    </a:ext>
                  </a:extLst>
                </a:gridCol>
              </a:tblGrid>
              <a:tr h="495301">
                <a:tc>
                  <a:txBody>
                    <a:bodyPr/>
                    <a:lstStyle/>
                    <a:p>
                      <a:endParaRPr lang="en-US" sz="900" dirty="0">
                        <a:solidFill>
                          <a:schemeClr val="bg1"/>
                        </a:solidFill>
                      </a:endParaRPr>
                    </a:p>
                  </a:txBody>
                  <a:tcPr marL="68580" marR="68580" marT="34291" marB="34291">
                    <a:lnL w="12700" cap="flat" cmpd="sng" algn="ctr">
                      <a:solidFill>
                        <a:srgbClr val="4F2A84"/>
                      </a:solidFill>
                      <a:prstDash val="solid"/>
                      <a:round/>
                      <a:headEnd type="none" w="med" len="med"/>
                      <a:tailEnd type="none" w="med" len="med"/>
                    </a:lnL>
                    <a:lnR w="12700" cap="flat" cmpd="sng" algn="ctr">
                      <a:solidFill>
                        <a:srgbClr val="4F2A84"/>
                      </a:solidFill>
                      <a:prstDash val="solid"/>
                      <a:round/>
                      <a:headEnd type="none" w="med" len="med"/>
                      <a:tailEnd type="none" w="med" len="med"/>
                    </a:lnR>
                    <a:lnT w="12700" cap="flat" cmpd="sng" algn="ctr">
                      <a:solidFill>
                        <a:srgbClr val="4F2A84"/>
                      </a:solidFill>
                      <a:prstDash val="solid"/>
                      <a:round/>
                      <a:headEnd type="none" w="med" len="med"/>
                      <a:tailEnd type="none" w="med" len="med"/>
                    </a:lnT>
                    <a:lnB w="12700" cap="flat" cmpd="sng" algn="ctr">
                      <a:solidFill>
                        <a:srgbClr val="4F2A84"/>
                      </a:solidFill>
                      <a:prstDash val="solid"/>
                      <a:round/>
                      <a:headEnd type="none" w="med" len="med"/>
                      <a:tailEnd type="none" w="med" len="med"/>
                    </a:lnB>
                    <a:solidFill>
                      <a:srgbClr val="4F2A84"/>
                    </a:solidFill>
                  </a:tcPr>
                </a:tc>
                <a:tc>
                  <a:txBody>
                    <a:bodyPr/>
                    <a:lstStyle/>
                    <a:p>
                      <a:pPr algn="ctr"/>
                      <a:r>
                        <a:rPr lang="en-US" sz="900" dirty="0">
                          <a:solidFill>
                            <a:schemeClr val="bg1"/>
                          </a:solidFill>
                        </a:rPr>
                        <a:t>Sitravatinib + Nivolumab</a:t>
                      </a:r>
                    </a:p>
                    <a:p>
                      <a:pPr algn="ctr"/>
                      <a:r>
                        <a:rPr lang="en-US" sz="900" dirty="0">
                          <a:solidFill>
                            <a:schemeClr val="bg1"/>
                          </a:solidFill>
                        </a:rPr>
                        <a:t>(n=68)</a:t>
                      </a:r>
                    </a:p>
                  </a:txBody>
                  <a:tcPr marL="68580" marR="68580" marT="34291" marB="34291">
                    <a:lnL w="12700" cap="flat" cmpd="sng" algn="ctr">
                      <a:solidFill>
                        <a:srgbClr val="4F2A84"/>
                      </a:solidFill>
                      <a:prstDash val="solid"/>
                      <a:round/>
                      <a:headEnd type="none" w="med" len="med"/>
                      <a:tailEnd type="none" w="med" len="med"/>
                    </a:lnL>
                    <a:lnR w="12700" cap="flat" cmpd="sng" algn="ctr">
                      <a:solidFill>
                        <a:srgbClr val="4F2A84"/>
                      </a:solidFill>
                      <a:prstDash val="solid"/>
                      <a:round/>
                      <a:headEnd type="none" w="med" len="med"/>
                      <a:tailEnd type="none" w="med" len="med"/>
                    </a:lnR>
                    <a:lnT w="12700" cap="flat" cmpd="sng" algn="ctr">
                      <a:solidFill>
                        <a:srgbClr val="4F2A84"/>
                      </a:solidFill>
                      <a:prstDash val="solid"/>
                      <a:round/>
                      <a:headEnd type="none" w="med" len="med"/>
                      <a:tailEnd type="none" w="med" len="med"/>
                    </a:lnT>
                    <a:solidFill>
                      <a:srgbClr val="4F2A84"/>
                    </a:solidFill>
                  </a:tcPr>
                </a:tc>
                <a:extLst>
                  <a:ext uri="{0D108BD9-81ED-4DB2-BD59-A6C34878D82A}">
                    <a16:rowId xmlns:a16="http://schemas.microsoft.com/office/drawing/2014/main" val="2621112494"/>
                  </a:ext>
                </a:extLst>
              </a:tr>
              <a:tr h="210821">
                <a:tc>
                  <a:txBody>
                    <a:bodyPr/>
                    <a:lstStyle/>
                    <a:p>
                      <a:pPr marL="0" algn="l" defTabSz="457200" rtl="0" eaLnBrk="1" latinLnBrk="0" hangingPunct="1"/>
                      <a:r>
                        <a:rPr lang="en-US" sz="900" b="1" kern="1200" dirty="0">
                          <a:solidFill>
                            <a:schemeClr val="tx1"/>
                          </a:solidFill>
                          <a:latin typeface="+mn-lt"/>
                          <a:ea typeface="+mn-ea"/>
                          <a:cs typeface="+mn-cs"/>
                        </a:rPr>
                        <a:t>Median PFS (95% CI)</a:t>
                      </a:r>
                    </a:p>
                  </a:txBody>
                  <a:tcPr marL="68580" marR="68580" marT="34291" marB="34291">
                    <a:lnL w="12700" cap="flat" cmpd="sng" algn="ctr">
                      <a:solidFill>
                        <a:srgbClr val="4F2A84"/>
                      </a:solidFill>
                      <a:prstDash val="solid"/>
                      <a:round/>
                      <a:headEnd type="none" w="med" len="med"/>
                      <a:tailEnd type="none" w="med" len="med"/>
                    </a:lnL>
                    <a:lnT w="12700" cap="flat" cmpd="sng" algn="ctr">
                      <a:solidFill>
                        <a:srgbClr val="4F2A84"/>
                      </a:solidFill>
                      <a:prstDash val="solid"/>
                      <a:round/>
                      <a:headEnd type="none" w="med" len="med"/>
                      <a:tailEnd type="none" w="med" len="med"/>
                    </a:lnT>
                    <a:solidFill>
                      <a:schemeClr val="bg1"/>
                    </a:solidFill>
                  </a:tcPr>
                </a:tc>
                <a:tc>
                  <a:txBody>
                    <a:bodyPr/>
                    <a:lstStyle/>
                    <a:p>
                      <a:pPr marL="0" algn="l" defTabSz="457200" rtl="0" eaLnBrk="1" latinLnBrk="0" hangingPunct="1"/>
                      <a:r>
                        <a:rPr lang="en-US" sz="900" b="1" kern="1200" dirty="0">
                          <a:solidFill>
                            <a:schemeClr val="tx1"/>
                          </a:solidFill>
                          <a:latin typeface="+mn-lt"/>
                          <a:ea typeface="+mn-ea"/>
                          <a:cs typeface="+mn-cs"/>
                        </a:rPr>
                        <a:t>5.7 (4.9, 7.6)</a:t>
                      </a:r>
                    </a:p>
                  </a:txBody>
                  <a:tcPr marL="68580" marR="68580" marT="34291" marB="34291">
                    <a:lnR w="12700" cap="flat" cmpd="sng" algn="ctr">
                      <a:solidFill>
                        <a:srgbClr val="4F2A84"/>
                      </a:solidFill>
                      <a:prstDash val="solid"/>
                      <a:round/>
                      <a:headEnd type="none" w="med" len="med"/>
                      <a:tailEnd type="none" w="med" len="med"/>
                    </a:lnR>
                    <a:solidFill>
                      <a:schemeClr val="bg1"/>
                    </a:solidFill>
                  </a:tcPr>
                </a:tc>
                <a:extLst>
                  <a:ext uri="{0D108BD9-81ED-4DB2-BD59-A6C34878D82A}">
                    <a16:rowId xmlns:a16="http://schemas.microsoft.com/office/drawing/2014/main" val="1129083988"/>
                  </a:ext>
                </a:extLst>
              </a:tr>
              <a:tr h="210821">
                <a:tc>
                  <a:txBody>
                    <a:bodyPr/>
                    <a:lstStyle/>
                    <a:p>
                      <a:pPr marL="0" algn="l" defTabSz="457200" rtl="0" eaLnBrk="1" latinLnBrk="0" hangingPunct="1"/>
                      <a:r>
                        <a:rPr lang="en-US" sz="900" b="1" kern="1200" dirty="0">
                          <a:solidFill>
                            <a:schemeClr val="tx1"/>
                          </a:solidFill>
                          <a:latin typeface="+mn-lt"/>
                          <a:ea typeface="+mn-ea"/>
                          <a:cs typeface="+mn-cs"/>
                        </a:rPr>
                        <a:t>Events/censored, n (%)</a:t>
                      </a:r>
                    </a:p>
                  </a:txBody>
                  <a:tcPr marL="68580" marR="68580" marT="34291" marB="34291">
                    <a:lnL w="12700" cap="flat" cmpd="sng" algn="ctr">
                      <a:solidFill>
                        <a:srgbClr val="4F2A84"/>
                      </a:solidFill>
                      <a:prstDash val="solid"/>
                      <a:round/>
                      <a:headEnd type="none" w="med" len="med"/>
                      <a:tailEnd type="none" w="med" len="med"/>
                    </a:lnL>
                    <a:lnB w="12700" cap="flat" cmpd="sng" algn="ctr">
                      <a:solidFill>
                        <a:srgbClr val="4F2A84"/>
                      </a:solidFill>
                      <a:prstDash val="solid"/>
                      <a:round/>
                      <a:headEnd type="none" w="med" len="med"/>
                      <a:tailEnd type="none" w="med" len="med"/>
                    </a:lnB>
                    <a:solidFill>
                      <a:schemeClr val="bg1"/>
                    </a:solidFill>
                  </a:tcPr>
                </a:tc>
                <a:tc>
                  <a:txBody>
                    <a:bodyPr/>
                    <a:lstStyle/>
                    <a:p>
                      <a:pPr marL="0" algn="l" defTabSz="457200" rtl="0" eaLnBrk="1" latinLnBrk="0" hangingPunct="1">
                        <a:spcBef>
                          <a:spcPts val="600"/>
                        </a:spcBef>
                      </a:pPr>
                      <a:r>
                        <a:rPr lang="en-US" sz="900" b="0" kern="1200" dirty="0">
                          <a:solidFill>
                            <a:schemeClr val="tx1"/>
                          </a:solidFill>
                          <a:latin typeface="+mn-lt"/>
                          <a:ea typeface="+mn-ea"/>
                          <a:cs typeface="+mn-cs"/>
                        </a:rPr>
                        <a:t>53 (78)/15 (22)</a:t>
                      </a:r>
                    </a:p>
                  </a:txBody>
                  <a:tcPr marL="68580" marR="68580" marT="34291" marB="34291">
                    <a:lnR w="12700" cap="flat" cmpd="sng" algn="ctr">
                      <a:solidFill>
                        <a:srgbClr val="4F2A84"/>
                      </a:solidFill>
                      <a:prstDash val="solid"/>
                      <a:round/>
                      <a:headEnd type="none" w="med" len="med"/>
                      <a:tailEnd type="none" w="med" len="med"/>
                    </a:lnR>
                    <a:lnB w="12700" cap="flat" cmpd="sng" algn="ctr">
                      <a:solidFill>
                        <a:srgbClr val="4F2A84"/>
                      </a:solidFill>
                      <a:prstDash val="solid"/>
                      <a:round/>
                      <a:headEnd type="none" w="med" len="med"/>
                      <a:tailEnd type="none" w="med" len="med"/>
                    </a:lnB>
                    <a:solidFill>
                      <a:schemeClr val="bg1"/>
                    </a:solidFill>
                  </a:tcPr>
                </a:tc>
                <a:extLst>
                  <a:ext uri="{0D108BD9-81ED-4DB2-BD59-A6C34878D82A}">
                    <a16:rowId xmlns:a16="http://schemas.microsoft.com/office/drawing/2014/main" val="640858727"/>
                  </a:ext>
                </a:extLst>
              </a:tr>
            </a:tbl>
          </a:graphicData>
        </a:graphic>
      </p:graphicFrame>
      <p:sp>
        <p:nvSpPr>
          <p:cNvPr id="106" name="Rectangle 105">
            <a:extLst>
              <a:ext uri="{FF2B5EF4-FFF2-40B4-BE49-F238E27FC236}">
                <a16:creationId xmlns:a16="http://schemas.microsoft.com/office/drawing/2014/main" id="{4DE407A4-C808-9543-B32A-282228308587}"/>
              </a:ext>
            </a:extLst>
          </p:cNvPr>
          <p:cNvSpPr/>
          <p:nvPr/>
        </p:nvSpPr>
        <p:spPr>
          <a:xfrm>
            <a:off x="6491360" y="6008444"/>
            <a:ext cx="3860121" cy="181303"/>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r" defTabSz="685783" fontAlgn="auto">
              <a:spcBef>
                <a:spcPts val="0"/>
              </a:spcBef>
              <a:spcAft>
                <a:spcPts val="0"/>
              </a:spcAft>
            </a:pPr>
            <a:r>
              <a:rPr lang="en-US" sz="600" dirty="0">
                <a:solidFill>
                  <a:srgbClr val="4F2A84"/>
                </a:solidFill>
                <a:latin typeface="Arial" panose="020B0604020202020204"/>
              </a:rPr>
              <a:t>Presented at the European Society for Medical Oncology (ESMO) Congress, 18 September 2021</a:t>
            </a:r>
          </a:p>
        </p:txBody>
      </p:sp>
    </p:spTree>
    <p:extLst>
      <p:ext uri="{BB962C8B-B14F-4D97-AF65-F5344CB8AC3E}">
        <p14:creationId xmlns:p14="http://schemas.microsoft.com/office/powerpoint/2010/main" val="3783458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DA42759-0668-44A6-944A-00BF2A098D9C}"/>
              </a:ext>
            </a:extLst>
          </p:cNvPr>
          <p:cNvGraphicFramePr>
            <a:graphicFrameLocks noChangeAspect="1"/>
          </p:cNvGraphicFramePr>
          <p:nvPr>
            <p:custDataLst>
              <p:tags r:id="rId2"/>
            </p:custDataLst>
          </p:nvPr>
        </p:nvGraphicFramePr>
        <p:xfrm>
          <a:off x="1525193" y="858442"/>
          <a:ext cx="1191" cy="1191"/>
        </p:xfrm>
        <a:graphic>
          <a:graphicData uri="http://schemas.openxmlformats.org/presentationml/2006/ole">
            <mc:AlternateContent xmlns:mc="http://schemas.openxmlformats.org/markup-compatibility/2006">
              <mc:Choice xmlns:v="urn:schemas-microsoft-com:vml" Requires="v">
                <p:oleObj spid="_x0000_s17449" name="think-cell Slide" r:id="rId5" imgW="395" imgH="394" progId="TCLayout.ActiveDocument.1">
                  <p:embed/>
                </p:oleObj>
              </mc:Choice>
              <mc:Fallback>
                <p:oleObj name="think-cell Slide" r:id="rId5" imgW="395" imgH="394" progId="TCLayout.ActiveDocument.1">
                  <p:embed/>
                  <p:pic>
                    <p:nvPicPr>
                      <p:cNvPr id="7" name="Object 6" hidden="1">
                        <a:extLst>
                          <a:ext uri="{FF2B5EF4-FFF2-40B4-BE49-F238E27FC236}">
                            <a16:creationId xmlns:a16="http://schemas.microsoft.com/office/drawing/2014/main" id="{ADA42759-0668-44A6-944A-00BF2A098D9C}"/>
                          </a:ext>
                        </a:extLst>
                      </p:cNvPr>
                      <p:cNvPicPr/>
                      <p:nvPr/>
                    </p:nvPicPr>
                    <p:blipFill>
                      <a:blip r:embed="rId6"/>
                      <a:stretch>
                        <a:fillRect/>
                      </a:stretch>
                    </p:blipFill>
                    <p:spPr>
                      <a:xfrm>
                        <a:off x="1525193" y="858442"/>
                        <a:ext cx="1191" cy="1191"/>
                      </a:xfrm>
                      <a:prstGeom prst="rect">
                        <a:avLst/>
                      </a:prstGeom>
                    </p:spPr>
                  </p:pic>
                </p:oleObj>
              </mc:Fallback>
            </mc:AlternateContent>
          </a:graphicData>
        </a:graphic>
      </p:graphicFrame>
      <p:sp>
        <p:nvSpPr>
          <p:cNvPr id="17" name="Title 16">
            <a:extLst>
              <a:ext uri="{FF2B5EF4-FFF2-40B4-BE49-F238E27FC236}">
                <a16:creationId xmlns:a16="http://schemas.microsoft.com/office/drawing/2014/main" id="{1867D807-1388-4EE2-8532-8DD2DAFD8397}"/>
              </a:ext>
            </a:extLst>
          </p:cNvPr>
          <p:cNvSpPr>
            <a:spLocks noGrp="1"/>
          </p:cNvSpPr>
          <p:nvPr>
            <p:ph type="title"/>
          </p:nvPr>
        </p:nvSpPr>
        <p:spPr/>
        <p:txBody>
          <a:bodyPr vert="horz"/>
          <a:lstStyle/>
          <a:p>
            <a:r>
              <a:rPr lang="en-US" dirty="0"/>
              <a:t>Overall Survival With Sitravatinib + Nivolumab in Patients With Nonsquamous NSCLC With Prior Clinical Benefit From CPI Therapy</a:t>
            </a:r>
          </a:p>
        </p:txBody>
      </p:sp>
      <p:sp>
        <p:nvSpPr>
          <p:cNvPr id="6" name="Title 4">
            <a:extLst>
              <a:ext uri="{FF2B5EF4-FFF2-40B4-BE49-F238E27FC236}">
                <a16:creationId xmlns:a16="http://schemas.microsoft.com/office/drawing/2014/main" id="{C6BE3864-F2B0-4592-A9E2-F0B48A8CEDB8}"/>
              </a:ext>
            </a:extLst>
          </p:cNvPr>
          <p:cNvSpPr txBox="1">
            <a:spLocks/>
          </p:cNvSpPr>
          <p:nvPr/>
        </p:nvSpPr>
        <p:spPr>
          <a:xfrm>
            <a:off x="1767448" y="1175111"/>
            <a:ext cx="8576795" cy="549591"/>
          </a:xfrm>
          <a:prstGeom prst="rect">
            <a:avLst/>
          </a:prstGeom>
        </p:spPr>
        <p:txBody>
          <a:bodyPr vert="horz" lIns="68580" tIns="34291" rIns="68580" bIns="34291" rtlCol="0" anchor="ctr">
            <a:noAutofit/>
          </a:bodyPr>
          <a:lstStyle>
            <a:lvl1pPr algn="l" defTabSz="457200" rtl="0" eaLnBrk="1" latinLnBrk="0" hangingPunct="1">
              <a:spcBef>
                <a:spcPct val="0"/>
              </a:spcBef>
              <a:buNone/>
              <a:defRPr sz="2400" b="1" kern="1200">
                <a:solidFill>
                  <a:srgbClr val="4F2A84"/>
                </a:solidFill>
                <a:latin typeface="Arial"/>
                <a:ea typeface="+mj-ea"/>
                <a:cs typeface="Arial"/>
              </a:defRPr>
            </a:lvl1pPr>
          </a:lstStyle>
          <a:p>
            <a:pPr defTabSz="342891" fontAlgn="auto">
              <a:spcAft>
                <a:spcPts val="0"/>
              </a:spcAft>
            </a:pPr>
            <a:endParaRPr lang="en-US" sz="1800" b="0" i="1" dirty="0"/>
          </a:p>
        </p:txBody>
      </p:sp>
      <p:sp>
        <p:nvSpPr>
          <p:cNvPr id="210" name="Text Placeholder 2">
            <a:extLst>
              <a:ext uri="{FF2B5EF4-FFF2-40B4-BE49-F238E27FC236}">
                <a16:creationId xmlns:a16="http://schemas.microsoft.com/office/drawing/2014/main" id="{68606567-4F78-B244-9535-75CC2086DFB4}"/>
              </a:ext>
            </a:extLst>
          </p:cNvPr>
          <p:cNvSpPr txBox="1">
            <a:spLocks/>
          </p:cNvSpPr>
          <p:nvPr/>
        </p:nvSpPr>
        <p:spPr>
          <a:xfrm>
            <a:off x="1792389" y="5502205"/>
            <a:ext cx="8371020" cy="324767"/>
          </a:xfrm>
          <a:prstGeom prst="rect">
            <a:avLst/>
          </a:prstGeom>
          <a:noFill/>
        </p:spPr>
        <p:txBody>
          <a:bodyPr anchor="b"/>
          <a:lstStyle>
            <a:lvl1pPr marL="0" indent="0" algn="l" defTabSz="457200" rtl="0" eaLnBrk="1" latinLnBrk="0" hangingPunct="1">
              <a:spcBef>
                <a:spcPct val="20000"/>
              </a:spcBef>
              <a:buFont typeface="Arial"/>
              <a:buNone/>
              <a:defRPr sz="800" kern="1200">
                <a:solidFill>
                  <a:srgbClr val="4D4D4D"/>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4D4D4D"/>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4D4D4D"/>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4D4D4D"/>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4D4D4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342891" fontAlgn="auto">
              <a:lnSpc>
                <a:spcPts val="713"/>
              </a:lnSpc>
              <a:spcBef>
                <a:spcPts val="0"/>
              </a:spcBef>
              <a:spcAft>
                <a:spcPts val="0"/>
              </a:spcAft>
            </a:pPr>
            <a:r>
              <a:rPr lang="en-US" sz="639" dirty="0"/>
              <a:t>Median follow-up in PCB cohort: 33.6 months.</a:t>
            </a:r>
          </a:p>
          <a:p>
            <a:pPr defTabSz="342891" fontAlgn="auto">
              <a:lnSpc>
                <a:spcPts val="713"/>
              </a:lnSpc>
              <a:spcBef>
                <a:spcPts val="0"/>
              </a:spcBef>
              <a:spcAft>
                <a:spcPts val="0"/>
              </a:spcAft>
            </a:pPr>
            <a:r>
              <a:rPr lang="en-US" sz="639" dirty="0"/>
              <a:t>Data as of 1 June 2021.</a:t>
            </a:r>
          </a:p>
        </p:txBody>
      </p:sp>
      <p:sp>
        <p:nvSpPr>
          <p:cNvPr id="217" name="TextBox 216">
            <a:extLst>
              <a:ext uri="{FF2B5EF4-FFF2-40B4-BE49-F238E27FC236}">
                <a16:creationId xmlns:a16="http://schemas.microsoft.com/office/drawing/2014/main" id="{65507B82-9AC7-4B59-BB41-FB607FCC3AAF}"/>
              </a:ext>
            </a:extLst>
          </p:cNvPr>
          <p:cNvSpPr txBox="1"/>
          <p:nvPr/>
        </p:nvSpPr>
        <p:spPr>
          <a:xfrm>
            <a:off x="4081251" y="2049589"/>
            <a:ext cx="4029501" cy="246221"/>
          </a:xfrm>
          <a:prstGeom prst="rect">
            <a:avLst/>
          </a:prstGeom>
          <a:noFill/>
        </p:spPr>
        <p:txBody>
          <a:bodyPr wrap="square" rtlCol="0">
            <a:spAutoFit/>
          </a:bodyPr>
          <a:lstStyle/>
          <a:p>
            <a:pPr defTabSz="685783" fontAlgn="auto">
              <a:lnSpc>
                <a:spcPts val="1200"/>
              </a:lnSpc>
              <a:spcBef>
                <a:spcPts val="0"/>
              </a:spcBef>
              <a:spcAft>
                <a:spcPts val="0"/>
              </a:spcAft>
              <a:defRPr/>
            </a:pPr>
            <a:r>
              <a:rPr lang="en-US" sz="1200" b="1" dirty="0">
                <a:solidFill>
                  <a:srgbClr val="009AA4"/>
                </a:solidFill>
                <a:latin typeface="Arial" panose="020B0604020202020204"/>
              </a:rPr>
              <a:t>Overall Survival in Patients With NSCLC (n=68)</a:t>
            </a:r>
          </a:p>
        </p:txBody>
      </p:sp>
      <p:sp>
        <p:nvSpPr>
          <p:cNvPr id="388" name="TextBox 387">
            <a:extLst>
              <a:ext uri="{FF2B5EF4-FFF2-40B4-BE49-F238E27FC236}">
                <a16:creationId xmlns:a16="http://schemas.microsoft.com/office/drawing/2014/main" id="{4FCB586A-2BDB-4B03-A792-CBAE7B0DB53E}"/>
              </a:ext>
            </a:extLst>
          </p:cNvPr>
          <p:cNvSpPr txBox="1"/>
          <p:nvPr/>
        </p:nvSpPr>
        <p:spPr>
          <a:xfrm rot="16200000">
            <a:off x="1642724" y="3336065"/>
            <a:ext cx="1485112" cy="254044"/>
          </a:xfrm>
          <a:prstGeom prst="rect">
            <a:avLst/>
          </a:prstGeom>
          <a:noFill/>
        </p:spPr>
        <p:txBody>
          <a:bodyPr wrap="square" rtlCol="0">
            <a:spAutoFit/>
          </a:bodyPr>
          <a:lstStyle/>
          <a:p>
            <a:pPr defTabSz="685783" fontAlgn="auto">
              <a:spcBef>
                <a:spcPts val="0"/>
              </a:spcBef>
              <a:spcAft>
                <a:spcPts val="0"/>
              </a:spcAft>
            </a:pPr>
            <a:r>
              <a:rPr lang="en-US" sz="1051" b="1" dirty="0">
                <a:solidFill>
                  <a:srgbClr val="4D4D4D"/>
                </a:solidFill>
                <a:latin typeface="Arial" panose="020B0604020202020204"/>
              </a:rPr>
              <a:t>Overall Survival, %</a:t>
            </a:r>
          </a:p>
        </p:txBody>
      </p:sp>
      <p:sp>
        <p:nvSpPr>
          <p:cNvPr id="112" name="Text Placeholder 3">
            <a:extLst>
              <a:ext uri="{FF2B5EF4-FFF2-40B4-BE49-F238E27FC236}">
                <a16:creationId xmlns:a16="http://schemas.microsoft.com/office/drawing/2014/main" id="{891B3F8A-E27F-42E9-A961-2C70EE4D716F}"/>
              </a:ext>
            </a:extLst>
          </p:cNvPr>
          <p:cNvSpPr txBox="1">
            <a:spLocks/>
          </p:cNvSpPr>
          <p:nvPr/>
        </p:nvSpPr>
        <p:spPr>
          <a:xfrm>
            <a:off x="3811619" y="871593"/>
            <a:ext cx="6674912" cy="244079"/>
          </a:xfrm>
          <a:prstGeom prst="rect">
            <a:avLst/>
          </a:prstGeom>
        </p:spPr>
        <p:txBody>
          <a:bodyPr anchor="b"/>
          <a:lstStyle>
            <a:lvl1pPr marL="0" indent="0" algn="l" defTabSz="457200" rtl="0" eaLnBrk="1" latinLnBrk="0" hangingPunct="1">
              <a:spcBef>
                <a:spcPct val="20000"/>
              </a:spcBef>
              <a:buFont typeface="Arial"/>
              <a:buNone/>
              <a:defRPr sz="800" kern="1200">
                <a:solidFill>
                  <a:srgbClr val="4D4D4D"/>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4D4D4D"/>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4D4D4D"/>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4D4D4D"/>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4D4D4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defTabSz="342891" fontAlgn="auto">
              <a:spcAft>
                <a:spcPts val="0"/>
              </a:spcAft>
            </a:pPr>
            <a:r>
              <a:rPr lang="en-US" sz="900" dirty="0">
                <a:solidFill>
                  <a:prstClr val="white"/>
                </a:solidFill>
              </a:rPr>
              <a:t>MRTX-500: Sitravatinib + Nivolumab in Nonsquamous NSCLC After CPI Therapy</a:t>
            </a:r>
          </a:p>
        </p:txBody>
      </p:sp>
      <p:grpSp>
        <p:nvGrpSpPr>
          <p:cNvPr id="329" name="Group 328">
            <a:extLst>
              <a:ext uri="{FF2B5EF4-FFF2-40B4-BE49-F238E27FC236}">
                <a16:creationId xmlns:a16="http://schemas.microsoft.com/office/drawing/2014/main" id="{7C1E671A-BFB2-45BC-B2C3-65553F8C0583}"/>
              </a:ext>
            </a:extLst>
          </p:cNvPr>
          <p:cNvGrpSpPr/>
          <p:nvPr/>
        </p:nvGrpSpPr>
        <p:grpSpPr>
          <a:xfrm>
            <a:off x="2989261" y="2154234"/>
            <a:ext cx="7022963" cy="2576055"/>
            <a:chOff x="1078361" y="2377440"/>
            <a:chExt cx="4913697" cy="1980149"/>
          </a:xfrm>
        </p:grpSpPr>
        <p:cxnSp>
          <p:nvCxnSpPr>
            <p:cNvPr id="330" name="Straight Connector 329">
              <a:extLst>
                <a:ext uri="{FF2B5EF4-FFF2-40B4-BE49-F238E27FC236}">
                  <a16:creationId xmlns:a16="http://schemas.microsoft.com/office/drawing/2014/main" id="{BE574CE7-ABB7-4675-8787-3CBC5D8B9E46}"/>
                </a:ext>
              </a:extLst>
            </p:cNvPr>
            <p:cNvCxnSpPr>
              <a:cxnSpLocks/>
            </p:cNvCxnSpPr>
            <p:nvPr/>
          </p:nvCxnSpPr>
          <p:spPr>
            <a:xfrm>
              <a:off x="1078361" y="2377440"/>
              <a:ext cx="0" cy="1980149"/>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cxnSp>
          <p:nvCxnSpPr>
            <p:cNvPr id="331" name="Straight Connector 330">
              <a:extLst>
                <a:ext uri="{FF2B5EF4-FFF2-40B4-BE49-F238E27FC236}">
                  <a16:creationId xmlns:a16="http://schemas.microsoft.com/office/drawing/2014/main" id="{C3FF927F-E805-4D09-8109-C3FF97FE963B}"/>
                </a:ext>
              </a:extLst>
            </p:cNvPr>
            <p:cNvCxnSpPr/>
            <p:nvPr/>
          </p:nvCxnSpPr>
          <p:spPr>
            <a:xfrm>
              <a:off x="1078361" y="4357589"/>
              <a:ext cx="4913697"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pic>
        <p:nvPicPr>
          <p:cNvPr id="110" name="Graphic 109">
            <a:extLst>
              <a:ext uri="{FF2B5EF4-FFF2-40B4-BE49-F238E27FC236}">
                <a16:creationId xmlns:a16="http://schemas.microsoft.com/office/drawing/2014/main" id="{328AF53A-3B50-7340-A0A6-5A51DA51E7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05810" y="2176179"/>
            <a:ext cx="6883407" cy="2202648"/>
          </a:xfrm>
          <a:prstGeom prst="rect">
            <a:avLst/>
          </a:prstGeom>
        </p:spPr>
      </p:pic>
      <p:grpSp>
        <p:nvGrpSpPr>
          <p:cNvPr id="333" name="Group 332">
            <a:extLst>
              <a:ext uri="{FF2B5EF4-FFF2-40B4-BE49-F238E27FC236}">
                <a16:creationId xmlns:a16="http://schemas.microsoft.com/office/drawing/2014/main" id="{B1F23EB7-E0A7-42A4-9F2C-5A14DE180D62}"/>
              </a:ext>
            </a:extLst>
          </p:cNvPr>
          <p:cNvGrpSpPr/>
          <p:nvPr/>
        </p:nvGrpSpPr>
        <p:grpSpPr>
          <a:xfrm>
            <a:off x="2539027" y="2059240"/>
            <a:ext cx="447541" cy="2774128"/>
            <a:chOff x="816999" y="2300188"/>
            <a:chExt cx="261362" cy="2106585"/>
          </a:xfrm>
        </p:grpSpPr>
        <p:grpSp>
          <p:nvGrpSpPr>
            <p:cNvPr id="334" name="Group 333">
              <a:extLst>
                <a:ext uri="{FF2B5EF4-FFF2-40B4-BE49-F238E27FC236}">
                  <a16:creationId xmlns:a16="http://schemas.microsoft.com/office/drawing/2014/main" id="{F764B43F-189F-4E60-9344-CD5389EEDC48}"/>
                </a:ext>
              </a:extLst>
            </p:cNvPr>
            <p:cNvGrpSpPr/>
            <p:nvPr/>
          </p:nvGrpSpPr>
          <p:grpSpPr>
            <a:xfrm>
              <a:off x="816999" y="2300188"/>
              <a:ext cx="261362" cy="192913"/>
              <a:chOff x="816999" y="2199771"/>
              <a:chExt cx="261362" cy="371352"/>
            </a:xfrm>
          </p:grpSpPr>
          <p:sp>
            <p:nvSpPr>
              <p:cNvPr id="365" name="TextBox 364">
                <a:extLst>
                  <a:ext uri="{FF2B5EF4-FFF2-40B4-BE49-F238E27FC236}">
                    <a16:creationId xmlns:a16="http://schemas.microsoft.com/office/drawing/2014/main" id="{2F157FB5-428C-40DB-9004-AFA40DEFE6AD}"/>
                  </a:ext>
                </a:extLst>
              </p:cNvPr>
              <p:cNvSpPr txBox="1"/>
              <p:nvPr/>
            </p:nvSpPr>
            <p:spPr>
              <a:xfrm>
                <a:off x="816999" y="2199771"/>
                <a:ext cx="239841" cy="371352"/>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100</a:t>
                </a:r>
              </a:p>
            </p:txBody>
          </p:sp>
          <p:cxnSp>
            <p:nvCxnSpPr>
              <p:cNvPr id="366" name="Straight Connector 365">
                <a:extLst>
                  <a:ext uri="{FF2B5EF4-FFF2-40B4-BE49-F238E27FC236}">
                    <a16:creationId xmlns:a16="http://schemas.microsoft.com/office/drawing/2014/main" id="{F4DA4299-5E1B-486C-B77B-5C936A3281B8}"/>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335" name="Group 334">
              <a:extLst>
                <a:ext uri="{FF2B5EF4-FFF2-40B4-BE49-F238E27FC236}">
                  <a16:creationId xmlns:a16="http://schemas.microsoft.com/office/drawing/2014/main" id="{5A541F0B-6589-48DF-9324-392639D6E129}"/>
                </a:ext>
              </a:extLst>
            </p:cNvPr>
            <p:cNvGrpSpPr/>
            <p:nvPr/>
          </p:nvGrpSpPr>
          <p:grpSpPr>
            <a:xfrm>
              <a:off x="860999" y="2464540"/>
              <a:ext cx="217362" cy="192913"/>
              <a:chOff x="860999" y="2199771"/>
              <a:chExt cx="217362" cy="371352"/>
            </a:xfrm>
          </p:grpSpPr>
          <p:sp>
            <p:nvSpPr>
              <p:cNvPr id="363" name="TextBox 362">
                <a:extLst>
                  <a:ext uri="{FF2B5EF4-FFF2-40B4-BE49-F238E27FC236}">
                    <a16:creationId xmlns:a16="http://schemas.microsoft.com/office/drawing/2014/main" id="{60F36297-817A-4AAA-BD9C-2785DF09C96A}"/>
                  </a:ext>
                </a:extLst>
              </p:cNvPr>
              <p:cNvSpPr txBox="1"/>
              <p:nvPr/>
            </p:nvSpPr>
            <p:spPr>
              <a:xfrm>
                <a:off x="860999" y="2199771"/>
                <a:ext cx="195842" cy="371352"/>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90</a:t>
                </a:r>
              </a:p>
            </p:txBody>
          </p:sp>
          <p:cxnSp>
            <p:nvCxnSpPr>
              <p:cNvPr id="364" name="Straight Connector 363">
                <a:extLst>
                  <a:ext uri="{FF2B5EF4-FFF2-40B4-BE49-F238E27FC236}">
                    <a16:creationId xmlns:a16="http://schemas.microsoft.com/office/drawing/2014/main" id="{BE5A1FEF-CB66-4D94-A541-6BCD88BC5BB4}"/>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336" name="Group 335">
              <a:extLst>
                <a:ext uri="{FF2B5EF4-FFF2-40B4-BE49-F238E27FC236}">
                  <a16:creationId xmlns:a16="http://schemas.microsoft.com/office/drawing/2014/main" id="{9E5D3414-EF8D-4125-B58C-6C74CC7562E3}"/>
                </a:ext>
              </a:extLst>
            </p:cNvPr>
            <p:cNvGrpSpPr/>
            <p:nvPr/>
          </p:nvGrpSpPr>
          <p:grpSpPr>
            <a:xfrm>
              <a:off x="860999" y="2658909"/>
              <a:ext cx="217362" cy="192913"/>
              <a:chOff x="860999" y="2199771"/>
              <a:chExt cx="217362" cy="371352"/>
            </a:xfrm>
          </p:grpSpPr>
          <p:sp>
            <p:nvSpPr>
              <p:cNvPr id="361" name="TextBox 360">
                <a:extLst>
                  <a:ext uri="{FF2B5EF4-FFF2-40B4-BE49-F238E27FC236}">
                    <a16:creationId xmlns:a16="http://schemas.microsoft.com/office/drawing/2014/main" id="{CD733DB6-7E22-4ADF-A8DA-59D940061CAC}"/>
                  </a:ext>
                </a:extLst>
              </p:cNvPr>
              <p:cNvSpPr txBox="1"/>
              <p:nvPr/>
            </p:nvSpPr>
            <p:spPr>
              <a:xfrm>
                <a:off x="860999" y="2199771"/>
                <a:ext cx="195842" cy="371352"/>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80</a:t>
                </a:r>
              </a:p>
            </p:txBody>
          </p:sp>
          <p:cxnSp>
            <p:nvCxnSpPr>
              <p:cNvPr id="362" name="Straight Connector 361">
                <a:extLst>
                  <a:ext uri="{FF2B5EF4-FFF2-40B4-BE49-F238E27FC236}">
                    <a16:creationId xmlns:a16="http://schemas.microsoft.com/office/drawing/2014/main" id="{9BE44EBA-31ED-4950-A07A-51C5DD200CD0}"/>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337" name="Group 336">
              <a:extLst>
                <a:ext uri="{FF2B5EF4-FFF2-40B4-BE49-F238E27FC236}">
                  <a16:creationId xmlns:a16="http://schemas.microsoft.com/office/drawing/2014/main" id="{15ACFCFE-8E96-4F3C-BF08-F2E9D8E75C12}"/>
                </a:ext>
              </a:extLst>
            </p:cNvPr>
            <p:cNvGrpSpPr/>
            <p:nvPr/>
          </p:nvGrpSpPr>
          <p:grpSpPr>
            <a:xfrm>
              <a:off x="860999" y="2853278"/>
              <a:ext cx="217362" cy="192913"/>
              <a:chOff x="860999" y="2199771"/>
              <a:chExt cx="217362" cy="371352"/>
            </a:xfrm>
          </p:grpSpPr>
          <p:sp>
            <p:nvSpPr>
              <p:cNvPr id="359" name="TextBox 358">
                <a:extLst>
                  <a:ext uri="{FF2B5EF4-FFF2-40B4-BE49-F238E27FC236}">
                    <a16:creationId xmlns:a16="http://schemas.microsoft.com/office/drawing/2014/main" id="{3EDCB7FD-3792-4689-BE0A-A456A6F26FC3}"/>
                  </a:ext>
                </a:extLst>
              </p:cNvPr>
              <p:cNvSpPr txBox="1"/>
              <p:nvPr/>
            </p:nvSpPr>
            <p:spPr>
              <a:xfrm>
                <a:off x="860999" y="2199771"/>
                <a:ext cx="195842" cy="371352"/>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70</a:t>
                </a:r>
              </a:p>
            </p:txBody>
          </p:sp>
          <p:cxnSp>
            <p:nvCxnSpPr>
              <p:cNvPr id="360" name="Straight Connector 359">
                <a:extLst>
                  <a:ext uri="{FF2B5EF4-FFF2-40B4-BE49-F238E27FC236}">
                    <a16:creationId xmlns:a16="http://schemas.microsoft.com/office/drawing/2014/main" id="{B724338C-279F-4FCA-AE28-A4FCB0263144}"/>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338" name="Group 337">
              <a:extLst>
                <a:ext uri="{FF2B5EF4-FFF2-40B4-BE49-F238E27FC236}">
                  <a16:creationId xmlns:a16="http://schemas.microsoft.com/office/drawing/2014/main" id="{2FBD11DB-C29A-41F6-867A-2919A977BA9A}"/>
                </a:ext>
              </a:extLst>
            </p:cNvPr>
            <p:cNvGrpSpPr/>
            <p:nvPr/>
          </p:nvGrpSpPr>
          <p:grpSpPr>
            <a:xfrm>
              <a:off x="860999" y="3047647"/>
              <a:ext cx="217362" cy="192913"/>
              <a:chOff x="860999" y="2199771"/>
              <a:chExt cx="217362" cy="371352"/>
            </a:xfrm>
          </p:grpSpPr>
          <p:sp>
            <p:nvSpPr>
              <p:cNvPr id="357" name="TextBox 356">
                <a:extLst>
                  <a:ext uri="{FF2B5EF4-FFF2-40B4-BE49-F238E27FC236}">
                    <a16:creationId xmlns:a16="http://schemas.microsoft.com/office/drawing/2014/main" id="{D2077342-B799-4C98-98F3-0F7327577D60}"/>
                  </a:ext>
                </a:extLst>
              </p:cNvPr>
              <p:cNvSpPr txBox="1"/>
              <p:nvPr/>
            </p:nvSpPr>
            <p:spPr>
              <a:xfrm>
                <a:off x="860999" y="2199771"/>
                <a:ext cx="195842" cy="371352"/>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60</a:t>
                </a:r>
              </a:p>
            </p:txBody>
          </p:sp>
          <p:cxnSp>
            <p:nvCxnSpPr>
              <p:cNvPr id="358" name="Straight Connector 357">
                <a:extLst>
                  <a:ext uri="{FF2B5EF4-FFF2-40B4-BE49-F238E27FC236}">
                    <a16:creationId xmlns:a16="http://schemas.microsoft.com/office/drawing/2014/main" id="{8F24A29F-D8D6-4DAD-A91A-A6456F30BA16}"/>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339" name="Group 338">
              <a:extLst>
                <a:ext uri="{FF2B5EF4-FFF2-40B4-BE49-F238E27FC236}">
                  <a16:creationId xmlns:a16="http://schemas.microsoft.com/office/drawing/2014/main" id="{065B9439-FCC8-46A0-8388-EB3C39D41FC4}"/>
                </a:ext>
              </a:extLst>
            </p:cNvPr>
            <p:cNvGrpSpPr/>
            <p:nvPr/>
          </p:nvGrpSpPr>
          <p:grpSpPr>
            <a:xfrm>
              <a:off x="860999" y="3242016"/>
              <a:ext cx="217362" cy="192913"/>
              <a:chOff x="860999" y="2199771"/>
              <a:chExt cx="217362" cy="371352"/>
            </a:xfrm>
          </p:grpSpPr>
          <p:sp>
            <p:nvSpPr>
              <p:cNvPr id="355" name="TextBox 354">
                <a:extLst>
                  <a:ext uri="{FF2B5EF4-FFF2-40B4-BE49-F238E27FC236}">
                    <a16:creationId xmlns:a16="http://schemas.microsoft.com/office/drawing/2014/main" id="{21892574-1B56-4B51-8DEF-7AB736FDB5D9}"/>
                  </a:ext>
                </a:extLst>
              </p:cNvPr>
              <p:cNvSpPr txBox="1"/>
              <p:nvPr/>
            </p:nvSpPr>
            <p:spPr>
              <a:xfrm>
                <a:off x="860999" y="2199771"/>
                <a:ext cx="195842" cy="371352"/>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50</a:t>
                </a:r>
              </a:p>
            </p:txBody>
          </p:sp>
          <p:cxnSp>
            <p:nvCxnSpPr>
              <p:cNvPr id="356" name="Straight Connector 355">
                <a:extLst>
                  <a:ext uri="{FF2B5EF4-FFF2-40B4-BE49-F238E27FC236}">
                    <a16:creationId xmlns:a16="http://schemas.microsoft.com/office/drawing/2014/main" id="{A6A49665-7BEC-4845-9DDA-621925134086}"/>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340" name="Group 339">
              <a:extLst>
                <a:ext uri="{FF2B5EF4-FFF2-40B4-BE49-F238E27FC236}">
                  <a16:creationId xmlns:a16="http://schemas.microsoft.com/office/drawing/2014/main" id="{6603176C-CD3C-4821-BF29-5339DF5967AD}"/>
                </a:ext>
              </a:extLst>
            </p:cNvPr>
            <p:cNvGrpSpPr/>
            <p:nvPr/>
          </p:nvGrpSpPr>
          <p:grpSpPr>
            <a:xfrm>
              <a:off x="860999" y="3436385"/>
              <a:ext cx="217362" cy="192913"/>
              <a:chOff x="860999" y="2199771"/>
              <a:chExt cx="217362" cy="371352"/>
            </a:xfrm>
          </p:grpSpPr>
          <p:sp>
            <p:nvSpPr>
              <p:cNvPr id="353" name="TextBox 352">
                <a:extLst>
                  <a:ext uri="{FF2B5EF4-FFF2-40B4-BE49-F238E27FC236}">
                    <a16:creationId xmlns:a16="http://schemas.microsoft.com/office/drawing/2014/main" id="{A6B1C12E-38E1-48D1-8F8D-715C30BFFFE4}"/>
                  </a:ext>
                </a:extLst>
              </p:cNvPr>
              <p:cNvSpPr txBox="1"/>
              <p:nvPr/>
            </p:nvSpPr>
            <p:spPr>
              <a:xfrm>
                <a:off x="860999" y="2199771"/>
                <a:ext cx="195842" cy="371352"/>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40</a:t>
                </a:r>
              </a:p>
            </p:txBody>
          </p:sp>
          <p:cxnSp>
            <p:nvCxnSpPr>
              <p:cNvPr id="354" name="Straight Connector 353">
                <a:extLst>
                  <a:ext uri="{FF2B5EF4-FFF2-40B4-BE49-F238E27FC236}">
                    <a16:creationId xmlns:a16="http://schemas.microsoft.com/office/drawing/2014/main" id="{A2D6817F-19AE-407E-BC37-21382A41970F}"/>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341" name="Group 340">
              <a:extLst>
                <a:ext uri="{FF2B5EF4-FFF2-40B4-BE49-F238E27FC236}">
                  <a16:creationId xmlns:a16="http://schemas.microsoft.com/office/drawing/2014/main" id="{07B133E0-C672-4262-B410-5E7D54BEE963}"/>
                </a:ext>
              </a:extLst>
            </p:cNvPr>
            <p:cNvGrpSpPr/>
            <p:nvPr/>
          </p:nvGrpSpPr>
          <p:grpSpPr>
            <a:xfrm>
              <a:off x="860999" y="3630754"/>
              <a:ext cx="217362" cy="192913"/>
              <a:chOff x="860999" y="2199771"/>
              <a:chExt cx="217362" cy="371352"/>
            </a:xfrm>
          </p:grpSpPr>
          <p:sp>
            <p:nvSpPr>
              <p:cNvPr id="351" name="TextBox 350">
                <a:extLst>
                  <a:ext uri="{FF2B5EF4-FFF2-40B4-BE49-F238E27FC236}">
                    <a16:creationId xmlns:a16="http://schemas.microsoft.com/office/drawing/2014/main" id="{588B9411-A635-4FD8-AEDA-86818DE3F788}"/>
                  </a:ext>
                </a:extLst>
              </p:cNvPr>
              <p:cNvSpPr txBox="1"/>
              <p:nvPr/>
            </p:nvSpPr>
            <p:spPr>
              <a:xfrm>
                <a:off x="860999" y="2199771"/>
                <a:ext cx="195842" cy="371352"/>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30</a:t>
                </a:r>
              </a:p>
            </p:txBody>
          </p:sp>
          <p:cxnSp>
            <p:nvCxnSpPr>
              <p:cNvPr id="352" name="Straight Connector 351">
                <a:extLst>
                  <a:ext uri="{FF2B5EF4-FFF2-40B4-BE49-F238E27FC236}">
                    <a16:creationId xmlns:a16="http://schemas.microsoft.com/office/drawing/2014/main" id="{181D8DA9-78F7-4E64-BA35-6CAA7AC1BBEB}"/>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342" name="Group 341">
              <a:extLst>
                <a:ext uri="{FF2B5EF4-FFF2-40B4-BE49-F238E27FC236}">
                  <a16:creationId xmlns:a16="http://schemas.microsoft.com/office/drawing/2014/main" id="{8717A745-2C0E-497B-934D-D6598F45A009}"/>
                </a:ext>
              </a:extLst>
            </p:cNvPr>
            <p:cNvGrpSpPr/>
            <p:nvPr/>
          </p:nvGrpSpPr>
          <p:grpSpPr>
            <a:xfrm>
              <a:off x="860999" y="3825121"/>
              <a:ext cx="217362" cy="192913"/>
              <a:chOff x="860999" y="2199768"/>
              <a:chExt cx="217362" cy="371352"/>
            </a:xfrm>
          </p:grpSpPr>
          <p:sp>
            <p:nvSpPr>
              <p:cNvPr id="349" name="TextBox 348">
                <a:extLst>
                  <a:ext uri="{FF2B5EF4-FFF2-40B4-BE49-F238E27FC236}">
                    <a16:creationId xmlns:a16="http://schemas.microsoft.com/office/drawing/2014/main" id="{B0B72161-B786-4B6C-BA72-41B7F8C2C703}"/>
                  </a:ext>
                </a:extLst>
              </p:cNvPr>
              <p:cNvSpPr txBox="1"/>
              <p:nvPr/>
            </p:nvSpPr>
            <p:spPr>
              <a:xfrm>
                <a:off x="860999" y="2199768"/>
                <a:ext cx="195842" cy="371352"/>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20</a:t>
                </a:r>
              </a:p>
            </p:txBody>
          </p:sp>
          <p:cxnSp>
            <p:nvCxnSpPr>
              <p:cNvPr id="350" name="Straight Connector 349">
                <a:extLst>
                  <a:ext uri="{FF2B5EF4-FFF2-40B4-BE49-F238E27FC236}">
                    <a16:creationId xmlns:a16="http://schemas.microsoft.com/office/drawing/2014/main" id="{D3088815-6942-448E-B65F-1C576E23CCAA}"/>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343" name="Group 342">
              <a:extLst>
                <a:ext uri="{FF2B5EF4-FFF2-40B4-BE49-F238E27FC236}">
                  <a16:creationId xmlns:a16="http://schemas.microsoft.com/office/drawing/2014/main" id="{34B80920-3097-42C3-9284-5B6D4FF1F237}"/>
                </a:ext>
              </a:extLst>
            </p:cNvPr>
            <p:cNvGrpSpPr/>
            <p:nvPr/>
          </p:nvGrpSpPr>
          <p:grpSpPr>
            <a:xfrm>
              <a:off x="860999" y="4019492"/>
              <a:ext cx="217362" cy="192913"/>
              <a:chOff x="860999" y="2199771"/>
              <a:chExt cx="217362" cy="371352"/>
            </a:xfrm>
          </p:grpSpPr>
          <p:sp>
            <p:nvSpPr>
              <p:cNvPr id="347" name="TextBox 346">
                <a:extLst>
                  <a:ext uri="{FF2B5EF4-FFF2-40B4-BE49-F238E27FC236}">
                    <a16:creationId xmlns:a16="http://schemas.microsoft.com/office/drawing/2014/main" id="{5EBA5DBC-3604-4572-954E-4A534F4DF377}"/>
                  </a:ext>
                </a:extLst>
              </p:cNvPr>
              <p:cNvSpPr txBox="1"/>
              <p:nvPr/>
            </p:nvSpPr>
            <p:spPr>
              <a:xfrm>
                <a:off x="860999" y="2199771"/>
                <a:ext cx="195842" cy="371352"/>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10</a:t>
                </a:r>
              </a:p>
            </p:txBody>
          </p:sp>
          <p:cxnSp>
            <p:nvCxnSpPr>
              <p:cNvPr id="348" name="Straight Connector 347">
                <a:extLst>
                  <a:ext uri="{FF2B5EF4-FFF2-40B4-BE49-F238E27FC236}">
                    <a16:creationId xmlns:a16="http://schemas.microsoft.com/office/drawing/2014/main" id="{4D899822-05D2-4E7A-BCA4-92496936BF60}"/>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344" name="Group 343">
              <a:extLst>
                <a:ext uri="{FF2B5EF4-FFF2-40B4-BE49-F238E27FC236}">
                  <a16:creationId xmlns:a16="http://schemas.microsoft.com/office/drawing/2014/main" id="{55ED46FA-7032-429A-830B-F3584444CD10}"/>
                </a:ext>
              </a:extLst>
            </p:cNvPr>
            <p:cNvGrpSpPr/>
            <p:nvPr/>
          </p:nvGrpSpPr>
          <p:grpSpPr>
            <a:xfrm>
              <a:off x="904997" y="4213860"/>
              <a:ext cx="173364" cy="192913"/>
              <a:chOff x="904997" y="2199771"/>
              <a:chExt cx="173364" cy="371352"/>
            </a:xfrm>
          </p:grpSpPr>
          <p:sp>
            <p:nvSpPr>
              <p:cNvPr id="345" name="TextBox 344">
                <a:extLst>
                  <a:ext uri="{FF2B5EF4-FFF2-40B4-BE49-F238E27FC236}">
                    <a16:creationId xmlns:a16="http://schemas.microsoft.com/office/drawing/2014/main" id="{8F67AA44-565D-467B-A974-9E2FCB78A2AA}"/>
                  </a:ext>
                </a:extLst>
              </p:cNvPr>
              <p:cNvSpPr txBox="1"/>
              <p:nvPr/>
            </p:nvSpPr>
            <p:spPr>
              <a:xfrm>
                <a:off x="904997" y="2199771"/>
                <a:ext cx="151843" cy="371352"/>
              </a:xfrm>
              <a:prstGeom prst="rect">
                <a:avLst/>
              </a:prstGeom>
              <a:noFill/>
            </p:spPr>
            <p:txBody>
              <a:bodyPr wrap="none" rtlCol="0" anchor="ctr">
                <a:spAutoFit/>
              </a:bodyPr>
              <a:lstStyle/>
              <a:p>
                <a:pPr algn="r" defTabSz="685783" fontAlgn="auto">
                  <a:spcBef>
                    <a:spcPts val="0"/>
                  </a:spcBef>
                  <a:spcAft>
                    <a:spcPts val="0"/>
                  </a:spcAft>
                </a:pPr>
                <a:r>
                  <a:rPr lang="en-US" sz="1051" b="1" dirty="0">
                    <a:solidFill>
                      <a:srgbClr val="4D4D4D"/>
                    </a:solidFill>
                    <a:latin typeface="Arial" panose="020B0604020202020204"/>
                  </a:rPr>
                  <a:t>0</a:t>
                </a:r>
              </a:p>
            </p:txBody>
          </p:sp>
          <p:cxnSp>
            <p:nvCxnSpPr>
              <p:cNvPr id="346" name="Straight Connector 345">
                <a:extLst>
                  <a:ext uri="{FF2B5EF4-FFF2-40B4-BE49-F238E27FC236}">
                    <a16:creationId xmlns:a16="http://schemas.microsoft.com/office/drawing/2014/main" id="{A031076F-073B-439E-8E86-AF566BED60CE}"/>
                  </a:ext>
                </a:extLst>
              </p:cNvPr>
              <p:cNvCxnSpPr/>
              <p:nvPr/>
            </p:nvCxnSpPr>
            <p:spPr>
              <a:xfrm flipH="1">
                <a:off x="1037021" y="2397760"/>
                <a:ext cx="41340"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grpSp>
        <p:nvGrpSpPr>
          <p:cNvPr id="367" name="Group 366">
            <a:extLst>
              <a:ext uri="{FF2B5EF4-FFF2-40B4-BE49-F238E27FC236}">
                <a16:creationId xmlns:a16="http://schemas.microsoft.com/office/drawing/2014/main" id="{C21D563B-479E-4267-A520-BBEB9668C404}"/>
              </a:ext>
            </a:extLst>
          </p:cNvPr>
          <p:cNvGrpSpPr/>
          <p:nvPr/>
        </p:nvGrpSpPr>
        <p:grpSpPr>
          <a:xfrm>
            <a:off x="2912142" y="4707208"/>
            <a:ext cx="260008" cy="254044"/>
            <a:chOff x="813531" y="2086179"/>
            <a:chExt cx="320871" cy="598537"/>
          </a:xfrm>
        </p:grpSpPr>
        <p:sp>
          <p:nvSpPr>
            <p:cNvPr id="368" name="TextBox 367">
              <a:extLst>
                <a:ext uri="{FF2B5EF4-FFF2-40B4-BE49-F238E27FC236}">
                  <a16:creationId xmlns:a16="http://schemas.microsoft.com/office/drawing/2014/main" id="{CB4B6F13-F27B-4618-956E-BBF879A9C773}"/>
                </a:ext>
              </a:extLst>
            </p:cNvPr>
            <p:cNvSpPr txBox="1"/>
            <p:nvPr/>
          </p:nvSpPr>
          <p:spPr>
            <a:xfrm>
              <a:off x="813531" y="2086179"/>
              <a:ext cx="320871" cy="598537"/>
            </a:xfrm>
            <a:prstGeom prst="rect">
              <a:avLst/>
            </a:prstGeom>
            <a:noFill/>
          </p:spPr>
          <p:txBody>
            <a:bodyPr wrap="none" rtlCol="0" anchor="ctr">
              <a:spAutoFit/>
            </a:bodyPr>
            <a:lstStyle/>
            <a:p>
              <a:pPr defTabSz="685783" fontAlgn="auto">
                <a:spcBef>
                  <a:spcPts val="0"/>
                </a:spcBef>
                <a:spcAft>
                  <a:spcPts val="0"/>
                </a:spcAft>
              </a:pPr>
              <a:r>
                <a:rPr lang="en-US" sz="1051" b="1" dirty="0">
                  <a:solidFill>
                    <a:srgbClr val="4D4D4D"/>
                  </a:solidFill>
                  <a:latin typeface="Arial" panose="020B0604020202020204"/>
                </a:rPr>
                <a:t>0</a:t>
              </a:r>
            </a:p>
          </p:txBody>
        </p:sp>
        <p:cxnSp>
          <p:nvCxnSpPr>
            <p:cNvPr id="369" name="Straight Connector 368">
              <a:extLst>
                <a:ext uri="{FF2B5EF4-FFF2-40B4-BE49-F238E27FC236}">
                  <a16:creationId xmlns:a16="http://schemas.microsoft.com/office/drawing/2014/main" id="{DC2FE267-7C17-482E-A61E-4F7620808865}"/>
                </a:ext>
              </a:extLst>
            </p:cNvPr>
            <p:cNvCxnSpPr>
              <a:cxnSpLocks/>
            </p:cNvCxnSpPr>
            <p:nvPr/>
          </p:nvCxnSpPr>
          <p:spPr>
            <a:xfrm rot="5400000" flipH="1">
              <a:off x="933549" y="2183376"/>
              <a:ext cx="79578"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370" name="Group 369">
            <a:extLst>
              <a:ext uri="{FF2B5EF4-FFF2-40B4-BE49-F238E27FC236}">
                <a16:creationId xmlns:a16="http://schemas.microsoft.com/office/drawing/2014/main" id="{B26E1AEE-4F9F-4000-88EE-AA4F1255DB71}"/>
              </a:ext>
            </a:extLst>
          </p:cNvPr>
          <p:cNvGrpSpPr/>
          <p:nvPr/>
        </p:nvGrpSpPr>
        <p:grpSpPr>
          <a:xfrm>
            <a:off x="3850326" y="4707208"/>
            <a:ext cx="260008" cy="254044"/>
            <a:chOff x="813531" y="2086179"/>
            <a:chExt cx="320871" cy="598537"/>
          </a:xfrm>
        </p:grpSpPr>
        <p:sp>
          <p:nvSpPr>
            <p:cNvPr id="371" name="TextBox 370">
              <a:extLst>
                <a:ext uri="{FF2B5EF4-FFF2-40B4-BE49-F238E27FC236}">
                  <a16:creationId xmlns:a16="http://schemas.microsoft.com/office/drawing/2014/main" id="{F027E839-9AB9-4575-BA5F-02581FEA1AA6}"/>
                </a:ext>
              </a:extLst>
            </p:cNvPr>
            <p:cNvSpPr txBox="1"/>
            <p:nvPr/>
          </p:nvSpPr>
          <p:spPr>
            <a:xfrm>
              <a:off x="813531" y="2086179"/>
              <a:ext cx="320871" cy="598537"/>
            </a:xfrm>
            <a:prstGeom prst="rect">
              <a:avLst/>
            </a:prstGeom>
            <a:noFill/>
          </p:spPr>
          <p:txBody>
            <a:bodyPr wrap="none" rtlCol="0" anchor="ctr">
              <a:spAutoFit/>
            </a:bodyPr>
            <a:lstStyle/>
            <a:p>
              <a:pPr defTabSz="685783" fontAlgn="auto">
                <a:spcBef>
                  <a:spcPts val="0"/>
                </a:spcBef>
                <a:spcAft>
                  <a:spcPts val="0"/>
                </a:spcAft>
              </a:pPr>
              <a:r>
                <a:rPr lang="en-US" sz="1051" b="1" dirty="0">
                  <a:solidFill>
                    <a:srgbClr val="4D4D4D"/>
                  </a:solidFill>
                  <a:latin typeface="Arial" panose="020B0604020202020204"/>
                </a:rPr>
                <a:t>6</a:t>
              </a:r>
            </a:p>
          </p:txBody>
        </p:sp>
        <p:cxnSp>
          <p:nvCxnSpPr>
            <p:cNvPr id="372" name="Straight Connector 371">
              <a:extLst>
                <a:ext uri="{FF2B5EF4-FFF2-40B4-BE49-F238E27FC236}">
                  <a16:creationId xmlns:a16="http://schemas.microsoft.com/office/drawing/2014/main" id="{406F742B-93B6-4C98-972C-91772EA571BF}"/>
                </a:ext>
              </a:extLst>
            </p:cNvPr>
            <p:cNvCxnSpPr>
              <a:cxnSpLocks/>
            </p:cNvCxnSpPr>
            <p:nvPr/>
          </p:nvCxnSpPr>
          <p:spPr>
            <a:xfrm rot="5400000" flipH="1">
              <a:off x="933549" y="2183376"/>
              <a:ext cx="79578"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373" name="Group 372">
            <a:extLst>
              <a:ext uri="{FF2B5EF4-FFF2-40B4-BE49-F238E27FC236}">
                <a16:creationId xmlns:a16="http://schemas.microsoft.com/office/drawing/2014/main" id="{2FDCCDED-2353-4D45-A4C3-9E02B4C37CDC}"/>
              </a:ext>
            </a:extLst>
          </p:cNvPr>
          <p:cNvGrpSpPr/>
          <p:nvPr/>
        </p:nvGrpSpPr>
        <p:grpSpPr>
          <a:xfrm>
            <a:off x="4779417" y="4707208"/>
            <a:ext cx="335348" cy="254044"/>
            <a:chOff x="767046" y="2086179"/>
            <a:chExt cx="413847" cy="598537"/>
          </a:xfrm>
        </p:grpSpPr>
        <p:sp>
          <p:nvSpPr>
            <p:cNvPr id="374" name="TextBox 373">
              <a:extLst>
                <a:ext uri="{FF2B5EF4-FFF2-40B4-BE49-F238E27FC236}">
                  <a16:creationId xmlns:a16="http://schemas.microsoft.com/office/drawing/2014/main" id="{2FB379E9-351E-49C3-9A2C-A4417ACC4DF9}"/>
                </a:ext>
              </a:extLst>
            </p:cNvPr>
            <p:cNvSpPr txBox="1"/>
            <p:nvPr/>
          </p:nvSpPr>
          <p:spPr>
            <a:xfrm>
              <a:off x="767046" y="2086179"/>
              <a:ext cx="413847" cy="598537"/>
            </a:xfrm>
            <a:prstGeom prst="rect">
              <a:avLst/>
            </a:prstGeom>
            <a:noFill/>
          </p:spPr>
          <p:txBody>
            <a:bodyPr wrap="none" rtlCol="0" anchor="ctr">
              <a:spAutoFit/>
            </a:bodyPr>
            <a:lstStyle/>
            <a:p>
              <a:pPr defTabSz="685783" fontAlgn="auto">
                <a:spcBef>
                  <a:spcPts val="0"/>
                </a:spcBef>
                <a:spcAft>
                  <a:spcPts val="0"/>
                </a:spcAft>
              </a:pPr>
              <a:r>
                <a:rPr lang="en-US" sz="1051" b="1" dirty="0">
                  <a:solidFill>
                    <a:srgbClr val="4D4D4D"/>
                  </a:solidFill>
                  <a:latin typeface="Arial" panose="020B0604020202020204"/>
                </a:rPr>
                <a:t>12</a:t>
              </a:r>
            </a:p>
          </p:txBody>
        </p:sp>
        <p:cxnSp>
          <p:nvCxnSpPr>
            <p:cNvPr id="375" name="Straight Connector 374">
              <a:extLst>
                <a:ext uri="{FF2B5EF4-FFF2-40B4-BE49-F238E27FC236}">
                  <a16:creationId xmlns:a16="http://schemas.microsoft.com/office/drawing/2014/main" id="{53BA3C24-EEE1-4F2C-B6B5-D60047035674}"/>
                </a:ext>
              </a:extLst>
            </p:cNvPr>
            <p:cNvCxnSpPr>
              <a:cxnSpLocks/>
            </p:cNvCxnSpPr>
            <p:nvPr/>
          </p:nvCxnSpPr>
          <p:spPr>
            <a:xfrm rot="5400000" flipH="1">
              <a:off x="933549" y="2183376"/>
              <a:ext cx="79578"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376" name="Group 375">
            <a:extLst>
              <a:ext uri="{FF2B5EF4-FFF2-40B4-BE49-F238E27FC236}">
                <a16:creationId xmlns:a16="http://schemas.microsoft.com/office/drawing/2014/main" id="{E60D44E6-F4F0-449F-9145-DAA2D0E2A9DA}"/>
              </a:ext>
            </a:extLst>
          </p:cNvPr>
          <p:cNvGrpSpPr/>
          <p:nvPr/>
        </p:nvGrpSpPr>
        <p:grpSpPr>
          <a:xfrm>
            <a:off x="5774754" y="4707208"/>
            <a:ext cx="335348" cy="254044"/>
            <a:chOff x="767046" y="2086179"/>
            <a:chExt cx="413847" cy="598537"/>
          </a:xfrm>
        </p:grpSpPr>
        <p:sp>
          <p:nvSpPr>
            <p:cNvPr id="377" name="TextBox 376">
              <a:extLst>
                <a:ext uri="{FF2B5EF4-FFF2-40B4-BE49-F238E27FC236}">
                  <a16:creationId xmlns:a16="http://schemas.microsoft.com/office/drawing/2014/main" id="{36686FEF-3B8B-45A7-94DD-E721018E02AD}"/>
                </a:ext>
              </a:extLst>
            </p:cNvPr>
            <p:cNvSpPr txBox="1"/>
            <p:nvPr/>
          </p:nvSpPr>
          <p:spPr>
            <a:xfrm>
              <a:off x="767046" y="2086179"/>
              <a:ext cx="413847" cy="598537"/>
            </a:xfrm>
            <a:prstGeom prst="rect">
              <a:avLst/>
            </a:prstGeom>
            <a:noFill/>
          </p:spPr>
          <p:txBody>
            <a:bodyPr wrap="none" rtlCol="0" anchor="ctr">
              <a:spAutoFit/>
            </a:bodyPr>
            <a:lstStyle/>
            <a:p>
              <a:pPr defTabSz="685783" fontAlgn="auto">
                <a:spcBef>
                  <a:spcPts val="0"/>
                </a:spcBef>
                <a:spcAft>
                  <a:spcPts val="0"/>
                </a:spcAft>
              </a:pPr>
              <a:r>
                <a:rPr lang="en-US" sz="1051" b="1" dirty="0">
                  <a:solidFill>
                    <a:srgbClr val="4D4D4D"/>
                  </a:solidFill>
                  <a:latin typeface="Arial" panose="020B0604020202020204"/>
                </a:rPr>
                <a:t>18</a:t>
              </a:r>
            </a:p>
          </p:txBody>
        </p:sp>
        <p:cxnSp>
          <p:nvCxnSpPr>
            <p:cNvPr id="378" name="Straight Connector 377">
              <a:extLst>
                <a:ext uri="{FF2B5EF4-FFF2-40B4-BE49-F238E27FC236}">
                  <a16:creationId xmlns:a16="http://schemas.microsoft.com/office/drawing/2014/main" id="{8CF07ABA-2057-476F-96BC-CD24752AD238}"/>
                </a:ext>
              </a:extLst>
            </p:cNvPr>
            <p:cNvCxnSpPr>
              <a:cxnSpLocks/>
            </p:cNvCxnSpPr>
            <p:nvPr/>
          </p:nvCxnSpPr>
          <p:spPr>
            <a:xfrm rot="5400000" flipH="1">
              <a:off x="933549" y="2183376"/>
              <a:ext cx="79578"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379" name="Group 378">
            <a:extLst>
              <a:ext uri="{FF2B5EF4-FFF2-40B4-BE49-F238E27FC236}">
                <a16:creationId xmlns:a16="http://schemas.microsoft.com/office/drawing/2014/main" id="{1D6CA802-66D1-4066-AEFE-C7E23FF01D26}"/>
              </a:ext>
            </a:extLst>
          </p:cNvPr>
          <p:cNvGrpSpPr/>
          <p:nvPr/>
        </p:nvGrpSpPr>
        <p:grpSpPr>
          <a:xfrm>
            <a:off x="6770092" y="4707208"/>
            <a:ext cx="335348" cy="254044"/>
            <a:chOff x="767046" y="2086179"/>
            <a:chExt cx="413847" cy="598537"/>
          </a:xfrm>
        </p:grpSpPr>
        <p:sp>
          <p:nvSpPr>
            <p:cNvPr id="380" name="TextBox 379">
              <a:extLst>
                <a:ext uri="{FF2B5EF4-FFF2-40B4-BE49-F238E27FC236}">
                  <a16:creationId xmlns:a16="http://schemas.microsoft.com/office/drawing/2014/main" id="{9C11495A-2C3A-4728-A73E-6A066E6D598F}"/>
                </a:ext>
              </a:extLst>
            </p:cNvPr>
            <p:cNvSpPr txBox="1"/>
            <p:nvPr/>
          </p:nvSpPr>
          <p:spPr>
            <a:xfrm>
              <a:off x="767046" y="2086179"/>
              <a:ext cx="413847" cy="598537"/>
            </a:xfrm>
            <a:prstGeom prst="rect">
              <a:avLst/>
            </a:prstGeom>
            <a:noFill/>
          </p:spPr>
          <p:txBody>
            <a:bodyPr wrap="none" rtlCol="0" anchor="ctr">
              <a:spAutoFit/>
            </a:bodyPr>
            <a:lstStyle/>
            <a:p>
              <a:pPr defTabSz="685783" fontAlgn="auto">
                <a:spcBef>
                  <a:spcPts val="0"/>
                </a:spcBef>
                <a:spcAft>
                  <a:spcPts val="0"/>
                </a:spcAft>
              </a:pPr>
              <a:r>
                <a:rPr lang="en-US" sz="1051" b="1" dirty="0">
                  <a:solidFill>
                    <a:srgbClr val="4D4D4D"/>
                  </a:solidFill>
                  <a:latin typeface="Arial" panose="020B0604020202020204"/>
                </a:rPr>
                <a:t>24</a:t>
              </a:r>
            </a:p>
          </p:txBody>
        </p:sp>
        <p:cxnSp>
          <p:nvCxnSpPr>
            <p:cNvPr id="381" name="Straight Connector 380">
              <a:extLst>
                <a:ext uri="{FF2B5EF4-FFF2-40B4-BE49-F238E27FC236}">
                  <a16:creationId xmlns:a16="http://schemas.microsoft.com/office/drawing/2014/main" id="{B2E5C60F-DB6F-443B-AB1D-A1001F1FAAEA}"/>
                </a:ext>
              </a:extLst>
            </p:cNvPr>
            <p:cNvCxnSpPr>
              <a:cxnSpLocks/>
            </p:cNvCxnSpPr>
            <p:nvPr/>
          </p:nvCxnSpPr>
          <p:spPr>
            <a:xfrm rot="5400000" flipH="1">
              <a:off x="933549" y="2183376"/>
              <a:ext cx="79578"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382" name="Group 381">
            <a:extLst>
              <a:ext uri="{FF2B5EF4-FFF2-40B4-BE49-F238E27FC236}">
                <a16:creationId xmlns:a16="http://schemas.microsoft.com/office/drawing/2014/main" id="{D9C4FEC2-DAA9-4E3C-B665-7AD3D8DA9C17}"/>
              </a:ext>
            </a:extLst>
          </p:cNvPr>
          <p:cNvGrpSpPr/>
          <p:nvPr/>
        </p:nvGrpSpPr>
        <p:grpSpPr>
          <a:xfrm>
            <a:off x="7765428" y="4707208"/>
            <a:ext cx="335348" cy="254044"/>
            <a:chOff x="767046" y="2086179"/>
            <a:chExt cx="413847" cy="598537"/>
          </a:xfrm>
        </p:grpSpPr>
        <p:sp>
          <p:nvSpPr>
            <p:cNvPr id="383" name="TextBox 382">
              <a:extLst>
                <a:ext uri="{FF2B5EF4-FFF2-40B4-BE49-F238E27FC236}">
                  <a16:creationId xmlns:a16="http://schemas.microsoft.com/office/drawing/2014/main" id="{5C67676D-638F-4FC6-BF69-525E1A9C3337}"/>
                </a:ext>
              </a:extLst>
            </p:cNvPr>
            <p:cNvSpPr txBox="1"/>
            <p:nvPr/>
          </p:nvSpPr>
          <p:spPr>
            <a:xfrm>
              <a:off x="767046" y="2086179"/>
              <a:ext cx="413847" cy="598537"/>
            </a:xfrm>
            <a:prstGeom prst="rect">
              <a:avLst/>
            </a:prstGeom>
            <a:noFill/>
          </p:spPr>
          <p:txBody>
            <a:bodyPr wrap="none" rtlCol="0" anchor="ctr">
              <a:spAutoFit/>
            </a:bodyPr>
            <a:lstStyle/>
            <a:p>
              <a:pPr defTabSz="685783" fontAlgn="auto">
                <a:spcBef>
                  <a:spcPts val="0"/>
                </a:spcBef>
                <a:spcAft>
                  <a:spcPts val="0"/>
                </a:spcAft>
              </a:pPr>
              <a:r>
                <a:rPr lang="en-US" sz="1051" b="1" dirty="0">
                  <a:solidFill>
                    <a:srgbClr val="4D4D4D"/>
                  </a:solidFill>
                  <a:latin typeface="Arial" panose="020B0604020202020204"/>
                </a:rPr>
                <a:t>30</a:t>
              </a:r>
            </a:p>
          </p:txBody>
        </p:sp>
        <p:cxnSp>
          <p:nvCxnSpPr>
            <p:cNvPr id="384" name="Straight Connector 383">
              <a:extLst>
                <a:ext uri="{FF2B5EF4-FFF2-40B4-BE49-F238E27FC236}">
                  <a16:creationId xmlns:a16="http://schemas.microsoft.com/office/drawing/2014/main" id="{06974035-D0FD-4F82-A97D-424E4DF24946}"/>
                </a:ext>
              </a:extLst>
            </p:cNvPr>
            <p:cNvCxnSpPr>
              <a:cxnSpLocks/>
            </p:cNvCxnSpPr>
            <p:nvPr/>
          </p:nvCxnSpPr>
          <p:spPr>
            <a:xfrm rot="5400000" flipH="1">
              <a:off x="933549" y="2183376"/>
              <a:ext cx="79578"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385" name="Group 384">
            <a:extLst>
              <a:ext uri="{FF2B5EF4-FFF2-40B4-BE49-F238E27FC236}">
                <a16:creationId xmlns:a16="http://schemas.microsoft.com/office/drawing/2014/main" id="{0E6B8C98-5740-4613-997A-3A535C54BC27}"/>
              </a:ext>
            </a:extLst>
          </p:cNvPr>
          <p:cNvGrpSpPr/>
          <p:nvPr/>
        </p:nvGrpSpPr>
        <p:grpSpPr>
          <a:xfrm>
            <a:off x="9756102" y="4707208"/>
            <a:ext cx="335348" cy="254044"/>
            <a:chOff x="767046" y="2086179"/>
            <a:chExt cx="413847" cy="598537"/>
          </a:xfrm>
        </p:grpSpPr>
        <p:sp>
          <p:nvSpPr>
            <p:cNvPr id="386" name="TextBox 385">
              <a:extLst>
                <a:ext uri="{FF2B5EF4-FFF2-40B4-BE49-F238E27FC236}">
                  <a16:creationId xmlns:a16="http://schemas.microsoft.com/office/drawing/2014/main" id="{14D7FA25-8862-43ED-A274-72DA1205692D}"/>
                </a:ext>
              </a:extLst>
            </p:cNvPr>
            <p:cNvSpPr txBox="1"/>
            <p:nvPr/>
          </p:nvSpPr>
          <p:spPr>
            <a:xfrm>
              <a:off x="767046" y="2086179"/>
              <a:ext cx="413847" cy="598537"/>
            </a:xfrm>
            <a:prstGeom prst="rect">
              <a:avLst/>
            </a:prstGeom>
            <a:noFill/>
          </p:spPr>
          <p:txBody>
            <a:bodyPr wrap="none" rtlCol="0" anchor="ctr">
              <a:spAutoFit/>
            </a:bodyPr>
            <a:lstStyle/>
            <a:p>
              <a:pPr defTabSz="685783" fontAlgn="auto">
                <a:spcBef>
                  <a:spcPts val="0"/>
                </a:spcBef>
                <a:spcAft>
                  <a:spcPts val="0"/>
                </a:spcAft>
              </a:pPr>
              <a:r>
                <a:rPr lang="en-US" sz="1051" b="1" dirty="0">
                  <a:solidFill>
                    <a:srgbClr val="4D4D4D"/>
                  </a:solidFill>
                  <a:latin typeface="Arial" panose="020B0604020202020204"/>
                </a:rPr>
                <a:t>42</a:t>
              </a:r>
            </a:p>
          </p:txBody>
        </p:sp>
        <p:cxnSp>
          <p:nvCxnSpPr>
            <p:cNvPr id="387" name="Straight Connector 386">
              <a:extLst>
                <a:ext uri="{FF2B5EF4-FFF2-40B4-BE49-F238E27FC236}">
                  <a16:creationId xmlns:a16="http://schemas.microsoft.com/office/drawing/2014/main" id="{828229D5-778F-426F-B4BA-BAE248ADC42D}"/>
                </a:ext>
              </a:extLst>
            </p:cNvPr>
            <p:cNvCxnSpPr>
              <a:cxnSpLocks/>
            </p:cNvCxnSpPr>
            <p:nvPr/>
          </p:nvCxnSpPr>
          <p:spPr>
            <a:xfrm rot="5400000" flipH="1">
              <a:off x="933549" y="2183376"/>
              <a:ext cx="79578"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390" name="Group 389">
            <a:extLst>
              <a:ext uri="{FF2B5EF4-FFF2-40B4-BE49-F238E27FC236}">
                <a16:creationId xmlns:a16="http://schemas.microsoft.com/office/drawing/2014/main" id="{42A70BE6-1893-4FC6-9B85-827D5A5E3CFD}"/>
              </a:ext>
            </a:extLst>
          </p:cNvPr>
          <p:cNvGrpSpPr/>
          <p:nvPr/>
        </p:nvGrpSpPr>
        <p:grpSpPr>
          <a:xfrm>
            <a:off x="8760764" y="4707208"/>
            <a:ext cx="335348" cy="254044"/>
            <a:chOff x="767046" y="2086179"/>
            <a:chExt cx="413847" cy="598537"/>
          </a:xfrm>
        </p:grpSpPr>
        <p:sp>
          <p:nvSpPr>
            <p:cNvPr id="391" name="TextBox 390">
              <a:extLst>
                <a:ext uri="{FF2B5EF4-FFF2-40B4-BE49-F238E27FC236}">
                  <a16:creationId xmlns:a16="http://schemas.microsoft.com/office/drawing/2014/main" id="{FF3DFA3F-FB54-4205-BE72-70010A857249}"/>
                </a:ext>
              </a:extLst>
            </p:cNvPr>
            <p:cNvSpPr txBox="1"/>
            <p:nvPr/>
          </p:nvSpPr>
          <p:spPr>
            <a:xfrm>
              <a:off x="767046" y="2086179"/>
              <a:ext cx="413847" cy="598537"/>
            </a:xfrm>
            <a:prstGeom prst="rect">
              <a:avLst/>
            </a:prstGeom>
            <a:noFill/>
          </p:spPr>
          <p:txBody>
            <a:bodyPr wrap="none" rtlCol="0" anchor="ctr">
              <a:spAutoFit/>
            </a:bodyPr>
            <a:lstStyle/>
            <a:p>
              <a:pPr defTabSz="685783" fontAlgn="auto">
                <a:spcBef>
                  <a:spcPts val="0"/>
                </a:spcBef>
                <a:spcAft>
                  <a:spcPts val="0"/>
                </a:spcAft>
              </a:pPr>
              <a:r>
                <a:rPr lang="en-US" sz="1051" b="1" dirty="0">
                  <a:solidFill>
                    <a:srgbClr val="4D4D4D"/>
                  </a:solidFill>
                  <a:latin typeface="Arial" panose="020B0604020202020204"/>
                </a:rPr>
                <a:t>36</a:t>
              </a:r>
            </a:p>
          </p:txBody>
        </p:sp>
        <p:cxnSp>
          <p:nvCxnSpPr>
            <p:cNvPr id="392" name="Straight Connector 391">
              <a:extLst>
                <a:ext uri="{FF2B5EF4-FFF2-40B4-BE49-F238E27FC236}">
                  <a16:creationId xmlns:a16="http://schemas.microsoft.com/office/drawing/2014/main" id="{DF8100B6-8DDB-4004-A30D-4833B0483B65}"/>
                </a:ext>
              </a:extLst>
            </p:cNvPr>
            <p:cNvCxnSpPr>
              <a:cxnSpLocks/>
            </p:cNvCxnSpPr>
            <p:nvPr/>
          </p:nvCxnSpPr>
          <p:spPr>
            <a:xfrm rot="5400000" flipH="1">
              <a:off x="933549" y="2183376"/>
              <a:ext cx="79578" cy="0"/>
            </a:xfrm>
            <a:prstGeom prst="line">
              <a:avLst/>
            </a:prstGeom>
            <a:ln w="19050">
              <a:solidFill>
                <a:schemeClr val="bg2">
                  <a:lumMod val="10000"/>
                </a:schemeClr>
              </a:solidFill>
            </a:ln>
          </p:spPr>
          <p:style>
            <a:lnRef idx="1">
              <a:schemeClr val="accent6"/>
            </a:lnRef>
            <a:fillRef idx="0">
              <a:schemeClr val="accent6"/>
            </a:fillRef>
            <a:effectRef idx="0">
              <a:schemeClr val="accent6"/>
            </a:effectRef>
            <a:fontRef idx="minor">
              <a:schemeClr val="tx1"/>
            </a:fontRef>
          </p:style>
        </p:cxnSp>
      </p:grpSp>
      <p:grpSp>
        <p:nvGrpSpPr>
          <p:cNvPr id="393" name="Graphic 328">
            <a:extLst>
              <a:ext uri="{FF2B5EF4-FFF2-40B4-BE49-F238E27FC236}">
                <a16:creationId xmlns:a16="http://schemas.microsoft.com/office/drawing/2014/main" id="{024A5BBB-5107-4823-A83D-3F38EC184F98}"/>
              </a:ext>
            </a:extLst>
          </p:cNvPr>
          <p:cNvGrpSpPr/>
          <p:nvPr/>
        </p:nvGrpSpPr>
        <p:grpSpPr>
          <a:xfrm>
            <a:off x="3285629" y="2279465"/>
            <a:ext cx="6638147" cy="2135059"/>
            <a:chOff x="5038597" y="2849372"/>
            <a:chExt cx="2369565" cy="837310"/>
          </a:xfrm>
          <a:solidFill>
            <a:schemeClr val="tx2"/>
          </a:solidFill>
        </p:grpSpPr>
        <p:sp>
          <p:nvSpPr>
            <p:cNvPr id="394" name="Freeform 331">
              <a:extLst>
                <a:ext uri="{FF2B5EF4-FFF2-40B4-BE49-F238E27FC236}">
                  <a16:creationId xmlns:a16="http://schemas.microsoft.com/office/drawing/2014/main" id="{97C6A1BE-E306-4292-8388-E8DC205A91AF}"/>
                </a:ext>
              </a:extLst>
            </p:cNvPr>
            <p:cNvSpPr/>
            <p:nvPr/>
          </p:nvSpPr>
          <p:spPr>
            <a:xfrm>
              <a:off x="5038597" y="2849372"/>
              <a:ext cx="38607" cy="35686"/>
            </a:xfrm>
            <a:custGeom>
              <a:avLst/>
              <a:gdLst>
                <a:gd name="connsiteX0" fmla="*/ 23272 w 38607"/>
                <a:gd name="connsiteY0" fmla="*/ 14814 h 35686"/>
                <a:gd name="connsiteX1" fmla="*/ 23272 w 38607"/>
                <a:gd name="connsiteY1" fmla="*/ 463 h 35686"/>
                <a:gd name="connsiteX2" fmla="*/ 16541 w 38607"/>
                <a:gd name="connsiteY2" fmla="*/ 463 h 35686"/>
                <a:gd name="connsiteX3" fmla="*/ 16541 w 38607"/>
                <a:gd name="connsiteY3" fmla="*/ 14814 h 35686"/>
                <a:gd name="connsiteX4" fmla="*/ 3079 w 38607"/>
                <a:gd name="connsiteY4" fmla="*/ 9734 h 35686"/>
                <a:gd name="connsiteX5" fmla="*/ 793 w 38607"/>
                <a:gd name="connsiteY5" fmla="*/ 15830 h 35686"/>
                <a:gd name="connsiteX6" fmla="*/ 14255 w 38607"/>
                <a:gd name="connsiteY6" fmla="*/ 20656 h 35686"/>
                <a:gd name="connsiteX7" fmla="*/ 6000 w 38607"/>
                <a:gd name="connsiteY7" fmla="*/ 32213 h 35686"/>
                <a:gd name="connsiteX8" fmla="*/ 11715 w 38607"/>
                <a:gd name="connsiteY8" fmla="*/ 36150 h 35686"/>
                <a:gd name="connsiteX9" fmla="*/ 19970 w 38607"/>
                <a:gd name="connsiteY9" fmla="*/ 23958 h 35686"/>
                <a:gd name="connsiteX10" fmla="*/ 28733 w 38607"/>
                <a:gd name="connsiteY10" fmla="*/ 36150 h 35686"/>
                <a:gd name="connsiteX11" fmla="*/ 33940 w 38607"/>
                <a:gd name="connsiteY11" fmla="*/ 32213 h 35686"/>
                <a:gd name="connsiteX12" fmla="*/ 25558 w 38607"/>
                <a:gd name="connsiteY12" fmla="*/ 20656 h 35686"/>
                <a:gd name="connsiteX13" fmla="*/ 39401 w 38607"/>
                <a:gd name="connsiteY13" fmla="*/ 15830 h 35686"/>
                <a:gd name="connsiteX14" fmla="*/ 36861 w 38607"/>
                <a:gd name="connsiteY14" fmla="*/ 9734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272" y="14814"/>
                  </a:moveTo>
                  <a:lnTo>
                    <a:pt x="23272" y="463"/>
                  </a:lnTo>
                  <a:lnTo>
                    <a:pt x="16541" y="463"/>
                  </a:lnTo>
                  <a:lnTo>
                    <a:pt x="16541" y="14814"/>
                  </a:lnTo>
                  <a:lnTo>
                    <a:pt x="3079" y="9734"/>
                  </a:lnTo>
                  <a:lnTo>
                    <a:pt x="793" y="15830"/>
                  </a:lnTo>
                  <a:lnTo>
                    <a:pt x="14255" y="20656"/>
                  </a:lnTo>
                  <a:lnTo>
                    <a:pt x="6000" y="32213"/>
                  </a:lnTo>
                  <a:lnTo>
                    <a:pt x="11715" y="36150"/>
                  </a:lnTo>
                  <a:lnTo>
                    <a:pt x="19970" y="23958"/>
                  </a:lnTo>
                  <a:lnTo>
                    <a:pt x="28733" y="36150"/>
                  </a:lnTo>
                  <a:lnTo>
                    <a:pt x="33940" y="32213"/>
                  </a:lnTo>
                  <a:lnTo>
                    <a:pt x="25558" y="20656"/>
                  </a:lnTo>
                  <a:lnTo>
                    <a:pt x="39401" y="15830"/>
                  </a:lnTo>
                  <a:lnTo>
                    <a:pt x="36861" y="9734"/>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395" name="Freeform 332">
              <a:extLst>
                <a:ext uri="{FF2B5EF4-FFF2-40B4-BE49-F238E27FC236}">
                  <a16:creationId xmlns:a16="http://schemas.microsoft.com/office/drawing/2014/main" id="{D3AB5907-BB47-4131-9B0D-80AF49414AF3}"/>
                </a:ext>
              </a:extLst>
            </p:cNvPr>
            <p:cNvSpPr/>
            <p:nvPr/>
          </p:nvSpPr>
          <p:spPr>
            <a:xfrm>
              <a:off x="5121147" y="2912872"/>
              <a:ext cx="38607" cy="35686"/>
            </a:xfrm>
            <a:custGeom>
              <a:avLst/>
              <a:gdLst>
                <a:gd name="connsiteX0" fmla="*/ 23285 w 38607"/>
                <a:gd name="connsiteY0" fmla="*/ 14824 h 35686"/>
                <a:gd name="connsiteX1" fmla="*/ 23285 w 38607"/>
                <a:gd name="connsiteY1" fmla="*/ 473 h 35686"/>
                <a:gd name="connsiteX2" fmla="*/ 16554 w 38607"/>
                <a:gd name="connsiteY2" fmla="*/ 473 h 35686"/>
                <a:gd name="connsiteX3" fmla="*/ 16554 w 38607"/>
                <a:gd name="connsiteY3" fmla="*/ 14824 h 35686"/>
                <a:gd name="connsiteX4" fmla="*/ 3092 w 38607"/>
                <a:gd name="connsiteY4" fmla="*/ 9744 h 35686"/>
                <a:gd name="connsiteX5" fmla="*/ 806 w 38607"/>
                <a:gd name="connsiteY5" fmla="*/ 15840 h 35686"/>
                <a:gd name="connsiteX6" fmla="*/ 14268 w 38607"/>
                <a:gd name="connsiteY6" fmla="*/ 20666 h 35686"/>
                <a:gd name="connsiteX7" fmla="*/ 6013 w 38607"/>
                <a:gd name="connsiteY7" fmla="*/ 32223 h 35686"/>
                <a:gd name="connsiteX8" fmla="*/ 11728 w 38607"/>
                <a:gd name="connsiteY8" fmla="*/ 36160 h 35686"/>
                <a:gd name="connsiteX9" fmla="*/ 19983 w 38607"/>
                <a:gd name="connsiteY9" fmla="*/ 23968 h 35686"/>
                <a:gd name="connsiteX10" fmla="*/ 28746 w 38607"/>
                <a:gd name="connsiteY10" fmla="*/ 36160 h 35686"/>
                <a:gd name="connsiteX11" fmla="*/ 33953 w 38607"/>
                <a:gd name="connsiteY11" fmla="*/ 32223 h 35686"/>
                <a:gd name="connsiteX12" fmla="*/ 25571 w 38607"/>
                <a:gd name="connsiteY12" fmla="*/ 20666 h 35686"/>
                <a:gd name="connsiteX13" fmla="*/ 39414 w 38607"/>
                <a:gd name="connsiteY13" fmla="*/ 15840 h 35686"/>
                <a:gd name="connsiteX14" fmla="*/ 36874 w 38607"/>
                <a:gd name="connsiteY14" fmla="*/ 9744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285" y="14824"/>
                  </a:moveTo>
                  <a:lnTo>
                    <a:pt x="23285" y="473"/>
                  </a:lnTo>
                  <a:lnTo>
                    <a:pt x="16554" y="473"/>
                  </a:lnTo>
                  <a:lnTo>
                    <a:pt x="16554" y="14824"/>
                  </a:lnTo>
                  <a:lnTo>
                    <a:pt x="3092" y="9744"/>
                  </a:lnTo>
                  <a:lnTo>
                    <a:pt x="806" y="15840"/>
                  </a:lnTo>
                  <a:lnTo>
                    <a:pt x="14268" y="20666"/>
                  </a:lnTo>
                  <a:lnTo>
                    <a:pt x="6013" y="32223"/>
                  </a:lnTo>
                  <a:lnTo>
                    <a:pt x="11728" y="36160"/>
                  </a:lnTo>
                  <a:lnTo>
                    <a:pt x="19983" y="23968"/>
                  </a:lnTo>
                  <a:lnTo>
                    <a:pt x="28746" y="36160"/>
                  </a:lnTo>
                  <a:lnTo>
                    <a:pt x="33953" y="32223"/>
                  </a:lnTo>
                  <a:lnTo>
                    <a:pt x="25571" y="20666"/>
                  </a:lnTo>
                  <a:lnTo>
                    <a:pt x="39414" y="15840"/>
                  </a:lnTo>
                  <a:lnTo>
                    <a:pt x="36874" y="9744"/>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396" name="Freeform 333">
              <a:extLst>
                <a:ext uri="{FF2B5EF4-FFF2-40B4-BE49-F238E27FC236}">
                  <a16:creationId xmlns:a16="http://schemas.microsoft.com/office/drawing/2014/main" id="{9F6F7A5C-76BD-48F7-BEEB-E3D0A5399819}"/>
                </a:ext>
              </a:extLst>
            </p:cNvPr>
            <p:cNvSpPr/>
            <p:nvPr/>
          </p:nvSpPr>
          <p:spPr>
            <a:xfrm>
              <a:off x="5267197" y="2970022"/>
              <a:ext cx="38607" cy="35686"/>
            </a:xfrm>
            <a:custGeom>
              <a:avLst/>
              <a:gdLst>
                <a:gd name="connsiteX0" fmla="*/ 23308 w 38607"/>
                <a:gd name="connsiteY0" fmla="*/ 14833 h 35686"/>
                <a:gd name="connsiteX1" fmla="*/ 23308 w 38607"/>
                <a:gd name="connsiteY1" fmla="*/ 482 h 35686"/>
                <a:gd name="connsiteX2" fmla="*/ 16577 w 38607"/>
                <a:gd name="connsiteY2" fmla="*/ 482 h 35686"/>
                <a:gd name="connsiteX3" fmla="*/ 16577 w 38607"/>
                <a:gd name="connsiteY3" fmla="*/ 14833 h 35686"/>
                <a:gd name="connsiteX4" fmla="*/ 3115 w 38607"/>
                <a:gd name="connsiteY4" fmla="*/ 9753 h 35686"/>
                <a:gd name="connsiteX5" fmla="*/ 829 w 38607"/>
                <a:gd name="connsiteY5" fmla="*/ 15849 h 35686"/>
                <a:gd name="connsiteX6" fmla="*/ 14291 w 38607"/>
                <a:gd name="connsiteY6" fmla="*/ 20675 h 35686"/>
                <a:gd name="connsiteX7" fmla="*/ 6036 w 38607"/>
                <a:gd name="connsiteY7" fmla="*/ 32232 h 35686"/>
                <a:gd name="connsiteX8" fmla="*/ 11751 w 38607"/>
                <a:gd name="connsiteY8" fmla="*/ 36169 h 35686"/>
                <a:gd name="connsiteX9" fmla="*/ 20006 w 38607"/>
                <a:gd name="connsiteY9" fmla="*/ 23977 h 35686"/>
                <a:gd name="connsiteX10" fmla="*/ 28769 w 38607"/>
                <a:gd name="connsiteY10" fmla="*/ 36169 h 35686"/>
                <a:gd name="connsiteX11" fmla="*/ 33976 w 38607"/>
                <a:gd name="connsiteY11" fmla="*/ 32232 h 35686"/>
                <a:gd name="connsiteX12" fmla="*/ 25594 w 38607"/>
                <a:gd name="connsiteY12" fmla="*/ 20675 h 35686"/>
                <a:gd name="connsiteX13" fmla="*/ 39437 w 38607"/>
                <a:gd name="connsiteY13" fmla="*/ 15849 h 35686"/>
                <a:gd name="connsiteX14" fmla="*/ 36897 w 38607"/>
                <a:gd name="connsiteY14" fmla="*/ 9753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308" y="14833"/>
                  </a:moveTo>
                  <a:lnTo>
                    <a:pt x="23308" y="482"/>
                  </a:lnTo>
                  <a:lnTo>
                    <a:pt x="16577" y="482"/>
                  </a:lnTo>
                  <a:lnTo>
                    <a:pt x="16577" y="14833"/>
                  </a:lnTo>
                  <a:lnTo>
                    <a:pt x="3115" y="9753"/>
                  </a:lnTo>
                  <a:lnTo>
                    <a:pt x="829" y="15849"/>
                  </a:lnTo>
                  <a:lnTo>
                    <a:pt x="14291" y="20675"/>
                  </a:lnTo>
                  <a:lnTo>
                    <a:pt x="6036" y="32232"/>
                  </a:lnTo>
                  <a:lnTo>
                    <a:pt x="11751" y="36169"/>
                  </a:lnTo>
                  <a:lnTo>
                    <a:pt x="20006" y="23977"/>
                  </a:lnTo>
                  <a:lnTo>
                    <a:pt x="28769" y="36169"/>
                  </a:lnTo>
                  <a:lnTo>
                    <a:pt x="33976" y="32232"/>
                  </a:lnTo>
                  <a:lnTo>
                    <a:pt x="25594" y="20675"/>
                  </a:lnTo>
                  <a:lnTo>
                    <a:pt x="39437" y="15849"/>
                  </a:lnTo>
                  <a:lnTo>
                    <a:pt x="36897" y="9753"/>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397" name="Freeform 334">
              <a:extLst>
                <a:ext uri="{FF2B5EF4-FFF2-40B4-BE49-F238E27FC236}">
                  <a16:creationId xmlns:a16="http://schemas.microsoft.com/office/drawing/2014/main" id="{E89BF399-0425-4A43-8682-61F86F77E49B}"/>
                </a:ext>
              </a:extLst>
            </p:cNvPr>
            <p:cNvSpPr/>
            <p:nvPr/>
          </p:nvSpPr>
          <p:spPr>
            <a:xfrm>
              <a:off x="5305297" y="2986659"/>
              <a:ext cx="38607" cy="35686"/>
            </a:xfrm>
            <a:custGeom>
              <a:avLst/>
              <a:gdLst>
                <a:gd name="connsiteX0" fmla="*/ 23314 w 38607"/>
                <a:gd name="connsiteY0" fmla="*/ 14836 h 35686"/>
                <a:gd name="connsiteX1" fmla="*/ 23314 w 38607"/>
                <a:gd name="connsiteY1" fmla="*/ 485 h 35686"/>
                <a:gd name="connsiteX2" fmla="*/ 16583 w 38607"/>
                <a:gd name="connsiteY2" fmla="*/ 485 h 35686"/>
                <a:gd name="connsiteX3" fmla="*/ 16583 w 38607"/>
                <a:gd name="connsiteY3" fmla="*/ 14836 h 35686"/>
                <a:gd name="connsiteX4" fmla="*/ 3121 w 38607"/>
                <a:gd name="connsiteY4" fmla="*/ 9756 h 35686"/>
                <a:gd name="connsiteX5" fmla="*/ 835 w 38607"/>
                <a:gd name="connsiteY5" fmla="*/ 15852 h 35686"/>
                <a:gd name="connsiteX6" fmla="*/ 14297 w 38607"/>
                <a:gd name="connsiteY6" fmla="*/ 20678 h 35686"/>
                <a:gd name="connsiteX7" fmla="*/ 6042 w 38607"/>
                <a:gd name="connsiteY7" fmla="*/ 32235 h 35686"/>
                <a:gd name="connsiteX8" fmla="*/ 11757 w 38607"/>
                <a:gd name="connsiteY8" fmla="*/ 36172 h 35686"/>
                <a:gd name="connsiteX9" fmla="*/ 20012 w 38607"/>
                <a:gd name="connsiteY9" fmla="*/ 23980 h 35686"/>
                <a:gd name="connsiteX10" fmla="*/ 28775 w 38607"/>
                <a:gd name="connsiteY10" fmla="*/ 36172 h 35686"/>
                <a:gd name="connsiteX11" fmla="*/ 33982 w 38607"/>
                <a:gd name="connsiteY11" fmla="*/ 32235 h 35686"/>
                <a:gd name="connsiteX12" fmla="*/ 25600 w 38607"/>
                <a:gd name="connsiteY12" fmla="*/ 20678 h 35686"/>
                <a:gd name="connsiteX13" fmla="*/ 39443 w 38607"/>
                <a:gd name="connsiteY13" fmla="*/ 15852 h 35686"/>
                <a:gd name="connsiteX14" fmla="*/ 36903 w 38607"/>
                <a:gd name="connsiteY14" fmla="*/ 9756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314" y="14836"/>
                  </a:moveTo>
                  <a:lnTo>
                    <a:pt x="23314" y="485"/>
                  </a:lnTo>
                  <a:lnTo>
                    <a:pt x="16583" y="485"/>
                  </a:lnTo>
                  <a:lnTo>
                    <a:pt x="16583" y="14836"/>
                  </a:lnTo>
                  <a:lnTo>
                    <a:pt x="3121" y="9756"/>
                  </a:lnTo>
                  <a:lnTo>
                    <a:pt x="835" y="15852"/>
                  </a:lnTo>
                  <a:lnTo>
                    <a:pt x="14297" y="20678"/>
                  </a:lnTo>
                  <a:lnTo>
                    <a:pt x="6042" y="32235"/>
                  </a:lnTo>
                  <a:lnTo>
                    <a:pt x="11757" y="36172"/>
                  </a:lnTo>
                  <a:lnTo>
                    <a:pt x="20012" y="23980"/>
                  </a:lnTo>
                  <a:lnTo>
                    <a:pt x="28775" y="36172"/>
                  </a:lnTo>
                  <a:lnTo>
                    <a:pt x="33982" y="32235"/>
                  </a:lnTo>
                  <a:lnTo>
                    <a:pt x="25600" y="20678"/>
                  </a:lnTo>
                  <a:lnTo>
                    <a:pt x="39443" y="15852"/>
                  </a:lnTo>
                  <a:lnTo>
                    <a:pt x="36903" y="9756"/>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398" name="Freeform 335">
              <a:extLst>
                <a:ext uri="{FF2B5EF4-FFF2-40B4-BE49-F238E27FC236}">
                  <a16:creationId xmlns:a16="http://schemas.microsoft.com/office/drawing/2014/main" id="{C54C9604-1E5E-4FA8-A72B-D2684F16DF94}"/>
                </a:ext>
              </a:extLst>
            </p:cNvPr>
            <p:cNvSpPr/>
            <p:nvPr/>
          </p:nvSpPr>
          <p:spPr>
            <a:xfrm>
              <a:off x="5330697" y="2995422"/>
              <a:ext cx="38607" cy="35686"/>
            </a:xfrm>
            <a:custGeom>
              <a:avLst/>
              <a:gdLst>
                <a:gd name="connsiteX0" fmla="*/ 23318 w 38607"/>
                <a:gd name="connsiteY0" fmla="*/ 14837 h 35686"/>
                <a:gd name="connsiteX1" fmla="*/ 23318 w 38607"/>
                <a:gd name="connsiteY1" fmla="*/ 486 h 35686"/>
                <a:gd name="connsiteX2" fmla="*/ 16587 w 38607"/>
                <a:gd name="connsiteY2" fmla="*/ 486 h 35686"/>
                <a:gd name="connsiteX3" fmla="*/ 16587 w 38607"/>
                <a:gd name="connsiteY3" fmla="*/ 14837 h 35686"/>
                <a:gd name="connsiteX4" fmla="*/ 3125 w 38607"/>
                <a:gd name="connsiteY4" fmla="*/ 9757 h 35686"/>
                <a:gd name="connsiteX5" fmla="*/ 839 w 38607"/>
                <a:gd name="connsiteY5" fmla="*/ 15853 h 35686"/>
                <a:gd name="connsiteX6" fmla="*/ 14301 w 38607"/>
                <a:gd name="connsiteY6" fmla="*/ 20679 h 35686"/>
                <a:gd name="connsiteX7" fmla="*/ 6046 w 38607"/>
                <a:gd name="connsiteY7" fmla="*/ 32236 h 35686"/>
                <a:gd name="connsiteX8" fmla="*/ 11761 w 38607"/>
                <a:gd name="connsiteY8" fmla="*/ 36173 h 35686"/>
                <a:gd name="connsiteX9" fmla="*/ 20016 w 38607"/>
                <a:gd name="connsiteY9" fmla="*/ 23981 h 35686"/>
                <a:gd name="connsiteX10" fmla="*/ 28779 w 38607"/>
                <a:gd name="connsiteY10" fmla="*/ 36173 h 35686"/>
                <a:gd name="connsiteX11" fmla="*/ 33986 w 38607"/>
                <a:gd name="connsiteY11" fmla="*/ 32236 h 35686"/>
                <a:gd name="connsiteX12" fmla="*/ 25604 w 38607"/>
                <a:gd name="connsiteY12" fmla="*/ 20679 h 35686"/>
                <a:gd name="connsiteX13" fmla="*/ 39447 w 38607"/>
                <a:gd name="connsiteY13" fmla="*/ 15853 h 35686"/>
                <a:gd name="connsiteX14" fmla="*/ 36907 w 38607"/>
                <a:gd name="connsiteY14" fmla="*/ 9757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318" y="14837"/>
                  </a:moveTo>
                  <a:lnTo>
                    <a:pt x="23318" y="486"/>
                  </a:lnTo>
                  <a:lnTo>
                    <a:pt x="16587" y="486"/>
                  </a:lnTo>
                  <a:lnTo>
                    <a:pt x="16587" y="14837"/>
                  </a:lnTo>
                  <a:lnTo>
                    <a:pt x="3125" y="9757"/>
                  </a:lnTo>
                  <a:lnTo>
                    <a:pt x="839" y="15853"/>
                  </a:lnTo>
                  <a:lnTo>
                    <a:pt x="14301" y="20679"/>
                  </a:lnTo>
                  <a:lnTo>
                    <a:pt x="6046" y="32236"/>
                  </a:lnTo>
                  <a:lnTo>
                    <a:pt x="11761" y="36173"/>
                  </a:lnTo>
                  <a:lnTo>
                    <a:pt x="20016" y="23981"/>
                  </a:lnTo>
                  <a:lnTo>
                    <a:pt x="28779" y="36173"/>
                  </a:lnTo>
                  <a:lnTo>
                    <a:pt x="33986" y="32236"/>
                  </a:lnTo>
                  <a:lnTo>
                    <a:pt x="25604" y="20679"/>
                  </a:lnTo>
                  <a:lnTo>
                    <a:pt x="39447" y="15853"/>
                  </a:lnTo>
                  <a:lnTo>
                    <a:pt x="36907" y="9757"/>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399" name="Freeform 336">
              <a:extLst>
                <a:ext uri="{FF2B5EF4-FFF2-40B4-BE49-F238E27FC236}">
                  <a16:creationId xmlns:a16="http://schemas.microsoft.com/office/drawing/2014/main" id="{AD38A53E-AAA7-4337-BB94-D7BCE590A868}"/>
                </a:ext>
              </a:extLst>
            </p:cNvPr>
            <p:cNvSpPr/>
            <p:nvPr/>
          </p:nvSpPr>
          <p:spPr>
            <a:xfrm>
              <a:off x="5495797" y="3154172"/>
              <a:ext cx="38607" cy="35686"/>
            </a:xfrm>
            <a:custGeom>
              <a:avLst/>
              <a:gdLst>
                <a:gd name="connsiteX0" fmla="*/ 23344 w 38607"/>
                <a:gd name="connsiteY0" fmla="*/ 14862 h 35686"/>
                <a:gd name="connsiteX1" fmla="*/ 23344 w 38607"/>
                <a:gd name="connsiteY1" fmla="*/ 511 h 35686"/>
                <a:gd name="connsiteX2" fmla="*/ 16613 w 38607"/>
                <a:gd name="connsiteY2" fmla="*/ 511 h 35686"/>
                <a:gd name="connsiteX3" fmla="*/ 16613 w 38607"/>
                <a:gd name="connsiteY3" fmla="*/ 14862 h 35686"/>
                <a:gd name="connsiteX4" fmla="*/ 3151 w 38607"/>
                <a:gd name="connsiteY4" fmla="*/ 9782 h 35686"/>
                <a:gd name="connsiteX5" fmla="*/ 865 w 38607"/>
                <a:gd name="connsiteY5" fmla="*/ 15878 h 35686"/>
                <a:gd name="connsiteX6" fmla="*/ 14327 w 38607"/>
                <a:gd name="connsiteY6" fmla="*/ 20704 h 35686"/>
                <a:gd name="connsiteX7" fmla="*/ 6072 w 38607"/>
                <a:gd name="connsiteY7" fmla="*/ 32261 h 35686"/>
                <a:gd name="connsiteX8" fmla="*/ 11787 w 38607"/>
                <a:gd name="connsiteY8" fmla="*/ 36198 h 35686"/>
                <a:gd name="connsiteX9" fmla="*/ 20042 w 38607"/>
                <a:gd name="connsiteY9" fmla="*/ 24006 h 35686"/>
                <a:gd name="connsiteX10" fmla="*/ 28805 w 38607"/>
                <a:gd name="connsiteY10" fmla="*/ 36198 h 35686"/>
                <a:gd name="connsiteX11" fmla="*/ 34012 w 38607"/>
                <a:gd name="connsiteY11" fmla="*/ 32261 h 35686"/>
                <a:gd name="connsiteX12" fmla="*/ 25630 w 38607"/>
                <a:gd name="connsiteY12" fmla="*/ 20704 h 35686"/>
                <a:gd name="connsiteX13" fmla="*/ 39473 w 38607"/>
                <a:gd name="connsiteY13" fmla="*/ 15878 h 35686"/>
                <a:gd name="connsiteX14" fmla="*/ 36933 w 38607"/>
                <a:gd name="connsiteY14" fmla="*/ 9782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344" y="14862"/>
                  </a:moveTo>
                  <a:lnTo>
                    <a:pt x="23344" y="511"/>
                  </a:lnTo>
                  <a:lnTo>
                    <a:pt x="16613" y="511"/>
                  </a:lnTo>
                  <a:lnTo>
                    <a:pt x="16613" y="14862"/>
                  </a:lnTo>
                  <a:lnTo>
                    <a:pt x="3151" y="9782"/>
                  </a:lnTo>
                  <a:lnTo>
                    <a:pt x="865" y="15878"/>
                  </a:lnTo>
                  <a:lnTo>
                    <a:pt x="14327" y="20704"/>
                  </a:lnTo>
                  <a:lnTo>
                    <a:pt x="6072" y="32261"/>
                  </a:lnTo>
                  <a:lnTo>
                    <a:pt x="11787" y="36198"/>
                  </a:lnTo>
                  <a:lnTo>
                    <a:pt x="20042" y="24006"/>
                  </a:lnTo>
                  <a:lnTo>
                    <a:pt x="28805" y="36198"/>
                  </a:lnTo>
                  <a:lnTo>
                    <a:pt x="34012" y="32261"/>
                  </a:lnTo>
                  <a:lnTo>
                    <a:pt x="25630" y="20704"/>
                  </a:lnTo>
                  <a:lnTo>
                    <a:pt x="39473" y="15878"/>
                  </a:lnTo>
                  <a:lnTo>
                    <a:pt x="36933" y="9782"/>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400" name="Freeform 337">
              <a:extLst>
                <a:ext uri="{FF2B5EF4-FFF2-40B4-BE49-F238E27FC236}">
                  <a16:creationId xmlns:a16="http://schemas.microsoft.com/office/drawing/2014/main" id="{6615F1D0-60D4-431A-A890-CA818F19013D}"/>
                </a:ext>
              </a:extLst>
            </p:cNvPr>
            <p:cNvSpPr/>
            <p:nvPr/>
          </p:nvSpPr>
          <p:spPr>
            <a:xfrm>
              <a:off x="5876797" y="3331972"/>
              <a:ext cx="38607" cy="35686"/>
            </a:xfrm>
            <a:custGeom>
              <a:avLst/>
              <a:gdLst>
                <a:gd name="connsiteX0" fmla="*/ 23404 w 38607"/>
                <a:gd name="connsiteY0" fmla="*/ 14890 h 35686"/>
                <a:gd name="connsiteX1" fmla="*/ 23404 w 38607"/>
                <a:gd name="connsiteY1" fmla="*/ 539 h 35686"/>
                <a:gd name="connsiteX2" fmla="*/ 16673 w 38607"/>
                <a:gd name="connsiteY2" fmla="*/ 539 h 35686"/>
                <a:gd name="connsiteX3" fmla="*/ 16673 w 38607"/>
                <a:gd name="connsiteY3" fmla="*/ 14890 h 35686"/>
                <a:gd name="connsiteX4" fmla="*/ 3211 w 38607"/>
                <a:gd name="connsiteY4" fmla="*/ 9810 h 35686"/>
                <a:gd name="connsiteX5" fmla="*/ 925 w 38607"/>
                <a:gd name="connsiteY5" fmla="*/ 15906 h 35686"/>
                <a:gd name="connsiteX6" fmla="*/ 14387 w 38607"/>
                <a:gd name="connsiteY6" fmla="*/ 20732 h 35686"/>
                <a:gd name="connsiteX7" fmla="*/ 6132 w 38607"/>
                <a:gd name="connsiteY7" fmla="*/ 32289 h 35686"/>
                <a:gd name="connsiteX8" fmla="*/ 11847 w 38607"/>
                <a:gd name="connsiteY8" fmla="*/ 36226 h 35686"/>
                <a:gd name="connsiteX9" fmla="*/ 20102 w 38607"/>
                <a:gd name="connsiteY9" fmla="*/ 24034 h 35686"/>
                <a:gd name="connsiteX10" fmla="*/ 28865 w 38607"/>
                <a:gd name="connsiteY10" fmla="*/ 36226 h 35686"/>
                <a:gd name="connsiteX11" fmla="*/ 34072 w 38607"/>
                <a:gd name="connsiteY11" fmla="*/ 32289 h 35686"/>
                <a:gd name="connsiteX12" fmla="*/ 25690 w 38607"/>
                <a:gd name="connsiteY12" fmla="*/ 20732 h 35686"/>
                <a:gd name="connsiteX13" fmla="*/ 39533 w 38607"/>
                <a:gd name="connsiteY13" fmla="*/ 15906 h 35686"/>
                <a:gd name="connsiteX14" fmla="*/ 36993 w 38607"/>
                <a:gd name="connsiteY14" fmla="*/ 9810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404" y="14890"/>
                  </a:moveTo>
                  <a:lnTo>
                    <a:pt x="23404" y="539"/>
                  </a:lnTo>
                  <a:lnTo>
                    <a:pt x="16673" y="539"/>
                  </a:lnTo>
                  <a:lnTo>
                    <a:pt x="16673" y="14890"/>
                  </a:lnTo>
                  <a:lnTo>
                    <a:pt x="3211" y="9810"/>
                  </a:lnTo>
                  <a:lnTo>
                    <a:pt x="925" y="15906"/>
                  </a:lnTo>
                  <a:lnTo>
                    <a:pt x="14387" y="20732"/>
                  </a:lnTo>
                  <a:lnTo>
                    <a:pt x="6132" y="32289"/>
                  </a:lnTo>
                  <a:lnTo>
                    <a:pt x="11847" y="36226"/>
                  </a:lnTo>
                  <a:lnTo>
                    <a:pt x="20102" y="24034"/>
                  </a:lnTo>
                  <a:lnTo>
                    <a:pt x="28865" y="36226"/>
                  </a:lnTo>
                  <a:lnTo>
                    <a:pt x="34072" y="32289"/>
                  </a:lnTo>
                  <a:lnTo>
                    <a:pt x="25690" y="20732"/>
                  </a:lnTo>
                  <a:lnTo>
                    <a:pt x="39533" y="15906"/>
                  </a:lnTo>
                  <a:lnTo>
                    <a:pt x="36993" y="9810"/>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401" name="Freeform 338">
              <a:extLst>
                <a:ext uri="{FF2B5EF4-FFF2-40B4-BE49-F238E27FC236}">
                  <a16:creationId xmlns:a16="http://schemas.microsoft.com/office/drawing/2014/main" id="{5815E7DB-D68C-4557-8929-4648050DD019}"/>
                </a:ext>
              </a:extLst>
            </p:cNvPr>
            <p:cNvSpPr/>
            <p:nvPr/>
          </p:nvSpPr>
          <p:spPr>
            <a:xfrm>
              <a:off x="6010147" y="3357372"/>
              <a:ext cx="38607" cy="35686"/>
            </a:xfrm>
            <a:custGeom>
              <a:avLst/>
              <a:gdLst>
                <a:gd name="connsiteX0" fmla="*/ 23425 w 38607"/>
                <a:gd name="connsiteY0" fmla="*/ 14894 h 35686"/>
                <a:gd name="connsiteX1" fmla="*/ 23425 w 38607"/>
                <a:gd name="connsiteY1" fmla="*/ 543 h 35686"/>
                <a:gd name="connsiteX2" fmla="*/ 16694 w 38607"/>
                <a:gd name="connsiteY2" fmla="*/ 543 h 35686"/>
                <a:gd name="connsiteX3" fmla="*/ 16694 w 38607"/>
                <a:gd name="connsiteY3" fmla="*/ 14894 h 35686"/>
                <a:gd name="connsiteX4" fmla="*/ 3232 w 38607"/>
                <a:gd name="connsiteY4" fmla="*/ 9814 h 35686"/>
                <a:gd name="connsiteX5" fmla="*/ 946 w 38607"/>
                <a:gd name="connsiteY5" fmla="*/ 15910 h 35686"/>
                <a:gd name="connsiteX6" fmla="*/ 14408 w 38607"/>
                <a:gd name="connsiteY6" fmla="*/ 20736 h 35686"/>
                <a:gd name="connsiteX7" fmla="*/ 6153 w 38607"/>
                <a:gd name="connsiteY7" fmla="*/ 32293 h 35686"/>
                <a:gd name="connsiteX8" fmla="*/ 11868 w 38607"/>
                <a:gd name="connsiteY8" fmla="*/ 36230 h 35686"/>
                <a:gd name="connsiteX9" fmla="*/ 20123 w 38607"/>
                <a:gd name="connsiteY9" fmla="*/ 24038 h 35686"/>
                <a:gd name="connsiteX10" fmla="*/ 28886 w 38607"/>
                <a:gd name="connsiteY10" fmla="*/ 36230 h 35686"/>
                <a:gd name="connsiteX11" fmla="*/ 34093 w 38607"/>
                <a:gd name="connsiteY11" fmla="*/ 32293 h 35686"/>
                <a:gd name="connsiteX12" fmla="*/ 25711 w 38607"/>
                <a:gd name="connsiteY12" fmla="*/ 20736 h 35686"/>
                <a:gd name="connsiteX13" fmla="*/ 39554 w 38607"/>
                <a:gd name="connsiteY13" fmla="*/ 15910 h 35686"/>
                <a:gd name="connsiteX14" fmla="*/ 37014 w 38607"/>
                <a:gd name="connsiteY14" fmla="*/ 9814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425" y="14894"/>
                  </a:moveTo>
                  <a:lnTo>
                    <a:pt x="23425" y="543"/>
                  </a:lnTo>
                  <a:lnTo>
                    <a:pt x="16694" y="543"/>
                  </a:lnTo>
                  <a:lnTo>
                    <a:pt x="16694" y="14894"/>
                  </a:lnTo>
                  <a:lnTo>
                    <a:pt x="3232" y="9814"/>
                  </a:lnTo>
                  <a:lnTo>
                    <a:pt x="946" y="15910"/>
                  </a:lnTo>
                  <a:lnTo>
                    <a:pt x="14408" y="20736"/>
                  </a:lnTo>
                  <a:lnTo>
                    <a:pt x="6153" y="32293"/>
                  </a:lnTo>
                  <a:lnTo>
                    <a:pt x="11868" y="36230"/>
                  </a:lnTo>
                  <a:lnTo>
                    <a:pt x="20123" y="24038"/>
                  </a:lnTo>
                  <a:lnTo>
                    <a:pt x="28886" y="36230"/>
                  </a:lnTo>
                  <a:lnTo>
                    <a:pt x="34093" y="32293"/>
                  </a:lnTo>
                  <a:lnTo>
                    <a:pt x="25711" y="20736"/>
                  </a:lnTo>
                  <a:lnTo>
                    <a:pt x="39554" y="15910"/>
                  </a:lnTo>
                  <a:lnTo>
                    <a:pt x="37014" y="9814"/>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402" name="Freeform 339">
              <a:extLst>
                <a:ext uri="{FF2B5EF4-FFF2-40B4-BE49-F238E27FC236}">
                  <a16:creationId xmlns:a16="http://schemas.microsoft.com/office/drawing/2014/main" id="{750ACEA6-75B4-42AE-835E-A77990200166}"/>
                </a:ext>
              </a:extLst>
            </p:cNvPr>
            <p:cNvSpPr/>
            <p:nvPr/>
          </p:nvSpPr>
          <p:spPr>
            <a:xfrm>
              <a:off x="6092697" y="3382772"/>
              <a:ext cx="38607" cy="35686"/>
            </a:xfrm>
            <a:custGeom>
              <a:avLst/>
              <a:gdLst>
                <a:gd name="connsiteX0" fmla="*/ 23438 w 38607"/>
                <a:gd name="connsiteY0" fmla="*/ 14898 h 35686"/>
                <a:gd name="connsiteX1" fmla="*/ 23438 w 38607"/>
                <a:gd name="connsiteY1" fmla="*/ 547 h 35686"/>
                <a:gd name="connsiteX2" fmla="*/ 16707 w 38607"/>
                <a:gd name="connsiteY2" fmla="*/ 547 h 35686"/>
                <a:gd name="connsiteX3" fmla="*/ 16707 w 38607"/>
                <a:gd name="connsiteY3" fmla="*/ 14898 h 35686"/>
                <a:gd name="connsiteX4" fmla="*/ 3245 w 38607"/>
                <a:gd name="connsiteY4" fmla="*/ 9818 h 35686"/>
                <a:gd name="connsiteX5" fmla="*/ 959 w 38607"/>
                <a:gd name="connsiteY5" fmla="*/ 15914 h 35686"/>
                <a:gd name="connsiteX6" fmla="*/ 14421 w 38607"/>
                <a:gd name="connsiteY6" fmla="*/ 20740 h 35686"/>
                <a:gd name="connsiteX7" fmla="*/ 6166 w 38607"/>
                <a:gd name="connsiteY7" fmla="*/ 32297 h 35686"/>
                <a:gd name="connsiteX8" fmla="*/ 11881 w 38607"/>
                <a:gd name="connsiteY8" fmla="*/ 36234 h 35686"/>
                <a:gd name="connsiteX9" fmla="*/ 20136 w 38607"/>
                <a:gd name="connsiteY9" fmla="*/ 24042 h 35686"/>
                <a:gd name="connsiteX10" fmla="*/ 28899 w 38607"/>
                <a:gd name="connsiteY10" fmla="*/ 36234 h 35686"/>
                <a:gd name="connsiteX11" fmla="*/ 34106 w 38607"/>
                <a:gd name="connsiteY11" fmla="*/ 32297 h 35686"/>
                <a:gd name="connsiteX12" fmla="*/ 25724 w 38607"/>
                <a:gd name="connsiteY12" fmla="*/ 20740 h 35686"/>
                <a:gd name="connsiteX13" fmla="*/ 39567 w 38607"/>
                <a:gd name="connsiteY13" fmla="*/ 15914 h 35686"/>
                <a:gd name="connsiteX14" fmla="*/ 37027 w 38607"/>
                <a:gd name="connsiteY14" fmla="*/ 9818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438" y="14898"/>
                  </a:moveTo>
                  <a:lnTo>
                    <a:pt x="23438" y="547"/>
                  </a:lnTo>
                  <a:lnTo>
                    <a:pt x="16707" y="547"/>
                  </a:lnTo>
                  <a:lnTo>
                    <a:pt x="16707" y="14898"/>
                  </a:lnTo>
                  <a:lnTo>
                    <a:pt x="3245" y="9818"/>
                  </a:lnTo>
                  <a:lnTo>
                    <a:pt x="959" y="15914"/>
                  </a:lnTo>
                  <a:lnTo>
                    <a:pt x="14421" y="20740"/>
                  </a:lnTo>
                  <a:lnTo>
                    <a:pt x="6166" y="32297"/>
                  </a:lnTo>
                  <a:lnTo>
                    <a:pt x="11881" y="36234"/>
                  </a:lnTo>
                  <a:lnTo>
                    <a:pt x="20136" y="24042"/>
                  </a:lnTo>
                  <a:lnTo>
                    <a:pt x="28899" y="36234"/>
                  </a:lnTo>
                  <a:lnTo>
                    <a:pt x="34106" y="32297"/>
                  </a:lnTo>
                  <a:lnTo>
                    <a:pt x="25724" y="20740"/>
                  </a:lnTo>
                  <a:lnTo>
                    <a:pt x="39567" y="15914"/>
                  </a:lnTo>
                  <a:lnTo>
                    <a:pt x="37027" y="9818"/>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403" name="Freeform 340">
              <a:extLst>
                <a:ext uri="{FF2B5EF4-FFF2-40B4-BE49-F238E27FC236}">
                  <a16:creationId xmlns:a16="http://schemas.microsoft.com/office/drawing/2014/main" id="{FDC05A96-5F35-4893-B22E-EA7568D45B2D}"/>
                </a:ext>
              </a:extLst>
            </p:cNvPr>
            <p:cNvSpPr/>
            <p:nvPr/>
          </p:nvSpPr>
          <p:spPr>
            <a:xfrm>
              <a:off x="6251447" y="3418459"/>
              <a:ext cx="38607" cy="35686"/>
            </a:xfrm>
            <a:custGeom>
              <a:avLst/>
              <a:gdLst>
                <a:gd name="connsiteX0" fmla="*/ 23463 w 38607"/>
                <a:gd name="connsiteY0" fmla="*/ 14904 h 35686"/>
                <a:gd name="connsiteX1" fmla="*/ 23463 w 38607"/>
                <a:gd name="connsiteY1" fmla="*/ 553 h 35686"/>
                <a:gd name="connsiteX2" fmla="*/ 16732 w 38607"/>
                <a:gd name="connsiteY2" fmla="*/ 553 h 35686"/>
                <a:gd name="connsiteX3" fmla="*/ 16732 w 38607"/>
                <a:gd name="connsiteY3" fmla="*/ 14904 h 35686"/>
                <a:gd name="connsiteX4" fmla="*/ 3270 w 38607"/>
                <a:gd name="connsiteY4" fmla="*/ 9824 h 35686"/>
                <a:gd name="connsiteX5" fmla="*/ 984 w 38607"/>
                <a:gd name="connsiteY5" fmla="*/ 15920 h 35686"/>
                <a:gd name="connsiteX6" fmla="*/ 14446 w 38607"/>
                <a:gd name="connsiteY6" fmla="*/ 20746 h 35686"/>
                <a:gd name="connsiteX7" fmla="*/ 6191 w 38607"/>
                <a:gd name="connsiteY7" fmla="*/ 32303 h 35686"/>
                <a:gd name="connsiteX8" fmla="*/ 11906 w 38607"/>
                <a:gd name="connsiteY8" fmla="*/ 36240 h 35686"/>
                <a:gd name="connsiteX9" fmla="*/ 20161 w 38607"/>
                <a:gd name="connsiteY9" fmla="*/ 24048 h 35686"/>
                <a:gd name="connsiteX10" fmla="*/ 28924 w 38607"/>
                <a:gd name="connsiteY10" fmla="*/ 36240 h 35686"/>
                <a:gd name="connsiteX11" fmla="*/ 34131 w 38607"/>
                <a:gd name="connsiteY11" fmla="*/ 32303 h 35686"/>
                <a:gd name="connsiteX12" fmla="*/ 25749 w 38607"/>
                <a:gd name="connsiteY12" fmla="*/ 20746 h 35686"/>
                <a:gd name="connsiteX13" fmla="*/ 39592 w 38607"/>
                <a:gd name="connsiteY13" fmla="*/ 15920 h 35686"/>
                <a:gd name="connsiteX14" fmla="*/ 37052 w 38607"/>
                <a:gd name="connsiteY14" fmla="*/ 9824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463" y="14904"/>
                  </a:moveTo>
                  <a:lnTo>
                    <a:pt x="23463" y="553"/>
                  </a:lnTo>
                  <a:lnTo>
                    <a:pt x="16732" y="553"/>
                  </a:lnTo>
                  <a:lnTo>
                    <a:pt x="16732" y="14904"/>
                  </a:lnTo>
                  <a:lnTo>
                    <a:pt x="3270" y="9824"/>
                  </a:lnTo>
                  <a:lnTo>
                    <a:pt x="984" y="15920"/>
                  </a:lnTo>
                  <a:lnTo>
                    <a:pt x="14446" y="20746"/>
                  </a:lnTo>
                  <a:lnTo>
                    <a:pt x="6191" y="32303"/>
                  </a:lnTo>
                  <a:lnTo>
                    <a:pt x="11906" y="36240"/>
                  </a:lnTo>
                  <a:lnTo>
                    <a:pt x="20161" y="24048"/>
                  </a:lnTo>
                  <a:lnTo>
                    <a:pt x="28924" y="36240"/>
                  </a:lnTo>
                  <a:lnTo>
                    <a:pt x="34131" y="32303"/>
                  </a:lnTo>
                  <a:lnTo>
                    <a:pt x="25749" y="20746"/>
                  </a:lnTo>
                  <a:lnTo>
                    <a:pt x="39592" y="15920"/>
                  </a:lnTo>
                  <a:lnTo>
                    <a:pt x="37052" y="9824"/>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404" name="Freeform 341">
              <a:extLst>
                <a:ext uri="{FF2B5EF4-FFF2-40B4-BE49-F238E27FC236}">
                  <a16:creationId xmlns:a16="http://schemas.microsoft.com/office/drawing/2014/main" id="{76BFF54B-B4A4-4B65-B08E-8CAA751F13AC}"/>
                </a:ext>
              </a:extLst>
            </p:cNvPr>
            <p:cNvSpPr/>
            <p:nvPr/>
          </p:nvSpPr>
          <p:spPr>
            <a:xfrm>
              <a:off x="6359397" y="3462909"/>
              <a:ext cx="38607" cy="35686"/>
            </a:xfrm>
            <a:custGeom>
              <a:avLst/>
              <a:gdLst>
                <a:gd name="connsiteX0" fmla="*/ 23480 w 38607"/>
                <a:gd name="connsiteY0" fmla="*/ 14911 h 35686"/>
                <a:gd name="connsiteX1" fmla="*/ 23480 w 38607"/>
                <a:gd name="connsiteY1" fmla="*/ 560 h 35686"/>
                <a:gd name="connsiteX2" fmla="*/ 16749 w 38607"/>
                <a:gd name="connsiteY2" fmla="*/ 560 h 35686"/>
                <a:gd name="connsiteX3" fmla="*/ 16749 w 38607"/>
                <a:gd name="connsiteY3" fmla="*/ 14911 h 35686"/>
                <a:gd name="connsiteX4" fmla="*/ 3287 w 38607"/>
                <a:gd name="connsiteY4" fmla="*/ 9831 h 35686"/>
                <a:gd name="connsiteX5" fmla="*/ 1001 w 38607"/>
                <a:gd name="connsiteY5" fmla="*/ 15927 h 35686"/>
                <a:gd name="connsiteX6" fmla="*/ 14463 w 38607"/>
                <a:gd name="connsiteY6" fmla="*/ 20753 h 35686"/>
                <a:gd name="connsiteX7" fmla="*/ 6208 w 38607"/>
                <a:gd name="connsiteY7" fmla="*/ 32310 h 35686"/>
                <a:gd name="connsiteX8" fmla="*/ 11923 w 38607"/>
                <a:gd name="connsiteY8" fmla="*/ 36247 h 35686"/>
                <a:gd name="connsiteX9" fmla="*/ 20178 w 38607"/>
                <a:gd name="connsiteY9" fmla="*/ 24055 h 35686"/>
                <a:gd name="connsiteX10" fmla="*/ 28941 w 38607"/>
                <a:gd name="connsiteY10" fmla="*/ 36247 h 35686"/>
                <a:gd name="connsiteX11" fmla="*/ 34148 w 38607"/>
                <a:gd name="connsiteY11" fmla="*/ 32310 h 35686"/>
                <a:gd name="connsiteX12" fmla="*/ 25766 w 38607"/>
                <a:gd name="connsiteY12" fmla="*/ 20753 h 35686"/>
                <a:gd name="connsiteX13" fmla="*/ 39609 w 38607"/>
                <a:gd name="connsiteY13" fmla="*/ 15927 h 35686"/>
                <a:gd name="connsiteX14" fmla="*/ 37069 w 38607"/>
                <a:gd name="connsiteY14" fmla="*/ 9831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480" y="14911"/>
                  </a:moveTo>
                  <a:lnTo>
                    <a:pt x="23480" y="560"/>
                  </a:lnTo>
                  <a:lnTo>
                    <a:pt x="16749" y="560"/>
                  </a:lnTo>
                  <a:lnTo>
                    <a:pt x="16749" y="14911"/>
                  </a:lnTo>
                  <a:lnTo>
                    <a:pt x="3287" y="9831"/>
                  </a:lnTo>
                  <a:lnTo>
                    <a:pt x="1001" y="15927"/>
                  </a:lnTo>
                  <a:lnTo>
                    <a:pt x="14463" y="20753"/>
                  </a:lnTo>
                  <a:lnTo>
                    <a:pt x="6208" y="32310"/>
                  </a:lnTo>
                  <a:lnTo>
                    <a:pt x="11923" y="36247"/>
                  </a:lnTo>
                  <a:lnTo>
                    <a:pt x="20178" y="24055"/>
                  </a:lnTo>
                  <a:lnTo>
                    <a:pt x="28941" y="36247"/>
                  </a:lnTo>
                  <a:lnTo>
                    <a:pt x="34148" y="32310"/>
                  </a:lnTo>
                  <a:lnTo>
                    <a:pt x="25766" y="20753"/>
                  </a:lnTo>
                  <a:lnTo>
                    <a:pt x="39609" y="15927"/>
                  </a:lnTo>
                  <a:lnTo>
                    <a:pt x="37069" y="9831"/>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405" name="Freeform 342">
              <a:extLst>
                <a:ext uri="{FF2B5EF4-FFF2-40B4-BE49-F238E27FC236}">
                  <a16:creationId xmlns:a16="http://schemas.microsoft.com/office/drawing/2014/main" id="{70C4612C-DDBF-49B2-891B-7F91F7DB5D33}"/>
                </a:ext>
              </a:extLst>
            </p:cNvPr>
            <p:cNvSpPr/>
            <p:nvPr/>
          </p:nvSpPr>
          <p:spPr>
            <a:xfrm>
              <a:off x="6410197" y="3480752"/>
              <a:ext cx="38607" cy="35686"/>
            </a:xfrm>
            <a:custGeom>
              <a:avLst/>
              <a:gdLst>
                <a:gd name="connsiteX0" fmla="*/ 23488 w 38607"/>
                <a:gd name="connsiteY0" fmla="*/ 14913 h 35686"/>
                <a:gd name="connsiteX1" fmla="*/ 23488 w 38607"/>
                <a:gd name="connsiteY1" fmla="*/ 562 h 35686"/>
                <a:gd name="connsiteX2" fmla="*/ 16757 w 38607"/>
                <a:gd name="connsiteY2" fmla="*/ 562 h 35686"/>
                <a:gd name="connsiteX3" fmla="*/ 16757 w 38607"/>
                <a:gd name="connsiteY3" fmla="*/ 14913 h 35686"/>
                <a:gd name="connsiteX4" fmla="*/ 3295 w 38607"/>
                <a:gd name="connsiteY4" fmla="*/ 9833 h 35686"/>
                <a:gd name="connsiteX5" fmla="*/ 1009 w 38607"/>
                <a:gd name="connsiteY5" fmla="*/ 15929 h 35686"/>
                <a:gd name="connsiteX6" fmla="*/ 14471 w 38607"/>
                <a:gd name="connsiteY6" fmla="*/ 20755 h 35686"/>
                <a:gd name="connsiteX7" fmla="*/ 6216 w 38607"/>
                <a:gd name="connsiteY7" fmla="*/ 32312 h 35686"/>
                <a:gd name="connsiteX8" fmla="*/ 11931 w 38607"/>
                <a:gd name="connsiteY8" fmla="*/ 36249 h 35686"/>
                <a:gd name="connsiteX9" fmla="*/ 20186 w 38607"/>
                <a:gd name="connsiteY9" fmla="*/ 24057 h 35686"/>
                <a:gd name="connsiteX10" fmla="*/ 28949 w 38607"/>
                <a:gd name="connsiteY10" fmla="*/ 36249 h 35686"/>
                <a:gd name="connsiteX11" fmla="*/ 34156 w 38607"/>
                <a:gd name="connsiteY11" fmla="*/ 32312 h 35686"/>
                <a:gd name="connsiteX12" fmla="*/ 25774 w 38607"/>
                <a:gd name="connsiteY12" fmla="*/ 20755 h 35686"/>
                <a:gd name="connsiteX13" fmla="*/ 39617 w 38607"/>
                <a:gd name="connsiteY13" fmla="*/ 15929 h 35686"/>
                <a:gd name="connsiteX14" fmla="*/ 37077 w 38607"/>
                <a:gd name="connsiteY14" fmla="*/ 9833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488" y="14913"/>
                  </a:moveTo>
                  <a:lnTo>
                    <a:pt x="23488" y="562"/>
                  </a:lnTo>
                  <a:lnTo>
                    <a:pt x="16757" y="562"/>
                  </a:lnTo>
                  <a:lnTo>
                    <a:pt x="16757" y="14913"/>
                  </a:lnTo>
                  <a:lnTo>
                    <a:pt x="3295" y="9833"/>
                  </a:lnTo>
                  <a:lnTo>
                    <a:pt x="1009" y="15929"/>
                  </a:lnTo>
                  <a:lnTo>
                    <a:pt x="14471" y="20755"/>
                  </a:lnTo>
                  <a:lnTo>
                    <a:pt x="6216" y="32312"/>
                  </a:lnTo>
                  <a:lnTo>
                    <a:pt x="11931" y="36249"/>
                  </a:lnTo>
                  <a:lnTo>
                    <a:pt x="20186" y="24057"/>
                  </a:lnTo>
                  <a:lnTo>
                    <a:pt x="28949" y="36249"/>
                  </a:lnTo>
                  <a:lnTo>
                    <a:pt x="34156" y="32312"/>
                  </a:lnTo>
                  <a:lnTo>
                    <a:pt x="25774" y="20755"/>
                  </a:lnTo>
                  <a:lnTo>
                    <a:pt x="39617" y="15929"/>
                  </a:lnTo>
                  <a:lnTo>
                    <a:pt x="37077" y="9833"/>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406" name="Freeform 343">
              <a:extLst>
                <a:ext uri="{FF2B5EF4-FFF2-40B4-BE49-F238E27FC236}">
                  <a16:creationId xmlns:a16="http://schemas.microsoft.com/office/drawing/2014/main" id="{96EBD8C5-A1A2-4EAF-86B0-33749174EC7F}"/>
                </a:ext>
              </a:extLst>
            </p:cNvPr>
            <p:cNvSpPr/>
            <p:nvPr/>
          </p:nvSpPr>
          <p:spPr>
            <a:xfrm>
              <a:off x="6518147" y="3498596"/>
              <a:ext cx="38607" cy="35686"/>
            </a:xfrm>
            <a:custGeom>
              <a:avLst/>
              <a:gdLst>
                <a:gd name="connsiteX0" fmla="*/ 23505 w 38607"/>
                <a:gd name="connsiteY0" fmla="*/ 14916 h 35686"/>
                <a:gd name="connsiteX1" fmla="*/ 23505 w 38607"/>
                <a:gd name="connsiteY1" fmla="*/ 565 h 35686"/>
                <a:gd name="connsiteX2" fmla="*/ 16774 w 38607"/>
                <a:gd name="connsiteY2" fmla="*/ 565 h 35686"/>
                <a:gd name="connsiteX3" fmla="*/ 16774 w 38607"/>
                <a:gd name="connsiteY3" fmla="*/ 14916 h 35686"/>
                <a:gd name="connsiteX4" fmla="*/ 3312 w 38607"/>
                <a:gd name="connsiteY4" fmla="*/ 9836 h 35686"/>
                <a:gd name="connsiteX5" fmla="*/ 1026 w 38607"/>
                <a:gd name="connsiteY5" fmla="*/ 15932 h 35686"/>
                <a:gd name="connsiteX6" fmla="*/ 14488 w 38607"/>
                <a:gd name="connsiteY6" fmla="*/ 20758 h 35686"/>
                <a:gd name="connsiteX7" fmla="*/ 6233 w 38607"/>
                <a:gd name="connsiteY7" fmla="*/ 32315 h 35686"/>
                <a:gd name="connsiteX8" fmla="*/ 11948 w 38607"/>
                <a:gd name="connsiteY8" fmla="*/ 36252 h 35686"/>
                <a:gd name="connsiteX9" fmla="*/ 20203 w 38607"/>
                <a:gd name="connsiteY9" fmla="*/ 24060 h 35686"/>
                <a:gd name="connsiteX10" fmla="*/ 28966 w 38607"/>
                <a:gd name="connsiteY10" fmla="*/ 36252 h 35686"/>
                <a:gd name="connsiteX11" fmla="*/ 34173 w 38607"/>
                <a:gd name="connsiteY11" fmla="*/ 32315 h 35686"/>
                <a:gd name="connsiteX12" fmla="*/ 25791 w 38607"/>
                <a:gd name="connsiteY12" fmla="*/ 20758 h 35686"/>
                <a:gd name="connsiteX13" fmla="*/ 39634 w 38607"/>
                <a:gd name="connsiteY13" fmla="*/ 15932 h 35686"/>
                <a:gd name="connsiteX14" fmla="*/ 37094 w 38607"/>
                <a:gd name="connsiteY14" fmla="*/ 9836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505" y="14916"/>
                  </a:moveTo>
                  <a:lnTo>
                    <a:pt x="23505" y="565"/>
                  </a:lnTo>
                  <a:lnTo>
                    <a:pt x="16774" y="565"/>
                  </a:lnTo>
                  <a:lnTo>
                    <a:pt x="16774" y="14916"/>
                  </a:lnTo>
                  <a:lnTo>
                    <a:pt x="3312" y="9836"/>
                  </a:lnTo>
                  <a:lnTo>
                    <a:pt x="1026" y="15932"/>
                  </a:lnTo>
                  <a:lnTo>
                    <a:pt x="14488" y="20758"/>
                  </a:lnTo>
                  <a:lnTo>
                    <a:pt x="6233" y="32315"/>
                  </a:lnTo>
                  <a:lnTo>
                    <a:pt x="11948" y="36252"/>
                  </a:lnTo>
                  <a:lnTo>
                    <a:pt x="20203" y="24060"/>
                  </a:lnTo>
                  <a:lnTo>
                    <a:pt x="28966" y="36252"/>
                  </a:lnTo>
                  <a:lnTo>
                    <a:pt x="34173" y="32315"/>
                  </a:lnTo>
                  <a:lnTo>
                    <a:pt x="25791" y="20758"/>
                  </a:lnTo>
                  <a:lnTo>
                    <a:pt x="39634" y="15932"/>
                  </a:lnTo>
                  <a:lnTo>
                    <a:pt x="37094" y="9836"/>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407" name="Freeform 344">
              <a:extLst>
                <a:ext uri="{FF2B5EF4-FFF2-40B4-BE49-F238E27FC236}">
                  <a16:creationId xmlns:a16="http://schemas.microsoft.com/office/drawing/2014/main" id="{32B3E125-3A2B-4297-91C1-CCAF2D287CF6}"/>
                </a:ext>
              </a:extLst>
            </p:cNvPr>
            <p:cNvSpPr/>
            <p:nvPr/>
          </p:nvSpPr>
          <p:spPr>
            <a:xfrm>
              <a:off x="6905497" y="3530346"/>
              <a:ext cx="38607" cy="35686"/>
            </a:xfrm>
            <a:custGeom>
              <a:avLst/>
              <a:gdLst>
                <a:gd name="connsiteX0" fmla="*/ 23566 w 38607"/>
                <a:gd name="connsiteY0" fmla="*/ 14921 h 35686"/>
                <a:gd name="connsiteX1" fmla="*/ 23566 w 38607"/>
                <a:gd name="connsiteY1" fmla="*/ 570 h 35686"/>
                <a:gd name="connsiteX2" fmla="*/ 16835 w 38607"/>
                <a:gd name="connsiteY2" fmla="*/ 570 h 35686"/>
                <a:gd name="connsiteX3" fmla="*/ 16835 w 38607"/>
                <a:gd name="connsiteY3" fmla="*/ 14921 h 35686"/>
                <a:gd name="connsiteX4" fmla="*/ 3373 w 38607"/>
                <a:gd name="connsiteY4" fmla="*/ 9841 h 35686"/>
                <a:gd name="connsiteX5" fmla="*/ 1087 w 38607"/>
                <a:gd name="connsiteY5" fmla="*/ 15937 h 35686"/>
                <a:gd name="connsiteX6" fmla="*/ 14549 w 38607"/>
                <a:gd name="connsiteY6" fmla="*/ 20763 h 35686"/>
                <a:gd name="connsiteX7" fmla="*/ 6294 w 38607"/>
                <a:gd name="connsiteY7" fmla="*/ 32320 h 35686"/>
                <a:gd name="connsiteX8" fmla="*/ 12009 w 38607"/>
                <a:gd name="connsiteY8" fmla="*/ 36257 h 35686"/>
                <a:gd name="connsiteX9" fmla="*/ 20264 w 38607"/>
                <a:gd name="connsiteY9" fmla="*/ 24065 h 35686"/>
                <a:gd name="connsiteX10" fmla="*/ 29027 w 38607"/>
                <a:gd name="connsiteY10" fmla="*/ 36257 h 35686"/>
                <a:gd name="connsiteX11" fmla="*/ 34234 w 38607"/>
                <a:gd name="connsiteY11" fmla="*/ 32320 h 35686"/>
                <a:gd name="connsiteX12" fmla="*/ 25852 w 38607"/>
                <a:gd name="connsiteY12" fmla="*/ 20763 h 35686"/>
                <a:gd name="connsiteX13" fmla="*/ 39695 w 38607"/>
                <a:gd name="connsiteY13" fmla="*/ 15937 h 35686"/>
                <a:gd name="connsiteX14" fmla="*/ 37155 w 38607"/>
                <a:gd name="connsiteY14" fmla="*/ 9841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566" y="14921"/>
                  </a:moveTo>
                  <a:lnTo>
                    <a:pt x="23566" y="570"/>
                  </a:lnTo>
                  <a:lnTo>
                    <a:pt x="16835" y="570"/>
                  </a:lnTo>
                  <a:lnTo>
                    <a:pt x="16835" y="14921"/>
                  </a:lnTo>
                  <a:lnTo>
                    <a:pt x="3373" y="9841"/>
                  </a:lnTo>
                  <a:lnTo>
                    <a:pt x="1087" y="15937"/>
                  </a:lnTo>
                  <a:lnTo>
                    <a:pt x="14549" y="20763"/>
                  </a:lnTo>
                  <a:lnTo>
                    <a:pt x="6294" y="32320"/>
                  </a:lnTo>
                  <a:lnTo>
                    <a:pt x="12009" y="36257"/>
                  </a:lnTo>
                  <a:lnTo>
                    <a:pt x="20264" y="24065"/>
                  </a:lnTo>
                  <a:lnTo>
                    <a:pt x="29027" y="36257"/>
                  </a:lnTo>
                  <a:lnTo>
                    <a:pt x="34234" y="32320"/>
                  </a:lnTo>
                  <a:lnTo>
                    <a:pt x="25852" y="20763"/>
                  </a:lnTo>
                  <a:lnTo>
                    <a:pt x="39695" y="15937"/>
                  </a:lnTo>
                  <a:lnTo>
                    <a:pt x="37155" y="9841"/>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408" name="Freeform 345">
              <a:extLst>
                <a:ext uri="{FF2B5EF4-FFF2-40B4-BE49-F238E27FC236}">
                  <a16:creationId xmlns:a16="http://schemas.microsoft.com/office/drawing/2014/main" id="{0EBFE95C-E27F-4F7B-AD49-4EF93417AAC5}"/>
                </a:ext>
              </a:extLst>
            </p:cNvPr>
            <p:cNvSpPr/>
            <p:nvPr/>
          </p:nvSpPr>
          <p:spPr>
            <a:xfrm>
              <a:off x="6944105" y="3530346"/>
              <a:ext cx="38607" cy="35686"/>
            </a:xfrm>
            <a:custGeom>
              <a:avLst/>
              <a:gdLst>
                <a:gd name="connsiteX0" fmla="*/ 23572 w 38607"/>
                <a:gd name="connsiteY0" fmla="*/ 14921 h 35686"/>
                <a:gd name="connsiteX1" fmla="*/ 23572 w 38607"/>
                <a:gd name="connsiteY1" fmla="*/ 570 h 35686"/>
                <a:gd name="connsiteX2" fmla="*/ 16841 w 38607"/>
                <a:gd name="connsiteY2" fmla="*/ 570 h 35686"/>
                <a:gd name="connsiteX3" fmla="*/ 16841 w 38607"/>
                <a:gd name="connsiteY3" fmla="*/ 14921 h 35686"/>
                <a:gd name="connsiteX4" fmla="*/ 3379 w 38607"/>
                <a:gd name="connsiteY4" fmla="*/ 9841 h 35686"/>
                <a:gd name="connsiteX5" fmla="*/ 1093 w 38607"/>
                <a:gd name="connsiteY5" fmla="*/ 15937 h 35686"/>
                <a:gd name="connsiteX6" fmla="*/ 14555 w 38607"/>
                <a:gd name="connsiteY6" fmla="*/ 20763 h 35686"/>
                <a:gd name="connsiteX7" fmla="*/ 6300 w 38607"/>
                <a:gd name="connsiteY7" fmla="*/ 32320 h 35686"/>
                <a:gd name="connsiteX8" fmla="*/ 12015 w 38607"/>
                <a:gd name="connsiteY8" fmla="*/ 36257 h 35686"/>
                <a:gd name="connsiteX9" fmla="*/ 20270 w 38607"/>
                <a:gd name="connsiteY9" fmla="*/ 24065 h 35686"/>
                <a:gd name="connsiteX10" fmla="*/ 29033 w 38607"/>
                <a:gd name="connsiteY10" fmla="*/ 36257 h 35686"/>
                <a:gd name="connsiteX11" fmla="*/ 34240 w 38607"/>
                <a:gd name="connsiteY11" fmla="*/ 32320 h 35686"/>
                <a:gd name="connsiteX12" fmla="*/ 25858 w 38607"/>
                <a:gd name="connsiteY12" fmla="*/ 20763 h 35686"/>
                <a:gd name="connsiteX13" fmla="*/ 39701 w 38607"/>
                <a:gd name="connsiteY13" fmla="*/ 15937 h 35686"/>
                <a:gd name="connsiteX14" fmla="*/ 37161 w 38607"/>
                <a:gd name="connsiteY14" fmla="*/ 9841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572" y="14921"/>
                  </a:moveTo>
                  <a:lnTo>
                    <a:pt x="23572" y="570"/>
                  </a:lnTo>
                  <a:lnTo>
                    <a:pt x="16841" y="570"/>
                  </a:lnTo>
                  <a:lnTo>
                    <a:pt x="16841" y="14921"/>
                  </a:lnTo>
                  <a:lnTo>
                    <a:pt x="3379" y="9841"/>
                  </a:lnTo>
                  <a:lnTo>
                    <a:pt x="1093" y="15937"/>
                  </a:lnTo>
                  <a:lnTo>
                    <a:pt x="14555" y="20763"/>
                  </a:lnTo>
                  <a:lnTo>
                    <a:pt x="6300" y="32320"/>
                  </a:lnTo>
                  <a:lnTo>
                    <a:pt x="12015" y="36257"/>
                  </a:lnTo>
                  <a:lnTo>
                    <a:pt x="20270" y="24065"/>
                  </a:lnTo>
                  <a:lnTo>
                    <a:pt x="29033" y="36257"/>
                  </a:lnTo>
                  <a:lnTo>
                    <a:pt x="34240" y="32320"/>
                  </a:lnTo>
                  <a:lnTo>
                    <a:pt x="25858" y="20763"/>
                  </a:lnTo>
                  <a:lnTo>
                    <a:pt x="39701" y="15937"/>
                  </a:lnTo>
                  <a:lnTo>
                    <a:pt x="37161" y="9841"/>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409" name="Freeform 346">
              <a:extLst>
                <a:ext uri="{FF2B5EF4-FFF2-40B4-BE49-F238E27FC236}">
                  <a16:creationId xmlns:a16="http://schemas.microsoft.com/office/drawing/2014/main" id="{FDD2A431-3B33-44D4-8B2F-641BC283F4D6}"/>
                </a:ext>
              </a:extLst>
            </p:cNvPr>
            <p:cNvSpPr/>
            <p:nvPr/>
          </p:nvSpPr>
          <p:spPr>
            <a:xfrm>
              <a:off x="6975855" y="3530346"/>
              <a:ext cx="38607" cy="35686"/>
            </a:xfrm>
            <a:custGeom>
              <a:avLst/>
              <a:gdLst>
                <a:gd name="connsiteX0" fmla="*/ 23577 w 38607"/>
                <a:gd name="connsiteY0" fmla="*/ 14921 h 35686"/>
                <a:gd name="connsiteX1" fmla="*/ 23577 w 38607"/>
                <a:gd name="connsiteY1" fmla="*/ 570 h 35686"/>
                <a:gd name="connsiteX2" fmla="*/ 16846 w 38607"/>
                <a:gd name="connsiteY2" fmla="*/ 570 h 35686"/>
                <a:gd name="connsiteX3" fmla="*/ 16846 w 38607"/>
                <a:gd name="connsiteY3" fmla="*/ 14921 h 35686"/>
                <a:gd name="connsiteX4" fmla="*/ 3384 w 38607"/>
                <a:gd name="connsiteY4" fmla="*/ 9841 h 35686"/>
                <a:gd name="connsiteX5" fmla="*/ 1098 w 38607"/>
                <a:gd name="connsiteY5" fmla="*/ 15937 h 35686"/>
                <a:gd name="connsiteX6" fmla="*/ 14560 w 38607"/>
                <a:gd name="connsiteY6" fmla="*/ 20763 h 35686"/>
                <a:gd name="connsiteX7" fmla="*/ 6305 w 38607"/>
                <a:gd name="connsiteY7" fmla="*/ 32320 h 35686"/>
                <a:gd name="connsiteX8" fmla="*/ 12020 w 38607"/>
                <a:gd name="connsiteY8" fmla="*/ 36257 h 35686"/>
                <a:gd name="connsiteX9" fmla="*/ 20275 w 38607"/>
                <a:gd name="connsiteY9" fmla="*/ 24065 h 35686"/>
                <a:gd name="connsiteX10" fmla="*/ 29038 w 38607"/>
                <a:gd name="connsiteY10" fmla="*/ 36257 h 35686"/>
                <a:gd name="connsiteX11" fmla="*/ 34245 w 38607"/>
                <a:gd name="connsiteY11" fmla="*/ 32320 h 35686"/>
                <a:gd name="connsiteX12" fmla="*/ 25863 w 38607"/>
                <a:gd name="connsiteY12" fmla="*/ 20763 h 35686"/>
                <a:gd name="connsiteX13" fmla="*/ 39706 w 38607"/>
                <a:gd name="connsiteY13" fmla="*/ 15937 h 35686"/>
                <a:gd name="connsiteX14" fmla="*/ 37166 w 38607"/>
                <a:gd name="connsiteY14" fmla="*/ 9841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577" y="14921"/>
                  </a:moveTo>
                  <a:lnTo>
                    <a:pt x="23577" y="570"/>
                  </a:lnTo>
                  <a:lnTo>
                    <a:pt x="16846" y="570"/>
                  </a:lnTo>
                  <a:lnTo>
                    <a:pt x="16846" y="14921"/>
                  </a:lnTo>
                  <a:lnTo>
                    <a:pt x="3384" y="9841"/>
                  </a:lnTo>
                  <a:lnTo>
                    <a:pt x="1098" y="15937"/>
                  </a:lnTo>
                  <a:lnTo>
                    <a:pt x="14560" y="20763"/>
                  </a:lnTo>
                  <a:lnTo>
                    <a:pt x="6305" y="32320"/>
                  </a:lnTo>
                  <a:lnTo>
                    <a:pt x="12020" y="36257"/>
                  </a:lnTo>
                  <a:lnTo>
                    <a:pt x="20275" y="24065"/>
                  </a:lnTo>
                  <a:lnTo>
                    <a:pt x="29038" y="36257"/>
                  </a:lnTo>
                  <a:lnTo>
                    <a:pt x="34245" y="32320"/>
                  </a:lnTo>
                  <a:lnTo>
                    <a:pt x="25863" y="20763"/>
                  </a:lnTo>
                  <a:lnTo>
                    <a:pt x="39706" y="15937"/>
                  </a:lnTo>
                  <a:lnTo>
                    <a:pt x="37166" y="9841"/>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410" name="Freeform 347">
              <a:extLst>
                <a:ext uri="{FF2B5EF4-FFF2-40B4-BE49-F238E27FC236}">
                  <a16:creationId xmlns:a16="http://schemas.microsoft.com/office/drawing/2014/main" id="{921174B4-ECD4-4B01-8629-EC4809C9A6F3}"/>
                </a:ext>
              </a:extLst>
            </p:cNvPr>
            <p:cNvSpPr/>
            <p:nvPr/>
          </p:nvSpPr>
          <p:spPr>
            <a:xfrm>
              <a:off x="7026655" y="3530346"/>
              <a:ext cx="38607" cy="35686"/>
            </a:xfrm>
            <a:custGeom>
              <a:avLst/>
              <a:gdLst>
                <a:gd name="connsiteX0" fmla="*/ 23585 w 38607"/>
                <a:gd name="connsiteY0" fmla="*/ 14921 h 35686"/>
                <a:gd name="connsiteX1" fmla="*/ 23585 w 38607"/>
                <a:gd name="connsiteY1" fmla="*/ 570 h 35686"/>
                <a:gd name="connsiteX2" fmla="*/ 16854 w 38607"/>
                <a:gd name="connsiteY2" fmla="*/ 570 h 35686"/>
                <a:gd name="connsiteX3" fmla="*/ 16854 w 38607"/>
                <a:gd name="connsiteY3" fmla="*/ 14921 h 35686"/>
                <a:gd name="connsiteX4" fmla="*/ 3392 w 38607"/>
                <a:gd name="connsiteY4" fmla="*/ 9841 h 35686"/>
                <a:gd name="connsiteX5" fmla="*/ 1106 w 38607"/>
                <a:gd name="connsiteY5" fmla="*/ 15937 h 35686"/>
                <a:gd name="connsiteX6" fmla="*/ 14568 w 38607"/>
                <a:gd name="connsiteY6" fmla="*/ 20763 h 35686"/>
                <a:gd name="connsiteX7" fmla="*/ 6313 w 38607"/>
                <a:gd name="connsiteY7" fmla="*/ 32320 h 35686"/>
                <a:gd name="connsiteX8" fmla="*/ 12028 w 38607"/>
                <a:gd name="connsiteY8" fmla="*/ 36257 h 35686"/>
                <a:gd name="connsiteX9" fmla="*/ 20283 w 38607"/>
                <a:gd name="connsiteY9" fmla="*/ 24065 h 35686"/>
                <a:gd name="connsiteX10" fmla="*/ 29046 w 38607"/>
                <a:gd name="connsiteY10" fmla="*/ 36257 h 35686"/>
                <a:gd name="connsiteX11" fmla="*/ 34253 w 38607"/>
                <a:gd name="connsiteY11" fmla="*/ 32320 h 35686"/>
                <a:gd name="connsiteX12" fmla="*/ 25871 w 38607"/>
                <a:gd name="connsiteY12" fmla="*/ 20763 h 35686"/>
                <a:gd name="connsiteX13" fmla="*/ 39714 w 38607"/>
                <a:gd name="connsiteY13" fmla="*/ 15937 h 35686"/>
                <a:gd name="connsiteX14" fmla="*/ 37174 w 38607"/>
                <a:gd name="connsiteY14" fmla="*/ 9841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585" y="14921"/>
                  </a:moveTo>
                  <a:lnTo>
                    <a:pt x="23585" y="570"/>
                  </a:lnTo>
                  <a:lnTo>
                    <a:pt x="16854" y="570"/>
                  </a:lnTo>
                  <a:lnTo>
                    <a:pt x="16854" y="14921"/>
                  </a:lnTo>
                  <a:lnTo>
                    <a:pt x="3392" y="9841"/>
                  </a:lnTo>
                  <a:lnTo>
                    <a:pt x="1106" y="15937"/>
                  </a:lnTo>
                  <a:lnTo>
                    <a:pt x="14568" y="20763"/>
                  </a:lnTo>
                  <a:lnTo>
                    <a:pt x="6313" y="32320"/>
                  </a:lnTo>
                  <a:lnTo>
                    <a:pt x="12028" y="36257"/>
                  </a:lnTo>
                  <a:lnTo>
                    <a:pt x="20283" y="24065"/>
                  </a:lnTo>
                  <a:lnTo>
                    <a:pt x="29046" y="36257"/>
                  </a:lnTo>
                  <a:lnTo>
                    <a:pt x="34253" y="32320"/>
                  </a:lnTo>
                  <a:lnTo>
                    <a:pt x="25871" y="20763"/>
                  </a:lnTo>
                  <a:lnTo>
                    <a:pt x="39714" y="15937"/>
                  </a:lnTo>
                  <a:lnTo>
                    <a:pt x="37174" y="9841"/>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411" name="Freeform 348">
              <a:extLst>
                <a:ext uri="{FF2B5EF4-FFF2-40B4-BE49-F238E27FC236}">
                  <a16:creationId xmlns:a16="http://schemas.microsoft.com/office/drawing/2014/main" id="{0DA7E8E1-7D57-403F-9107-364BD14E823B}"/>
                </a:ext>
              </a:extLst>
            </p:cNvPr>
            <p:cNvSpPr/>
            <p:nvPr/>
          </p:nvSpPr>
          <p:spPr>
            <a:xfrm>
              <a:off x="7058405" y="3530346"/>
              <a:ext cx="38607" cy="35686"/>
            </a:xfrm>
            <a:custGeom>
              <a:avLst/>
              <a:gdLst>
                <a:gd name="connsiteX0" fmla="*/ 23590 w 38607"/>
                <a:gd name="connsiteY0" fmla="*/ 14921 h 35686"/>
                <a:gd name="connsiteX1" fmla="*/ 23590 w 38607"/>
                <a:gd name="connsiteY1" fmla="*/ 570 h 35686"/>
                <a:gd name="connsiteX2" fmla="*/ 16859 w 38607"/>
                <a:gd name="connsiteY2" fmla="*/ 570 h 35686"/>
                <a:gd name="connsiteX3" fmla="*/ 16859 w 38607"/>
                <a:gd name="connsiteY3" fmla="*/ 14921 h 35686"/>
                <a:gd name="connsiteX4" fmla="*/ 3397 w 38607"/>
                <a:gd name="connsiteY4" fmla="*/ 9841 h 35686"/>
                <a:gd name="connsiteX5" fmla="*/ 1111 w 38607"/>
                <a:gd name="connsiteY5" fmla="*/ 15937 h 35686"/>
                <a:gd name="connsiteX6" fmla="*/ 14573 w 38607"/>
                <a:gd name="connsiteY6" fmla="*/ 20763 h 35686"/>
                <a:gd name="connsiteX7" fmla="*/ 6318 w 38607"/>
                <a:gd name="connsiteY7" fmla="*/ 32320 h 35686"/>
                <a:gd name="connsiteX8" fmla="*/ 12033 w 38607"/>
                <a:gd name="connsiteY8" fmla="*/ 36257 h 35686"/>
                <a:gd name="connsiteX9" fmla="*/ 20288 w 38607"/>
                <a:gd name="connsiteY9" fmla="*/ 24065 h 35686"/>
                <a:gd name="connsiteX10" fmla="*/ 29051 w 38607"/>
                <a:gd name="connsiteY10" fmla="*/ 36257 h 35686"/>
                <a:gd name="connsiteX11" fmla="*/ 34258 w 38607"/>
                <a:gd name="connsiteY11" fmla="*/ 32320 h 35686"/>
                <a:gd name="connsiteX12" fmla="*/ 25876 w 38607"/>
                <a:gd name="connsiteY12" fmla="*/ 20763 h 35686"/>
                <a:gd name="connsiteX13" fmla="*/ 39719 w 38607"/>
                <a:gd name="connsiteY13" fmla="*/ 15937 h 35686"/>
                <a:gd name="connsiteX14" fmla="*/ 37179 w 38607"/>
                <a:gd name="connsiteY14" fmla="*/ 9841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590" y="14921"/>
                  </a:moveTo>
                  <a:lnTo>
                    <a:pt x="23590" y="570"/>
                  </a:lnTo>
                  <a:lnTo>
                    <a:pt x="16859" y="570"/>
                  </a:lnTo>
                  <a:lnTo>
                    <a:pt x="16859" y="14921"/>
                  </a:lnTo>
                  <a:lnTo>
                    <a:pt x="3397" y="9841"/>
                  </a:lnTo>
                  <a:lnTo>
                    <a:pt x="1111" y="15937"/>
                  </a:lnTo>
                  <a:lnTo>
                    <a:pt x="14573" y="20763"/>
                  </a:lnTo>
                  <a:lnTo>
                    <a:pt x="6318" y="32320"/>
                  </a:lnTo>
                  <a:lnTo>
                    <a:pt x="12033" y="36257"/>
                  </a:lnTo>
                  <a:lnTo>
                    <a:pt x="20288" y="24065"/>
                  </a:lnTo>
                  <a:lnTo>
                    <a:pt x="29051" y="36257"/>
                  </a:lnTo>
                  <a:lnTo>
                    <a:pt x="34258" y="32320"/>
                  </a:lnTo>
                  <a:lnTo>
                    <a:pt x="25876" y="20763"/>
                  </a:lnTo>
                  <a:lnTo>
                    <a:pt x="39719" y="15937"/>
                  </a:lnTo>
                  <a:lnTo>
                    <a:pt x="37179" y="9841"/>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412" name="Freeform 349">
              <a:extLst>
                <a:ext uri="{FF2B5EF4-FFF2-40B4-BE49-F238E27FC236}">
                  <a16:creationId xmlns:a16="http://schemas.microsoft.com/office/drawing/2014/main" id="{04116956-315A-4E19-8671-0BE2E7EAD8D5}"/>
                </a:ext>
              </a:extLst>
            </p:cNvPr>
            <p:cNvSpPr/>
            <p:nvPr/>
          </p:nvSpPr>
          <p:spPr>
            <a:xfrm>
              <a:off x="7179055" y="3530346"/>
              <a:ext cx="38607" cy="35686"/>
            </a:xfrm>
            <a:custGeom>
              <a:avLst/>
              <a:gdLst>
                <a:gd name="connsiteX0" fmla="*/ 23609 w 38607"/>
                <a:gd name="connsiteY0" fmla="*/ 14921 h 35686"/>
                <a:gd name="connsiteX1" fmla="*/ 23609 w 38607"/>
                <a:gd name="connsiteY1" fmla="*/ 570 h 35686"/>
                <a:gd name="connsiteX2" fmla="*/ 16878 w 38607"/>
                <a:gd name="connsiteY2" fmla="*/ 570 h 35686"/>
                <a:gd name="connsiteX3" fmla="*/ 16878 w 38607"/>
                <a:gd name="connsiteY3" fmla="*/ 14921 h 35686"/>
                <a:gd name="connsiteX4" fmla="*/ 3416 w 38607"/>
                <a:gd name="connsiteY4" fmla="*/ 9841 h 35686"/>
                <a:gd name="connsiteX5" fmla="*/ 1130 w 38607"/>
                <a:gd name="connsiteY5" fmla="*/ 15937 h 35686"/>
                <a:gd name="connsiteX6" fmla="*/ 14592 w 38607"/>
                <a:gd name="connsiteY6" fmla="*/ 20763 h 35686"/>
                <a:gd name="connsiteX7" fmla="*/ 6337 w 38607"/>
                <a:gd name="connsiteY7" fmla="*/ 32320 h 35686"/>
                <a:gd name="connsiteX8" fmla="*/ 12052 w 38607"/>
                <a:gd name="connsiteY8" fmla="*/ 36257 h 35686"/>
                <a:gd name="connsiteX9" fmla="*/ 20307 w 38607"/>
                <a:gd name="connsiteY9" fmla="*/ 24065 h 35686"/>
                <a:gd name="connsiteX10" fmla="*/ 29070 w 38607"/>
                <a:gd name="connsiteY10" fmla="*/ 36257 h 35686"/>
                <a:gd name="connsiteX11" fmla="*/ 34277 w 38607"/>
                <a:gd name="connsiteY11" fmla="*/ 32320 h 35686"/>
                <a:gd name="connsiteX12" fmla="*/ 25895 w 38607"/>
                <a:gd name="connsiteY12" fmla="*/ 20763 h 35686"/>
                <a:gd name="connsiteX13" fmla="*/ 39738 w 38607"/>
                <a:gd name="connsiteY13" fmla="*/ 15937 h 35686"/>
                <a:gd name="connsiteX14" fmla="*/ 37198 w 38607"/>
                <a:gd name="connsiteY14" fmla="*/ 9841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609" y="14921"/>
                  </a:moveTo>
                  <a:lnTo>
                    <a:pt x="23609" y="570"/>
                  </a:lnTo>
                  <a:lnTo>
                    <a:pt x="16878" y="570"/>
                  </a:lnTo>
                  <a:lnTo>
                    <a:pt x="16878" y="14921"/>
                  </a:lnTo>
                  <a:lnTo>
                    <a:pt x="3416" y="9841"/>
                  </a:lnTo>
                  <a:lnTo>
                    <a:pt x="1130" y="15937"/>
                  </a:lnTo>
                  <a:lnTo>
                    <a:pt x="14592" y="20763"/>
                  </a:lnTo>
                  <a:lnTo>
                    <a:pt x="6337" y="32320"/>
                  </a:lnTo>
                  <a:lnTo>
                    <a:pt x="12052" y="36257"/>
                  </a:lnTo>
                  <a:lnTo>
                    <a:pt x="20307" y="24065"/>
                  </a:lnTo>
                  <a:lnTo>
                    <a:pt x="29070" y="36257"/>
                  </a:lnTo>
                  <a:lnTo>
                    <a:pt x="34277" y="32320"/>
                  </a:lnTo>
                  <a:lnTo>
                    <a:pt x="25895" y="20763"/>
                  </a:lnTo>
                  <a:lnTo>
                    <a:pt x="39738" y="15937"/>
                  </a:lnTo>
                  <a:lnTo>
                    <a:pt x="37198" y="9841"/>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413" name="Freeform 350">
              <a:extLst>
                <a:ext uri="{FF2B5EF4-FFF2-40B4-BE49-F238E27FC236}">
                  <a16:creationId xmlns:a16="http://schemas.microsoft.com/office/drawing/2014/main" id="{E2D80105-E232-48E7-BF9B-7AA6D12167F3}"/>
                </a:ext>
              </a:extLst>
            </p:cNvPr>
            <p:cNvSpPr/>
            <p:nvPr/>
          </p:nvSpPr>
          <p:spPr>
            <a:xfrm>
              <a:off x="7267955" y="3530346"/>
              <a:ext cx="38607" cy="35686"/>
            </a:xfrm>
            <a:custGeom>
              <a:avLst/>
              <a:gdLst>
                <a:gd name="connsiteX0" fmla="*/ 23623 w 38607"/>
                <a:gd name="connsiteY0" fmla="*/ 14921 h 35686"/>
                <a:gd name="connsiteX1" fmla="*/ 23623 w 38607"/>
                <a:gd name="connsiteY1" fmla="*/ 570 h 35686"/>
                <a:gd name="connsiteX2" fmla="*/ 16892 w 38607"/>
                <a:gd name="connsiteY2" fmla="*/ 570 h 35686"/>
                <a:gd name="connsiteX3" fmla="*/ 16892 w 38607"/>
                <a:gd name="connsiteY3" fmla="*/ 14921 h 35686"/>
                <a:gd name="connsiteX4" fmla="*/ 3430 w 38607"/>
                <a:gd name="connsiteY4" fmla="*/ 9841 h 35686"/>
                <a:gd name="connsiteX5" fmla="*/ 1144 w 38607"/>
                <a:gd name="connsiteY5" fmla="*/ 15937 h 35686"/>
                <a:gd name="connsiteX6" fmla="*/ 14606 w 38607"/>
                <a:gd name="connsiteY6" fmla="*/ 20763 h 35686"/>
                <a:gd name="connsiteX7" fmla="*/ 6351 w 38607"/>
                <a:gd name="connsiteY7" fmla="*/ 32320 h 35686"/>
                <a:gd name="connsiteX8" fmla="*/ 12066 w 38607"/>
                <a:gd name="connsiteY8" fmla="*/ 36257 h 35686"/>
                <a:gd name="connsiteX9" fmla="*/ 20321 w 38607"/>
                <a:gd name="connsiteY9" fmla="*/ 24065 h 35686"/>
                <a:gd name="connsiteX10" fmla="*/ 29084 w 38607"/>
                <a:gd name="connsiteY10" fmla="*/ 36257 h 35686"/>
                <a:gd name="connsiteX11" fmla="*/ 34291 w 38607"/>
                <a:gd name="connsiteY11" fmla="*/ 32320 h 35686"/>
                <a:gd name="connsiteX12" fmla="*/ 25909 w 38607"/>
                <a:gd name="connsiteY12" fmla="*/ 20763 h 35686"/>
                <a:gd name="connsiteX13" fmla="*/ 39752 w 38607"/>
                <a:gd name="connsiteY13" fmla="*/ 15937 h 35686"/>
                <a:gd name="connsiteX14" fmla="*/ 37212 w 38607"/>
                <a:gd name="connsiteY14" fmla="*/ 9841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623" y="14921"/>
                  </a:moveTo>
                  <a:lnTo>
                    <a:pt x="23623" y="570"/>
                  </a:lnTo>
                  <a:lnTo>
                    <a:pt x="16892" y="570"/>
                  </a:lnTo>
                  <a:lnTo>
                    <a:pt x="16892" y="14921"/>
                  </a:lnTo>
                  <a:lnTo>
                    <a:pt x="3430" y="9841"/>
                  </a:lnTo>
                  <a:lnTo>
                    <a:pt x="1144" y="15937"/>
                  </a:lnTo>
                  <a:lnTo>
                    <a:pt x="14606" y="20763"/>
                  </a:lnTo>
                  <a:lnTo>
                    <a:pt x="6351" y="32320"/>
                  </a:lnTo>
                  <a:lnTo>
                    <a:pt x="12066" y="36257"/>
                  </a:lnTo>
                  <a:lnTo>
                    <a:pt x="20321" y="24065"/>
                  </a:lnTo>
                  <a:lnTo>
                    <a:pt x="29084" y="36257"/>
                  </a:lnTo>
                  <a:lnTo>
                    <a:pt x="34291" y="32320"/>
                  </a:lnTo>
                  <a:lnTo>
                    <a:pt x="25909" y="20763"/>
                  </a:lnTo>
                  <a:lnTo>
                    <a:pt x="39752" y="15937"/>
                  </a:lnTo>
                  <a:lnTo>
                    <a:pt x="37212" y="9841"/>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sp>
          <p:nvSpPr>
            <p:cNvPr id="414" name="Freeform 351">
              <a:extLst>
                <a:ext uri="{FF2B5EF4-FFF2-40B4-BE49-F238E27FC236}">
                  <a16:creationId xmlns:a16="http://schemas.microsoft.com/office/drawing/2014/main" id="{AB5B439E-E9BA-4167-996F-B7CA476128FC}"/>
                </a:ext>
              </a:extLst>
            </p:cNvPr>
            <p:cNvSpPr/>
            <p:nvPr/>
          </p:nvSpPr>
          <p:spPr>
            <a:xfrm>
              <a:off x="7369555" y="3650996"/>
              <a:ext cx="38607" cy="35686"/>
            </a:xfrm>
            <a:custGeom>
              <a:avLst/>
              <a:gdLst>
                <a:gd name="connsiteX0" fmla="*/ 23639 w 38607"/>
                <a:gd name="connsiteY0" fmla="*/ 14940 h 35686"/>
                <a:gd name="connsiteX1" fmla="*/ 23639 w 38607"/>
                <a:gd name="connsiteY1" fmla="*/ 589 h 35686"/>
                <a:gd name="connsiteX2" fmla="*/ 16908 w 38607"/>
                <a:gd name="connsiteY2" fmla="*/ 589 h 35686"/>
                <a:gd name="connsiteX3" fmla="*/ 16908 w 38607"/>
                <a:gd name="connsiteY3" fmla="*/ 14940 h 35686"/>
                <a:gd name="connsiteX4" fmla="*/ 3446 w 38607"/>
                <a:gd name="connsiteY4" fmla="*/ 9860 h 35686"/>
                <a:gd name="connsiteX5" fmla="*/ 1160 w 38607"/>
                <a:gd name="connsiteY5" fmla="*/ 15956 h 35686"/>
                <a:gd name="connsiteX6" fmla="*/ 14622 w 38607"/>
                <a:gd name="connsiteY6" fmla="*/ 20782 h 35686"/>
                <a:gd name="connsiteX7" fmla="*/ 6367 w 38607"/>
                <a:gd name="connsiteY7" fmla="*/ 32339 h 35686"/>
                <a:gd name="connsiteX8" fmla="*/ 12082 w 38607"/>
                <a:gd name="connsiteY8" fmla="*/ 36276 h 35686"/>
                <a:gd name="connsiteX9" fmla="*/ 20337 w 38607"/>
                <a:gd name="connsiteY9" fmla="*/ 24084 h 35686"/>
                <a:gd name="connsiteX10" fmla="*/ 29100 w 38607"/>
                <a:gd name="connsiteY10" fmla="*/ 36276 h 35686"/>
                <a:gd name="connsiteX11" fmla="*/ 34307 w 38607"/>
                <a:gd name="connsiteY11" fmla="*/ 32339 h 35686"/>
                <a:gd name="connsiteX12" fmla="*/ 25925 w 38607"/>
                <a:gd name="connsiteY12" fmla="*/ 20782 h 35686"/>
                <a:gd name="connsiteX13" fmla="*/ 39768 w 38607"/>
                <a:gd name="connsiteY13" fmla="*/ 15956 h 35686"/>
                <a:gd name="connsiteX14" fmla="*/ 37228 w 38607"/>
                <a:gd name="connsiteY14" fmla="*/ 9860 h 3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7" h="35686">
                  <a:moveTo>
                    <a:pt x="23639" y="14940"/>
                  </a:moveTo>
                  <a:lnTo>
                    <a:pt x="23639" y="589"/>
                  </a:lnTo>
                  <a:lnTo>
                    <a:pt x="16908" y="589"/>
                  </a:lnTo>
                  <a:lnTo>
                    <a:pt x="16908" y="14940"/>
                  </a:lnTo>
                  <a:lnTo>
                    <a:pt x="3446" y="9860"/>
                  </a:lnTo>
                  <a:lnTo>
                    <a:pt x="1160" y="15956"/>
                  </a:lnTo>
                  <a:lnTo>
                    <a:pt x="14622" y="20782"/>
                  </a:lnTo>
                  <a:lnTo>
                    <a:pt x="6367" y="32339"/>
                  </a:lnTo>
                  <a:lnTo>
                    <a:pt x="12082" y="36276"/>
                  </a:lnTo>
                  <a:lnTo>
                    <a:pt x="20337" y="24084"/>
                  </a:lnTo>
                  <a:lnTo>
                    <a:pt x="29100" y="36276"/>
                  </a:lnTo>
                  <a:lnTo>
                    <a:pt x="34307" y="32339"/>
                  </a:lnTo>
                  <a:lnTo>
                    <a:pt x="25925" y="20782"/>
                  </a:lnTo>
                  <a:lnTo>
                    <a:pt x="39768" y="15956"/>
                  </a:lnTo>
                  <a:lnTo>
                    <a:pt x="37228" y="9860"/>
                  </a:lnTo>
                  <a:close/>
                </a:path>
              </a:pathLst>
            </a:custGeom>
            <a:grpFill/>
            <a:ln w="6350" cap="flat">
              <a:noFill/>
              <a:prstDash val="solid"/>
              <a:miter/>
            </a:ln>
          </p:spPr>
          <p:txBody>
            <a:bodyPr rtlCol="0" anchor="ctr"/>
            <a:lstStyle/>
            <a:p>
              <a:pPr algn="l" defTabSz="685783" fontAlgn="auto">
                <a:spcBef>
                  <a:spcPts val="0"/>
                </a:spcBef>
                <a:spcAft>
                  <a:spcPts val="0"/>
                </a:spcAft>
              </a:pPr>
              <a:endParaRPr lang="en-US" sz="1351" dirty="0">
                <a:solidFill>
                  <a:srgbClr val="4D4D4D"/>
                </a:solidFill>
                <a:latin typeface="Arial" panose="020B0604020202020204"/>
              </a:endParaRPr>
            </a:p>
          </p:txBody>
        </p:sp>
      </p:grpSp>
      <p:cxnSp>
        <p:nvCxnSpPr>
          <p:cNvPr id="3" name="Straight Connector 2">
            <a:extLst>
              <a:ext uri="{FF2B5EF4-FFF2-40B4-BE49-F238E27FC236}">
                <a16:creationId xmlns:a16="http://schemas.microsoft.com/office/drawing/2014/main" id="{70012D95-74D7-4ECC-89F2-298E381C08E6}"/>
              </a:ext>
            </a:extLst>
          </p:cNvPr>
          <p:cNvCxnSpPr>
            <a:cxnSpLocks/>
            <a:stCxn id="374" idx="0"/>
          </p:cNvCxnSpPr>
          <p:nvPr/>
        </p:nvCxnSpPr>
        <p:spPr>
          <a:xfrm flipH="1" flipV="1">
            <a:off x="4940951" y="3265854"/>
            <a:ext cx="6140" cy="1441354"/>
          </a:xfrm>
          <a:prstGeom prst="line">
            <a:avLst/>
          </a:prstGeom>
          <a:ln w="19050">
            <a:solidFill>
              <a:schemeClr val="tx2"/>
            </a:solidFill>
            <a:prstDash val="dash"/>
          </a:ln>
        </p:spPr>
        <p:style>
          <a:lnRef idx="1">
            <a:schemeClr val="accent6"/>
          </a:lnRef>
          <a:fillRef idx="0">
            <a:schemeClr val="accent6"/>
          </a:fillRef>
          <a:effectRef idx="0">
            <a:schemeClr val="accent6"/>
          </a:effectRef>
          <a:fontRef idx="minor">
            <a:schemeClr val="tx1"/>
          </a:fontRef>
        </p:style>
      </p:cxnSp>
      <p:sp>
        <p:nvSpPr>
          <p:cNvPr id="106" name="TextBox 105">
            <a:extLst>
              <a:ext uri="{FF2B5EF4-FFF2-40B4-BE49-F238E27FC236}">
                <a16:creationId xmlns:a16="http://schemas.microsoft.com/office/drawing/2014/main" id="{04A04B22-DB4D-4C1A-9FCD-ED0FD403A6F8}"/>
              </a:ext>
            </a:extLst>
          </p:cNvPr>
          <p:cNvSpPr txBox="1"/>
          <p:nvPr/>
        </p:nvSpPr>
        <p:spPr>
          <a:xfrm>
            <a:off x="4575325" y="2940081"/>
            <a:ext cx="847727" cy="251479"/>
          </a:xfrm>
          <a:prstGeom prst="rect">
            <a:avLst/>
          </a:prstGeom>
          <a:noFill/>
        </p:spPr>
        <p:txBody>
          <a:bodyPr wrap="square" rtlCol="0">
            <a:spAutoFit/>
          </a:bodyPr>
          <a:lstStyle/>
          <a:p>
            <a:pPr defTabSz="685783" fontAlgn="auto">
              <a:lnSpc>
                <a:spcPts val="1200"/>
              </a:lnSpc>
              <a:spcBef>
                <a:spcPts val="0"/>
              </a:spcBef>
              <a:spcAft>
                <a:spcPts val="0"/>
              </a:spcAft>
              <a:defRPr/>
            </a:pPr>
            <a:r>
              <a:rPr lang="en-US" sz="1500" b="1" dirty="0">
                <a:solidFill>
                  <a:srgbClr val="009AA4"/>
                </a:solidFill>
                <a:latin typeface="Arial" panose="020B0604020202020204"/>
              </a:rPr>
              <a:t>56%</a:t>
            </a:r>
          </a:p>
        </p:txBody>
      </p:sp>
      <p:cxnSp>
        <p:nvCxnSpPr>
          <p:cNvPr id="107" name="Straight Connector 106">
            <a:extLst>
              <a:ext uri="{FF2B5EF4-FFF2-40B4-BE49-F238E27FC236}">
                <a16:creationId xmlns:a16="http://schemas.microsoft.com/office/drawing/2014/main" id="{C11D958F-86E1-4BF6-8DEC-8090658FB386}"/>
              </a:ext>
            </a:extLst>
          </p:cNvPr>
          <p:cNvCxnSpPr>
            <a:cxnSpLocks/>
          </p:cNvCxnSpPr>
          <p:nvPr/>
        </p:nvCxnSpPr>
        <p:spPr>
          <a:xfrm flipV="1">
            <a:off x="6937894" y="3876313"/>
            <a:ext cx="209" cy="850665"/>
          </a:xfrm>
          <a:prstGeom prst="line">
            <a:avLst/>
          </a:prstGeom>
          <a:ln w="19050">
            <a:solidFill>
              <a:schemeClr val="tx2"/>
            </a:solidFill>
            <a:prstDash val="dash"/>
          </a:ln>
        </p:spPr>
        <p:style>
          <a:lnRef idx="1">
            <a:schemeClr val="accent6"/>
          </a:lnRef>
          <a:fillRef idx="0">
            <a:schemeClr val="accent6"/>
          </a:fillRef>
          <a:effectRef idx="0">
            <a:schemeClr val="accent6"/>
          </a:effectRef>
          <a:fontRef idx="minor">
            <a:schemeClr val="tx1"/>
          </a:fontRef>
        </p:style>
      </p:cxnSp>
      <p:sp>
        <p:nvSpPr>
          <p:cNvPr id="108" name="TextBox 107">
            <a:extLst>
              <a:ext uri="{FF2B5EF4-FFF2-40B4-BE49-F238E27FC236}">
                <a16:creationId xmlns:a16="http://schemas.microsoft.com/office/drawing/2014/main" id="{0DA39876-FBD1-48C2-9309-F1E4D5B2FEAC}"/>
              </a:ext>
            </a:extLst>
          </p:cNvPr>
          <p:cNvSpPr txBox="1"/>
          <p:nvPr/>
        </p:nvSpPr>
        <p:spPr>
          <a:xfrm>
            <a:off x="6604302" y="3540013"/>
            <a:ext cx="778036" cy="251479"/>
          </a:xfrm>
          <a:prstGeom prst="rect">
            <a:avLst/>
          </a:prstGeom>
          <a:noFill/>
        </p:spPr>
        <p:txBody>
          <a:bodyPr wrap="square" rtlCol="0">
            <a:spAutoFit/>
          </a:bodyPr>
          <a:lstStyle/>
          <a:p>
            <a:pPr defTabSz="685783" fontAlgn="auto">
              <a:lnSpc>
                <a:spcPts val="1200"/>
              </a:lnSpc>
              <a:spcBef>
                <a:spcPts val="0"/>
              </a:spcBef>
              <a:spcAft>
                <a:spcPts val="0"/>
              </a:spcAft>
              <a:defRPr/>
            </a:pPr>
            <a:r>
              <a:rPr lang="en-US" sz="1500" b="1" dirty="0">
                <a:solidFill>
                  <a:srgbClr val="009AA4"/>
                </a:solidFill>
                <a:latin typeface="Arial" panose="020B0604020202020204"/>
              </a:rPr>
              <a:t>32%</a:t>
            </a:r>
          </a:p>
        </p:txBody>
      </p:sp>
      <p:cxnSp>
        <p:nvCxnSpPr>
          <p:cNvPr id="109" name="Straight Connector 108">
            <a:extLst>
              <a:ext uri="{FF2B5EF4-FFF2-40B4-BE49-F238E27FC236}">
                <a16:creationId xmlns:a16="http://schemas.microsoft.com/office/drawing/2014/main" id="{455A0214-5B0F-4841-B723-46ABD856074F}"/>
              </a:ext>
            </a:extLst>
          </p:cNvPr>
          <p:cNvCxnSpPr>
            <a:cxnSpLocks/>
          </p:cNvCxnSpPr>
          <p:nvPr/>
        </p:nvCxnSpPr>
        <p:spPr>
          <a:xfrm flipH="1" flipV="1">
            <a:off x="5945315" y="3570867"/>
            <a:ext cx="0" cy="1156109"/>
          </a:xfrm>
          <a:prstGeom prst="line">
            <a:avLst/>
          </a:prstGeom>
          <a:ln w="19050">
            <a:solidFill>
              <a:schemeClr val="tx2"/>
            </a:solidFill>
            <a:prstDash val="dash"/>
          </a:ln>
        </p:spPr>
        <p:style>
          <a:lnRef idx="1">
            <a:schemeClr val="accent6"/>
          </a:lnRef>
          <a:fillRef idx="0">
            <a:schemeClr val="accent6"/>
          </a:fillRef>
          <a:effectRef idx="0">
            <a:schemeClr val="accent6"/>
          </a:effectRef>
          <a:fontRef idx="minor">
            <a:schemeClr val="tx1"/>
          </a:fontRef>
        </p:style>
      </p:cxnSp>
      <p:sp>
        <p:nvSpPr>
          <p:cNvPr id="111" name="TextBox 110">
            <a:extLst>
              <a:ext uri="{FF2B5EF4-FFF2-40B4-BE49-F238E27FC236}">
                <a16:creationId xmlns:a16="http://schemas.microsoft.com/office/drawing/2014/main" id="{66353E6B-BE2C-40E5-9530-9424542121C7}"/>
              </a:ext>
            </a:extLst>
          </p:cNvPr>
          <p:cNvSpPr txBox="1"/>
          <p:nvPr/>
        </p:nvSpPr>
        <p:spPr>
          <a:xfrm>
            <a:off x="5564685" y="3267708"/>
            <a:ext cx="876969" cy="251479"/>
          </a:xfrm>
          <a:prstGeom prst="rect">
            <a:avLst/>
          </a:prstGeom>
          <a:noFill/>
        </p:spPr>
        <p:txBody>
          <a:bodyPr wrap="square" rtlCol="0">
            <a:spAutoFit/>
          </a:bodyPr>
          <a:lstStyle/>
          <a:p>
            <a:pPr defTabSz="685783" fontAlgn="auto">
              <a:lnSpc>
                <a:spcPts val="1200"/>
              </a:lnSpc>
              <a:spcBef>
                <a:spcPts val="0"/>
              </a:spcBef>
              <a:spcAft>
                <a:spcPts val="0"/>
              </a:spcAft>
              <a:defRPr/>
            </a:pPr>
            <a:r>
              <a:rPr lang="en-US" sz="1500" b="1" dirty="0">
                <a:solidFill>
                  <a:srgbClr val="009AA4"/>
                </a:solidFill>
                <a:latin typeface="Arial" panose="020B0604020202020204"/>
              </a:rPr>
              <a:t>45%</a:t>
            </a:r>
          </a:p>
        </p:txBody>
      </p:sp>
      <p:sp>
        <p:nvSpPr>
          <p:cNvPr id="389" name="TextBox 388">
            <a:extLst>
              <a:ext uri="{FF2B5EF4-FFF2-40B4-BE49-F238E27FC236}">
                <a16:creationId xmlns:a16="http://schemas.microsoft.com/office/drawing/2014/main" id="{299F5EC4-9ACE-4B18-9807-129405E5247A}"/>
              </a:ext>
            </a:extLst>
          </p:cNvPr>
          <p:cNvSpPr txBox="1"/>
          <p:nvPr/>
        </p:nvSpPr>
        <p:spPr>
          <a:xfrm>
            <a:off x="3058367" y="4950188"/>
            <a:ext cx="7001932" cy="254044"/>
          </a:xfrm>
          <a:prstGeom prst="rect">
            <a:avLst/>
          </a:prstGeom>
          <a:noFill/>
        </p:spPr>
        <p:txBody>
          <a:bodyPr wrap="square" rtlCol="0">
            <a:spAutoFit/>
          </a:bodyPr>
          <a:lstStyle/>
          <a:p>
            <a:pPr defTabSz="685783" fontAlgn="auto">
              <a:spcBef>
                <a:spcPts val="0"/>
              </a:spcBef>
              <a:spcAft>
                <a:spcPts val="0"/>
              </a:spcAft>
            </a:pPr>
            <a:r>
              <a:rPr lang="en-US" sz="1051" b="1" dirty="0">
                <a:solidFill>
                  <a:srgbClr val="4D4D4D"/>
                </a:solidFill>
                <a:latin typeface="Arial" panose="020B0604020202020204"/>
              </a:rPr>
              <a:t>Time, months</a:t>
            </a:r>
          </a:p>
        </p:txBody>
      </p:sp>
      <p:grpSp>
        <p:nvGrpSpPr>
          <p:cNvPr id="12" name="Group 11">
            <a:extLst>
              <a:ext uri="{FF2B5EF4-FFF2-40B4-BE49-F238E27FC236}">
                <a16:creationId xmlns:a16="http://schemas.microsoft.com/office/drawing/2014/main" id="{D081115C-EB9F-43AD-811F-A644DFDC4CD9}"/>
              </a:ext>
            </a:extLst>
          </p:cNvPr>
          <p:cNvGrpSpPr/>
          <p:nvPr/>
        </p:nvGrpSpPr>
        <p:grpSpPr>
          <a:xfrm>
            <a:off x="1665270" y="5023875"/>
            <a:ext cx="8440708" cy="507831"/>
            <a:chOff x="211652" y="4753374"/>
            <a:chExt cx="6716165" cy="503338"/>
          </a:xfrm>
        </p:grpSpPr>
        <p:sp>
          <p:nvSpPr>
            <p:cNvPr id="328" name="TextBox 327">
              <a:extLst>
                <a:ext uri="{FF2B5EF4-FFF2-40B4-BE49-F238E27FC236}">
                  <a16:creationId xmlns:a16="http://schemas.microsoft.com/office/drawing/2014/main" id="{CE4AFC32-E947-4A00-B2CA-2D5F3CA4A83B}"/>
                </a:ext>
              </a:extLst>
            </p:cNvPr>
            <p:cNvSpPr txBox="1"/>
            <p:nvPr/>
          </p:nvSpPr>
          <p:spPr>
            <a:xfrm>
              <a:off x="211652" y="4753374"/>
              <a:ext cx="857478" cy="503338"/>
            </a:xfrm>
            <a:prstGeom prst="rect">
              <a:avLst/>
            </a:prstGeom>
            <a:noFill/>
          </p:spPr>
          <p:txBody>
            <a:bodyPr wrap="square" rtlCol="0">
              <a:spAutoFit/>
            </a:bodyPr>
            <a:lstStyle/>
            <a:p>
              <a:pPr algn="l" defTabSz="685783" fontAlgn="auto">
                <a:spcBef>
                  <a:spcPts val="0"/>
                </a:spcBef>
                <a:spcAft>
                  <a:spcPts val="0"/>
                </a:spcAft>
              </a:pPr>
              <a:r>
                <a:rPr lang="en-US" sz="900" b="1" dirty="0">
                  <a:solidFill>
                    <a:srgbClr val="4D4D4D"/>
                  </a:solidFill>
                  <a:latin typeface="Arial" panose="020B0604020202020204"/>
                </a:rPr>
                <a:t>Patients at risk: </a:t>
              </a:r>
            </a:p>
            <a:p>
              <a:pPr algn="l" defTabSz="685783" fontAlgn="auto">
                <a:spcBef>
                  <a:spcPts val="0"/>
                </a:spcBef>
                <a:spcAft>
                  <a:spcPts val="0"/>
                </a:spcAft>
              </a:pPr>
              <a:r>
                <a:rPr lang="en-US" sz="900" dirty="0">
                  <a:solidFill>
                    <a:srgbClr val="4D4D4D"/>
                  </a:solidFill>
                  <a:latin typeface="Arial" panose="020B0604020202020204"/>
                </a:rPr>
                <a:t>Sitravatinib + nivolumab</a:t>
              </a:r>
            </a:p>
          </p:txBody>
        </p:sp>
        <p:sp>
          <p:nvSpPr>
            <p:cNvPr id="417" name="TextBox 416">
              <a:extLst>
                <a:ext uri="{FF2B5EF4-FFF2-40B4-BE49-F238E27FC236}">
                  <a16:creationId xmlns:a16="http://schemas.microsoft.com/office/drawing/2014/main" id="{76022697-18B2-4291-A8DE-2E33BF996B7C}"/>
                </a:ext>
              </a:extLst>
            </p:cNvPr>
            <p:cNvSpPr txBox="1"/>
            <p:nvPr/>
          </p:nvSpPr>
          <p:spPr>
            <a:xfrm>
              <a:off x="1189311" y="4891141"/>
              <a:ext cx="248975" cy="228790"/>
            </a:xfrm>
            <a:prstGeom prst="rect">
              <a:avLst/>
            </a:prstGeom>
            <a:noFill/>
          </p:spPr>
          <p:txBody>
            <a:bodyPr wrap="none" rtlCol="0" anchor="ctr">
              <a:spAutoFit/>
            </a:bodyPr>
            <a:lstStyle/>
            <a:p>
              <a:pPr defTabSz="685783" fontAlgn="auto">
                <a:spcBef>
                  <a:spcPts val="0"/>
                </a:spcBef>
                <a:spcAft>
                  <a:spcPts val="0"/>
                </a:spcAft>
              </a:pPr>
              <a:r>
                <a:rPr lang="en-US" sz="900" b="1" dirty="0">
                  <a:solidFill>
                    <a:srgbClr val="4D4D4D"/>
                  </a:solidFill>
                  <a:latin typeface="Arial" panose="020B0604020202020204"/>
                </a:rPr>
                <a:t>68</a:t>
              </a:r>
            </a:p>
          </p:txBody>
        </p:sp>
        <p:sp>
          <p:nvSpPr>
            <p:cNvPr id="420" name="TextBox 419">
              <a:extLst>
                <a:ext uri="{FF2B5EF4-FFF2-40B4-BE49-F238E27FC236}">
                  <a16:creationId xmlns:a16="http://schemas.microsoft.com/office/drawing/2014/main" id="{875984C2-D3C6-477E-A715-B6FA38FCBB1A}"/>
                </a:ext>
              </a:extLst>
            </p:cNvPr>
            <p:cNvSpPr txBox="1"/>
            <p:nvPr/>
          </p:nvSpPr>
          <p:spPr>
            <a:xfrm>
              <a:off x="1941186" y="4891141"/>
              <a:ext cx="248975" cy="228790"/>
            </a:xfrm>
            <a:prstGeom prst="rect">
              <a:avLst/>
            </a:prstGeom>
            <a:noFill/>
          </p:spPr>
          <p:txBody>
            <a:bodyPr wrap="none" rtlCol="0" anchor="ctr">
              <a:spAutoFit/>
            </a:bodyPr>
            <a:lstStyle/>
            <a:p>
              <a:pPr defTabSz="685783" fontAlgn="auto">
                <a:spcBef>
                  <a:spcPts val="0"/>
                </a:spcBef>
                <a:spcAft>
                  <a:spcPts val="0"/>
                </a:spcAft>
              </a:pPr>
              <a:r>
                <a:rPr lang="en-US" sz="900" b="1" dirty="0">
                  <a:solidFill>
                    <a:srgbClr val="4D4D4D"/>
                  </a:solidFill>
                  <a:latin typeface="Arial" panose="020B0604020202020204"/>
                </a:rPr>
                <a:t>52</a:t>
              </a:r>
            </a:p>
          </p:txBody>
        </p:sp>
        <p:sp>
          <p:nvSpPr>
            <p:cNvPr id="423" name="TextBox 422">
              <a:extLst>
                <a:ext uri="{FF2B5EF4-FFF2-40B4-BE49-F238E27FC236}">
                  <a16:creationId xmlns:a16="http://schemas.microsoft.com/office/drawing/2014/main" id="{69B4C66F-42A6-4D19-8B68-57C108EE6633}"/>
                </a:ext>
              </a:extLst>
            </p:cNvPr>
            <p:cNvSpPr txBox="1"/>
            <p:nvPr/>
          </p:nvSpPr>
          <p:spPr>
            <a:xfrm>
              <a:off x="2715962" y="4891141"/>
              <a:ext cx="248975" cy="228790"/>
            </a:xfrm>
            <a:prstGeom prst="rect">
              <a:avLst/>
            </a:prstGeom>
            <a:noFill/>
          </p:spPr>
          <p:txBody>
            <a:bodyPr wrap="none" rtlCol="0" anchor="ctr">
              <a:spAutoFit/>
            </a:bodyPr>
            <a:lstStyle/>
            <a:p>
              <a:pPr defTabSz="685783" fontAlgn="auto">
                <a:spcBef>
                  <a:spcPts val="0"/>
                </a:spcBef>
                <a:spcAft>
                  <a:spcPts val="0"/>
                </a:spcAft>
              </a:pPr>
              <a:r>
                <a:rPr lang="en-US" sz="900" b="1" dirty="0">
                  <a:solidFill>
                    <a:srgbClr val="4D4D4D"/>
                  </a:solidFill>
                  <a:latin typeface="Arial" panose="020B0604020202020204"/>
                </a:rPr>
                <a:t>34</a:t>
              </a:r>
            </a:p>
          </p:txBody>
        </p:sp>
        <p:sp>
          <p:nvSpPr>
            <p:cNvPr id="426" name="TextBox 425">
              <a:extLst>
                <a:ext uri="{FF2B5EF4-FFF2-40B4-BE49-F238E27FC236}">
                  <a16:creationId xmlns:a16="http://schemas.microsoft.com/office/drawing/2014/main" id="{F87809C3-6700-425C-8DE0-84ECEAC1629B}"/>
                </a:ext>
              </a:extLst>
            </p:cNvPr>
            <p:cNvSpPr txBox="1"/>
            <p:nvPr/>
          </p:nvSpPr>
          <p:spPr>
            <a:xfrm>
              <a:off x="3513638" y="4891141"/>
              <a:ext cx="248975" cy="228790"/>
            </a:xfrm>
            <a:prstGeom prst="rect">
              <a:avLst/>
            </a:prstGeom>
            <a:noFill/>
          </p:spPr>
          <p:txBody>
            <a:bodyPr wrap="none" rtlCol="0" anchor="ctr">
              <a:spAutoFit/>
            </a:bodyPr>
            <a:lstStyle/>
            <a:p>
              <a:pPr defTabSz="685783" fontAlgn="auto">
                <a:spcBef>
                  <a:spcPts val="0"/>
                </a:spcBef>
                <a:spcAft>
                  <a:spcPts val="0"/>
                </a:spcAft>
              </a:pPr>
              <a:r>
                <a:rPr lang="en-US" sz="900" b="1" dirty="0">
                  <a:solidFill>
                    <a:srgbClr val="4D4D4D"/>
                  </a:solidFill>
                  <a:latin typeface="Arial" panose="020B0604020202020204"/>
                </a:rPr>
                <a:t>26</a:t>
              </a:r>
            </a:p>
          </p:txBody>
        </p:sp>
        <p:sp>
          <p:nvSpPr>
            <p:cNvPr id="429" name="TextBox 428">
              <a:extLst>
                <a:ext uri="{FF2B5EF4-FFF2-40B4-BE49-F238E27FC236}">
                  <a16:creationId xmlns:a16="http://schemas.microsoft.com/office/drawing/2014/main" id="{408A9B8E-79F2-4EB6-AF5B-C9B0486BF8C0}"/>
                </a:ext>
              </a:extLst>
            </p:cNvPr>
            <p:cNvSpPr txBox="1"/>
            <p:nvPr/>
          </p:nvSpPr>
          <p:spPr>
            <a:xfrm>
              <a:off x="4311317" y="4891141"/>
              <a:ext cx="248975" cy="228790"/>
            </a:xfrm>
            <a:prstGeom prst="rect">
              <a:avLst/>
            </a:prstGeom>
            <a:noFill/>
          </p:spPr>
          <p:txBody>
            <a:bodyPr wrap="none" rtlCol="0" anchor="ctr">
              <a:spAutoFit/>
            </a:bodyPr>
            <a:lstStyle/>
            <a:p>
              <a:pPr defTabSz="685783" fontAlgn="auto">
                <a:spcBef>
                  <a:spcPts val="0"/>
                </a:spcBef>
                <a:spcAft>
                  <a:spcPts val="0"/>
                </a:spcAft>
              </a:pPr>
              <a:r>
                <a:rPr lang="en-US" sz="900" b="1" dirty="0">
                  <a:solidFill>
                    <a:srgbClr val="4D4D4D"/>
                  </a:solidFill>
                  <a:latin typeface="Arial" panose="020B0604020202020204"/>
                </a:rPr>
                <a:t>16</a:t>
              </a:r>
            </a:p>
          </p:txBody>
        </p:sp>
        <p:sp>
          <p:nvSpPr>
            <p:cNvPr id="432" name="TextBox 431">
              <a:extLst>
                <a:ext uri="{FF2B5EF4-FFF2-40B4-BE49-F238E27FC236}">
                  <a16:creationId xmlns:a16="http://schemas.microsoft.com/office/drawing/2014/main" id="{36837D00-DF6E-44D8-B775-5E650EC944BB}"/>
                </a:ext>
              </a:extLst>
            </p:cNvPr>
            <p:cNvSpPr txBox="1"/>
            <p:nvPr/>
          </p:nvSpPr>
          <p:spPr>
            <a:xfrm>
              <a:off x="5108996" y="4891141"/>
              <a:ext cx="248975" cy="228790"/>
            </a:xfrm>
            <a:prstGeom prst="rect">
              <a:avLst/>
            </a:prstGeom>
            <a:noFill/>
          </p:spPr>
          <p:txBody>
            <a:bodyPr wrap="none" rtlCol="0" anchor="ctr">
              <a:spAutoFit/>
            </a:bodyPr>
            <a:lstStyle/>
            <a:p>
              <a:pPr defTabSz="685783" fontAlgn="auto">
                <a:spcBef>
                  <a:spcPts val="0"/>
                </a:spcBef>
                <a:spcAft>
                  <a:spcPts val="0"/>
                </a:spcAft>
              </a:pPr>
              <a:r>
                <a:rPr lang="en-US" sz="900" b="1" dirty="0">
                  <a:solidFill>
                    <a:srgbClr val="4D4D4D"/>
                  </a:solidFill>
                  <a:latin typeface="Arial" panose="020B0604020202020204"/>
                </a:rPr>
                <a:t>11</a:t>
              </a:r>
            </a:p>
          </p:txBody>
        </p:sp>
        <p:sp>
          <p:nvSpPr>
            <p:cNvPr id="435" name="TextBox 434">
              <a:extLst>
                <a:ext uri="{FF2B5EF4-FFF2-40B4-BE49-F238E27FC236}">
                  <a16:creationId xmlns:a16="http://schemas.microsoft.com/office/drawing/2014/main" id="{75DB3DF9-691F-45E3-BD61-28E6D872D694}"/>
                </a:ext>
              </a:extLst>
            </p:cNvPr>
            <p:cNvSpPr txBox="1"/>
            <p:nvPr/>
          </p:nvSpPr>
          <p:spPr>
            <a:xfrm>
              <a:off x="6729861" y="4897746"/>
              <a:ext cx="197956" cy="228790"/>
            </a:xfrm>
            <a:prstGeom prst="rect">
              <a:avLst/>
            </a:prstGeom>
            <a:noFill/>
          </p:spPr>
          <p:txBody>
            <a:bodyPr wrap="none" rtlCol="0" anchor="ctr">
              <a:spAutoFit/>
            </a:bodyPr>
            <a:lstStyle/>
            <a:p>
              <a:pPr defTabSz="685783" fontAlgn="auto">
                <a:spcBef>
                  <a:spcPts val="0"/>
                </a:spcBef>
                <a:spcAft>
                  <a:spcPts val="0"/>
                </a:spcAft>
              </a:pPr>
              <a:r>
                <a:rPr lang="en-US" sz="900" b="1" dirty="0">
                  <a:solidFill>
                    <a:srgbClr val="4D4D4D"/>
                  </a:solidFill>
                  <a:latin typeface="Arial" panose="020B0604020202020204"/>
                </a:rPr>
                <a:t>0</a:t>
              </a:r>
            </a:p>
          </p:txBody>
        </p:sp>
        <p:sp>
          <p:nvSpPr>
            <p:cNvPr id="438" name="TextBox 437">
              <a:extLst>
                <a:ext uri="{FF2B5EF4-FFF2-40B4-BE49-F238E27FC236}">
                  <a16:creationId xmlns:a16="http://schemas.microsoft.com/office/drawing/2014/main" id="{857D9EBF-B706-4487-9D82-AF343CF84962}"/>
                </a:ext>
              </a:extLst>
            </p:cNvPr>
            <p:cNvSpPr txBox="1"/>
            <p:nvPr/>
          </p:nvSpPr>
          <p:spPr>
            <a:xfrm>
              <a:off x="5932178" y="4891141"/>
              <a:ext cx="197956" cy="228790"/>
            </a:xfrm>
            <a:prstGeom prst="rect">
              <a:avLst/>
            </a:prstGeom>
            <a:noFill/>
          </p:spPr>
          <p:txBody>
            <a:bodyPr wrap="none" rtlCol="0" anchor="ctr">
              <a:spAutoFit/>
            </a:bodyPr>
            <a:lstStyle/>
            <a:p>
              <a:pPr defTabSz="685783" fontAlgn="auto">
                <a:spcBef>
                  <a:spcPts val="0"/>
                </a:spcBef>
                <a:spcAft>
                  <a:spcPts val="0"/>
                </a:spcAft>
              </a:pPr>
              <a:r>
                <a:rPr lang="en-US" sz="900" b="1" dirty="0">
                  <a:solidFill>
                    <a:srgbClr val="4D4D4D"/>
                  </a:solidFill>
                  <a:latin typeface="Arial" panose="020B0604020202020204"/>
                </a:rPr>
                <a:t>4</a:t>
              </a:r>
            </a:p>
          </p:txBody>
        </p:sp>
      </p:grpSp>
      <p:sp>
        <p:nvSpPr>
          <p:cNvPr id="5" name="Flowchart: Connector 4">
            <a:extLst>
              <a:ext uri="{FF2B5EF4-FFF2-40B4-BE49-F238E27FC236}">
                <a16:creationId xmlns:a16="http://schemas.microsoft.com/office/drawing/2014/main" id="{BA273BCF-1BAC-43DB-8544-069CD22B1589}"/>
              </a:ext>
            </a:extLst>
          </p:cNvPr>
          <p:cNvSpPr/>
          <p:nvPr/>
        </p:nvSpPr>
        <p:spPr>
          <a:xfrm>
            <a:off x="4892129" y="3199749"/>
            <a:ext cx="102871" cy="102871"/>
          </a:xfrm>
          <a:prstGeom prst="flowChartConnector">
            <a:avLst/>
          </a:prstGeom>
          <a:solidFill>
            <a:schemeClr val="bg1"/>
          </a:solidFill>
          <a:ln w="38100">
            <a:solidFill>
              <a:srgbClr val="009A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83" fontAlgn="auto">
              <a:spcBef>
                <a:spcPts val="0"/>
              </a:spcBef>
              <a:spcAft>
                <a:spcPts val="0"/>
              </a:spcAft>
            </a:pPr>
            <a:endParaRPr lang="en-US" sz="1051" dirty="0">
              <a:solidFill>
                <a:srgbClr val="595959">
                  <a:lumMod val="65000"/>
                  <a:lumOff val="35000"/>
                </a:srgbClr>
              </a:solidFill>
              <a:latin typeface="Arial" panose="020B0604020202020204"/>
            </a:endParaRPr>
          </a:p>
        </p:txBody>
      </p:sp>
      <p:sp>
        <p:nvSpPr>
          <p:cNvPr id="219" name="Flowchart: Connector 218">
            <a:extLst>
              <a:ext uri="{FF2B5EF4-FFF2-40B4-BE49-F238E27FC236}">
                <a16:creationId xmlns:a16="http://schemas.microsoft.com/office/drawing/2014/main" id="{E22A4BD4-E45E-47D8-8DB1-84222B21FC21}"/>
              </a:ext>
            </a:extLst>
          </p:cNvPr>
          <p:cNvSpPr/>
          <p:nvPr/>
        </p:nvSpPr>
        <p:spPr>
          <a:xfrm>
            <a:off x="5895522" y="3520123"/>
            <a:ext cx="102871" cy="102871"/>
          </a:xfrm>
          <a:prstGeom prst="flowChartConnector">
            <a:avLst/>
          </a:prstGeom>
          <a:solidFill>
            <a:schemeClr val="bg1"/>
          </a:solidFill>
          <a:ln w="38100">
            <a:solidFill>
              <a:srgbClr val="009A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83" fontAlgn="auto">
              <a:spcBef>
                <a:spcPts val="0"/>
              </a:spcBef>
              <a:spcAft>
                <a:spcPts val="0"/>
              </a:spcAft>
            </a:pPr>
            <a:endParaRPr lang="en-US" sz="1051" dirty="0">
              <a:solidFill>
                <a:srgbClr val="595959">
                  <a:lumMod val="65000"/>
                  <a:lumOff val="35000"/>
                </a:srgbClr>
              </a:solidFill>
              <a:latin typeface="Arial" panose="020B0604020202020204"/>
            </a:endParaRPr>
          </a:p>
        </p:txBody>
      </p:sp>
      <p:sp>
        <p:nvSpPr>
          <p:cNvPr id="220" name="Flowchart: Connector 219">
            <a:extLst>
              <a:ext uri="{FF2B5EF4-FFF2-40B4-BE49-F238E27FC236}">
                <a16:creationId xmlns:a16="http://schemas.microsoft.com/office/drawing/2014/main" id="{31FD861D-DAA1-4AB7-9174-F3323FD79809}"/>
              </a:ext>
            </a:extLst>
          </p:cNvPr>
          <p:cNvSpPr/>
          <p:nvPr/>
        </p:nvSpPr>
        <p:spPr>
          <a:xfrm>
            <a:off x="6892853" y="3804431"/>
            <a:ext cx="102871" cy="102871"/>
          </a:xfrm>
          <a:prstGeom prst="flowChartConnector">
            <a:avLst/>
          </a:prstGeom>
          <a:solidFill>
            <a:schemeClr val="bg1"/>
          </a:solidFill>
          <a:ln w="38100">
            <a:solidFill>
              <a:srgbClr val="009A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83" fontAlgn="auto">
              <a:spcBef>
                <a:spcPts val="0"/>
              </a:spcBef>
              <a:spcAft>
                <a:spcPts val="0"/>
              </a:spcAft>
            </a:pPr>
            <a:endParaRPr lang="en-US" sz="1051" dirty="0">
              <a:solidFill>
                <a:srgbClr val="595959">
                  <a:lumMod val="65000"/>
                  <a:lumOff val="35000"/>
                </a:srgbClr>
              </a:solidFill>
              <a:latin typeface="Arial" panose="020B0604020202020204"/>
            </a:endParaRPr>
          </a:p>
        </p:txBody>
      </p:sp>
      <p:graphicFrame>
        <p:nvGraphicFramePr>
          <p:cNvPr id="226" name="Table 16">
            <a:extLst>
              <a:ext uri="{FF2B5EF4-FFF2-40B4-BE49-F238E27FC236}">
                <a16:creationId xmlns:a16="http://schemas.microsoft.com/office/drawing/2014/main" id="{C0E35587-6DCC-45D2-BB38-42D78576AE53}"/>
              </a:ext>
            </a:extLst>
          </p:cNvPr>
          <p:cNvGraphicFramePr>
            <a:graphicFrameLocks noGrp="1"/>
          </p:cNvGraphicFramePr>
          <p:nvPr/>
        </p:nvGraphicFramePr>
        <p:xfrm>
          <a:off x="7706117" y="2386309"/>
          <a:ext cx="2545919" cy="916943"/>
        </p:xfrm>
        <a:graphic>
          <a:graphicData uri="http://schemas.openxmlformats.org/drawingml/2006/table">
            <a:tbl>
              <a:tblPr firstRow="1" bandRow="1">
                <a:tableStyleId>{9D7B26C5-4107-4FEC-AEDC-1716B250A1EF}</a:tableStyleId>
              </a:tblPr>
              <a:tblGrid>
                <a:gridCol w="1454811">
                  <a:extLst>
                    <a:ext uri="{9D8B030D-6E8A-4147-A177-3AD203B41FA5}">
                      <a16:colId xmlns:a16="http://schemas.microsoft.com/office/drawing/2014/main" val="2348648824"/>
                    </a:ext>
                  </a:extLst>
                </a:gridCol>
                <a:gridCol w="1091108">
                  <a:extLst>
                    <a:ext uri="{9D8B030D-6E8A-4147-A177-3AD203B41FA5}">
                      <a16:colId xmlns:a16="http://schemas.microsoft.com/office/drawing/2014/main" val="1896675722"/>
                    </a:ext>
                  </a:extLst>
                </a:gridCol>
              </a:tblGrid>
              <a:tr h="495301">
                <a:tc>
                  <a:txBody>
                    <a:bodyPr/>
                    <a:lstStyle/>
                    <a:p>
                      <a:endParaRPr lang="en-US" sz="900" dirty="0">
                        <a:solidFill>
                          <a:schemeClr val="bg1"/>
                        </a:solidFill>
                      </a:endParaRPr>
                    </a:p>
                  </a:txBody>
                  <a:tcPr marL="68580" marR="68580" marT="34291" marB="34291">
                    <a:lnL w="12700" cap="flat" cmpd="sng" algn="ctr">
                      <a:solidFill>
                        <a:srgbClr val="4F2A84"/>
                      </a:solidFill>
                      <a:prstDash val="solid"/>
                      <a:round/>
                      <a:headEnd type="none" w="med" len="med"/>
                      <a:tailEnd type="none" w="med" len="med"/>
                    </a:lnL>
                    <a:lnR w="12700" cap="flat" cmpd="sng" algn="ctr">
                      <a:solidFill>
                        <a:srgbClr val="4F2A84"/>
                      </a:solidFill>
                      <a:prstDash val="solid"/>
                      <a:round/>
                      <a:headEnd type="none" w="med" len="med"/>
                      <a:tailEnd type="none" w="med" len="med"/>
                    </a:lnR>
                    <a:lnT w="12700" cap="flat" cmpd="sng" algn="ctr">
                      <a:solidFill>
                        <a:srgbClr val="4F2A84"/>
                      </a:solidFill>
                      <a:prstDash val="solid"/>
                      <a:round/>
                      <a:headEnd type="none" w="med" len="med"/>
                      <a:tailEnd type="none" w="med" len="med"/>
                    </a:lnT>
                    <a:lnB w="12700" cap="flat" cmpd="sng" algn="ctr">
                      <a:solidFill>
                        <a:srgbClr val="4F2A84"/>
                      </a:solidFill>
                      <a:prstDash val="solid"/>
                      <a:round/>
                      <a:headEnd type="none" w="med" len="med"/>
                      <a:tailEnd type="none" w="med" len="med"/>
                    </a:lnB>
                    <a:solidFill>
                      <a:srgbClr val="4F2A84"/>
                    </a:solidFill>
                  </a:tcPr>
                </a:tc>
                <a:tc>
                  <a:txBody>
                    <a:bodyPr/>
                    <a:lstStyle/>
                    <a:p>
                      <a:pPr algn="ctr"/>
                      <a:r>
                        <a:rPr lang="en-US" sz="900" dirty="0">
                          <a:solidFill>
                            <a:schemeClr val="bg1"/>
                          </a:solidFill>
                        </a:rPr>
                        <a:t>Sitravatinib + Nivolumab</a:t>
                      </a:r>
                    </a:p>
                    <a:p>
                      <a:pPr algn="ctr"/>
                      <a:r>
                        <a:rPr lang="en-US" sz="900" dirty="0">
                          <a:solidFill>
                            <a:schemeClr val="bg1"/>
                          </a:solidFill>
                        </a:rPr>
                        <a:t>(n=68)</a:t>
                      </a:r>
                    </a:p>
                  </a:txBody>
                  <a:tcPr marL="68580" marR="68580" marT="34291" marB="34291">
                    <a:lnL w="12700" cap="flat" cmpd="sng" algn="ctr">
                      <a:solidFill>
                        <a:srgbClr val="4F2A84"/>
                      </a:solidFill>
                      <a:prstDash val="solid"/>
                      <a:round/>
                      <a:headEnd type="none" w="med" len="med"/>
                      <a:tailEnd type="none" w="med" len="med"/>
                    </a:lnL>
                    <a:lnR w="12700" cap="flat" cmpd="sng" algn="ctr">
                      <a:solidFill>
                        <a:srgbClr val="4F2A84"/>
                      </a:solidFill>
                      <a:prstDash val="solid"/>
                      <a:round/>
                      <a:headEnd type="none" w="med" len="med"/>
                      <a:tailEnd type="none" w="med" len="med"/>
                    </a:lnR>
                    <a:lnT w="12700" cap="flat" cmpd="sng" algn="ctr">
                      <a:solidFill>
                        <a:srgbClr val="4F2A84"/>
                      </a:solidFill>
                      <a:prstDash val="solid"/>
                      <a:round/>
                      <a:headEnd type="none" w="med" len="med"/>
                      <a:tailEnd type="none" w="med" len="med"/>
                    </a:lnT>
                    <a:solidFill>
                      <a:srgbClr val="4F2A84"/>
                    </a:solidFill>
                  </a:tcPr>
                </a:tc>
                <a:extLst>
                  <a:ext uri="{0D108BD9-81ED-4DB2-BD59-A6C34878D82A}">
                    <a16:rowId xmlns:a16="http://schemas.microsoft.com/office/drawing/2014/main" val="2621112494"/>
                  </a:ext>
                </a:extLst>
              </a:tr>
              <a:tr h="210821">
                <a:tc>
                  <a:txBody>
                    <a:bodyPr/>
                    <a:lstStyle/>
                    <a:p>
                      <a:r>
                        <a:rPr lang="en-US" sz="900" b="1" dirty="0">
                          <a:solidFill>
                            <a:schemeClr val="tx1"/>
                          </a:solidFill>
                        </a:rPr>
                        <a:t>Median OS (95% CI)</a:t>
                      </a:r>
                    </a:p>
                  </a:txBody>
                  <a:tcPr marL="68580" marR="68580" marT="34291" marB="34291">
                    <a:lnL w="12700" cap="flat" cmpd="sng" algn="ctr">
                      <a:solidFill>
                        <a:srgbClr val="4F2A84"/>
                      </a:solidFill>
                      <a:prstDash val="solid"/>
                      <a:round/>
                      <a:headEnd type="none" w="med" len="med"/>
                      <a:tailEnd type="none" w="med" len="med"/>
                    </a:lnL>
                    <a:lnT w="12700" cap="flat" cmpd="sng" algn="ctr">
                      <a:solidFill>
                        <a:srgbClr val="4F2A84"/>
                      </a:solidFill>
                      <a:prstDash val="solid"/>
                      <a:round/>
                      <a:headEnd type="none" w="med" len="med"/>
                      <a:tailEnd type="none" w="med" len="med"/>
                    </a:lnT>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mn-lt"/>
                          <a:ea typeface="+mn-ea"/>
                          <a:cs typeface="+mn-cs"/>
                        </a:rPr>
                        <a:t>14.9 (9.3, 21.1)</a:t>
                      </a:r>
                    </a:p>
                  </a:txBody>
                  <a:tcPr marL="68580" marR="68580" marT="34291" marB="34291">
                    <a:lnR w="12700" cap="flat" cmpd="sng" algn="ctr">
                      <a:solidFill>
                        <a:srgbClr val="4F2A84"/>
                      </a:solidFill>
                      <a:prstDash val="solid"/>
                      <a:round/>
                      <a:headEnd type="none" w="med" len="med"/>
                      <a:tailEnd type="none" w="med" len="med"/>
                    </a:lnR>
                    <a:noFill/>
                  </a:tcPr>
                </a:tc>
                <a:extLst>
                  <a:ext uri="{0D108BD9-81ED-4DB2-BD59-A6C34878D82A}">
                    <a16:rowId xmlns:a16="http://schemas.microsoft.com/office/drawing/2014/main" val="1129083988"/>
                  </a:ext>
                </a:extLst>
              </a:tr>
              <a:tr h="210821">
                <a:tc>
                  <a:txBody>
                    <a:bodyPr/>
                    <a:lstStyle/>
                    <a:p>
                      <a:r>
                        <a:rPr lang="en-US" sz="900" b="1" dirty="0">
                          <a:solidFill>
                            <a:schemeClr val="tx1"/>
                          </a:solidFill>
                        </a:rPr>
                        <a:t>Events/censored, n (%)</a:t>
                      </a:r>
                    </a:p>
                  </a:txBody>
                  <a:tcPr marL="68580" marR="68580" marT="34291" marB="34291">
                    <a:lnL w="12700" cap="flat" cmpd="sng" algn="ctr">
                      <a:solidFill>
                        <a:srgbClr val="4F2A84"/>
                      </a:solidFill>
                      <a:prstDash val="solid"/>
                      <a:round/>
                      <a:headEnd type="none" w="med" len="med"/>
                      <a:tailEnd type="none" w="med" len="med"/>
                    </a:lnL>
                    <a:lnB w="12700" cap="flat" cmpd="sng" algn="ctr">
                      <a:solidFill>
                        <a:srgbClr val="4F2A84"/>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46 (68)/22 (32)</a:t>
                      </a:r>
                      <a:endParaRPr lang="en-US" sz="900" dirty="0">
                        <a:solidFill>
                          <a:schemeClr val="tx1"/>
                        </a:solidFill>
                      </a:endParaRPr>
                    </a:p>
                  </a:txBody>
                  <a:tcPr marL="68580" marR="68580" marT="34291" marB="34291">
                    <a:lnR w="12700" cap="flat" cmpd="sng" algn="ctr">
                      <a:solidFill>
                        <a:srgbClr val="4F2A84"/>
                      </a:solidFill>
                      <a:prstDash val="solid"/>
                      <a:round/>
                      <a:headEnd type="none" w="med" len="med"/>
                      <a:tailEnd type="none" w="med" len="med"/>
                    </a:lnR>
                    <a:lnB w="12700" cap="flat" cmpd="sng" algn="ctr">
                      <a:solidFill>
                        <a:srgbClr val="4F2A84"/>
                      </a:solidFill>
                      <a:prstDash val="solid"/>
                      <a:round/>
                      <a:headEnd type="none" w="med" len="med"/>
                      <a:tailEnd type="none" w="med" len="med"/>
                    </a:lnB>
                    <a:noFill/>
                  </a:tcPr>
                </a:tc>
                <a:extLst>
                  <a:ext uri="{0D108BD9-81ED-4DB2-BD59-A6C34878D82A}">
                    <a16:rowId xmlns:a16="http://schemas.microsoft.com/office/drawing/2014/main" val="640858727"/>
                  </a:ext>
                </a:extLst>
              </a:tr>
            </a:tbl>
          </a:graphicData>
        </a:graphic>
      </p:graphicFrame>
      <p:sp>
        <p:nvSpPr>
          <p:cNvPr id="115" name="Rectangle 114">
            <a:extLst>
              <a:ext uri="{FF2B5EF4-FFF2-40B4-BE49-F238E27FC236}">
                <a16:creationId xmlns:a16="http://schemas.microsoft.com/office/drawing/2014/main" id="{444EF58B-4ED1-764F-97E7-93EFF10047D4}"/>
              </a:ext>
            </a:extLst>
          </p:cNvPr>
          <p:cNvSpPr/>
          <p:nvPr/>
        </p:nvSpPr>
        <p:spPr>
          <a:xfrm>
            <a:off x="6491360" y="5800354"/>
            <a:ext cx="3860121" cy="181303"/>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r" defTabSz="685783" fontAlgn="auto">
              <a:spcBef>
                <a:spcPts val="0"/>
              </a:spcBef>
              <a:spcAft>
                <a:spcPts val="0"/>
              </a:spcAft>
            </a:pPr>
            <a:r>
              <a:rPr lang="en-US" sz="600" dirty="0">
                <a:solidFill>
                  <a:srgbClr val="4F2A84"/>
                </a:solidFill>
                <a:latin typeface="Arial" panose="020B0604020202020204"/>
              </a:rPr>
              <a:t>Presented at the European Society for Medical Oncology (ESMO) Congress, 18 September 2021</a:t>
            </a:r>
          </a:p>
        </p:txBody>
      </p:sp>
    </p:spTree>
    <p:extLst>
      <p:ext uri="{BB962C8B-B14F-4D97-AF65-F5344CB8AC3E}">
        <p14:creationId xmlns:p14="http://schemas.microsoft.com/office/powerpoint/2010/main" val="1208097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A1A2A96-A479-4D91-A4F7-9B40414C2D0A}"/>
              </a:ext>
            </a:extLst>
          </p:cNvPr>
          <p:cNvGraphicFramePr>
            <a:graphicFrameLocks noChangeAspect="1"/>
          </p:cNvGraphicFramePr>
          <p:nvPr>
            <p:custDataLst>
              <p:tags r:id="rId2"/>
            </p:custDataLst>
          </p:nvPr>
        </p:nvGraphicFramePr>
        <p:xfrm>
          <a:off x="1525193" y="858442"/>
          <a:ext cx="1191" cy="1191"/>
        </p:xfrm>
        <a:graphic>
          <a:graphicData uri="http://schemas.openxmlformats.org/presentationml/2006/ole">
            <mc:AlternateContent xmlns:mc="http://schemas.openxmlformats.org/markup-compatibility/2006">
              <mc:Choice xmlns:v="urn:schemas-microsoft-com:vml" Requires="v">
                <p:oleObj spid="_x0000_s18473"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7A1A2A96-A479-4D91-A4F7-9B40414C2D0A}"/>
                          </a:ext>
                        </a:extLst>
                      </p:cNvPr>
                      <p:cNvPicPr/>
                      <p:nvPr/>
                    </p:nvPicPr>
                    <p:blipFill>
                      <a:blip r:embed="rId6"/>
                      <a:stretch>
                        <a:fillRect/>
                      </a:stretch>
                    </p:blipFill>
                    <p:spPr>
                      <a:xfrm>
                        <a:off x="1525193" y="858442"/>
                        <a:ext cx="1191" cy="1191"/>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472C51E8-0A58-8F4C-B6E3-335E2C17DAB6}"/>
              </a:ext>
            </a:extLst>
          </p:cNvPr>
          <p:cNvSpPr>
            <a:spLocks noGrp="1"/>
          </p:cNvSpPr>
          <p:nvPr>
            <p:ph type="title"/>
          </p:nvPr>
        </p:nvSpPr>
        <p:spPr/>
        <p:txBody>
          <a:bodyPr vert="horz"/>
          <a:lstStyle/>
          <a:p>
            <a:r>
              <a:rPr lang="en-US" dirty="0"/>
              <a:t>Incidence of Treatment-Related Adverse Events</a:t>
            </a:r>
          </a:p>
        </p:txBody>
      </p:sp>
      <p:sp>
        <p:nvSpPr>
          <p:cNvPr id="16" name="Text Placeholder 2">
            <a:extLst>
              <a:ext uri="{FF2B5EF4-FFF2-40B4-BE49-F238E27FC236}">
                <a16:creationId xmlns:a16="http://schemas.microsoft.com/office/drawing/2014/main" id="{0EDE468C-0B83-4012-A327-414A99BBAB7A}"/>
              </a:ext>
            </a:extLst>
          </p:cNvPr>
          <p:cNvSpPr txBox="1">
            <a:spLocks/>
          </p:cNvSpPr>
          <p:nvPr/>
        </p:nvSpPr>
        <p:spPr>
          <a:xfrm>
            <a:off x="1787920" y="5566266"/>
            <a:ext cx="8395961" cy="276225"/>
          </a:xfrm>
          <a:prstGeom prst="rect">
            <a:avLst/>
          </a:prstGeom>
        </p:spPr>
        <p:txBody>
          <a:bodyPr anchor="b"/>
          <a:lstStyle>
            <a:lvl1pPr marL="0" indent="0" algn="l" defTabSz="457200" rtl="0" eaLnBrk="1" latinLnBrk="0" hangingPunct="1">
              <a:spcBef>
                <a:spcPct val="20000"/>
              </a:spcBef>
              <a:buFont typeface="Arial"/>
              <a:buNone/>
              <a:defRPr sz="800" kern="1200">
                <a:solidFill>
                  <a:srgbClr val="4D4D4D"/>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4D4D4D"/>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4D4D4D"/>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4D4D4D"/>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4D4D4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342891" fontAlgn="auto">
              <a:lnSpc>
                <a:spcPts val="735"/>
              </a:lnSpc>
              <a:spcBef>
                <a:spcPts val="0"/>
              </a:spcBef>
              <a:spcAft>
                <a:spcPts val="0"/>
              </a:spcAft>
            </a:pPr>
            <a:endParaRPr lang="en-US" sz="639" baseline="30000" dirty="0"/>
          </a:p>
          <a:p>
            <a:pPr defTabSz="342891" fontAlgn="auto">
              <a:lnSpc>
                <a:spcPts val="735"/>
              </a:lnSpc>
              <a:spcBef>
                <a:spcPts val="0"/>
              </a:spcBef>
              <a:spcAft>
                <a:spcPts val="0"/>
              </a:spcAft>
            </a:pPr>
            <a:endParaRPr lang="en-US" sz="639" baseline="30000" dirty="0"/>
          </a:p>
          <a:p>
            <a:pPr defTabSz="342891" fontAlgn="auto">
              <a:lnSpc>
                <a:spcPts val="735"/>
              </a:lnSpc>
              <a:spcBef>
                <a:spcPts val="0"/>
              </a:spcBef>
              <a:spcAft>
                <a:spcPts val="0"/>
              </a:spcAft>
            </a:pPr>
            <a:endParaRPr lang="en-US" sz="639" baseline="30000" dirty="0"/>
          </a:p>
          <a:p>
            <a:pPr defTabSz="342891" fontAlgn="auto">
              <a:lnSpc>
                <a:spcPts val="735"/>
              </a:lnSpc>
              <a:spcBef>
                <a:spcPts val="0"/>
              </a:spcBef>
              <a:spcAft>
                <a:spcPts val="0"/>
              </a:spcAft>
            </a:pPr>
            <a:r>
              <a:rPr lang="en-US" sz="639" baseline="30000" dirty="0"/>
              <a:t>a</a:t>
            </a:r>
            <a:r>
              <a:rPr lang="en-US" sz="639" dirty="0"/>
              <a:t>Investigator-assessed AE causality as immune-related. </a:t>
            </a:r>
            <a:r>
              <a:rPr lang="en-US" sz="639" baseline="30000" dirty="0"/>
              <a:t>b</a:t>
            </a:r>
            <a:r>
              <a:rPr lang="en-US" sz="639" dirty="0"/>
              <a:t>1 grade 5 TRAE (cardiac arrest) occurred in the CPI-naive patient population. </a:t>
            </a:r>
            <a:br>
              <a:rPr lang="en-US" sz="639" dirty="0"/>
            </a:br>
            <a:r>
              <a:rPr lang="en-US" sz="639" dirty="0"/>
              <a:t>Data as of 1 June 2021.</a:t>
            </a:r>
          </a:p>
        </p:txBody>
      </p:sp>
      <p:graphicFrame>
        <p:nvGraphicFramePr>
          <p:cNvPr id="17" name="Table 16">
            <a:extLst>
              <a:ext uri="{FF2B5EF4-FFF2-40B4-BE49-F238E27FC236}">
                <a16:creationId xmlns:a16="http://schemas.microsoft.com/office/drawing/2014/main" id="{56CE523B-72A9-4303-850A-A919D4C07149}"/>
              </a:ext>
            </a:extLst>
          </p:cNvPr>
          <p:cNvGraphicFramePr>
            <a:graphicFrameLocks noGrp="1"/>
          </p:cNvGraphicFramePr>
          <p:nvPr/>
        </p:nvGraphicFramePr>
        <p:xfrm>
          <a:off x="2474829" y="1674743"/>
          <a:ext cx="7044386" cy="3309880"/>
        </p:xfrm>
        <a:graphic>
          <a:graphicData uri="http://schemas.openxmlformats.org/drawingml/2006/table">
            <a:tbl>
              <a:tblPr firstRow="1">
                <a:tableStyleId>{72833802-FEF1-4C79-8D5D-14CF1EAF98D9}</a:tableStyleId>
              </a:tblPr>
              <a:tblGrid>
                <a:gridCol w="4078323">
                  <a:extLst>
                    <a:ext uri="{9D8B030D-6E8A-4147-A177-3AD203B41FA5}">
                      <a16:colId xmlns:a16="http://schemas.microsoft.com/office/drawing/2014/main" val="179986227"/>
                    </a:ext>
                  </a:extLst>
                </a:gridCol>
                <a:gridCol w="1574732">
                  <a:extLst>
                    <a:ext uri="{9D8B030D-6E8A-4147-A177-3AD203B41FA5}">
                      <a16:colId xmlns:a16="http://schemas.microsoft.com/office/drawing/2014/main" val="4005056379"/>
                    </a:ext>
                  </a:extLst>
                </a:gridCol>
                <a:gridCol w="1391331">
                  <a:extLst>
                    <a:ext uri="{9D8B030D-6E8A-4147-A177-3AD203B41FA5}">
                      <a16:colId xmlns:a16="http://schemas.microsoft.com/office/drawing/2014/main" val="2686705902"/>
                    </a:ext>
                  </a:extLst>
                </a:gridCol>
              </a:tblGrid>
              <a:tr h="346293">
                <a:tc>
                  <a:txBody>
                    <a:bodyPr/>
                    <a:lstStyle/>
                    <a:p>
                      <a:r>
                        <a:rPr lang="en-US" sz="1100" baseline="0" dirty="0">
                          <a:latin typeface="+mn-lt"/>
                        </a:rPr>
                        <a:t>Most Frequent (≥15%) TRAEs (n=68)</a:t>
                      </a:r>
                    </a:p>
                  </a:txBody>
                  <a:tcPr marL="54000" marR="54000" marT="27000" marB="27000" anchor="ctr">
                    <a:lnL w="12700" cap="flat" cmpd="sng" algn="ctr">
                      <a:solidFill>
                        <a:srgbClr val="4F2A84"/>
                      </a:solidFill>
                      <a:prstDash val="solid"/>
                      <a:round/>
                      <a:headEnd type="none" w="med" len="med"/>
                      <a:tailEnd type="none" w="med" len="med"/>
                    </a:lnL>
                    <a:lnR w="12700" cap="flat" cmpd="sng" algn="ctr">
                      <a:solidFill>
                        <a:srgbClr val="4F2A84"/>
                      </a:solidFill>
                      <a:prstDash val="solid"/>
                      <a:round/>
                      <a:headEnd type="none" w="med" len="med"/>
                      <a:tailEnd type="none" w="med" len="med"/>
                    </a:lnR>
                    <a:lnT w="12700" cap="flat" cmpd="sng" algn="ctr">
                      <a:solidFill>
                        <a:srgbClr val="4F2A84"/>
                      </a:solidFill>
                      <a:prstDash val="solid"/>
                      <a:round/>
                      <a:headEnd type="none" w="med" len="med"/>
                      <a:tailEnd type="none" w="med" len="med"/>
                    </a:lnT>
                    <a:lnB w="12700" cap="flat" cmpd="sng" algn="ctr">
                      <a:solidFill>
                        <a:srgbClr val="4F2A84"/>
                      </a:solidFill>
                      <a:prstDash val="solid"/>
                      <a:round/>
                      <a:headEnd type="none" w="med" len="med"/>
                      <a:tailEnd type="none" w="med" len="med"/>
                    </a:lnB>
                    <a:solidFill>
                      <a:srgbClr val="4F2A84"/>
                    </a:solid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mn-lt"/>
                          <a:ea typeface="+mn-ea"/>
                          <a:cs typeface="+mn-cs"/>
                        </a:rPr>
                        <a:t>2L/3L Sitra + Nivo</a:t>
                      </a:r>
                    </a:p>
                  </a:txBody>
                  <a:tcPr marL="54000" marR="54000" marT="27000" marB="27000" anchor="ctr">
                    <a:lnL w="12700" cap="flat" cmpd="sng" algn="ctr">
                      <a:solidFill>
                        <a:srgbClr val="4F2A84"/>
                      </a:solidFill>
                      <a:prstDash val="solid"/>
                      <a:round/>
                      <a:headEnd type="none" w="med" len="med"/>
                      <a:tailEnd type="none" w="med" len="med"/>
                    </a:lnL>
                    <a:lnR w="12700" cap="flat" cmpd="sng" algn="ctr">
                      <a:solidFill>
                        <a:srgbClr val="4F2A84"/>
                      </a:solidFill>
                      <a:prstDash val="solid"/>
                      <a:round/>
                      <a:headEnd type="none" w="med" len="med"/>
                      <a:tailEnd type="none" w="med" len="med"/>
                    </a:lnR>
                    <a:lnT w="12700" cap="flat" cmpd="sng" algn="ctr">
                      <a:solidFill>
                        <a:srgbClr val="4F2A84"/>
                      </a:solidFill>
                      <a:prstDash val="solid"/>
                      <a:round/>
                      <a:headEnd type="none" w="med" len="med"/>
                      <a:tailEnd type="none" w="med" len="med"/>
                    </a:lnT>
                    <a:lnB w="12700" cap="flat" cmpd="sng" algn="ctr">
                      <a:solidFill>
                        <a:srgbClr val="4F2A84"/>
                      </a:solidFill>
                      <a:prstDash val="solid"/>
                      <a:round/>
                      <a:headEnd type="none" w="med" len="med"/>
                      <a:tailEnd type="none" w="med" len="med"/>
                    </a:lnB>
                    <a:solidFill>
                      <a:srgbClr val="4F2A84"/>
                    </a:solidFill>
                  </a:tcPr>
                </a:tc>
                <a:tc hMerge="1">
                  <a:txBody>
                    <a:bodyPr/>
                    <a:lstStyle/>
                    <a:p>
                      <a:endParaRPr lang="en-US"/>
                    </a:p>
                  </a:txBody>
                  <a:tcPr>
                    <a:lnL w="12700" cap="flat" cmpd="sng" algn="ctr">
                      <a:solidFill>
                        <a:srgbClr val="4F2A84"/>
                      </a:solidFill>
                      <a:prstDash val="solid"/>
                      <a:round/>
                      <a:headEnd type="none" w="med" len="med"/>
                      <a:tailEnd type="none" w="med" len="med"/>
                    </a:lnL>
                    <a:lnR w="12700" cap="flat" cmpd="sng" algn="ctr">
                      <a:solidFill>
                        <a:srgbClr val="4F2A84"/>
                      </a:solidFill>
                      <a:prstDash val="solid"/>
                      <a:round/>
                      <a:headEnd type="none" w="med" len="med"/>
                      <a:tailEnd type="none" w="med" len="med"/>
                    </a:lnR>
                    <a:lnT w="12700" cap="flat" cmpd="sng" algn="ctr">
                      <a:solidFill>
                        <a:srgbClr val="4F2A84"/>
                      </a:solidFill>
                      <a:prstDash val="solid"/>
                      <a:round/>
                      <a:headEnd type="none" w="med" len="med"/>
                      <a:tailEnd type="none" w="med" len="med"/>
                    </a:lnT>
                    <a:lnB w="12700" cap="flat" cmpd="sng" algn="ctr">
                      <a:solidFill>
                        <a:srgbClr val="4F2A84"/>
                      </a:solidFill>
                      <a:prstDash val="solid"/>
                      <a:round/>
                      <a:headEnd type="none" w="med" len="med"/>
                      <a:tailEnd type="none" w="med" len="med"/>
                    </a:lnB>
                    <a:solidFill>
                      <a:srgbClr val="4F2A84"/>
                    </a:solidFill>
                  </a:tcPr>
                </a:tc>
                <a:extLst>
                  <a:ext uri="{0D108BD9-81ED-4DB2-BD59-A6C34878D82A}">
                    <a16:rowId xmlns:a16="http://schemas.microsoft.com/office/drawing/2014/main" val="4191639613"/>
                  </a:ext>
                </a:extLst>
              </a:tr>
              <a:tr h="394987">
                <a:tc>
                  <a:txBody>
                    <a:bodyPr/>
                    <a:lstStyle/>
                    <a:p>
                      <a:pPr>
                        <a:spcBef>
                          <a:spcPts val="0"/>
                        </a:spcBef>
                      </a:pPr>
                      <a:r>
                        <a:rPr lang="en-US" sz="1100" b="1" dirty="0">
                          <a:solidFill>
                            <a:srgbClr val="4D4D4D"/>
                          </a:solidFill>
                          <a:latin typeface="+mn-lt"/>
                        </a:rPr>
                        <a:t>TRAEs</a:t>
                      </a:r>
                      <a:endParaRPr lang="en-US" sz="1100" b="1" baseline="30000" dirty="0">
                        <a:solidFill>
                          <a:srgbClr val="4D4D4D"/>
                        </a:solidFill>
                        <a:latin typeface="+mn-lt"/>
                      </a:endParaRPr>
                    </a:p>
                    <a:p>
                      <a:pPr>
                        <a:spcBef>
                          <a:spcPts val="0"/>
                        </a:spcBef>
                      </a:pPr>
                      <a:r>
                        <a:rPr lang="en-US" sz="1100" dirty="0">
                          <a:solidFill>
                            <a:srgbClr val="4D4D4D"/>
                          </a:solidFill>
                          <a:latin typeface="+mn-lt"/>
                        </a:rPr>
                        <a:t>      Any TRAEs</a:t>
                      </a:r>
                      <a:endParaRPr lang="en-US" sz="1100" b="0" dirty="0">
                        <a:solidFill>
                          <a:srgbClr val="4D4D4D"/>
                        </a:solidFill>
                        <a:latin typeface="+mn-lt"/>
                      </a:endParaRPr>
                    </a:p>
                  </a:txBody>
                  <a:tcPr marL="54000" marR="54000" marT="27000" marB="27000">
                    <a:lnL w="12700" cap="flat" cmpd="sng" algn="ctr">
                      <a:solidFill>
                        <a:srgbClr val="4F2A8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2A84"/>
                      </a:solidFill>
                      <a:prstDash val="solid"/>
                      <a:round/>
                      <a:headEnd type="none" w="med" len="med"/>
                      <a:tailEnd type="none" w="med" len="med"/>
                    </a:lnT>
                    <a:lnB w="12700" cap="flat" cmpd="sng" algn="ctr">
                      <a:solidFill>
                        <a:srgbClr val="4F2A84"/>
                      </a:solidFill>
                      <a:prstDash val="solid"/>
                      <a:round/>
                      <a:headEnd type="none" w="med" len="med"/>
                      <a:tailEnd type="none" w="med" len="med"/>
                    </a:lnB>
                  </a:tcPr>
                </a:tc>
                <a:tc>
                  <a:txBody>
                    <a:bodyPr/>
                    <a:lstStyle/>
                    <a:p>
                      <a:pPr marL="0" marR="0" algn="ctr" defTabSz="457200" rtl="0" eaLnBrk="1" latinLnBrk="0" hangingPunct="1">
                        <a:lnSpc>
                          <a:spcPct val="100000"/>
                        </a:lnSpc>
                        <a:spcBef>
                          <a:spcPts val="0"/>
                        </a:spcBef>
                        <a:spcAft>
                          <a:spcPts val="0"/>
                        </a:spcAft>
                      </a:pPr>
                      <a:r>
                        <a:rPr lang="en-US" sz="1100" b="1" kern="1200" dirty="0">
                          <a:solidFill>
                            <a:srgbClr val="4D4D4D"/>
                          </a:solidFill>
                          <a:latin typeface="+mn-lt"/>
                        </a:rPr>
                        <a:t>Any Grade</a:t>
                      </a:r>
                    </a:p>
                    <a:p>
                      <a:pPr marL="0" marR="0" algn="ctr" defTabSz="457200" rtl="0" eaLnBrk="1" latinLnBrk="0" hangingPunct="1">
                        <a:lnSpc>
                          <a:spcPct val="100000"/>
                        </a:lnSpc>
                        <a:spcBef>
                          <a:spcPts val="0"/>
                        </a:spcBef>
                        <a:spcAft>
                          <a:spcPts val="0"/>
                        </a:spcAft>
                      </a:pPr>
                      <a:r>
                        <a:rPr lang="en-US" sz="1100" kern="1200" dirty="0">
                          <a:solidFill>
                            <a:srgbClr val="4D4D4D"/>
                          </a:solidFill>
                          <a:latin typeface="+mn-lt"/>
                        </a:rPr>
                        <a:t>93%</a:t>
                      </a:r>
                      <a:endParaRPr lang="en-US" sz="1100" b="0" kern="1200" dirty="0">
                        <a:solidFill>
                          <a:srgbClr val="4D4D4D"/>
                        </a:solidFill>
                        <a:latin typeface="+mn-lt"/>
                        <a:ea typeface="+mn-ea"/>
                        <a:cs typeface="+mn-cs"/>
                      </a:endParaRPr>
                    </a:p>
                  </a:txBody>
                  <a:tcPr marL="54000" marR="54000" marT="27000" marB="27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4F2A84"/>
                      </a:solidFill>
                      <a:prstDash val="solid"/>
                      <a:round/>
                      <a:headEnd type="none" w="med" len="med"/>
                      <a:tailEnd type="none" w="med" len="med"/>
                    </a:lnT>
                    <a:lnB w="12700" cap="flat" cmpd="sng" algn="ctr">
                      <a:solidFill>
                        <a:srgbClr val="4F2A84"/>
                      </a:solidFill>
                      <a:prstDash val="solid"/>
                      <a:round/>
                      <a:headEnd type="none" w="med" len="med"/>
                      <a:tailEnd type="none" w="med" len="med"/>
                    </a:lnB>
                  </a:tcPr>
                </a:tc>
                <a:tc>
                  <a:txBody>
                    <a:bodyPr/>
                    <a:lstStyle/>
                    <a:p>
                      <a:pPr marL="0" marR="0" algn="ctr" defTabSz="457200" rtl="0" eaLnBrk="1" latinLnBrk="0" hangingPunct="1">
                        <a:lnSpc>
                          <a:spcPct val="100000"/>
                        </a:lnSpc>
                        <a:spcBef>
                          <a:spcPts val="0"/>
                        </a:spcBef>
                        <a:spcAft>
                          <a:spcPts val="0"/>
                        </a:spcAft>
                      </a:pPr>
                      <a:r>
                        <a:rPr lang="en-US" sz="1100" b="1" kern="1200" dirty="0">
                          <a:solidFill>
                            <a:srgbClr val="4D4D4D"/>
                          </a:solidFill>
                          <a:latin typeface="+mn-lt"/>
                        </a:rPr>
                        <a:t>Grade 3-4</a:t>
                      </a:r>
                    </a:p>
                    <a:p>
                      <a:pPr marL="0" marR="0" algn="ctr" defTabSz="457200" rtl="0" eaLnBrk="1" latinLnBrk="0" hangingPunct="1">
                        <a:lnSpc>
                          <a:spcPct val="100000"/>
                        </a:lnSpc>
                        <a:spcBef>
                          <a:spcPts val="0"/>
                        </a:spcBef>
                        <a:spcAft>
                          <a:spcPts val="0"/>
                        </a:spcAft>
                      </a:pPr>
                      <a:r>
                        <a:rPr lang="en-US" sz="1100" kern="1200" dirty="0">
                          <a:solidFill>
                            <a:srgbClr val="4D4D4D"/>
                          </a:solidFill>
                          <a:latin typeface="+mn-lt"/>
                        </a:rPr>
                        <a:t>66%</a:t>
                      </a:r>
                      <a:endParaRPr lang="en-US" sz="1100" b="0" kern="1200" dirty="0">
                        <a:solidFill>
                          <a:srgbClr val="4D4D4D"/>
                        </a:solidFill>
                        <a:latin typeface="+mn-lt"/>
                        <a:ea typeface="+mn-ea"/>
                        <a:cs typeface="+mn-cs"/>
                      </a:endParaRPr>
                    </a:p>
                  </a:txBody>
                  <a:tcPr marL="54000" marR="54000" marT="27000" marB="27000" anchor="ctr">
                    <a:lnL w="12700" cap="flat" cmpd="sng" algn="ctr">
                      <a:solidFill>
                        <a:schemeClr val="bg1"/>
                      </a:solidFill>
                      <a:prstDash val="solid"/>
                      <a:round/>
                      <a:headEnd type="none" w="med" len="med"/>
                      <a:tailEnd type="none" w="med" len="med"/>
                    </a:lnL>
                    <a:lnR w="12700" cap="flat" cmpd="sng" algn="ctr">
                      <a:solidFill>
                        <a:srgbClr val="4F2A84"/>
                      </a:solidFill>
                      <a:prstDash val="solid"/>
                      <a:round/>
                      <a:headEnd type="none" w="med" len="med"/>
                      <a:tailEnd type="none" w="med" len="med"/>
                    </a:lnR>
                    <a:lnT w="12700" cap="flat" cmpd="sng" algn="ctr">
                      <a:solidFill>
                        <a:srgbClr val="4F2A84"/>
                      </a:solidFill>
                      <a:prstDash val="solid"/>
                      <a:round/>
                      <a:headEnd type="none" w="med" len="med"/>
                      <a:tailEnd type="none" w="med" len="med"/>
                    </a:lnT>
                    <a:lnB w="12700" cap="flat" cmpd="sng" algn="ctr">
                      <a:solidFill>
                        <a:srgbClr val="4F2A84"/>
                      </a:solidFill>
                      <a:prstDash val="solid"/>
                      <a:round/>
                      <a:headEnd type="none" w="med" len="med"/>
                      <a:tailEnd type="none" w="med" len="med"/>
                    </a:lnB>
                  </a:tcPr>
                </a:tc>
                <a:extLst>
                  <a:ext uri="{0D108BD9-81ED-4DB2-BD59-A6C34878D82A}">
                    <a16:rowId xmlns:a16="http://schemas.microsoft.com/office/drawing/2014/main" val="1975173489"/>
                  </a:ext>
                </a:extLst>
              </a:tr>
              <a:tr h="2568600">
                <a:tc>
                  <a:txBody>
                    <a:bodyPr/>
                    <a:lstStyle/>
                    <a:p>
                      <a:pPr>
                        <a:spcBef>
                          <a:spcPts val="0"/>
                        </a:spcBef>
                      </a:pPr>
                      <a:r>
                        <a:rPr lang="en-US" sz="1100" b="1" dirty="0">
                          <a:solidFill>
                            <a:srgbClr val="4D4D4D"/>
                          </a:solidFill>
                          <a:latin typeface="+mn-lt"/>
                        </a:rPr>
                        <a:t>Most frequent TRAEs, %</a:t>
                      </a:r>
                    </a:p>
                    <a:p>
                      <a:pPr marL="274320">
                        <a:spcBef>
                          <a:spcPts val="0"/>
                        </a:spcBef>
                      </a:pPr>
                      <a:r>
                        <a:rPr lang="en-US" sz="1100" dirty="0">
                          <a:solidFill>
                            <a:srgbClr val="4D4D4D"/>
                          </a:solidFill>
                          <a:latin typeface="+mn-lt"/>
                        </a:rPr>
                        <a:t>Diarrhea</a:t>
                      </a:r>
                    </a:p>
                    <a:p>
                      <a:pPr marL="274320">
                        <a:spcBef>
                          <a:spcPts val="0"/>
                        </a:spcBef>
                      </a:pPr>
                      <a:r>
                        <a:rPr lang="en-US" sz="1100" dirty="0">
                          <a:solidFill>
                            <a:srgbClr val="4D4D4D"/>
                          </a:solidFill>
                          <a:latin typeface="+mn-lt"/>
                        </a:rPr>
                        <a:t>Fatigue</a:t>
                      </a:r>
                    </a:p>
                    <a:p>
                      <a:pPr marL="274320">
                        <a:spcBef>
                          <a:spcPts val="0"/>
                        </a:spcBef>
                      </a:pPr>
                      <a:r>
                        <a:rPr lang="en-US" sz="1100" dirty="0">
                          <a:solidFill>
                            <a:srgbClr val="4D4D4D"/>
                          </a:solidFill>
                          <a:latin typeface="+mn-lt"/>
                        </a:rPr>
                        <a:t>Nausea</a:t>
                      </a:r>
                    </a:p>
                    <a:p>
                      <a:pPr marL="274320">
                        <a:spcBef>
                          <a:spcPts val="0"/>
                        </a:spcBef>
                      </a:pPr>
                      <a:r>
                        <a:rPr lang="en-US" sz="1100" dirty="0">
                          <a:solidFill>
                            <a:srgbClr val="4D4D4D"/>
                          </a:solidFill>
                          <a:latin typeface="+mn-lt"/>
                        </a:rPr>
                        <a:t>Hypertension</a:t>
                      </a:r>
                    </a:p>
                    <a:p>
                      <a:pPr marL="274320">
                        <a:spcBef>
                          <a:spcPts val="0"/>
                        </a:spcBef>
                      </a:pPr>
                      <a:r>
                        <a:rPr lang="en-US" sz="1100" dirty="0">
                          <a:solidFill>
                            <a:srgbClr val="4D4D4D"/>
                          </a:solidFill>
                          <a:latin typeface="+mn-lt"/>
                        </a:rPr>
                        <a:t>Decreased appetite </a:t>
                      </a:r>
                    </a:p>
                    <a:p>
                      <a:pPr marL="274320">
                        <a:spcBef>
                          <a:spcPts val="0"/>
                        </a:spcBef>
                      </a:pPr>
                      <a:r>
                        <a:rPr lang="en-US" sz="1100" dirty="0">
                          <a:solidFill>
                            <a:srgbClr val="4D4D4D"/>
                          </a:solidFill>
                          <a:latin typeface="+mn-lt"/>
                        </a:rPr>
                        <a:t>Weight decreased</a:t>
                      </a:r>
                    </a:p>
                    <a:p>
                      <a:pPr marL="274320">
                        <a:spcBef>
                          <a:spcPts val="0"/>
                        </a:spcBef>
                      </a:pPr>
                      <a:r>
                        <a:rPr lang="en-US" sz="1100" dirty="0">
                          <a:solidFill>
                            <a:srgbClr val="4D4D4D"/>
                          </a:solidFill>
                          <a:latin typeface="+mn-lt"/>
                        </a:rPr>
                        <a:t>Vomiting</a:t>
                      </a:r>
                    </a:p>
                    <a:p>
                      <a:pPr marL="274320">
                        <a:spcBef>
                          <a:spcPts val="0"/>
                        </a:spcBef>
                      </a:pPr>
                      <a:r>
                        <a:rPr lang="en-US" sz="1100" dirty="0">
                          <a:solidFill>
                            <a:srgbClr val="4D4D4D"/>
                          </a:solidFill>
                          <a:latin typeface="+mn-lt"/>
                        </a:rPr>
                        <a:t>Hypothyroidism</a:t>
                      </a:r>
                    </a:p>
                    <a:p>
                      <a:pPr marL="274320">
                        <a:spcBef>
                          <a:spcPts val="0"/>
                        </a:spcBef>
                      </a:pPr>
                      <a:r>
                        <a:rPr lang="en-US" sz="1100" dirty="0">
                          <a:solidFill>
                            <a:srgbClr val="4D4D4D"/>
                          </a:solidFill>
                          <a:latin typeface="+mn-lt"/>
                        </a:rPr>
                        <a:t>Dysphonia </a:t>
                      </a:r>
                    </a:p>
                    <a:p>
                      <a:pPr marL="274320">
                        <a:spcBef>
                          <a:spcPts val="0"/>
                        </a:spcBef>
                      </a:pPr>
                      <a:r>
                        <a:rPr lang="en-US" sz="1100" dirty="0">
                          <a:solidFill>
                            <a:srgbClr val="4D4D4D"/>
                          </a:solidFill>
                          <a:latin typeface="+mn-lt"/>
                        </a:rPr>
                        <a:t>ALT increase</a:t>
                      </a:r>
                    </a:p>
                    <a:p>
                      <a:pPr marL="274320">
                        <a:spcBef>
                          <a:spcPts val="0"/>
                        </a:spcBef>
                      </a:pPr>
                      <a:r>
                        <a:rPr lang="en-US" sz="1100" dirty="0">
                          <a:solidFill>
                            <a:srgbClr val="4D4D4D"/>
                          </a:solidFill>
                          <a:latin typeface="+mn-lt"/>
                        </a:rPr>
                        <a:t>AST increase</a:t>
                      </a:r>
                    </a:p>
                    <a:p>
                      <a:pPr marL="274320">
                        <a:spcBef>
                          <a:spcPts val="0"/>
                        </a:spcBef>
                      </a:pPr>
                      <a:r>
                        <a:rPr lang="en-US" sz="1100" dirty="0">
                          <a:solidFill>
                            <a:srgbClr val="4D4D4D"/>
                          </a:solidFill>
                          <a:latin typeface="+mn-lt"/>
                        </a:rPr>
                        <a:t>Stomatitis</a:t>
                      </a:r>
                    </a:p>
                    <a:p>
                      <a:pPr marL="274320">
                        <a:spcBef>
                          <a:spcPts val="0"/>
                        </a:spcBef>
                      </a:pPr>
                      <a:r>
                        <a:rPr lang="en-US" sz="1100" dirty="0">
                          <a:solidFill>
                            <a:srgbClr val="4D4D4D"/>
                          </a:solidFill>
                          <a:latin typeface="+mn-lt"/>
                        </a:rPr>
                        <a:t>PPE syndrome</a:t>
                      </a:r>
                    </a:p>
                    <a:p>
                      <a:pPr marL="274320">
                        <a:spcBef>
                          <a:spcPts val="0"/>
                        </a:spcBef>
                      </a:pPr>
                      <a:r>
                        <a:rPr lang="en-US" sz="1100" b="0" dirty="0">
                          <a:solidFill>
                            <a:srgbClr val="4D4D4D"/>
                          </a:solidFill>
                          <a:latin typeface="+mn-lt"/>
                        </a:rPr>
                        <a:t>Dehydration</a:t>
                      </a:r>
                    </a:p>
                  </a:txBody>
                  <a:tcPr marL="54000" marR="54000" marT="27000" marB="27000">
                    <a:lnL w="12700" cap="flat" cmpd="sng" algn="ctr">
                      <a:solidFill>
                        <a:srgbClr val="4F2A8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2A84"/>
                      </a:solidFill>
                      <a:prstDash val="solid"/>
                      <a:round/>
                      <a:headEnd type="none" w="med" len="med"/>
                      <a:tailEnd type="none" w="med" len="med"/>
                    </a:lnT>
                    <a:lnB w="12700" cap="flat" cmpd="sng" algn="ctr">
                      <a:solidFill>
                        <a:srgbClr val="4F2A84"/>
                      </a:solidFill>
                      <a:prstDash val="solid"/>
                      <a:round/>
                      <a:headEnd type="none" w="med" len="med"/>
                      <a:tailEnd type="none" w="med" len="med"/>
                    </a:lnB>
                  </a:tcPr>
                </a:tc>
                <a:tc>
                  <a:txBody>
                    <a:bodyPr/>
                    <a:lstStyle/>
                    <a:p>
                      <a:pPr marL="0" marR="0" algn="ctr" defTabSz="457200" rtl="0" eaLnBrk="1" latinLnBrk="0" hangingPunct="1">
                        <a:lnSpc>
                          <a:spcPct val="100000"/>
                        </a:lnSpc>
                        <a:spcBef>
                          <a:spcPts val="0"/>
                        </a:spcBef>
                        <a:spcAft>
                          <a:spcPts val="0"/>
                        </a:spcAft>
                      </a:pPr>
                      <a:endParaRPr lang="en-US" sz="1100" b="0" kern="1200" dirty="0">
                        <a:solidFill>
                          <a:srgbClr val="4D4D4D"/>
                        </a:solidFill>
                        <a:latin typeface="+mn-lt"/>
                        <a:ea typeface="+mn-ea"/>
                        <a:cs typeface="+mn-cs"/>
                      </a:endParaRP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62%</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52%</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44%</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40%</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35%</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31%</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31%</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22%</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19%</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18%</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16%</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15%</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15%</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15%</a:t>
                      </a:r>
                    </a:p>
                  </a:txBody>
                  <a:tcPr marL="54000" marR="54000" marT="27000" marB="27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4F2A84"/>
                      </a:solidFill>
                      <a:prstDash val="solid"/>
                      <a:round/>
                      <a:headEnd type="none" w="med" len="med"/>
                      <a:tailEnd type="none" w="med" len="med"/>
                    </a:lnT>
                    <a:lnB w="12700" cap="flat" cmpd="sng" algn="ctr">
                      <a:solidFill>
                        <a:srgbClr val="4F2A84"/>
                      </a:solidFill>
                      <a:prstDash val="solid"/>
                      <a:round/>
                      <a:headEnd type="none" w="med" len="med"/>
                      <a:tailEnd type="none" w="med" len="med"/>
                    </a:lnB>
                  </a:tcPr>
                </a:tc>
                <a:tc>
                  <a:txBody>
                    <a:bodyPr/>
                    <a:lstStyle/>
                    <a:p>
                      <a:pPr marL="0" marR="0" algn="ctr" defTabSz="457200" rtl="0" eaLnBrk="1" latinLnBrk="0" hangingPunct="1">
                        <a:lnSpc>
                          <a:spcPct val="100000"/>
                        </a:lnSpc>
                        <a:spcBef>
                          <a:spcPts val="0"/>
                        </a:spcBef>
                        <a:spcAft>
                          <a:spcPts val="0"/>
                        </a:spcAft>
                      </a:pPr>
                      <a:endParaRPr lang="en-US" sz="1100" b="0" kern="1200" dirty="0">
                        <a:solidFill>
                          <a:srgbClr val="4D4D4D"/>
                        </a:solidFill>
                        <a:latin typeface="+mn-lt"/>
                        <a:ea typeface="+mn-ea"/>
                        <a:cs typeface="+mn-cs"/>
                      </a:endParaRP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16%</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4%</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2%</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22%</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0%</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9%</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0%</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0%</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0%</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2%</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0%</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2%</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3%</a:t>
                      </a:r>
                    </a:p>
                    <a:p>
                      <a:pPr marL="0" marR="0" algn="ctr" defTabSz="457200" rtl="0" eaLnBrk="1" latinLnBrk="0" hangingPunct="1">
                        <a:lnSpc>
                          <a:spcPct val="100000"/>
                        </a:lnSpc>
                        <a:spcBef>
                          <a:spcPts val="0"/>
                        </a:spcBef>
                        <a:spcAft>
                          <a:spcPts val="0"/>
                        </a:spcAft>
                      </a:pPr>
                      <a:r>
                        <a:rPr lang="en-US" sz="1100" b="0" kern="1200" dirty="0">
                          <a:solidFill>
                            <a:srgbClr val="4D4D4D"/>
                          </a:solidFill>
                          <a:latin typeface="+mn-lt"/>
                          <a:ea typeface="+mn-ea"/>
                          <a:cs typeface="+mn-cs"/>
                        </a:rPr>
                        <a:t>3%</a:t>
                      </a:r>
                    </a:p>
                  </a:txBody>
                  <a:tcPr marL="54000" marR="54000" marT="27000" marB="27000" anchor="ctr">
                    <a:lnL w="12700" cap="flat" cmpd="sng" algn="ctr">
                      <a:solidFill>
                        <a:schemeClr val="bg1"/>
                      </a:solidFill>
                      <a:prstDash val="solid"/>
                      <a:round/>
                      <a:headEnd type="none" w="med" len="med"/>
                      <a:tailEnd type="none" w="med" len="med"/>
                    </a:lnL>
                    <a:lnR w="12700" cap="flat" cmpd="sng" algn="ctr">
                      <a:solidFill>
                        <a:srgbClr val="4F2A84"/>
                      </a:solidFill>
                      <a:prstDash val="solid"/>
                      <a:round/>
                      <a:headEnd type="none" w="med" len="med"/>
                      <a:tailEnd type="none" w="med" len="med"/>
                    </a:lnR>
                    <a:lnT w="12700" cap="flat" cmpd="sng" algn="ctr">
                      <a:solidFill>
                        <a:srgbClr val="4F2A84"/>
                      </a:solidFill>
                      <a:prstDash val="solid"/>
                      <a:round/>
                      <a:headEnd type="none" w="med" len="med"/>
                      <a:tailEnd type="none" w="med" len="med"/>
                    </a:lnT>
                    <a:lnB w="12700" cap="flat" cmpd="sng" algn="ctr">
                      <a:solidFill>
                        <a:srgbClr val="4F2A84"/>
                      </a:solidFill>
                      <a:prstDash val="solid"/>
                      <a:round/>
                      <a:headEnd type="none" w="med" len="med"/>
                      <a:tailEnd type="none" w="med" len="med"/>
                    </a:lnB>
                  </a:tcPr>
                </a:tc>
                <a:extLst>
                  <a:ext uri="{0D108BD9-81ED-4DB2-BD59-A6C34878D82A}">
                    <a16:rowId xmlns:a16="http://schemas.microsoft.com/office/drawing/2014/main" val="2262276436"/>
                  </a:ext>
                </a:extLst>
              </a:tr>
            </a:tbl>
          </a:graphicData>
        </a:graphic>
      </p:graphicFrame>
      <p:sp>
        <p:nvSpPr>
          <p:cNvPr id="22" name="Content Placeholder 6">
            <a:extLst>
              <a:ext uri="{FF2B5EF4-FFF2-40B4-BE49-F238E27FC236}">
                <a16:creationId xmlns:a16="http://schemas.microsoft.com/office/drawing/2014/main" id="{5ED9BAA9-0153-4D24-B61F-B9BBE5585E00}"/>
              </a:ext>
            </a:extLst>
          </p:cNvPr>
          <p:cNvSpPr txBox="1">
            <a:spLocks/>
          </p:cNvSpPr>
          <p:nvPr/>
        </p:nvSpPr>
        <p:spPr>
          <a:xfrm>
            <a:off x="2474827" y="4957959"/>
            <a:ext cx="7044387" cy="672596"/>
          </a:xfrm>
          <a:prstGeom prst="rect">
            <a:avLst/>
          </a:prstGeom>
        </p:spPr>
        <p:txBody>
          <a:bodyPr/>
          <a:lstStyle>
            <a:lvl1pPr marL="342900" indent="-342900" algn="l" defTabSz="457200" rtl="0" eaLnBrk="1" latinLnBrk="0" hangingPunct="1">
              <a:spcBef>
                <a:spcPct val="20000"/>
              </a:spcBef>
              <a:buFont typeface="Arial"/>
              <a:buChar char="•"/>
              <a:defRPr sz="2400" kern="1200">
                <a:solidFill>
                  <a:srgbClr val="4D4D4D"/>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4D4D4D"/>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4D4D4D"/>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4D4D4D"/>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4D4D4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12593" indent="-212593" defTabSz="107153" fontAlgn="auto">
              <a:spcBef>
                <a:spcPts val="151"/>
              </a:spcBef>
              <a:spcAft>
                <a:spcPts val="0"/>
              </a:spcAft>
              <a:buClr>
                <a:srgbClr val="4F2A84"/>
              </a:buClr>
              <a:buSzPct val="115000"/>
              <a:buFont typeface="Arial" panose="020B0604020202020204" pitchFamily="34" charset="0"/>
              <a:buChar char="•"/>
              <a:defRPr/>
            </a:pPr>
            <a:r>
              <a:rPr lang="en-US" sz="1051" dirty="0"/>
              <a:t>The most frequent immune-related TRAES included hypothyroidism, diarrhea, ALT increase, AST increase, TSH increase maculopapular rash, and </a:t>
            </a:r>
            <a:r>
              <a:rPr lang="en-US" sz="1051" dirty="0" err="1"/>
              <a:t>pancreatitis</a:t>
            </a:r>
            <a:r>
              <a:rPr lang="en-US" sz="1051" baseline="30000" dirty="0" err="1"/>
              <a:t>a</a:t>
            </a:r>
            <a:endParaRPr lang="en-US" sz="1051" baseline="30000" dirty="0"/>
          </a:p>
          <a:p>
            <a:pPr marL="212593" indent="-212593" defTabSz="107153" fontAlgn="auto">
              <a:spcBef>
                <a:spcPts val="151"/>
              </a:spcBef>
              <a:spcAft>
                <a:spcPts val="0"/>
              </a:spcAft>
              <a:buClr>
                <a:srgbClr val="4F2A84"/>
              </a:buClr>
              <a:buSzPct val="115000"/>
              <a:buFont typeface="Arial" panose="020B0604020202020204" pitchFamily="34" charset="0"/>
              <a:buChar char="•"/>
              <a:defRPr/>
            </a:pPr>
            <a:r>
              <a:rPr lang="en-US" sz="1051" dirty="0"/>
              <a:t>No grade 5 events occurred in the CPI-experienced cohort</a:t>
            </a:r>
            <a:r>
              <a:rPr lang="en-US" sz="1051" baseline="30000" dirty="0"/>
              <a:t>b</a:t>
            </a:r>
            <a:endParaRPr lang="en-US" sz="1200" baseline="30000" dirty="0"/>
          </a:p>
        </p:txBody>
      </p:sp>
      <p:sp>
        <p:nvSpPr>
          <p:cNvPr id="11" name="Text Placeholder 3">
            <a:extLst>
              <a:ext uri="{FF2B5EF4-FFF2-40B4-BE49-F238E27FC236}">
                <a16:creationId xmlns:a16="http://schemas.microsoft.com/office/drawing/2014/main" id="{A4AD76BB-932D-41F4-9FBD-FC051470A7F4}"/>
              </a:ext>
            </a:extLst>
          </p:cNvPr>
          <p:cNvSpPr txBox="1">
            <a:spLocks/>
          </p:cNvSpPr>
          <p:nvPr/>
        </p:nvSpPr>
        <p:spPr>
          <a:xfrm>
            <a:off x="3811619" y="871593"/>
            <a:ext cx="6674912" cy="244079"/>
          </a:xfrm>
          <a:prstGeom prst="rect">
            <a:avLst/>
          </a:prstGeom>
        </p:spPr>
        <p:txBody>
          <a:bodyPr anchor="b"/>
          <a:lstStyle>
            <a:lvl1pPr marL="0" indent="0" algn="l" defTabSz="457200" rtl="0" eaLnBrk="1" latinLnBrk="0" hangingPunct="1">
              <a:spcBef>
                <a:spcPct val="20000"/>
              </a:spcBef>
              <a:buFont typeface="Arial"/>
              <a:buNone/>
              <a:defRPr sz="800" kern="1200">
                <a:solidFill>
                  <a:srgbClr val="4D4D4D"/>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4D4D4D"/>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4D4D4D"/>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4D4D4D"/>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4D4D4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defTabSz="342891" fontAlgn="auto">
              <a:spcAft>
                <a:spcPts val="0"/>
              </a:spcAft>
            </a:pPr>
            <a:r>
              <a:rPr lang="en-US" sz="900" dirty="0">
                <a:solidFill>
                  <a:prstClr val="white"/>
                </a:solidFill>
              </a:rPr>
              <a:t>MRTX-500: Sitravatinib + Nivolumab in Nonsquamous NSCLC After CPI Therapy</a:t>
            </a:r>
          </a:p>
        </p:txBody>
      </p:sp>
      <p:sp>
        <p:nvSpPr>
          <p:cNvPr id="10" name="Rectangle 9">
            <a:extLst>
              <a:ext uri="{FF2B5EF4-FFF2-40B4-BE49-F238E27FC236}">
                <a16:creationId xmlns:a16="http://schemas.microsoft.com/office/drawing/2014/main" id="{A70361F0-BD9F-9E4A-B1BF-922FC91FD16D}"/>
              </a:ext>
            </a:extLst>
          </p:cNvPr>
          <p:cNvSpPr/>
          <p:nvPr/>
        </p:nvSpPr>
        <p:spPr>
          <a:xfrm>
            <a:off x="6491360" y="5800354"/>
            <a:ext cx="3860121" cy="181303"/>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r" defTabSz="685783" fontAlgn="auto">
              <a:spcBef>
                <a:spcPts val="0"/>
              </a:spcBef>
              <a:spcAft>
                <a:spcPts val="0"/>
              </a:spcAft>
            </a:pPr>
            <a:r>
              <a:rPr lang="en-US" sz="600" dirty="0">
                <a:solidFill>
                  <a:srgbClr val="4F2A84"/>
                </a:solidFill>
                <a:latin typeface="Arial" panose="020B0604020202020204"/>
              </a:rPr>
              <a:t>Presented at the European Society for Medical Oncology (ESMO) Congress, 18 September 2021</a:t>
            </a:r>
          </a:p>
        </p:txBody>
      </p:sp>
    </p:spTree>
    <p:extLst>
      <p:ext uri="{BB962C8B-B14F-4D97-AF65-F5344CB8AC3E}">
        <p14:creationId xmlns:p14="http://schemas.microsoft.com/office/powerpoint/2010/main" val="2206309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136F0B0-2163-4462-B202-08F4FE1789C5}"/>
              </a:ext>
            </a:extLst>
          </p:cNvPr>
          <p:cNvGraphicFramePr>
            <a:graphicFrameLocks noChangeAspect="1"/>
          </p:cNvGraphicFramePr>
          <p:nvPr>
            <p:custDataLst>
              <p:tags r:id="rId2"/>
            </p:custDataLst>
          </p:nvPr>
        </p:nvGraphicFramePr>
        <p:xfrm>
          <a:off x="1525193" y="858442"/>
          <a:ext cx="1191" cy="1191"/>
        </p:xfrm>
        <a:graphic>
          <a:graphicData uri="http://schemas.openxmlformats.org/presentationml/2006/ole">
            <mc:AlternateContent xmlns:mc="http://schemas.openxmlformats.org/markup-compatibility/2006">
              <mc:Choice xmlns:v="urn:schemas-microsoft-com:vml" Requires="v">
                <p:oleObj spid="_x0000_s19497" name="think-cell Slide" r:id="rId4" imgW="395" imgH="394" progId="TCLayout.ActiveDocument.1">
                  <p:embed/>
                </p:oleObj>
              </mc:Choice>
              <mc:Fallback>
                <p:oleObj name="think-cell Slide" r:id="rId4" imgW="395" imgH="394" progId="TCLayout.ActiveDocument.1">
                  <p:embed/>
                  <p:pic>
                    <p:nvPicPr>
                      <p:cNvPr id="6" name="Object 5" hidden="1">
                        <a:extLst>
                          <a:ext uri="{FF2B5EF4-FFF2-40B4-BE49-F238E27FC236}">
                            <a16:creationId xmlns:a16="http://schemas.microsoft.com/office/drawing/2014/main" id="{4136F0B0-2163-4462-B202-08F4FE1789C5}"/>
                          </a:ext>
                        </a:extLst>
                      </p:cNvPr>
                      <p:cNvPicPr/>
                      <p:nvPr/>
                    </p:nvPicPr>
                    <p:blipFill>
                      <a:blip r:embed="rId5"/>
                      <a:stretch>
                        <a:fillRect/>
                      </a:stretch>
                    </p:blipFill>
                    <p:spPr>
                      <a:xfrm>
                        <a:off x="1525193" y="858442"/>
                        <a:ext cx="1191" cy="1191"/>
                      </a:xfrm>
                      <a:prstGeom prst="rect">
                        <a:avLst/>
                      </a:prstGeom>
                    </p:spPr>
                  </p:pic>
                </p:oleObj>
              </mc:Fallback>
            </mc:AlternateContent>
          </a:graphicData>
        </a:graphic>
      </p:graphicFrame>
      <p:sp>
        <p:nvSpPr>
          <p:cNvPr id="41" name="Rectangle 40">
            <a:extLst>
              <a:ext uri="{FF2B5EF4-FFF2-40B4-BE49-F238E27FC236}">
                <a16:creationId xmlns:a16="http://schemas.microsoft.com/office/drawing/2014/main" id="{228EC391-217C-46D7-BD15-2D062FCA7BDE}"/>
              </a:ext>
            </a:extLst>
          </p:cNvPr>
          <p:cNvSpPr/>
          <p:nvPr/>
        </p:nvSpPr>
        <p:spPr>
          <a:xfrm>
            <a:off x="4984760" y="1985425"/>
            <a:ext cx="5061131" cy="2029370"/>
          </a:xfrm>
          <a:prstGeom prst="rect">
            <a:avLst/>
          </a:prstGeom>
          <a:solidFill>
            <a:srgbClr val="F5F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83" fontAlgn="auto">
              <a:spcBef>
                <a:spcPts val="0"/>
              </a:spcBef>
              <a:spcAft>
                <a:spcPts val="0"/>
              </a:spcAft>
            </a:pPr>
            <a:endParaRPr lang="en-US" sz="1051" dirty="0">
              <a:solidFill>
                <a:srgbClr val="595959">
                  <a:lumMod val="65000"/>
                  <a:lumOff val="35000"/>
                </a:srgbClr>
              </a:solidFill>
              <a:latin typeface="Arial" panose="020B0604020202020204"/>
            </a:endParaRPr>
          </a:p>
        </p:txBody>
      </p:sp>
      <p:sp>
        <p:nvSpPr>
          <p:cNvPr id="4" name="Title 3">
            <a:extLst>
              <a:ext uri="{FF2B5EF4-FFF2-40B4-BE49-F238E27FC236}">
                <a16:creationId xmlns:a16="http://schemas.microsoft.com/office/drawing/2014/main" id="{3BB2DE7B-46EA-468B-979E-1CE1B5517B1B}"/>
              </a:ext>
            </a:extLst>
          </p:cNvPr>
          <p:cNvSpPr>
            <a:spLocks noGrp="1"/>
          </p:cNvSpPr>
          <p:nvPr>
            <p:ph type="title"/>
          </p:nvPr>
        </p:nvSpPr>
        <p:spPr/>
        <p:txBody>
          <a:bodyPr vert="horz"/>
          <a:lstStyle/>
          <a:p>
            <a:r>
              <a:rPr lang="en-US" sz="1651" dirty="0"/>
              <a:t>SAPPHIRE: Phase 3, Randomized, Open-Label Trial of 2L/3L Sitravatinib + Nivolumab vs Docetaxel After Progression on or Following CPI in Advanced NSCLC</a:t>
            </a:r>
          </a:p>
        </p:txBody>
      </p:sp>
      <p:sp>
        <p:nvSpPr>
          <p:cNvPr id="12" name="TextBox 11">
            <a:extLst>
              <a:ext uri="{FF2B5EF4-FFF2-40B4-BE49-F238E27FC236}">
                <a16:creationId xmlns:a16="http://schemas.microsoft.com/office/drawing/2014/main" id="{9096C96A-A182-4529-A540-66A292B25018}"/>
              </a:ext>
            </a:extLst>
          </p:cNvPr>
          <p:cNvSpPr txBox="1"/>
          <p:nvPr/>
        </p:nvSpPr>
        <p:spPr>
          <a:xfrm>
            <a:off x="6804950" y="2349374"/>
            <a:ext cx="3025388" cy="627248"/>
          </a:xfrm>
          <a:prstGeom prst="rect">
            <a:avLst/>
          </a:prstGeom>
          <a:solidFill>
            <a:srgbClr val="4F2A84"/>
          </a:solidFill>
        </p:spPr>
        <p:txBody>
          <a:bodyPr wrap="square" rtlCol="0" anchor="ctr" anchorCtr="1">
            <a:noAutofit/>
          </a:bodyPr>
          <a:lstStyle/>
          <a:p>
            <a:pPr defTabSz="685783" fontAlgn="auto">
              <a:spcBef>
                <a:spcPts val="0"/>
              </a:spcBef>
              <a:spcAft>
                <a:spcPts val="0"/>
              </a:spcAft>
              <a:defRPr/>
            </a:pPr>
            <a:r>
              <a:rPr lang="en-US" sz="1200" dirty="0">
                <a:solidFill>
                  <a:prstClr val="white"/>
                </a:solidFill>
                <a:latin typeface="Arial" panose="020B0604020202020204"/>
              </a:rPr>
              <a:t>Sitravatinib 100 mg</a:t>
            </a:r>
            <a:r>
              <a:rPr lang="en-US" sz="1200" baseline="30000" dirty="0">
                <a:solidFill>
                  <a:prstClr val="white"/>
                </a:solidFill>
                <a:latin typeface="Arial" panose="020B0604020202020204"/>
              </a:rPr>
              <a:t> </a:t>
            </a:r>
            <a:r>
              <a:rPr lang="en-US" sz="1200" dirty="0">
                <a:solidFill>
                  <a:prstClr val="white"/>
                </a:solidFill>
                <a:latin typeface="Arial" panose="020B0604020202020204"/>
              </a:rPr>
              <a:t>QD</a:t>
            </a:r>
            <a:r>
              <a:rPr lang="en-US" sz="1200" baseline="30000" dirty="0">
                <a:solidFill>
                  <a:prstClr val="white"/>
                </a:solidFill>
                <a:latin typeface="Arial" panose="020B0604020202020204"/>
              </a:rPr>
              <a:t>a</a:t>
            </a:r>
            <a:r>
              <a:rPr lang="en-US" sz="1200" dirty="0">
                <a:solidFill>
                  <a:prstClr val="white"/>
                </a:solidFill>
                <a:latin typeface="Arial" panose="020B0604020202020204"/>
              </a:rPr>
              <a:t> +</a:t>
            </a:r>
            <a:br>
              <a:rPr lang="en-US" sz="1200" dirty="0">
                <a:solidFill>
                  <a:prstClr val="white"/>
                </a:solidFill>
                <a:latin typeface="Arial" panose="020B0604020202020204"/>
              </a:rPr>
            </a:br>
            <a:r>
              <a:rPr lang="en-US" sz="1200" dirty="0">
                <a:solidFill>
                  <a:prstClr val="white"/>
                </a:solidFill>
                <a:latin typeface="Arial" panose="020B0604020202020204"/>
              </a:rPr>
              <a:t>nivolumab 240 mg Q2W or 480 mg Q4W (n=266)</a:t>
            </a:r>
            <a:endParaRPr lang="en-US" sz="900" dirty="0">
              <a:solidFill>
                <a:prstClr val="white"/>
              </a:solidFill>
              <a:latin typeface="Arial" panose="020B0604020202020204"/>
            </a:endParaRPr>
          </a:p>
        </p:txBody>
      </p:sp>
      <p:sp>
        <p:nvSpPr>
          <p:cNvPr id="13" name="Oval 12">
            <a:extLst>
              <a:ext uri="{FF2B5EF4-FFF2-40B4-BE49-F238E27FC236}">
                <a16:creationId xmlns:a16="http://schemas.microsoft.com/office/drawing/2014/main" id="{16BC4B11-4660-418F-97F1-E5164511ACB2}"/>
              </a:ext>
            </a:extLst>
          </p:cNvPr>
          <p:cNvSpPr>
            <a:spLocks noChangeAspect="1"/>
          </p:cNvSpPr>
          <p:nvPr/>
        </p:nvSpPr>
        <p:spPr>
          <a:xfrm>
            <a:off x="5080619" y="2807125"/>
            <a:ext cx="405000" cy="405000"/>
          </a:xfrm>
          <a:prstGeom prst="ellipse">
            <a:avLst/>
          </a:prstGeom>
          <a:solidFill>
            <a:schemeClr val="bg1">
              <a:lumMod val="95000"/>
            </a:schemeClr>
          </a:solidFill>
          <a:ln w="38100">
            <a:solidFill>
              <a:srgbClr val="4F2A84"/>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defTabSz="685783" fontAlgn="auto">
              <a:spcBef>
                <a:spcPts val="0"/>
              </a:spcBef>
              <a:spcAft>
                <a:spcPts val="0"/>
              </a:spcAft>
            </a:pPr>
            <a:r>
              <a:rPr lang="en-GB" sz="1051" b="1" dirty="0">
                <a:solidFill>
                  <a:srgbClr val="4F2A84"/>
                </a:solidFill>
                <a:latin typeface="Arial" panose="020B0604020202020204"/>
              </a:rPr>
              <a:t>R</a:t>
            </a:r>
            <a:br>
              <a:rPr lang="en-GB" sz="1051" b="1" dirty="0">
                <a:solidFill>
                  <a:srgbClr val="4F2A84"/>
                </a:solidFill>
                <a:latin typeface="Arial" panose="020B0604020202020204"/>
              </a:rPr>
            </a:br>
            <a:r>
              <a:rPr lang="en-GB" sz="1051" b="1" dirty="0">
                <a:solidFill>
                  <a:srgbClr val="4F2A84"/>
                </a:solidFill>
                <a:latin typeface="Arial" panose="020B0604020202020204"/>
              </a:rPr>
              <a:t>1:1</a:t>
            </a:r>
          </a:p>
        </p:txBody>
      </p:sp>
      <p:cxnSp>
        <p:nvCxnSpPr>
          <p:cNvPr id="14" name="Elbow Connector 54">
            <a:extLst>
              <a:ext uri="{FF2B5EF4-FFF2-40B4-BE49-F238E27FC236}">
                <a16:creationId xmlns:a16="http://schemas.microsoft.com/office/drawing/2014/main" id="{C193B1B6-04EA-4B7F-B5D9-3D6507F8E49D}"/>
              </a:ext>
            </a:extLst>
          </p:cNvPr>
          <p:cNvCxnSpPr>
            <a:cxnSpLocks/>
            <a:stCxn id="13" idx="6"/>
            <a:endCxn id="12" idx="1"/>
          </p:cNvCxnSpPr>
          <p:nvPr/>
        </p:nvCxnSpPr>
        <p:spPr>
          <a:xfrm flipV="1">
            <a:off x="5485620" y="2662998"/>
            <a:ext cx="1319331" cy="346627"/>
          </a:xfrm>
          <a:prstGeom prst="bentConnector3">
            <a:avLst>
              <a:gd name="adj1" fmla="val 50000"/>
            </a:avLst>
          </a:prstGeom>
          <a:ln w="38100">
            <a:solidFill>
              <a:schemeClr val="tx2"/>
            </a:solidFill>
            <a:tailEnd type="triangle" w="lg" len="lg"/>
          </a:ln>
        </p:spPr>
        <p:style>
          <a:lnRef idx="1">
            <a:schemeClr val="accent6"/>
          </a:lnRef>
          <a:fillRef idx="0">
            <a:schemeClr val="accent6"/>
          </a:fillRef>
          <a:effectRef idx="0">
            <a:schemeClr val="accent6"/>
          </a:effectRef>
          <a:fontRef idx="minor">
            <a:schemeClr val="tx1"/>
          </a:fontRef>
        </p:style>
      </p:cxnSp>
      <p:cxnSp>
        <p:nvCxnSpPr>
          <p:cNvPr id="15" name="Elbow Connector 55">
            <a:extLst>
              <a:ext uri="{FF2B5EF4-FFF2-40B4-BE49-F238E27FC236}">
                <a16:creationId xmlns:a16="http://schemas.microsoft.com/office/drawing/2014/main" id="{9B755303-0F3D-4C36-A6BC-7CEA4879A440}"/>
              </a:ext>
            </a:extLst>
          </p:cNvPr>
          <p:cNvCxnSpPr>
            <a:cxnSpLocks/>
            <a:stCxn id="13" idx="6"/>
            <a:endCxn id="16" idx="1"/>
          </p:cNvCxnSpPr>
          <p:nvPr/>
        </p:nvCxnSpPr>
        <p:spPr>
          <a:xfrm>
            <a:off x="5485620" y="3009626"/>
            <a:ext cx="1319331" cy="346628"/>
          </a:xfrm>
          <a:prstGeom prst="bentConnector3">
            <a:avLst>
              <a:gd name="adj1" fmla="val 50000"/>
            </a:avLst>
          </a:prstGeom>
          <a:ln w="38100">
            <a:solidFill>
              <a:schemeClr val="tx2"/>
            </a:solidFill>
            <a:tailEnd type="triangle" w="lg" len="lg"/>
          </a:ln>
        </p:spPr>
        <p:style>
          <a:lnRef idx="1">
            <a:schemeClr val="accent6"/>
          </a:lnRef>
          <a:fillRef idx="0">
            <a:schemeClr val="accent6"/>
          </a:fillRef>
          <a:effectRef idx="0">
            <a:schemeClr val="accent6"/>
          </a:effectRef>
          <a:fontRef idx="minor">
            <a:schemeClr val="tx1"/>
          </a:fontRef>
        </p:style>
      </p:cxnSp>
      <p:sp>
        <p:nvSpPr>
          <p:cNvPr id="16" name="TextBox 15">
            <a:extLst>
              <a:ext uri="{FF2B5EF4-FFF2-40B4-BE49-F238E27FC236}">
                <a16:creationId xmlns:a16="http://schemas.microsoft.com/office/drawing/2014/main" id="{FD3573B0-150E-4FFB-81AE-0E2B544AD249}"/>
              </a:ext>
            </a:extLst>
          </p:cNvPr>
          <p:cNvSpPr txBox="1"/>
          <p:nvPr/>
        </p:nvSpPr>
        <p:spPr>
          <a:xfrm>
            <a:off x="6804950" y="3042628"/>
            <a:ext cx="3025388" cy="627248"/>
          </a:xfrm>
          <a:prstGeom prst="rect">
            <a:avLst/>
          </a:prstGeom>
          <a:solidFill>
            <a:schemeClr val="tx1">
              <a:lumMod val="65000"/>
              <a:lumOff val="35000"/>
            </a:schemeClr>
          </a:solidFill>
        </p:spPr>
        <p:txBody>
          <a:bodyPr wrap="square" rtlCol="0" anchor="ctr" anchorCtr="1">
            <a:noAutofit/>
          </a:bodyPr>
          <a:lstStyle/>
          <a:p>
            <a:pPr defTabSz="685783" fontAlgn="auto">
              <a:spcBef>
                <a:spcPts val="0"/>
              </a:spcBef>
              <a:spcAft>
                <a:spcPts val="0"/>
              </a:spcAft>
              <a:defRPr/>
            </a:pPr>
            <a:r>
              <a:rPr lang="en-US" sz="1200" dirty="0">
                <a:solidFill>
                  <a:prstClr val="white"/>
                </a:solidFill>
                <a:latin typeface="Arial" panose="020B0604020202020204"/>
              </a:rPr>
              <a:t>Docetaxel 75 mg/m</a:t>
            </a:r>
            <a:r>
              <a:rPr lang="en-US" sz="1200" baseline="30000" dirty="0">
                <a:solidFill>
                  <a:prstClr val="white"/>
                </a:solidFill>
                <a:latin typeface="Arial" panose="020B0604020202020204"/>
              </a:rPr>
              <a:t>2</a:t>
            </a:r>
            <a:r>
              <a:rPr lang="en-US" sz="1200" dirty="0">
                <a:solidFill>
                  <a:prstClr val="white"/>
                </a:solidFill>
                <a:latin typeface="Arial" panose="020B0604020202020204"/>
              </a:rPr>
              <a:t> Q3W</a:t>
            </a:r>
            <a:br>
              <a:rPr lang="en-US" sz="1200" dirty="0">
                <a:solidFill>
                  <a:prstClr val="white"/>
                </a:solidFill>
                <a:latin typeface="Arial" panose="020B0604020202020204"/>
              </a:rPr>
            </a:br>
            <a:r>
              <a:rPr lang="en-US" sz="1200" dirty="0">
                <a:solidFill>
                  <a:prstClr val="white"/>
                </a:solidFill>
                <a:latin typeface="Arial" panose="020B0604020202020204"/>
              </a:rPr>
              <a:t>(n=266)</a:t>
            </a:r>
          </a:p>
        </p:txBody>
      </p:sp>
      <p:sp>
        <p:nvSpPr>
          <p:cNvPr id="20" name="TextBox 19">
            <a:extLst>
              <a:ext uri="{FF2B5EF4-FFF2-40B4-BE49-F238E27FC236}">
                <a16:creationId xmlns:a16="http://schemas.microsoft.com/office/drawing/2014/main" id="{99BD541D-C7EB-41D4-99C1-F377A6111479}"/>
              </a:ext>
            </a:extLst>
          </p:cNvPr>
          <p:cNvSpPr txBox="1"/>
          <p:nvPr/>
        </p:nvSpPr>
        <p:spPr>
          <a:xfrm>
            <a:off x="1892159" y="1988841"/>
            <a:ext cx="3092600" cy="2029370"/>
          </a:xfrm>
          <a:prstGeom prst="rect">
            <a:avLst/>
          </a:prstGeom>
          <a:solidFill>
            <a:srgbClr val="009AA4"/>
          </a:solidFill>
        </p:spPr>
        <p:txBody>
          <a:bodyPr wrap="square" rtlCol="0" anchor="ctr" anchorCtr="0">
            <a:noAutofit/>
          </a:bodyPr>
          <a:lstStyle/>
          <a:p>
            <a:pPr defTabSz="685783" fontAlgn="auto">
              <a:spcBef>
                <a:spcPts val="0"/>
              </a:spcBef>
              <a:spcAft>
                <a:spcPts val="900"/>
              </a:spcAft>
            </a:pPr>
            <a:r>
              <a:rPr lang="en-US" sz="1200" b="1" dirty="0">
                <a:solidFill>
                  <a:srgbClr val="F3F3F3"/>
                </a:solidFill>
                <a:latin typeface="Arial" panose="020B0604020202020204"/>
              </a:rPr>
              <a:t>Key Eligibility Criteria</a:t>
            </a:r>
            <a:br>
              <a:rPr lang="en-US" sz="1200" b="1" dirty="0">
                <a:solidFill>
                  <a:srgbClr val="F3F3F3"/>
                </a:solidFill>
                <a:latin typeface="Arial" panose="020B0604020202020204"/>
              </a:rPr>
            </a:br>
            <a:r>
              <a:rPr lang="en-US" sz="1200" b="1" dirty="0">
                <a:solidFill>
                  <a:srgbClr val="F3F3F3"/>
                </a:solidFill>
                <a:latin typeface="Arial" panose="020B0604020202020204"/>
              </a:rPr>
              <a:t>(n=532)</a:t>
            </a:r>
          </a:p>
          <a:p>
            <a:pPr marL="214308" indent="-214308" algn="l" defTabSz="685783" fontAlgn="auto">
              <a:spcBef>
                <a:spcPts val="0"/>
              </a:spcBef>
              <a:spcAft>
                <a:spcPts val="0"/>
              </a:spcAft>
              <a:buClr>
                <a:prstClr val="white"/>
              </a:buClr>
              <a:buFont typeface="Wingdings" panose="05000000000000000000" pitchFamily="2" charset="2"/>
              <a:buChar char="§"/>
              <a:defRPr/>
            </a:pPr>
            <a:r>
              <a:rPr lang="en-GB" sz="1200" dirty="0">
                <a:solidFill>
                  <a:prstClr val="white"/>
                </a:solidFill>
                <a:latin typeface="Arial" panose="020B0604020202020204"/>
              </a:rPr>
              <a:t>Advanced, nonsquamous NSCLC</a:t>
            </a:r>
          </a:p>
          <a:p>
            <a:pPr marL="214308" indent="-214308" algn="l" defTabSz="685783" fontAlgn="auto">
              <a:spcBef>
                <a:spcPts val="0"/>
              </a:spcBef>
              <a:spcAft>
                <a:spcPts val="0"/>
              </a:spcAft>
              <a:buClr>
                <a:prstClr val="white"/>
              </a:buClr>
              <a:buFont typeface="Wingdings" panose="05000000000000000000" pitchFamily="2" charset="2"/>
              <a:buChar char="§"/>
              <a:defRPr/>
            </a:pPr>
            <a:r>
              <a:rPr lang="en-GB" sz="1200" dirty="0">
                <a:solidFill>
                  <a:prstClr val="white"/>
                </a:solidFill>
                <a:latin typeface="Arial" panose="020B0604020202020204"/>
              </a:rPr>
              <a:t>Prior PD-1/L1 therapy for ≥4 months (prior anti–CTLA-4 therapy allowed)</a:t>
            </a:r>
          </a:p>
          <a:p>
            <a:pPr marL="214308" indent="-214308" algn="l" defTabSz="685783" fontAlgn="auto">
              <a:spcBef>
                <a:spcPts val="0"/>
              </a:spcBef>
              <a:spcAft>
                <a:spcPts val="0"/>
              </a:spcAft>
              <a:buClr>
                <a:prstClr val="white"/>
              </a:buClr>
              <a:buFont typeface="Wingdings" panose="05000000000000000000" pitchFamily="2" charset="2"/>
              <a:buChar char="§"/>
              <a:defRPr/>
            </a:pPr>
            <a:r>
              <a:rPr lang="en-GB" sz="1200" dirty="0">
                <a:solidFill>
                  <a:prstClr val="white"/>
                </a:solidFill>
                <a:latin typeface="Arial" panose="020B0604020202020204"/>
              </a:rPr>
              <a:t>Progression on or following </a:t>
            </a:r>
            <a:br>
              <a:rPr lang="en-GB" sz="1200" dirty="0">
                <a:solidFill>
                  <a:prstClr val="white"/>
                </a:solidFill>
                <a:latin typeface="Arial" panose="020B0604020202020204"/>
              </a:rPr>
            </a:br>
            <a:r>
              <a:rPr lang="en-GB" sz="1200" dirty="0">
                <a:solidFill>
                  <a:prstClr val="white"/>
                </a:solidFill>
                <a:latin typeface="Arial" panose="020B0604020202020204"/>
              </a:rPr>
              <a:t>PD-1/L1 inhibitor in combination with or following chemotherapy</a:t>
            </a:r>
          </a:p>
          <a:p>
            <a:pPr marL="214308" indent="-214308" algn="l" defTabSz="685783" fontAlgn="auto">
              <a:spcBef>
                <a:spcPts val="0"/>
              </a:spcBef>
              <a:spcAft>
                <a:spcPts val="0"/>
              </a:spcAft>
              <a:buClr>
                <a:prstClr val="white"/>
              </a:buClr>
              <a:buFont typeface="Wingdings" panose="05000000000000000000" pitchFamily="2" charset="2"/>
              <a:buChar char="§"/>
              <a:defRPr/>
            </a:pPr>
            <a:r>
              <a:rPr lang="en-GB" sz="1200" dirty="0">
                <a:solidFill>
                  <a:prstClr val="white"/>
                </a:solidFill>
                <a:latin typeface="Arial" panose="020B0604020202020204"/>
              </a:rPr>
              <a:t>Excludes patients with known driver mutations</a:t>
            </a:r>
          </a:p>
        </p:txBody>
      </p:sp>
      <p:sp>
        <p:nvSpPr>
          <p:cNvPr id="39" name="Text Placeholder 2">
            <a:extLst>
              <a:ext uri="{FF2B5EF4-FFF2-40B4-BE49-F238E27FC236}">
                <a16:creationId xmlns:a16="http://schemas.microsoft.com/office/drawing/2014/main" id="{B1CBC2B1-F9DF-4F13-B89D-DE6C81275075}"/>
              </a:ext>
            </a:extLst>
          </p:cNvPr>
          <p:cNvSpPr txBox="1">
            <a:spLocks/>
          </p:cNvSpPr>
          <p:nvPr/>
        </p:nvSpPr>
        <p:spPr>
          <a:xfrm>
            <a:off x="1787919" y="5570670"/>
            <a:ext cx="8354293" cy="256247"/>
          </a:xfrm>
          <a:prstGeom prst="rect">
            <a:avLst/>
          </a:prstGeom>
          <a:noFill/>
        </p:spPr>
        <p:txBody>
          <a:bodyPr anchor="b"/>
          <a:lstStyle>
            <a:lvl1pPr marL="0" indent="0" algn="l" defTabSz="457200" rtl="0" eaLnBrk="1" latinLnBrk="0" hangingPunct="1">
              <a:spcBef>
                <a:spcPct val="20000"/>
              </a:spcBef>
              <a:buFont typeface="Arial"/>
              <a:buNone/>
              <a:defRPr sz="800" kern="1200">
                <a:solidFill>
                  <a:srgbClr val="4D4D4D"/>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4D4D4D"/>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4D4D4D"/>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4D4D4D"/>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4D4D4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342891" fontAlgn="auto">
              <a:lnSpc>
                <a:spcPts val="713"/>
              </a:lnSpc>
              <a:spcBef>
                <a:spcPts val="0"/>
              </a:spcBef>
              <a:spcAft>
                <a:spcPts val="0"/>
              </a:spcAft>
            </a:pPr>
            <a:r>
              <a:rPr lang="en-US" sz="639" baseline="30000" dirty="0"/>
              <a:t>a</a:t>
            </a:r>
            <a:r>
              <a:rPr lang="en-US" sz="639" dirty="0"/>
              <a:t>Newly randomized patients will receive sitravatinib malate capsule formulation administered orally at starting dose of 100 mg once daily (QD). Patients enrolled in the United States who began treatment with the sitravatinib free-base capsule formulation will remain on the free-base capsule formulation throughout the duration of the study; the starting dose of sitravatinib free-base capsule formulation is 120 mg QD. </a:t>
            </a:r>
          </a:p>
        </p:txBody>
      </p:sp>
      <p:sp>
        <p:nvSpPr>
          <p:cNvPr id="40" name="TextBox 39">
            <a:extLst>
              <a:ext uri="{FF2B5EF4-FFF2-40B4-BE49-F238E27FC236}">
                <a16:creationId xmlns:a16="http://schemas.microsoft.com/office/drawing/2014/main" id="{B4706380-ED41-4DA9-917B-3B027EA0BAAF}"/>
              </a:ext>
            </a:extLst>
          </p:cNvPr>
          <p:cNvSpPr txBox="1"/>
          <p:nvPr/>
        </p:nvSpPr>
        <p:spPr>
          <a:xfrm>
            <a:off x="1892159" y="4186475"/>
            <a:ext cx="3092600" cy="1010620"/>
          </a:xfrm>
          <a:prstGeom prst="rect">
            <a:avLst/>
          </a:prstGeom>
          <a:noFill/>
          <a:ln>
            <a:noFill/>
          </a:ln>
        </p:spPr>
        <p:txBody>
          <a:bodyPr wrap="square" numCol="2" rtlCol="0" anchor="ctr" anchorCtr="0">
            <a:noAutofit/>
          </a:bodyPr>
          <a:lstStyle/>
          <a:p>
            <a:pPr algn="l" defTabSz="685783" fontAlgn="auto">
              <a:spcBef>
                <a:spcPts val="75"/>
              </a:spcBef>
              <a:spcAft>
                <a:spcPts val="0"/>
              </a:spcAft>
              <a:buClr>
                <a:srgbClr val="4F2A84"/>
              </a:buClr>
              <a:defRPr/>
            </a:pPr>
            <a:r>
              <a:rPr lang="en-US" sz="1051" b="1" dirty="0">
                <a:solidFill>
                  <a:srgbClr val="009AA4"/>
                </a:solidFill>
                <a:latin typeface="Arial" panose="020B0604020202020204"/>
              </a:rPr>
              <a:t>Primary Endpoint</a:t>
            </a:r>
            <a:r>
              <a:rPr lang="en-US" sz="1051" dirty="0">
                <a:solidFill>
                  <a:srgbClr val="009AA4"/>
                </a:solidFill>
                <a:latin typeface="Arial" panose="020B0604020202020204"/>
              </a:rPr>
              <a:t>: </a:t>
            </a:r>
          </a:p>
          <a:p>
            <a:pPr marL="214308" indent="-214308" algn="l" defTabSz="685783" fontAlgn="auto">
              <a:spcBef>
                <a:spcPts val="75"/>
              </a:spcBef>
              <a:spcAft>
                <a:spcPts val="0"/>
              </a:spcAft>
              <a:buClr>
                <a:srgbClr val="4F2A84"/>
              </a:buClr>
              <a:buFont typeface="Arial" panose="020B0604020202020204" pitchFamily="34" charset="0"/>
              <a:buChar char="•"/>
              <a:defRPr/>
            </a:pPr>
            <a:r>
              <a:rPr lang="en-US" sz="1051" dirty="0">
                <a:solidFill>
                  <a:srgbClr val="4D4D4D"/>
                </a:solidFill>
                <a:latin typeface="Arial" panose="020B0604020202020204"/>
              </a:rPr>
              <a:t>OS</a:t>
            </a:r>
          </a:p>
          <a:p>
            <a:pPr algn="l" defTabSz="685783" fontAlgn="auto">
              <a:spcBef>
                <a:spcPts val="75"/>
              </a:spcBef>
              <a:spcAft>
                <a:spcPts val="0"/>
              </a:spcAft>
              <a:buClr>
                <a:srgbClr val="4F2A84"/>
              </a:buClr>
              <a:defRPr/>
            </a:pPr>
            <a:endParaRPr lang="en-US" sz="1051" b="1" dirty="0">
              <a:solidFill>
                <a:srgbClr val="4D4D4D"/>
              </a:solidFill>
              <a:latin typeface="Arial" panose="020B0604020202020204"/>
            </a:endParaRPr>
          </a:p>
          <a:p>
            <a:pPr algn="l" defTabSz="685783" fontAlgn="auto">
              <a:spcBef>
                <a:spcPts val="75"/>
              </a:spcBef>
              <a:spcAft>
                <a:spcPts val="0"/>
              </a:spcAft>
              <a:buClr>
                <a:srgbClr val="4F2A84"/>
              </a:buClr>
              <a:defRPr/>
            </a:pPr>
            <a:endParaRPr lang="en-US" sz="1051" b="1" dirty="0">
              <a:solidFill>
                <a:srgbClr val="4D4D4D"/>
              </a:solidFill>
              <a:latin typeface="Arial" panose="020B0604020202020204"/>
            </a:endParaRPr>
          </a:p>
          <a:p>
            <a:pPr algn="l" defTabSz="685783" fontAlgn="auto">
              <a:spcBef>
                <a:spcPts val="75"/>
              </a:spcBef>
              <a:spcAft>
                <a:spcPts val="0"/>
              </a:spcAft>
              <a:buClr>
                <a:srgbClr val="4F2A84"/>
              </a:buClr>
              <a:defRPr/>
            </a:pPr>
            <a:endParaRPr lang="en-US" sz="1051" b="1" dirty="0">
              <a:solidFill>
                <a:srgbClr val="4D4D4D"/>
              </a:solidFill>
              <a:latin typeface="Arial" panose="020B0604020202020204"/>
            </a:endParaRPr>
          </a:p>
          <a:p>
            <a:pPr algn="l" defTabSz="685783" fontAlgn="auto">
              <a:spcBef>
                <a:spcPts val="75"/>
              </a:spcBef>
              <a:spcAft>
                <a:spcPts val="0"/>
              </a:spcAft>
              <a:buClr>
                <a:srgbClr val="4F2A84"/>
              </a:buClr>
              <a:defRPr/>
            </a:pPr>
            <a:r>
              <a:rPr lang="en-US" sz="1051" b="1" dirty="0">
                <a:solidFill>
                  <a:srgbClr val="009AA4"/>
                </a:solidFill>
                <a:latin typeface="Arial" panose="020B0604020202020204"/>
              </a:rPr>
              <a:t>Secondary Endpoints</a:t>
            </a:r>
            <a:r>
              <a:rPr lang="en-US" sz="1051" dirty="0">
                <a:solidFill>
                  <a:srgbClr val="009AA4"/>
                </a:solidFill>
                <a:latin typeface="Arial" panose="020B0604020202020204"/>
              </a:rPr>
              <a:t>: </a:t>
            </a:r>
          </a:p>
          <a:p>
            <a:pPr marL="214308" indent="-214308" algn="l" defTabSz="685783" fontAlgn="auto">
              <a:spcBef>
                <a:spcPts val="75"/>
              </a:spcBef>
              <a:spcAft>
                <a:spcPts val="0"/>
              </a:spcAft>
              <a:buClr>
                <a:srgbClr val="4F2A84"/>
              </a:buClr>
              <a:buFont typeface="Arial" panose="020B0604020202020204" pitchFamily="34" charset="0"/>
              <a:buChar char="•"/>
              <a:defRPr/>
            </a:pPr>
            <a:r>
              <a:rPr lang="en-US" sz="1051" dirty="0">
                <a:solidFill>
                  <a:srgbClr val="4D4D4D"/>
                </a:solidFill>
                <a:latin typeface="Arial" panose="020B0604020202020204"/>
              </a:rPr>
              <a:t>PFS</a:t>
            </a:r>
          </a:p>
          <a:p>
            <a:pPr marL="214308" indent="-214308" algn="l" defTabSz="685783" fontAlgn="auto">
              <a:spcBef>
                <a:spcPts val="75"/>
              </a:spcBef>
              <a:spcAft>
                <a:spcPts val="0"/>
              </a:spcAft>
              <a:buClr>
                <a:srgbClr val="4F2A84"/>
              </a:buClr>
              <a:buFont typeface="Arial" panose="020B0604020202020204" pitchFamily="34" charset="0"/>
              <a:buChar char="•"/>
              <a:defRPr/>
            </a:pPr>
            <a:r>
              <a:rPr lang="en-US" sz="1051" dirty="0">
                <a:solidFill>
                  <a:srgbClr val="4D4D4D"/>
                </a:solidFill>
                <a:latin typeface="Arial" panose="020B0604020202020204"/>
              </a:rPr>
              <a:t>ORR</a:t>
            </a:r>
          </a:p>
          <a:p>
            <a:pPr marL="214308" indent="-214308" algn="l" defTabSz="685783" fontAlgn="auto">
              <a:spcBef>
                <a:spcPts val="75"/>
              </a:spcBef>
              <a:spcAft>
                <a:spcPts val="0"/>
              </a:spcAft>
              <a:buClr>
                <a:srgbClr val="4F2A84"/>
              </a:buClr>
              <a:buFont typeface="Arial" panose="020B0604020202020204" pitchFamily="34" charset="0"/>
              <a:buChar char="•"/>
              <a:defRPr/>
            </a:pPr>
            <a:r>
              <a:rPr lang="en-US" sz="1051" dirty="0">
                <a:solidFill>
                  <a:srgbClr val="4D4D4D"/>
                </a:solidFill>
                <a:latin typeface="Arial" panose="020B0604020202020204"/>
              </a:rPr>
              <a:t>Safety</a:t>
            </a:r>
          </a:p>
        </p:txBody>
      </p:sp>
      <p:sp>
        <p:nvSpPr>
          <p:cNvPr id="18" name="Rectangle 17">
            <a:extLst>
              <a:ext uri="{FF2B5EF4-FFF2-40B4-BE49-F238E27FC236}">
                <a16:creationId xmlns:a16="http://schemas.microsoft.com/office/drawing/2014/main" id="{7E8D47E0-73B1-E342-AE72-DF31BDD69339}"/>
              </a:ext>
            </a:extLst>
          </p:cNvPr>
          <p:cNvSpPr/>
          <p:nvPr/>
        </p:nvSpPr>
        <p:spPr>
          <a:xfrm>
            <a:off x="6491360" y="5800354"/>
            <a:ext cx="3860121" cy="181303"/>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r" defTabSz="685783" fontAlgn="auto">
              <a:spcBef>
                <a:spcPts val="0"/>
              </a:spcBef>
              <a:spcAft>
                <a:spcPts val="0"/>
              </a:spcAft>
            </a:pPr>
            <a:r>
              <a:rPr lang="en-US" sz="600" dirty="0">
                <a:solidFill>
                  <a:srgbClr val="4F2A84"/>
                </a:solidFill>
                <a:latin typeface="Arial" panose="020B0604020202020204"/>
              </a:rPr>
              <a:t>Presented at the European Society for Medical Oncology (ESMO) Congress, 18 September 2021</a:t>
            </a:r>
          </a:p>
        </p:txBody>
      </p:sp>
    </p:spTree>
    <p:extLst>
      <p:ext uri="{BB962C8B-B14F-4D97-AF65-F5344CB8AC3E}">
        <p14:creationId xmlns:p14="http://schemas.microsoft.com/office/powerpoint/2010/main" val="424953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8D0B-C2B0-42D8-AECF-902DDF60ECF3}"/>
              </a:ext>
            </a:extLst>
          </p:cNvPr>
          <p:cNvSpPr>
            <a:spLocks noGrp="1"/>
          </p:cNvSpPr>
          <p:nvPr>
            <p:ph type="title"/>
          </p:nvPr>
        </p:nvSpPr>
        <p:spPr>
          <a:xfrm>
            <a:off x="1619874" y="847726"/>
            <a:ext cx="7886700" cy="501244"/>
          </a:xfrm>
        </p:spPr>
        <p:txBody>
          <a:bodyPr>
            <a:noAutofit/>
          </a:bodyPr>
          <a:lstStyle/>
          <a:p>
            <a:br>
              <a:rPr lang="en-US" sz="1051" i="1" dirty="0"/>
            </a:br>
            <a:r>
              <a:rPr lang="en-US" sz="1800" dirty="0"/>
              <a:t>Introduction and Methods</a:t>
            </a:r>
          </a:p>
        </p:txBody>
      </p:sp>
      <p:sp>
        <p:nvSpPr>
          <p:cNvPr id="3" name="Content Placeholder 2">
            <a:extLst>
              <a:ext uri="{FF2B5EF4-FFF2-40B4-BE49-F238E27FC236}">
                <a16:creationId xmlns:a16="http://schemas.microsoft.com/office/drawing/2014/main" id="{A2545DFF-C977-4DEA-919C-89095FC6B6B8}"/>
              </a:ext>
            </a:extLst>
          </p:cNvPr>
          <p:cNvSpPr>
            <a:spLocks noGrp="1"/>
          </p:cNvSpPr>
          <p:nvPr>
            <p:ph idx="1"/>
          </p:nvPr>
        </p:nvSpPr>
        <p:spPr>
          <a:xfrm>
            <a:off x="1666875" y="1379510"/>
            <a:ext cx="8915400" cy="1672481"/>
          </a:xfrm>
          <a:solidFill>
            <a:schemeClr val="bg1"/>
          </a:solidFill>
        </p:spPr>
        <p:txBody>
          <a:bodyPr>
            <a:noAutofit/>
          </a:bodyPr>
          <a:lstStyle/>
          <a:p>
            <a:pPr marL="170256" indent="-170256" fontAlgn="base">
              <a:spcBef>
                <a:spcPts val="0"/>
              </a:spcBef>
              <a:spcAft>
                <a:spcPts val="451"/>
              </a:spcAft>
              <a:defRPr/>
            </a:pPr>
            <a:r>
              <a:rPr lang="en-US" sz="1051" dirty="0">
                <a:latin typeface="Arial" panose="020B0604020202020204" pitchFamily="34" charset="0"/>
                <a:cs typeface="Arial" panose="020B0604020202020204" pitchFamily="34" charset="0"/>
              </a:rPr>
              <a:t>Patients with advanced or metastatic NSCLC represent a high unmet need</a:t>
            </a:r>
            <a:r>
              <a:rPr lang="en-US" sz="1051" baseline="30000" dirty="0">
                <a:latin typeface="Arial" panose="020B0604020202020204" pitchFamily="34" charset="0"/>
                <a:cs typeface="Arial" panose="020B0604020202020204" pitchFamily="34" charset="0"/>
              </a:rPr>
              <a:t>1</a:t>
            </a:r>
            <a:endParaRPr lang="en-GB" sz="1051" dirty="0">
              <a:latin typeface="Arial" panose="020B0604020202020204" pitchFamily="34" charset="0"/>
              <a:cs typeface="Arial" pitchFamily="34" charset="0"/>
            </a:endParaRPr>
          </a:p>
          <a:p>
            <a:pPr marL="170256" indent="-170256" fontAlgn="base">
              <a:spcBef>
                <a:spcPts val="0"/>
              </a:spcBef>
              <a:spcAft>
                <a:spcPts val="451"/>
              </a:spcAft>
              <a:defRPr/>
            </a:pPr>
            <a:r>
              <a:rPr lang="en-GB" sz="1051" dirty="0">
                <a:latin typeface="Arial" panose="020B0604020202020204" pitchFamily="34" charset="0"/>
                <a:cs typeface="Arial" pitchFamily="34" charset="0"/>
              </a:rPr>
              <a:t>TROP2 is highly expressed in NSCLC and has been associated with poor prognosis</a:t>
            </a:r>
            <a:r>
              <a:rPr lang="en-GB" sz="1051" baseline="30000" dirty="0">
                <a:latin typeface="Arial" panose="020B0604020202020204" pitchFamily="34" charset="0"/>
                <a:cs typeface="Arial" panose="020B0604020202020204" pitchFamily="34" charset="0"/>
              </a:rPr>
              <a:t>2-4</a:t>
            </a:r>
          </a:p>
          <a:p>
            <a:pPr>
              <a:spcBef>
                <a:spcPts val="0"/>
              </a:spcBef>
              <a:spcAft>
                <a:spcPts val="451"/>
              </a:spcAft>
            </a:pPr>
            <a:r>
              <a:rPr lang="en-US" sz="1051" dirty="0">
                <a:latin typeface="Arial" panose="020B0604020202020204" pitchFamily="34" charset="0"/>
                <a:cs typeface="Arial" panose="020B0604020202020204" pitchFamily="34" charset="0"/>
              </a:rPr>
              <a:t>Datopotamab deruxtecan (Dato-DXd) is an antibody drug conjugate composed of a humanized anti-TROP2 monoclonal antibody conjugated to a potent topoisomerase I inhibitor payload via a stable tetrapeptide-based cleavable linker; this enables a bystander tumor effect resulting in elimination of both target tumor cells and surrounding cells</a:t>
            </a:r>
            <a:r>
              <a:rPr lang="en-US" sz="1051" baseline="30000" dirty="0">
                <a:latin typeface="Arial" panose="020B0604020202020204" pitchFamily="34" charset="0"/>
                <a:cs typeface="Arial" panose="020B0604020202020204" pitchFamily="34" charset="0"/>
              </a:rPr>
              <a:t>5,6</a:t>
            </a:r>
          </a:p>
          <a:p>
            <a:pPr>
              <a:spcBef>
                <a:spcPts val="0"/>
              </a:spcBef>
              <a:spcAft>
                <a:spcPts val="451"/>
              </a:spcAft>
            </a:pPr>
            <a:r>
              <a:rPr lang="en-US" sz="1051" dirty="0">
                <a:latin typeface="Arial" panose="020B0604020202020204" pitchFamily="34" charset="0"/>
                <a:cs typeface="Arial" panose="020B0604020202020204" pitchFamily="34" charset="0"/>
              </a:rPr>
              <a:t>Previous results from the TROPION-PanTumor01 first-in-human study of Dato-DXd (NCT03401385) demonstrated highly encouraging antitumor activity with a manageable safety profile in patients with NSCLC.</a:t>
            </a:r>
            <a:r>
              <a:rPr lang="en-US" sz="1051" baseline="30000" dirty="0">
                <a:latin typeface="Arial" panose="020B0604020202020204" pitchFamily="34" charset="0"/>
                <a:cs typeface="Arial" panose="020B0604020202020204" pitchFamily="34" charset="0"/>
              </a:rPr>
              <a:t>6,7 </a:t>
            </a:r>
            <a:r>
              <a:rPr lang="en-US" sz="1051" dirty="0">
                <a:latin typeface="Arial" panose="020B0604020202020204" pitchFamily="34" charset="0"/>
                <a:cs typeface="Arial" panose="020B0604020202020204" pitchFamily="34" charset="0"/>
              </a:rPr>
              <a:t>Here we present updated results from the NSCLC cohort, with a data cutoff of April 6, 2021</a:t>
            </a:r>
            <a:r>
              <a:rPr lang="en-US" sz="1051" baseline="30000" dirty="0">
                <a:latin typeface="Arial" panose="020B0604020202020204" pitchFamily="34" charset="0"/>
                <a:cs typeface="Arial" panose="020B0604020202020204" pitchFamily="34" charset="0"/>
              </a:rPr>
              <a:t>a</a:t>
            </a:r>
          </a:p>
          <a:p>
            <a:pPr>
              <a:spcBef>
                <a:spcPts val="0"/>
              </a:spcBef>
            </a:pPr>
            <a:endParaRPr lang="en-US" sz="1200" dirty="0"/>
          </a:p>
        </p:txBody>
      </p:sp>
      <p:sp>
        <p:nvSpPr>
          <p:cNvPr id="35" name="TextBox 34">
            <a:extLst>
              <a:ext uri="{FF2B5EF4-FFF2-40B4-BE49-F238E27FC236}">
                <a16:creationId xmlns:a16="http://schemas.microsoft.com/office/drawing/2014/main" id="{313C007B-031A-47F7-B45E-48AF76E8E461}"/>
              </a:ext>
            </a:extLst>
          </p:cNvPr>
          <p:cNvSpPr txBox="1"/>
          <p:nvPr/>
        </p:nvSpPr>
        <p:spPr>
          <a:xfrm>
            <a:off x="1570008" y="4684874"/>
            <a:ext cx="9051937" cy="738664"/>
          </a:xfrm>
          <a:prstGeom prst="rect">
            <a:avLst/>
          </a:prstGeom>
          <a:noFill/>
        </p:spPr>
        <p:txBody>
          <a:bodyPr wrap="square">
            <a:spAutoFit/>
          </a:bodyPr>
          <a:lstStyle/>
          <a:p>
            <a:pPr algn="l" defTabSz="685783" fontAlgn="auto">
              <a:spcBef>
                <a:spcPts val="0"/>
              </a:spcBef>
              <a:spcAft>
                <a:spcPts val="0"/>
              </a:spcAft>
            </a:pPr>
            <a:r>
              <a:rPr lang="en-US" sz="600" dirty="0">
                <a:solidFill>
                  <a:srgbClr val="E7E6E6">
                    <a:lumMod val="50000"/>
                  </a:srgbClr>
                </a:solidFill>
                <a:latin typeface="Arial" panose="020B0604020202020204" pitchFamily="34" charset="0"/>
                <a:cs typeface="Arial" panose="020B0604020202020204" pitchFamily="34" charset="0"/>
              </a:rPr>
              <a:t>ADA, antidrug antibody; ECOG PS, Eastern Cooperative Oncology Group performance status; HER2, human epidermal growth factor receptor 2; HR, hormone receptor; MTD, maximum tolerated dose; NSCLC, non-small cell lung cancer; PK, pharmacokinetics; Q3W, every 3 weeks; RECIST, Response Evaluation Criteria in Solid Tumors; TNBC, triple-negative breast cancer; TROP2, trophoblast cell-surface antigen 2.</a:t>
            </a:r>
            <a:endParaRPr lang="en-US" sz="600" baseline="30000" dirty="0">
              <a:solidFill>
                <a:srgbClr val="E7E6E6">
                  <a:lumMod val="50000"/>
                </a:srgbClr>
              </a:solidFill>
              <a:latin typeface="Arial" panose="020B0604020202020204" pitchFamily="34" charset="0"/>
              <a:cs typeface="Arial" panose="020B0604020202020204" pitchFamily="34" charset="0"/>
            </a:endParaRPr>
          </a:p>
          <a:p>
            <a:pPr algn="l" defTabSz="685783" fontAlgn="auto">
              <a:spcBef>
                <a:spcPts val="0"/>
              </a:spcBef>
              <a:spcAft>
                <a:spcPts val="0"/>
              </a:spcAft>
            </a:pPr>
            <a:r>
              <a:rPr lang="en-US" sz="600" baseline="30000" dirty="0">
                <a:solidFill>
                  <a:srgbClr val="E7E6E6">
                    <a:lumMod val="50000"/>
                  </a:srgbClr>
                </a:solidFill>
                <a:latin typeface="Arial" panose="020B0604020202020204" pitchFamily="34" charset="0"/>
                <a:cs typeface="Arial" panose="020B0604020202020204" pitchFamily="34" charset="0"/>
              </a:rPr>
              <a:t>a </a:t>
            </a:r>
            <a:r>
              <a:rPr lang="en-US" sz="600" dirty="0">
                <a:solidFill>
                  <a:srgbClr val="E7E6E6">
                    <a:lumMod val="50000"/>
                  </a:srgbClr>
                </a:solidFill>
                <a:latin typeface="Arial" panose="020B0604020202020204" pitchFamily="34" charset="0"/>
                <a:cs typeface="Arial" panose="020B0604020202020204" pitchFamily="34" charset="0"/>
              </a:rPr>
              <a:t>This analysis in the NSCLC cohort was performed 6 months after the last patient received their first dose of study drug on October 6, 2020. </a:t>
            </a:r>
            <a:r>
              <a:rPr lang="en-US" sz="600" baseline="30000" dirty="0">
                <a:solidFill>
                  <a:srgbClr val="E7E6E6">
                    <a:lumMod val="50000"/>
                  </a:srgbClr>
                </a:solidFill>
                <a:latin typeface="Arial" panose="020B0604020202020204" pitchFamily="34" charset="0"/>
                <a:cs typeface="Arial" panose="020B0604020202020204" pitchFamily="34" charset="0"/>
              </a:rPr>
              <a:t>b</a:t>
            </a:r>
            <a:r>
              <a:rPr lang="en-US" sz="600" dirty="0">
                <a:solidFill>
                  <a:srgbClr val="E7E6E6">
                    <a:lumMod val="50000"/>
                  </a:srgbClr>
                </a:solidFill>
                <a:latin typeface="Arial" panose="020B0604020202020204" pitchFamily="34" charset="0"/>
                <a:cs typeface="Arial" panose="020B0604020202020204" pitchFamily="34" charset="0"/>
              </a:rPr>
              <a:t> Includes patients treated in the dose-escalation and dose-expansion portions. </a:t>
            </a:r>
            <a:r>
              <a:rPr lang="en-US" sz="600" baseline="30000" dirty="0">
                <a:solidFill>
                  <a:srgbClr val="E7E6E6">
                    <a:lumMod val="50000"/>
                  </a:srgbClr>
                </a:solidFill>
                <a:latin typeface="Arial" panose="020B0604020202020204" pitchFamily="34" charset="0"/>
                <a:cs typeface="Arial" panose="020B0604020202020204" pitchFamily="34" charset="0"/>
              </a:rPr>
              <a:t>c</a:t>
            </a:r>
            <a:r>
              <a:rPr lang="en-US" sz="600" dirty="0">
                <a:solidFill>
                  <a:srgbClr val="E7E6E6">
                    <a:lumMod val="50000"/>
                  </a:srgbClr>
                </a:solidFill>
                <a:latin typeface="Arial" panose="020B0604020202020204" pitchFamily="34" charset="0"/>
                <a:cs typeface="Arial" panose="020B0604020202020204" pitchFamily="34" charset="0"/>
              </a:rPr>
              <a:t> Pretreatment tumor tissue was required for retrospective analysis of TROP2 expression. </a:t>
            </a:r>
            <a:r>
              <a:rPr lang="en-US" sz="600" baseline="30000" dirty="0">
                <a:solidFill>
                  <a:srgbClr val="E7E6E6">
                    <a:lumMod val="50000"/>
                  </a:srgbClr>
                </a:solidFill>
                <a:latin typeface="Arial" panose="020B0604020202020204" pitchFamily="34" charset="0"/>
                <a:cs typeface="Arial" panose="020B0604020202020204" pitchFamily="34" charset="0"/>
              </a:rPr>
              <a:t>d</a:t>
            </a:r>
            <a:r>
              <a:rPr lang="en-US" sz="600" dirty="0">
                <a:solidFill>
                  <a:srgbClr val="E7E6E6">
                    <a:lumMod val="50000"/>
                  </a:srgbClr>
                </a:solidFill>
                <a:latin typeface="Arial" panose="020B0604020202020204" pitchFamily="34" charset="0"/>
                <a:cs typeface="Arial" panose="020B0604020202020204" pitchFamily="34" charset="0"/>
              </a:rPr>
              <a:t> The 4-, 6-, and 8-mg/kg dose levels are being further evaluated for safety and efficacy. </a:t>
            </a:r>
            <a:r>
              <a:rPr lang="en-US" sz="600" baseline="30000" dirty="0">
                <a:solidFill>
                  <a:srgbClr val="E7E6E6">
                    <a:lumMod val="50000"/>
                  </a:srgbClr>
                </a:solidFill>
                <a:latin typeface="Arial" panose="020B0604020202020204" pitchFamily="34" charset="0"/>
                <a:cs typeface="Arial" panose="020B0604020202020204" pitchFamily="34" charset="0"/>
              </a:rPr>
              <a:t>e </a:t>
            </a:r>
            <a:r>
              <a:rPr lang="en-US" sz="600" dirty="0">
                <a:solidFill>
                  <a:srgbClr val="E7E6E6">
                    <a:lumMod val="50000"/>
                  </a:srgbClr>
                </a:solidFill>
                <a:latin typeface="Arial" panose="020B0604020202020204" pitchFamily="34" charset="0"/>
                <a:cs typeface="Arial" panose="020B0604020202020204" pitchFamily="34" charset="0"/>
              </a:rPr>
              <a:t>Additional exploratory objectives include analyses of biomarkers associated with response. </a:t>
            </a:r>
            <a:r>
              <a:rPr lang="en-US" sz="600" baseline="30000" dirty="0">
                <a:solidFill>
                  <a:srgbClr val="E7E6E6">
                    <a:lumMod val="50000"/>
                  </a:srgbClr>
                </a:solidFill>
                <a:latin typeface="Arial" panose="020B0604020202020204" pitchFamily="34" charset="0"/>
                <a:cs typeface="Arial" panose="020B0604020202020204" pitchFamily="34" charset="0"/>
              </a:rPr>
              <a:t>f</a:t>
            </a:r>
            <a:r>
              <a:rPr lang="en-US" sz="600" dirty="0">
                <a:solidFill>
                  <a:srgbClr val="E7E6E6">
                    <a:lumMod val="50000"/>
                  </a:srgbClr>
                </a:solidFill>
                <a:latin typeface="Arial" panose="020B0604020202020204" pitchFamily="34" charset="0"/>
                <a:cs typeface="Arial" panose="020B0604020202020204" pitchFamily="34" charset="0"/>
              </a:rPr>
              <a:t> Response assessments are based on RECIST v1.1. </a:t>
            </a:r>
          </a:p>
          <a:p>
            <a:pPr algn="l" defTabSz="685783" fontAlgn="auto">
              <a:spcBef>
                <a:spcPts val="0"/>
              </a:spcBef>
              <a:spcAft>
                <a:spcPts val="0"/>
              </a:spcAft>
            </a:pPr>
            <a:r>
              <a:rPr lang="fr-FR" sz="600" dirty="0">
                <a:solidFill>
                  <a:srgbClr val="E7E6E6">
                    <a:lumMod val="50000"/>
                  </a:srgbClr>
                </a:solidFill>
                <a:latin typeface="Arial" panose="020B0604020202020204" pitchFamily="34" charset="0"/>
                <a:cs typeface="Arial" panose="020B0604020202020204" pitchFamily="34" charset="0"/>
              </a:rPr>
              <a:t>1. Simeone JC, et al. </a:t>
            </a:r>
            <a:r>
              <a:rPr lang="fr-FR" sz="600" i="1" dirty="0">
                <a:solidFill>
                  <a:srgbClr val="E7E6E6">
                    <a:lumMod val="50000"/>
                  </a:srgbClr>
                </a:solidFill>
                <a:latin typeface="Arial" panose="020B0604020202020204" pitchFamily="34" charset="0"/>
                <a:cs typeface="Arial" panose="020B0604020202020204" pitchFamily="34" charset="0"/>
              </a:rPr>
              <a:t>Future Oncol. </a:t>
            </a:r>
            <a:r>
              <a:rPr lang="fr-FR" sz="600" dirty="0">
                <a:solidFill>
                  <a:srgbClr val="E7E6E6">
                    <a:lumMod val="50000"/>
                  </a:srgbClr>
                </a:solidFill>
                <a:latin typeface="Arial" panose="020B0604020202020204" pitchFamily="34" charset="0"/>
                <a:cs typeface="Arial" panose="020B0604020202020204" pitchFamily="34" charset="0"/>
              </a:rPr>
              <a:t>2019;15(30):3491-3502. 2. </a:t>
            </a:r>
            <a:r>
              <a:rPr lang="en-US" sz="600" dirty="0">
                <a:solidFill>
                  <a:srgbClr val="E7E6E6">
                    <a:lumMod val="50000"/>
                  </a:srgbClr>
                </a:solidFill>
                <a:latin typeface="Arial" panose="020B0604020202020204" pitchFamily="34" charset="0"/>
                <a:cs typeface="Arial" panose="020B0604020202020204" pitchFamily="34" charset="0"/>
              </a:rPr>
              <a:t>Mito R, et al. </a:t>
            </a:r>
            <a:r>
              <a:rPr lang="en-US" sz="600" i="1" dirty="0">
                <a:solidFill>
                  <a:srgbClr val="E7E6E6">
                    <a:lumMod val="50000"/>
                  </a:srgbClr>
                </a:solidFill>
                <a:latin typeface="Arial" panose="020B0604020202020204" pitchFamily="34" charset="0"/>
                <a:cs typeface="Arial" panose="020B0604020202020204" pitchFamily="34" charset="0"/>
              </a:rPr>
              <a:t>Pathol Int.</a:t>
            </a:r>
            <a:r>
              <a:rPr lang="en-US" sz="600" dirty="0">
                <a:solidFill>
                  <a:srgbClr val="E7E6E6">
                    <a:lumMod val="50000"/>
                  </a:srgbClr>
                </a:solidFill>
                <a:latin typeface="Arial" panose="020B0604020202020204" pitchFamily="34" charset="0"/>
                <a:cs typeface="Arial" panose="020B0604020202020204" pitchFamily="34" charset="0"/>
              </a:rPr>
              <a:t> 2020;70(5):287-294. 3. </a:t>
            </a:r>
            <a:r>
              <a:rPr lang="en-US" sz="600" spc="-11" dirty="0">
                <a:solidFill>
                  <a:srgbClr val="E7E6E6">
                    <a:lumMod val="50000"/>
                  </a:srgbClr>
                </a:solidFill>
                <a:latin typeface="Arial" panose="020B0604020202020204" pitchFamily="34" charset="0"/>
                <a:cs typeface="Arial" panose="020B0604020202020204" pitchFamily="34" charset="0"/>
              </a:rPr>
              <a:t>Inamura K, et al. </a:t>
            </a:r>
            <a:r>
              <a:rPr lang="en-US" sz="600" i="1" spc="-11" dirty="0">
                <a:solidFill>
                  <a:srgbClr val="E7E6E6">
                    <a:lumMod val="50000"/>
                  </a:srgbClr>
                </a:solidFill>
                <a:latin typeface="Arial" panose="020B0604020202020204" pitchFamily="34" charset="0"/>
                <a:cs typeface="Arial" panose="020B0604020202020204" pitchFamily="34" charset="0"/>
              </a:rPr>
              <a:t>Oncotarget.</a:t>
            </a:r>
            <a:r>
              <a:rPr lang="en-US" sz="600" spc="-11" dirty="0">
                <a:solidFill>
                  <a:srgbClr val="E7E6E6">
                    <a:lumMod val="50000"/>
                  </a:srgbClr>
                </a:solidFill>
                <a:latin typeface="Arial" panose="020B0604020202020204" pitchFamily="34" charset="0"/>
                <a:cs typeface="Arial" panose="020B0604020202020204" pitchFamily="34" charset="0"/>
              </a:rPr>
              <a:t> 2017;8(17):28725-28735. 4. </a:t>
            </a:r>
            <a:r>
              <a:rPr lang="en-US" sz="600" dirty="0">
                <a:solidFill>
                  <a:srgbClr val="E7E6E6">
                    <a:lumMod val="50000"/>
                  </a:srgbClr>
                </a:solidFill>
                <a:latin typeface="Arial" panose="020B0604020202020204" pitchFamily="34" charset="0"/>
                <a:ea typeface="MS Mincho" panose="02020609040205080304" pitchFamily="49" charset="-128"/>
                <a:cs typeface="Arial" panose="020B0604020202020204" pitchFamily="34" charset="0"/>
              </a:rPr>
              <a:t>Jiang A, et al. </a:t>
            </a:r>
            <a:r>
              <a:rPr lang="en-US" sz="600" i="1" dirty="0">
                <a:solidFill>
                  <a:srgbClr val="E7E6E6">
                    <a:lumMod val="50000"/>
                  </a:srgbClr>
                </a:solidFill>
                <a:latin typeface="Arial" panose="020B0604020202020204" pitchFamily="34" charset="0"/>
                <a:ea typeface="MS Mincho" panose="02020609040205080304" pitchFamily="49" charset="-128"/>
                <a:cs typeface="Arial" panose="020B0604020202020204" pitchFamily="34" charset="0"/>
              </a:rPr>
              <a:t>Oncol Lett</a:t>
            </a:r>
            <a:r>
              <a:rPr lang="en-US" sz="600" dirty="0">
                <a:solidFill>
                  <a:srgbClr val="E7E6E6">
                    <a:lumMod val="50000"/>
                  </a:srgbClr>
                </a:solidFill>
                <a:latin typeface="Arial" panose="020B0604020202020204" pitchFamily="34" charset="0"/>
                <a:ea typeface="MS Mincho" panose="02020609040205080304" pitchFamily="49" charset="-128"/>
                <a:cs typeface="Arial" panose="020B0604020202020204" pitchFamily="34" charset="0"/>
              </a:rPr>
              <a:t>. 2013;6(2):375-380.</a:t>
            </a:r>
            <a:r>
              <a:rPr lang="en-US" sz="600" spc="-11" dirty="0">
                <a:solidFill>
                  <a:srgbClr val="E7E6E6">
                    <a:lumMod val="50000"/>
                  </a:srgbClr>
                </a:solidFill>
                <a:latin typeface="Arial" panose="020B0604020202020204" pitchFamily="34" charset="0"/>
                <a:ea typeface="MS Mincho" panose="02020609040205080304" pitchFamily="49" charset="-128"/>
                <a:cs typeface="Arial" panose="020B0604020202020204" pitchFamily="34" charset="0"/>
              </a:rPr>
              <a:t> 5</a:t>
            </a:r>
            <a:r>
              <a:rPr lang="en-US" sz="600" spc="-11" dirty="0">
                <a:solidFill>
                  <a:srgbClr val="E7E6E6">
                    <a:lumMod val="50000"/>
                  </a:srgbClr>
                </a:solidFill>
                <a:latin typeface="Arial" panose="020B0604020202020204" pitchFamily="34" charset="0"/>
                <a:cs typeface="Arial" panose="020B0604020202020204" pitchFamily="34" charset="0"/>
              </a:rPr>
              <a:t>. Okajima D, et al. AACR-NCI-EORTC 2019. Abstract C026. 6. </a:t>
            </a:r>
            <a:r>
              <a:rPr lang="en-US" sz="600" dirty="0">
                <a:solidFill>
                  <a:srgbClr val="E7E6E6">
                    <a:lumMod val="50000"/>
                  </a:srgbClr>
                </a:solidFill>
                <a:latin typeface="Arial" panose="020B0604020202020204" pitchFamily="34" charset="0"/>
                <a:cs typeface="Arial" panose="020B0604020202020204" pitchFamily="34" charset="0"/>
              </a:rPr>
              <a:t>Meric-Bernstam F, et al. ASCO 2021. Abstract 9058. </a:t>
            </a:r>
            <a:r>
              <a:rPr lang="en-US" sz="600" dirty="0">
                <a:solidFill>
                  <a:srgbClr val="E7E6E6">
                    <a:lumMod val="50000"/>
                  </a:srgbClr>
                </a:solidFill>
                <a:latin typeface="Arial" panose="020B0604020202020204" pitchFamily="34" charset="0"/>
                <a:ea typeface="MS Mincho" panose="02020609040205080304" pitchFamily="49" charset="-128"/>
                <a:cs typeface="Arial" panose="020B0604020202020204" pitchFamily="34" charset="0"/>
              </a:rPr>
              <a:t>7</a:t>
            </a:r>
            <a:r>
              <a:rPr lang="en-US" sz="600" dirty="0">
                <a:solidFill>
                  <a:srgbClr val="E7E6E6">
                    <a:lumMod val="50000"/>
                  </a:srgbClr>
                </a:solidFill>
                <a:latin typeface="Arial" panose="020B0604020202020204" pitchFamily="34" charset="0"/>
                <a:cs typeface="Arial" panose="020B0604020202020204" pitchFamily="34" charset="0"/>
              </a:rPr>
              <a:t>. </a:t>
            </a:r>
            <a:r>
              <a:rPr lang="en-US" sz="600" spc="-11" dirty="0">
                <a:solidFill>
                  <a:srgbClr val="E7E6E6">
                    <a:lumMod val="50000"/>
                  </a:srgbClr>
                </a:solidFill>
                <a:latin typeface="Arial" panose="020B0604020202020204" pitchFamily="34" charset="0"/>
                <a:cs typeface="Arial" panose="020B0604020202020204" pitchFamily="34" charset="0"/>
              </a:rPr>
              <a:t>Spira A, et al. WCLC 2020. Abstract 3407. </a:t>
            </a:r>
            <a:endParaRPr lang="en-US" sz="600" dirty="0">
              <a:solidFill>
                <a:srgbClr val="E7E6E6">
                  <a:lumMod val="50000"/>
                </a:srgb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06AE0CE-F407-499E-87EF-ABC7FF81E197}"/>
              </a:ext>
            </a:extLst>
          </p:cNvPr>
          <p:cNvPicPr>
            <a:picLocks noChangeAspect="1"/>
          </p:cNvPicPr>
          <p:nvPr/>
        </p:nvPicPr>
        <p:blipFill>
          <a:blip r:embed="rId3"/>
          <a:stretch>
            <a:fillRect/>
          </a:stretch>
        </p:blipFill>
        <p:spPr>
          <a:xfrm>
            <a:off x="1524000" y="5400676"/>
            <a:ext cx="9144000" cy="600075"/>
          </a:xfrm>
          <a:prstGeom prst="rect">
            <a:avLst/>
          </a:prstGeom>
        </p:spPr>
      </p:pic>
      <p:sp>
        <p:nvSpPr>
          <p:cNvPr id="32" name="TextBox 31">
            <a:extLst>
              <a:ext uri="{FF2B5EF4-FFF2-40B4-BE49-F238E27FC236}">
                <a16:creationId xmlns:a16="http://schemas.microsoft.com/office/drawing/2014/main" id="{469FF65D-B20B-4649-A366-742935C3842A}"/>
              </a:ext>
            </a:extLst>
          </p:cNvPr>
          <p:cNvSpPr txBox="1"/>
          <p:nvPr/>
        </p:nvSpPr>
        <p:spPr>
          <a:xfrm>
            <a:off x="1534172" y="2697641"/>
            <a:ext cx="9144000" cy="306607"/>
          </a:xfrm>
          <a:prstGeom prst="round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783" fontAlgn="auto" hangingPunct="0">
              <a:spcBef>
                <a:spcPts val="0"/>
              </a:spcBef>
              <a:spcAft>
                <a:spcPts val="0"/>
              </a:spcAft>
            </a:pPr>
            <a:r>
              <a:rPr lang="en-GB" sz="1351" b="1" dirty="0">
                <a:solidFill>
                  <a:srgbClr val="0B2678"/>
                </a:solidFill>
                <a:latin typeface="Arial" panose="020B0604020202020204" pitchFamily="34" charset="0"/>
                <a:cs typeface="Arial" panose="020B0604020202020204" pitchFamily="34" charset="0"/>
                <a:sym typeface="Helvetica"/>
              </a:rPr>
              <a:t>TROPION-PanTumor01 Study Design</a:t>
            </a:r>
          </a:p>
        </p:txBody>
      </p:sp>
      <p:grpSp>
        <p:nvGrpSpPr>
          <p:cNvPr id="4" name="Group 3">
            <a:extLst>
              <a:ext uri="{FF2B5EF4-FFF2-40B4-BE49-F238E27FC236}">
                <a16:creationId xmlns:a16="http://schemas.microsoft.com/office/drawing/2014/main" id="{5873BDD1-AF8D-4787-B0B0-A4FC26ECCB1A}"/>
              </a:ext>
            </a:extLst>
          </p:cNvPr>
          <p:cNvGrpSpPr/>
          <p:nvPr/>
        </p:nvGrpSpPr>
        <p:grpSpPr>
          <a:xfrm>
            <a:off x="2090984" y="2993679"/>
            <a:ext cx="8462179" cy="1541844"/>
            <a:chOff x="901284" y="2804546"/>
            <a:chExt cx="11282905" cy="2055792"/>
          </a:xfrm>
        </p:grpSpPr>
        <p:cxnSp>
          <p:nvCxnSpPr>
            <p:cNvPr id="25" name="Straight Arrow Connector 24">
              <a:extLst>
                <a:ext uri="{FF2B5EF4-FFF2-40B4-BE49-F238E27FC236}">
                  <a16:creationId xmlns:a16="http://schemas.microsoft.com/office/drawing/2014/main" id="{5039AD51-F135-4F7F-A9A3-A09581896A7D}"/>
                </a:ext>
              </a:extLst>
            </p:cNvPr>
            <p:cNvCxnSpPr>
              <a:cxnSpLocks/>
              <a:endCxn id="24" idx="1"/>
            </p:cNvCxnSpPr>
            <p:nvPr/>
          </p:nvCxnSpPr>
          <p:spPr>
            <a:xfrm flipV="1">
              <a:off x="6394451" y="4488097"/>
              <a:ext cx="637057" cy="728"/>
            </a:xfrm>
            <a:prstGeom prst="straightConnector1">
              <a:avLst/>
            </a:prstGeom>
            <a:noFill/>
            <a:ln w="1270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cxnSp>
          <p:nvCxnSpPr>
            <p:cNvPr id="7" name="Straight Arrow Connector 6">
              <a:extLst>
                <a:ext uri="{FF2B5EF4-FFF2-40B4-BE49-F238E27FC236}">
                  <a16:creationId xmlns:a16="http://schemas.microsoft.com/office/drawing/2014/main" id="{29FD3382-F837-4B3F-9839-696E7ACB9C89}"/>
                </a:ext>
              </a:extLst>
            </p:cNvPr>
            <p:cNvCxnSpPr>
              <a:cxnSpLocks/>
            </p:cNvCxnSpPr>
            <p:nvPr/>
          </p:nvCxnSpPr>
          <p:spPr>
            <a:xfrm>
              <a:off x="4685617" y="4046459"/>
              <a:ext cx="268947" cy="0"/>
            </a:xfrm>
            <a:prstGeom prst="straightConnector1">
              <a:avLst/>
            </a:prstGeom>
            <a:noFill/>
            <a:ln w="1270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cxnSp>
          <p:nvCxnSpPr>
            <p:cNvPr id="8" name="Straight Arrow Connector 7">
              <a:extLst>
                <a:ext uri="{FF2B5EF4-FFF2-40B4-BE49-F238E27FC236}">
                  <a16:creationId xmlns:a16="http://schemas.microsoft.com/office/drawing/2014/main" id="{55435B6B-EE8E-41A7-BF4B-BD9E27CF6BD1}"/>
                </a:ext>
              </a:extLst>
            </p:cNvPr>
            <p:cNvCxnSpPr>
              <a:cxnSpLocks/>
            </p:cNvCxnSpPr>
            <p:nvPr/>
          </p:nvCxnSpPr>
          <p:spPr>
            <a:xfrm flipV="1">
              <a:off x="6747809" y="3769225"/>
              <a:ext cx="283698" cy="5155"/>
            </a:xfrm>
            <a:prstGeom prst="straightConnector1">
              <a:avLst/>
            </a:prstGeom>
            <a:noFill/>
            <a:ln w="1270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sp>
          <p:nvSpPr>
            <p:cNvPr id="9" name="フローチャート: 処理 17">
              <a:extLst>
                <a:ext uri="{FF2B5EF4-FFF2-40B4-BE49-F238E27FC236}">
                  <a16:creationId xmlns:a16="http://schemas.microsoft.com/office/drawing/2014/main" id="{739F66E3-741E-4233-AFAA-D7C29D4D7C40}"/>
                </a:ext>
              </a:extLst>
            </p:cNvPr>
            <p:cNvSpPr/>
            <p:nvPr/>
          </p:nvSpPr>
          <p:spPr>
            <a:xfrm>
              <a:off x="901284" y="3232581"/>
              <a:ext cx="3784333" cy="1627757"/>
            </a:xfrm>
            <a:prstGeom prst="rect">
              <a:avLst/>
            </a:prstGeom>
            <a:solidFill>
              <a:srgbClr val="E8E8F0"/>
            </a:solidFill>
            <a:ln w="19050">
              <a:solidFill>
                <a:srgbClr val="C1C0D6"/>
              </a:solidFill>
            </a:ln>
            <a:effectLst/>
          </p:spPr>
          <p:style>
            <a:lnRef idx="1">
              <a:schemeClr val="accent1"/>
            </a:lnRef>
            <a:fillRef idx="3">
              <a:schemeClr val="accent1"/>
            </a:fillRef>
            <a:effectRef idx="2">
              <a:schemeClr val="accent1"/>
            </a:effectRef>
            <a:fontRef idx="minor">
              <a:schemeClr val="lt1"/>
            </a:fontRef>
          </p:style>
          <p:txBody>
            <a:bodyPr wrap="square" lIns="68580" tIns="68580" rIns="68580" bIns="68580" rtlCol="0" anchor="ctr">
              <a:noAutofit/>
            </a:bodyPr>
            <a:lstStyle/>
            <a:p>
              <a:pPr marL="68578" indent="-68578" algn="l" defTabSz="685783" fontAlgn="auto">
                <a:spcBef>
                  <a:spcPts val="151"/>
                </a:spcBef>
                <a:spcAft>
                  <a:spcPts val="0"/>
                </a:spcAft>
                <a:buClr>
                  <a:prstClr val="black"/>
                </a:buClr>
                <a:buFont typeface="Arial" panose="020B0604020202020204" pitchFamily="34" charset="0"/>
                <a:buChar char="•"/>
                <a:defRPr/>
              </a:pPr>
              <a:r>
                <a:rPr kumimoji="1" lang="en-US" altLang="ja-JP" sz="900" dirty="0">
                  <a:solidFill>
                    <a:prstClr val="black"/>
                  </a:solidFill>
                  <a:latin typeface="Arial" panose="020B0604020202020204" pitchFamily="34" charset="0"/>
                  <a:ea typeface="游ゴシック" panose="020B0400000000000000" pitchFamily="34" charset="-128"/>
                  <a:cs typeface="Arial" panose="020B0604020202020204" pitchFamily="34" charset="0"/>
                </a:rPr>
                <a:t>Relapsed/refractory advanced/metastatic NSCLC</a:t>
              </a:r>
            </a:p>
            <a:p>
              <a:pPr marL="68578" indent="-68578" algn="l" defTabSz="685783" fontAlgn="auto">
                <a:spcBef>
                  <a:spcPts val="151"/>
                </a:spcBef>
                <a:spcAft>
                  <a:spcPts val="0"/>
                </a:spcAft>
                <a:buClr>
                  <a:prstClr val="black"/>
                </a:buClr>
                <a:buFont typeface="Arial" panose="020B0604020202020204" pitchFamily="34" charset="0"/>
                <a:buChar char="•"/>
                <a:defRPr/>
              </a:pPr>
              <a:r>
                <a:rPr kumimoji="1" lang="en-US" altLang="ja-JP" sz="900" dirty="0">
                  <a:solidFill>
                    <a:prstClr val="black"/>
                  </a:solidFill>
                  <a:latin typeface="Arial" panose="020B0604020202020204" pitchFamily="34" charset="0"/>
                  <a:ea typeface="游ゴシック" panose="020B0400000000000000" pitchFamily="34" charset="-128"/>
                  <a:cs typeface="Arial" panose="020B0604020202020204" pitchFamily="34" charset="0"/>
                </a:rPr>
                <a:t>Unselected for TROP2 </a:t>
              </a:r>
              <a:r>
                <a:rPr kumimoji="1" lang="en-US" altLang="ja-JP" sz="900" dirty="0" err="1">
                  <a:solidFill>
                    <a:prstClr val="black"/>
                  </a:solidFill>
                  <a:latin typeface="Arial" panose="020B0604020202020204" pitchFamily="34" charset="0"/>
                  <a:ea typeface="游ゴシック" panose="020B0400000000000000" pitchFamily="34" charset="-128"/>
                  <a:cs typeface="Arial" panose="020B0604020202020204" pitchFamily="34" charset="0"/>
                </a:rPr>
                <a:t>expression</a:t>
              </a:r>
              <a:r>
                <a:rPr kumimoji="1" lang="en-US" altLang="ja-JP" sz="900" baseline="30000" dirty="0" err="1">
                  <a:solidFill>
                    <a:prstClr val="black"/>
                  </a:solidFill>
                  <a:latin typeface="Arial" panose="020B0604020202020204" pitchFamily="34" charset="0"/>
                  <a:ea typeface="游ゴシック" panose="020B0400000000000000" pitchFamily="34" charset="-128"/>
                  <a:cs typeface="Arial" panose="020B0604020202020204" pitchFamily="34" charset="0"/>
                </a:rPr>
                <a:t>c</a:t>
              </a:r>
              <a:endParaRPr kumimoji="1" lang="en-US" altLang="ja-JP" sz="900" baseline="30000" dirty="0">
                <a:solidFill>
                  <a:prstClr val="black"/>
                </a:solidFill>
                <a:latin typeface="Arial" panose="020B0604020202020204" pitchFamily="34" charset="0"/>
                <a:ea typeface="游ゴシック" panose="020B0400000000000000" pitchFamily="34" charset="-128"/>
                <a:cs typeface="Arial" panose="020B0604020202020204" pitchFamily="34" charset="0"/>
              </a:endParaRPr>
            </a:p>
            <a:p>
              <a:pPr marL="68578" indent="-68578" algn="l" defTabSz="685783" fontAlgn="auto">
                <a:spcBef>
                  <a:spcPts val="151"/>
                </a:spcBef>
                <a:spcAft>
                  <a:spcPts val="0"/>
                </a:spcAft>
                <a:buClr>
                  <a:prstClr val="black"/>
                </a:buClr>
                <a:buFont typeface="Arial" panose="020B0604020202020204" pitchFamily="34" charset="0"/>
                <a:buChar char="•"/>
                <a:defRPr/>
              </a:pPr>
              <a:r>
                <a:rPr kumimoji="1" lang="en-US" altLang="ja-JP" sz="900" dirty="0">
                  <a:solidFill>
                    <a:prstClr val="black"/>
                  </a:solidFill>
                  <a:latin typeface="Arial" panose="020B0604020202020204" pitchFamily="34" charset="0"/>
                  <a:ea typeface="游ゴシック" panose="020B0400000000000000" pitchFamily="34" charset="-128"/>
                  <a:cs typeface="Arial" panose="020B0604020202020204" pitchFamily="34" charset="0"/>
                </a:rPr>
                <a:t>Age ≥18 (US) or ≥20 (Japan) years</a:t>
              </a:r>
            </a:p>
            <a:p>
              <a:pPr marL="68578" indent="-68578" algn="l" defTabSz="685783" fontAlgn="auto">
                <a:spcBef>
                  <a:spcPts val="151"/>
                </a:spcBef>
                <a:spcAft>
                  <a:spcPts val="0"/>
                </a:spcAft>
                <a:buClr>
                  <a:prstClr val="black"/>
                </a:buClr>
                <a:buFont typeface="Arial" panose="020B0604020202020204" pitchFamily="34" charset="0"/>
                <a:buChar char="•"/>
                <a:defRPr/>
              </a:pPr>
              <a:r>
                <a:rPr kumimoji="1" lang="en-US" altLang="ja-JP" sz="900" dirty="0">
                  <a:solidFill>
                    <a:prstClr val="black"/>
                  </a:solidFill>
                  <a:latin typeface="Arial" panose="020B0604020202020204" pitchFamily="34" charset="0"/>
                  <a:ea typeface="游ゴシック" panose="020B0400000000000000" pitchFamily="34" charset="-128"/>
                  <a:cs typeface="Arial" panose="020B0604020202020204" pitchFamily="34" charset="0"/>
                </a:rPr>
                <a:t>ECOG PS 0-1</a:t>
              </a:r>
            </a:p>
            <a:p>
              <a:pPr marL="68578" indent="-68578" algn="l" defTabSz="685783" fontAlgn="auto">
                <a:spcBef>
                  <a:spcPts val="151"/>
                </a:spcBef>
                <a:spcAft>
                  <a:spcPts val="0"/>
                </a:spcAft>
                <a:buClr>
                  <a:prstClr val="black"/>
                </a:buClr>
                <a:buFont typeface="Arial" panose="020B0604020202020204" pitchFamily="34" charset="0"/>
                <a:buChar char="•"/>
                <a:defRPr/>
              </a:pPr>
              <a:r>
                <a:rPr kumimoji="1" lang="en-US" altLang="ja-JP" sz="900" dirty="0">
                  <a:solidFill>
                    <a:prstClr val="black"/>
                  </a:solidFill>
                  <a:latin typeface="Arial" panose="020B0604020202020204" pitchFamily="34" charset="0"/>
                  <a:ea typeface="游ゴシック" panose="020B0400000000000000" pitchFamily="34" charset="-128"/>
                  <a:cs typeface="Arial" panose="020B0604020202020204" pitchFamily="34" charset="0"/>
                </a:rPr>
                <a:t>Measurable disease per RECIST version 1.1</a:t>
              </a:r>
            </a:p>
            <a:p>
              <a:pPr marL="68578" indent="-68578" algn="l" defTabSz="685783" fontAlgn="auto">
                <a:spcBef>
                  <a:spcPts val="151"/>
                </a:spcBef>
                <a:spcAft>
                  <a:spcPts val="0"/>
                </a:spcAft>
                <a:buClr>
                  <a:prstClr val="black"/>
                </a:buClr>
                <a:buFont typeface="Arial" panose="020B0604020202020204" pitchFamily="34" charset="0"/>
                <a:buChar char="•"/>
                <a:defRPr/>
              </a:pPr>
              <a:r>
                <a:rPr kumimoji="1" lang="en-US" altLang="ja-JP" sz="900" dirty="0">
                  <a:solidFill>
                    <a:prstClr val="black"/>
                  </a:solidFill>
                  <a:latin typeface="Arial" panose="020B0604020202020204" pitchFamily="34" charset="0"/>
                  <a:ea typeface="游ゴシック" panose="020B0400000000000000" pitchFamily="34" charset="-128"/>
                  <a:cs typeface="Arial" panose="020B0604020202020204" pitchFamily="34" charset="0"/>
                </a:rPr>
                <a:t>Stable, treated brain metastases allowed</a:t>
              </a:r>
            </a:p>
          </p:txBody>
        </p:sp>
        <p:sp>
          <p:nvSpPr>
            <p:cNvPr id="10" name="Subtitle 2">
              <a:extLst>
                <a:ext uri="{FF2B5EF4-FFF2-40B4-BE49-F238E27FC236}">
                  <a16:creationId xmlns:a16="http://schemas.microsoft.com/office/drawing/2014/main" id="{F431C710-392F-4C39-BCAE-B01D2C3E642C}"/>
                </a:ext>
              </a:extLst>
            </p:cNvPr>
            <p:cNvSpPr txBox="1">
              <a:spLocks/>
            </p:cNvSpPr>
            <p:nvPr/>
          </p:nvSpPr>
          <p:spPr>
            <a:xfrm>
              <a:off x="9506260" y="3249550"/>
              <a:ext cx="2677929" cy="1038658"/>
            </a:xfrm>
            <a:prstGeom prst="rect">
              <a:avLst/>
            </a:prstGeom>
            <a:solidFill>
              <a:srgbClr val="E8E8F0"/>
            </a:solidFill>
            <a:ln w="19050">
              <a:solidFill>
                <a:srgbClr val="C1C0D6"/>
              </a:solidFill>
            </a:ln>
          </p:spPr>
          <p:txBody>
            <a:bodyPr wrap="square" rtlCol="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457200">
                <a:spcBef>
                  <a:spcPts val="400"/>
                </a:spcBef>
                <a:buClr>
                  <a:srgbClr val="1C85C7"/>
                </a:buClr>
                <a:defRPr sz="1000" b="1">
                  <a:solidFill>
                    <a:schemeClr val="bg1"/>
                  </a:solidFill>
                  <a:latin typeface="Arial" panose="020B0604020202020204" pitchFamily="34" charset="0"/>
                  <a:cs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algn="l" defTabSz="342891" fontAlgn="auto">
                <a:spcBef>
                  <a:spcPts val="300"/>
                </a:spcBef>
                <a:spcAft>
                  <a:spcPts val="0"/>
                </a:spcAft>
              </a:pPr>
              <a:r>
                <a:rPr lang="en-US" sz="900" dirty="0">
                  <a:solidFill>
                    <a:srgbClr val="0B2678"/>
                  </a:solidFill>
                </a:rPr>
                <a:t>Primary objectives</a:t>
              </a:r>
            </a:p>
            <a:p>
              <a:pPr marL="68578" indent="-68578" algn="l" defTabSz="342891" fontAlgn="auto">
                <a:spcBef>
                  <a:spcPts val="300"/>
                </a:spcBef>
                <a:spcAft>
                  <a:spcPts val="0"/>
                </a:spcAft>
                <a:buClrTx/>
                <a:buFont typeface="Arial" panose="020B0604020202020204" pitchFamily="34" charset="0"/>
                <a:buChar char="•"/>
              </a:pPr>
              <a:r>
                <a:rPr lang="en-US" sz="900" b="0" dirty="0">
                  <a:solidFill>
                    <a:prstClr val="black"/>
                  </a:solidFill>
                </a:rPr>
                <a:t>Establish MTD; safety, tolerability</a:t>
              </a:r>
            </a:p>
            <a:p>
              <a:pPr algn="l" defTabSz="342891" fontAlgn="auto">
                <a:spcBef>
                  <a:spcPts val="300"/>
                </a:spcBef>
                <a:spcAft>
                  <a:spcPts val="0"/>
                </a:spcAft>
              </a:pPr>
              <a:r>
                <a:rPr lang="en-US" sz="900" dirty="0">
                  <a:solidFill>
                    <a:srgbClr val="0B2678"/>
                  </a:solidFill>
                </a:rPr>
                <a:t>Secondary objectives</a:t>
              </a:r>
              <a:r>
                <a:rPr lang="en-US" sz="900" baseline="30000" dirty="0">
                  <a:solidFill>
                    <a:srgbClr val="0B2678"/>
                  </a:solidFill>
                </a:rPr>
                <a:t>e</a:t>
              </a:r>
            </a:p>
            <a:p>
              <a:pPr marL="68578" indent="-68578" algn="l" defTabSz="342891" fontAlgn="auto">
                <a:spcBef>
                  <a:spcPts val="300"/>
                </a:spcBef>
                <a:spcAft>
                  <a:spcPts val="0"/>
                </a:spcAft>
                <a:buClr>
                  <a:prstClr val="black"/>
                </a:buClr>
                <a:buFont typeface="Arial" panose="020B0604020202020204" pitchFamily="34" charset="0"/>
                <a:buChar char="•"/>
              </a:pPr>
              <a:r>
                <a:rPr lang="en-US" sz="900" b="0" dirty="0" err="1">
                  <a:solidFill>
                    <a:prstClr val="black"/>
                  </a:solidFill>
                </a:rPr>
                <a:t>Efficacy,</a:t>
              </a:r>
              <a:r>
                <a:rPr lang="en-US" sz="900" b="0" baseline="30000" dirty="0" err="1">
                  <a:solidFill>
                    <a:prstClr val="black"/>
                  </a:solidFill>
                </a:rPr>
                <a:t>f</a:t>
              </a:r>
              <a:r>
                <a:rPr lang="en-US" sz="900" b="0" dirty="0">
                  <a:solidFill>
                    <a:prstClr val="black"/>
                  </a:solidFill>
                </a:rPr>
                <a:t> PK, ADAs </a:t>
              </a:r>
            </a:p>
          </p:txBody>
        </p:sp>
        <p:sp>
          <p:nvSpPr>
            <p:cNvPr id="12" name="TextBox 11">
              <a:extLst>
                <a:ext uri="{FF2B5EF4-FFF2-40B4-BE49-F238E27FC236}">
                  <a16:creationId xmlns:a16="http://schemas.microsoft.com/office/drawing/2014/main" id="{86E142F9-702E-4EB1-AF6A-664374D7133F}"/>
                </a:ext>
              </a:extLst>
            </p:cNvPr>
            <p:cNvSpPr txBox="1"/>
            <p:nvPr/>
          </p:nvSpPr>
          <p:spPr>
            <a:xfrm>
              <a:off x="4962804" y="2804546"/>
              <a:ext cx="1495663" cy="306464"/>
            </a:xfrm>
            <a:prstGeom prst="round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783" fontAlgn="auto" hangingPunct="0">
                <a:spcBef>
                  <a:spcPts val="0"/>
                </a:spcBef>
                <a:spcAft>
                  <a:spcPts val="0"/>
                </a:spcAft>
              </a:pPr>
              <a:r>
                <a:rPr lang="en-GB" sz="900" b="1" dirty="0">
                  <a:solidFill>
                    <a:srgbClr val="0B2678"/>
                  </a:solidFill>
                  <a:latin typeface="Arial" panose="020B0604020202020204" pitchFamily="34" charset="0"/>
                  <a:cs typeface="Arial" panose="020B0604020202020204" pitchFamily="34" charset="0"/>
                  <a:sym typeface="Helvetica"/>
                </a:rPr>
                <a:t>Dose Escalation</a:t>
              </a:r>
            </a:p>
          </p:txBody>
        </p:sp>
        <p:sp>
          <p:nvSpPr>
            <p:cNvPr id="13" name="TextBox 12">
              <a:extLst>
                <a:ext uri="{FF2B5EF4-FFF2-40B4-BE49-F238E27FC236}">
                  <a16:creationId xmlns:a16="http://schemas.microsoft.com/office/drawing/2014/main" id="{0DCB8998-0376-43BA-847C-A2BFB2A7F456}"/>
                </a:ext>
              </a:extLst>
            </p:cNvPr>
            <p:cNvSpPr txBox="1"/>
            <p:nvPr/>
          </p:nvSpPr>
          <p:spPr>
            <a:xfrm>
              <a:off x="7032824" y="2804546"/>
              <a:ext cx="1701116" cy="306464"/>
            </a:xfrm>
            <a:prstGeom prst="round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783" fontAlgn="auto" hangingPunct="0">
                <a:spcBef>
                  <a:spcPts val="0"/>
                </a:spcBef>
                <a:spcAft>
                  <a:spcPts val="0"/>
                </a:spcAft>
              </a:pPr>
              <a:r>
                <a:rPr lang="en-GB" sz="900" b="1" dirty="0">
                  <a:solidFill>
                    <a:srgbClr val="0B2678"/>
                  </a:solidFill>
                  <a:latin typeface="Arial" panose="020B0604020202020204" pitchFamily="34" charset="0"/>
                  <a:cs typeface="Arial" panose="020B0604020202020204" pitchFamily="34" charset="0"/>
                  <a:sym typeface="Helvetica"/>
                </a:rPr>
                <a:t>Dose </a:t>
              </a:r>
              <a:r>
                <a:rPr lang="en-GB" sz="900" b="1" dirty="0" err="1">
                  <a:solidFill>
                    <a:srgbClr val="0B2678"/>
                  </a:solidFill>
                  <a:latin typeface="Arial" panose="020B0604020202020204" pitchFamily="34" charset="0"/>
                  <a:cs typeface="Arial" panose="020B0604020202020204" pitchFamily="34" charset="0"/>
                  <a:sym typeface="Helvetica"/>
                </a:rPr>
                <a:t>Expansion</a:t>
              </a:r>
              <a:r>
                <a:rPr lang="en-GB" sz="900" b="1" baseline="30000" dirty="0" err="1">
                  <a:solidFill>
                    <a:srgbClr val="0B2678"/>
                  </a:solidFill>
                  <a:latin typeface="Arial" panose="020B0604020202020204" pitchFamily="34" charset="0"/>
                  <a:cs typeface="Arial" panose="020B0604020202020204" pitchFamily="34" charset="0"/>
                  <a:sym typeface="Helvetica"/>
                </a:rPr>
                <a:t>b</a:t>
              </a:r>
              <a:r>
                <a:rPr lang="en-GB" sz="900" b="1" dirty="0">
                  <a:solidFill>
                    <a:srgbClr val="0B2678"/>
                  </a:solidFill>
                  <a:latin typeface="Arial" panose="020B0604020202020204" pitchFamily="34" charset="0"/>
                  <a:cs typeface="Arial" panose="020B0604020202020204" pitchFamily="34" charset="0"/>
                  <a:sym typeface="Helvetica"/>
                </a:rPr>
                <a:t> </a:t>
              </a:r>
            </a:p>
          </p:txBody>
        </p:sp>
        <p:sp>
          <p:nvSpPr>
            <p:cNvPr id="14" name="Rectangle 17">
              <a:extLst>
                <a:ext uri="{FF2B5EF4-FFF2-40B4-BE49-F238E27FC236}">
                  <a16:creationId xmlns:a16="http://schemas.microsoft.com/office/drawing/2014/main" id="{851F8074-D5AA-4BAB-8A3A-9B0E65913FA7}"/>
                </a:ext>
              </a:extLst>
            </p:cNvPr>
            <p:cNvSpPr>
              <a:spLocks noChangeArrowheads="1"/>
            </p:cNvSpPr>
            <p:nvPr/>
          </p:nvSpPr>
          <p:spPr bwMode="auto">
            <a:xfrm>
              <a:off x="7031509" y="3375954"/>
              <a:ext cx="1802085" cy="155775"/>
            </a:xfrm>
            <a:prstGeom prst="rect">
              <a:avLst/>
            </a:prstGeom>
            <a:solidFill>
              <a:srgbClr val="BCD000"/>
            </a:solidFill>
            <a:ln w="12700">
              <a:noFill/>
            </a:ln>
          </p:spPr>
          <p:txBody>
            <a:bodyPr wrap="square" anchor="ctr"/>
            <a:lstStyle/>
            <a:p>
              <a:pPr defTabSz="685783" fontAlgn="auto">
                <a:spcBef>
                  <a:spcPts val="0"/>
                </a:spcBef>
                <a:spcAft>
                  <a:spcPts val="0"/>
                </a:spcAft>
                <a:buClr>
                  <a:srgbClr val="00B4ED"/>
                </a:buClr>
              </a:pPr>
              <a:r>
                <a:rPr lang="en-US" sz="900" dirty="0">
                  <a:solidFill>
                    <a:prstClr val="white"/>
                  </a:solidFill>
                  <a:latin typeface="Arial" panose="020B0604020202020204" pitchFamily="34" charset="0"/>
                  <a:cs typeface="Arial" panose="020B0604020202020204" pitchFamily="34" charset="0"/>
                </a:rPr>
                <a:t>50 patients at 4 mg/kg</a:t>
              </a:r>
              <a:endParaRPr lang="en-US" sz="900" baseline="30000" dirty="0">
                <a:solidFill>
                  <a:prstClr val="white"/>
                </a:solidFill>
                <a:latin typeface="Arial" panose="020B0604020202020204" pitchFamily="34" charset="0"/>
                <a:cs typeface="Arial" panose="020B0604020202020204" pitchFamily="34" charset="0"/>
              </a:endParaRPr>
            </a:p>
          </p:txBody>
        </p:sp>
        <p:cxnSp>
          <p:nvCxnSpPr>
            <p:cNvPr id="17" name="Elbow Connector 23">
              <a:extLst>
                <a:ext uri="{FF2B5EF4-FFF2-40B4-BE49-F238E27FC236}">
                  <a16:creationId xmlns:a16="http://schemas.microsoft.com/office/drawing/2014/main" id="{51F7CFD6-9254-4C88-BC10-27B0E7A16AC4}"/>
                </a:ext>
              </a:extLst>
            </p:cNvPr>
            <p:cNvCxnSpPr>
              <a:cxnSpLocks/>
              <a:endCxn id="14" idx="1"/>
            </p:cNvCxnSpPr>
            <p:nvPr/>
          </p:nvCxnSpPr>
          <p:spPr>
            <a:xfrm flipV="1">
              <a:off x="6458465" y="3453842"/>
              <a:ext cx="573044" cy="320541"/>
            </a:xfrm>
            <a:prstGeom prst="bentConnector3">
              <a:avLst>
                <a:gd name="adj1" fmla="val 50000"/>
              </a:avLst>
            </a:prstGeom>
            <a:noFill/>
            <a:ln w="1270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cxnSp>
          <p:nvCxnSpPr>
            <p:cNvPr id="20" name="Straight Arrow Connector 19">
              <a:extLst>
                <a:ext uri="{FF2B5EF4-FFF2-40B4-BE49-F238E27FC236}">
                  <a16:creationId xmlns:a16="http://schemas.microsoft.com/office/drawing/2014/main" id="{BB5FC994-4FAD-4B06-BB2D-F15C089142C2}"/>
                </a:ext>
              </a:extLst>
            </p:cNvPr>
            <p:cNvCxnSpPr>
              <a:cxnSpLocks/>
              <a:stCxn id="15" idx="3"/>
              <a:endCxn id="10" idx="1"/>
            </p:cNvCxnSpPr>
            <p:nvPr/>
          </p:nvCxnSpPr>
          <p:spPr>
            <a:xfrm>
              <a:off x="8832278" y="3746513"/>
              <a:ext cx="673981" cy="22367"/>
            </a:xfrm>
            <a:prstGeom prst="straightConnector1">
              <a:avLst/>
            </a:prstGeom>
            <a:noFill/>
            <a:ln w="1270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cxnSp>
          <p:nvCxnSpPr>
            <p:cNvPr id="21" name="Elbow Connector 38">
              <a:extLst>
                <a:ext uri="{FF2B5EF4-FFF2-40B4-BE49-F238E27FC236}">
                  <a16:creationId xmlns:a16="http://schemas.microsoft.com/office/drawing/2014/main" id="{1504BC03-F628-4332-93EC-2B1F42906BBA}"/>
                </a:ext>
              </a:extLst>
            </p:cNvPr>
            <p:cNvCxnSpPr>
              <a:cxnSpLocks/>
              <a:stCxn id="14" idx="3"/>
              <a:endCxn id="10" idx="1"/>
            </p:cNvCxnSpPr>
            <p:nvPr/>
          </p:nvCxnSpPr>
          <p:spPr>
            <a:xfrm>
              <a:off x="8833594" y="3453842"/>
              <a:ext cx="672665" cy="315037"/>
            </a:xfrm>
            <a:prstGeom prst="bentConnector3">
              <a:avLst>
                <a:gd name="adj1" fmla="val 50000"/>
              </a:avLst>
            </a:prstGeom>
            <a:noFill/>
            <a:ln w="1270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cxnSp>
          <p:nvCxnSpPr>
            <p:cNvPr id="22" name="Elbow Connector 39">
              <a:extLst>
                <a:ext uri="{FF2B5EF4-FFF2-40B4-BE49-F238E27FC236}">
                  <a16:creationId xmlns:a16="http://schemas.microsoft.com/office/drawing/2014/main" id="{0E9C5E2B-9503-4125-A0CA-C3FD7F44AF3D}"/>
                </a:ext>
              </a:extLst>
            </p:cNvPr>
            <p:cNvCxnSpPr>
              <a:cxnSpLocks/>
              <a:stCxn id="16" idx="3"/>
              <a:endCxn id="10" idx="1"/>
            </p:cNvCxnSpPr>
            <p:nvPr/>
          </p:nvCxnSpPr>
          <p:spPr>
            <a:xfrm flipV="1">
              <a:off x="8832278" y="3768879"/>
              <a:ext cx="673981" cy="234475"/>
            </a:xfrm>
            <a:prstGeom prst="bentConnector3">
              <a:avLst>
                <a:gd name="adj1" fmla="val 50000"/>
              </a:avLst>
            </a:prstGeom>
            <a:noFill/>
            <a:ln w="1270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sp>
          <p:nvSpPr>
            <p:cNvPr id="24" name="Rectangle 17">
              <a:extLst>
                <a:ext uri="{FF2B5EF4-FFF2-40B4-BE49-F238E27FC236}">
                  <a16:creationId xmlns:a16="http://schemas.microsoft.com/office/drawing/2014/main" id="{1A46682D-63D1-4283-BF35-681CA5809213}"/>
                </a:ext>
              </a:extLst>
            </p:cNvPr>
            <p:cNvSpPr>
              <a:spLocks noChangeArrowheads="1"/>
            </p:cNvSpPr>
            <p:nvPr/>
          </p:nvSpPr>
          <p:spPr bwMode="auto">
            <a:xfrm>
              <a:off x="7031508" y="4266109"/>
              <a:ext cx="1797807" cy="443976"/>
            </a:xfrm>
            <a:prstGeom prst="rect">
              <a:avLst/>
            </a:prstGeom>
            <a:solidFill>
              <a:schemeClr val="tx1">
                <a:lumMod val="75000"/>
                <a:lumOff val="25000"/>
              </a:schemeClr>
            </a:solidFill>
            <a:ln w="12700">
              <a:noFill/>
            </a:ln>
          </p:spPr>
          <p:txBody>
            <a:bodyPr wrap="square" anchor="ctr"/>
            <a:lstStyle/>
            <a:p>
              <a:pPr defTabSz="685783" fontAlgn="auto">
                <a:spcBef>
                  <a:spcPts val="0"/>
                </a:spcBef>
                <a:spcAft>
                  <a:spcPts val="0"/>
                </a:spcAft>
                <a:buClr>
                  <a:srgbClr val="00B4ED"/>
                </a:buClr>
              </a:pPr>
              <a:r>
                <a:rPr lang="en-US" sz="900" dirty="0">
                  <a:solidFill>
                    <a:prstClr val="white"/>
                  </a:solidFill>
                  <a:latin typeface="Arial" panose="020B0604020202020204" pitchFamily="34" charset="0"/>
                  <a:cs typeface="Arial" panose="020B0604020202020204" pitchFamily="34" charset="0"/>
                </a:rPr>
                <a:t>TNBC, HR+/HER2−, and other tumor types</a:t>
              </a:r>
            </a:p>
          </p:txBody>
        </p:sp>
        <p:sp>
          <p:nvSpPr>
            <p:cNvPr id="28" name="TextBox 27">
              <a:extLst>
                <a:ext uri="{FF2B5EF4-FFF2-40B4-BE49-F238E27FC236}">
                  <a16:creationId xmlns:a16="http://schemas.microsoft.com/office/drawing/2014/main" id="{EF7C5521-FC81-47EC-B36D-9A34C2193642}"/>
                </a:ext>
              </a:extLst>
            </p:cNvPr>
            <p:cNvSpPr txBox="1"/>
            <p:nvPr/>
          </p:nvSpPr>
          <p:spPr>
            <a:xfrm>
              <a:off x="7039236" y="3044230"/>
              <a:ext cx="1697335" cy="338555"/>
            </a:xfrm>
            <a:prstGeom prst="rect">
              <a:avLst/>
            </a:prstGeom>
            <a:noFill/>
          </p:spPr>
          <p:txBody>
            <a:bodyPr wrap="square" lIns="34291" tIns="68580" rtlCol="0">
              <a:spAutoFit/>
            </a:bodyPr>
            <a:lstStyle/>
            <a:p>
              <a:pPr defTabSz="685783" fontAlgn="auto">
                <a:spcBef>
                  <a:spcPts val="0"/>
                </a:spcBef>
                <a:spcAft>
                  <a:spcPts val="225"/>
                </a:spcAft>
                <a:buClr>
                  <a:srgbClr val="44546A"/>
                </a:buClr>
              </a:pPr>
              <a:r>
                <a:rPr lang="en-US" sz="900" b="1" dirty="0">
                  <a:solidFill>
                    <a:prstClr val="black"/>
                  </a:solidFill>
                  <a:latin typeface="Arial" panose="020B0604020202020204" pitchFamily="34" charset="0"/>
                  <a:cs typeface="Arial" panose="020B0604020202020204" pitchFamily="34" charset="0"/>
                </a:rPr>
                <a:t>NSCLC cohort</a:t>
              </a:r>
            </a:p>
          </p:txBody>
        </p:sp>
        <p:sp>
          <p:nvSpPr>
            <p:cNvPr id="16" name="Rectangle 15">
              <a:extLst>
                <a:ext uri="{FF2B5EF4-FFF2-40B4-BE49-F238E27FC236}">
                  <a16:creationId xmlns:a16="http://schemas.microsoft.com/office/drawing/2014/main" id="{0BD804CE-4691-4AD6-BBC8-D4DE314DE3DB}"/>
                </a:ext>
              </a:extLst>
            </p:cNvPr>
            <p:cNvSpPr>
              <a:spLocks noChangeArrowheads="1"/>
            </p:cNvSpPr>
            <p:nvPr/>
          </p:nvSpPr>
          <p:spPr bwMode="auto">
            <a:xfrm>
              <a:off x="7034470" y="3927005"/>
              <a:ext cx="1797808" cy="152699"/>
            </a:xfrm>
            <a:prstGeom prst="rect">
              <a:avLst/>
            </a:prstGeom>
            <a:solidFill>
              <a:srgbClr val="003865"/>
            </a:solidFill>
            <a:ln w="12700">
              <a:noFill/>
            </a:ln>
          </p:spPr>
          <p:txBody>
            <a:bodyPr wrap="square" anchor="ctr"/>
            <a:lstStyle/>
            <a:p>
              <a:pPr defTabSz="685783" fontAlgn="auto">
                <a:spcBef>
                  <a:spcPts val="0"/>
                </a:spcBef>
                <a:spcAft>
                  <a:spcPts val="0"/>
                </a:spcAft>
                <a:buClr>
                  <a:srgbClr val="00B4ED"/>
                </a:buClr>
              </a:pPr>
              <a:r>
                <a:rPr lang="en-US" sz="900" dirty="0">
                  <a:solidFill>
                    <a:prstClr val="white"/>
                  </a:solidFill>
                  <a:latin typeface="Arial" panose="020B0604020202020204" pitchFamily="34" charset="0"/>
                  <a:cs typeface="Arial" panose="020B0604020202020204" pitchFamily="34" charset="0"/>
                </a:rPr>
                <a:t>80 patients at 8 mg/kg</a:t>
              </a:r>
              <a:endParaRPr lang="en-US" sz="900" baseline="30000" dirty="0">
                <a:solidFill>
                  <a:prstClr val="white"/>
                </a:solidFill>
                <a:latin typeface="Arial" panose="020B0604020202020204" pitchFamily="34" charset="0"/>
                <a:cs typeface="Arial" panose="020B0604020202020204" pitchFamily="34" charset="0"/>
              </a:endParaRPr>
            </a:p>
          </p:txBody>
        </p:sp>
        <p:sp>
          <p:nvSpPr>
            <p:cNvPr id="15" name="Rectangle 17">
              <a:extLst>
                <a:ext uri="{FF2B5EF4-FFF2-40B4-BE49-F238E27FC236}">
                  <a16:creationId xmlns:a16="http://schemas.microsoft.com/office/drawing/2014/main" id="{3DDB5C30-1195-45A7-A2C2-6373A0C43F03}"/>
                </a:ext>
              </a:extLst>
            </p:cNvPr>
            <p:cNvSpPr>
              <a:spLocks noChangeArrowheads="1"/>
            </p:cNvSpPr>
            <p:nvPr/>
          </p:nvSpPr>
          <p:spPr bwMode="auto">
            <a:xfrm>
              <a:off x="7031510" y="3654361"/>
              <a:ext cx="1800768" cy="184303"/>
            </a:xfrm>
            <a:prstGeom prst="rect">
              <a:avLst/>
            </a:prstGeom>
            <a:solidFill>
              <a:srgbClr val="5EBECA"/>
            </a:solidFill>
            <a:ln w="12700">
              <a:noFill/>
            </a:ln>
          </p:spPr>
          <p:txBody>
            <a:bodyPr wrap="square" anchor="ctr"/>
            <a:lstStyle/>
            <a:p>
              <a:pPr defTabSz="685783" fontAlgn="auto">
                <a:spcBef>
                  <a:spcPts val="0"/>
                </a:spcBef>
                <a:spcAft>
                  <a:spcPts val="0"/>
                </a:spcAft>
                <a:buClr>
                  <a:srgbClr val="00B4ED"/>
                </a:buClr>
              </a:pPr>
              <a:r>
                <a:rPr lang="en-US" sz="900" dirty="0">
                  <a:solidFill>
                    <a:prstClr val="white"/>
                  </a:solidFill>
                  <a:latin typeface="Arial" panose="020B0604020202020204" pitchFamily="34" charset="0"/>
                  <a:cs typeface="Arial" panose="020B0604020202020204" pitchFamily="34" charset="0"/>
                </a:rPr>
                <a:t>50 patients at 6 mg/kg</a:t>
              </a:r>
            </a:p>
          </p:txBody>
        </p:sp>
        <p:sp>
          <p:nvSpPr>
            <p:cNvPr id="34" name="Rectangle 17">
              <a:extLst>
                <a:ext uri="{FF2B5EF4-FFF2-40B4-BE49-F238E27FC236}">
                  <a16:creationId xmlns:a16="http://schemas.microsoft.com/office/drawing/2014/main" id="{ED5204F9-EE4D-423B-8C1F-E228082C525E}"/>
                </a:ext>
              </a:extLst>
            </p:cNvPr>
            <p:cNvSpPr>
              <a:spLocks noChangeArrowheads="1"/>
            </p:cNvSpPr>
            <p:nvPr/>
          </p:nvSpPr>
          <p:spPr bwMode="auto">
            <a:xfrm>
              <a:off x="9468303" y="4430858"/>
              <a:ext cx="2715886" cy="404133"/>
            </a:xfrm>
            <a:prstGeom prst="roundRect">
              <a:avLst/>
            </a:prstGeom>
            <a:noFill/>
            <a:ln w="12700">
              <a:noFill/>
            </a:ln>
          </p:spPr>
          <p:txBody>
            <a:bodyPr wrap="square" anchor="ctr"/>
            <a:lstStyle/>
            <a:p>
              <a:pPr defTabSz="685783" fontAlgn="auto">
                <a:spcBef>
                  <a:spcPts val="0"/>
                </a:spcBef>
                <a:spcAft>
                  <a:spcPts val="0"/>
                </a:spcAft>
                <a:buClr>
                  <a:srgbClr val="00B4ED"/>
                </a:buClr>
              </a:pPr>
              <a:r>
                <a:rPr lang="en-US" sz="1200" b="1" dirty="0">
                  <a:solidFill>
                    <a:srgbClr val="0B2678"/>
                  </a:solidFill>
                  <a:latin typeface="Arial" panose="020B0604020202020204" pitchFamily="34" charset="0"/>
                  <a:cs typeface="Arial" panose="020B0604020202020204" pitchFamily="34" charset="0"/>
                </a:rPr>
                <a:t>6-mg/kg dose chosen for further development</a:t>
              </a:r>
              <a:r>
                <a:rPr lang="en-US" sz="1200" b="1" baseline="30000" dirty="0">
                  <a:solidFill>
                    <a:srgbClr val="0B2678"/>
                  </a:solidFill>
                  <a:latin typeface="Arial" panose="020B0604020202020204" pitchFamily="34" charset="0"/>
                  <a:cs typeface="Arial" panose="020B0604020202020204" pitchFamily="34" charset="0"/>
                </a:rPr>
                <a:t>6,7</a:t>
              </a:r>
            </a:p>
          </p:txBody>
        </p:sp>
        <p:sp>
          <p:nvSpPr>
            <p:cNvPr id="36" name="TextBox 35">
              <a:extLst>
                <a:ext uri="{FF2B5EF4-FFF2-40B4-BE49-F238E27FC236}">
                  <a16:creationId xmlns:a16="http://schemas.microsoft.com/office/drawing/2014/main" id="{D04B1C23-C2C7-4E8D-9FDE-2756AB470F79}"/>
                </a:ext>
              </a:extLst>
            </p:cNvPr>
            <p:cNvSpPr txBox="1"/>
            <p:nvPr/>
          </p:nvSpPr>
          <p:spPr>
            <a:xfrm>
              <a:off x="1795707" y="2804546"/>
              <a:ext cx="1995487" cy="306464"/>
            </a:xfrm>
            <a:prstGeom prst="round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783" fontAlgn="auto" hangingPunct="0">
                <a:spcBef>
                  <a:spcPts val="0"/>
                </a:spcBef>
                <a:spcAft>
                  <a:spcPts val="0"/>
                </a:spcAft>
              </a:pPr>
              <a:r>
                <a:rPr lang="en-GB" sz="900" b="1" dirty="0">
                  <a:solidFill>
                    <a:srgbClr val="0B2678"/>
                  </a:solidFill>
                  <a:latin typeface="Arial" panose="020B0604020202020204" pitchFamily="34" charset="0"/>
                  <a:cs typeface="Arial" panose="020B0604020202020204" pitchFamily="34" charset="0"/>
                  <a:sym typeface="Helvetica"/>
                </a:rPr>
                <a:t>Key Inclusion Criteria</a:t>
              </a:r>
            </a:p>
          </p:txBody>
        </p:sp>
        <p:sp>
          <p:nvSpPr>
            <p:cNvPr id="11" name="Rectangle 17">
              <a:extLst>
                <a:ext uri="{FF2B5EF4-FFF2-40B4-BE49-F238E27FC236}">
                  <a16:creationId xmlns:a16="http://schemas.microsoft.com/office/drawing/2014/main" id="{9FFC87EE-5CE2-485A-9472-A3028025D801}"/>
                </a:ext>
              </a:extLst>
            </p:cNvPr>
            <p:cNvSpPr>
              <a:spLocks noChangeArrowheads="1"/>
            </p:cNvSpPr>
            <p:nvPr/>
          </p:nvSpPr>
          <p:spPr bwMode="auto">
            <a:xfrm>
              <a:off x="4957156" y="3284355"/>
              <a:ext cx="1506958" cy="1524208"/>
            </a:xfrm>
            <a:prstGeom prst="rect">
              <a:avLst/>
            </a:prstGeom>
            <a:solidFill>
              <a:srgbClr val="DCDCFF"/>
            </a:solidFill>
            <a:ln w="19050">
              <a:solidFill>
                <a:srgbClr val="C9C9FF"/>
              </a:solidFill>
            </a:ln>
          </p:spPr>
          <p:txBody>
            <a:bodyPr wrap="none" anchor="ctr"/>
            <a:lstStyle/>
            <a:p>
              <a:pPr defTabSz="685783">
                <a:spcBef>
                  <a:spcPts val="75"/>
                </a:spcBef>
                <a:defRPr/>
              </a:pPr>
              <a:r>
                <a:rPr lang="en-US" altLang="ja-JP" sz="900" dirty="0">
                  <a:solidFill>
                    <a:prstClr val="black"/>
                  </a:solidFill>
                  <a:latin typeface="Arial" panose="020B0604020202020204" pitchFamily="34" charset="0"/>
                  <a:ea typeface="Meiryo UI" pitchFamily="50" charset="-128"/>
                  <a:cs typeface="Arial" panose="020B0604020202020204" pitchFamily="34" charset="0"/>
                </a:rPr>
                <a:t>Dato-DXd 0.27</a:t>
              </a:r>
            </a:p>
            <a:p>
              <a:pPr defTabSz="685783">
                <a:spcBef>
                  <a:spcPts val="75"/>
                </a:spcBef>
                <a:defRPr/>
              </a:pPr>
              <a:r>
                <a:rPr lang="en-US" altLang="ja-JP" sz="900" dirty="0">
                  <a:solidFill>
                    <a:prstClr val="black"/>
                  </a:solidFill>
                  <a:latin typeface="Arial" panose="020B0604020202020204" pitchFamily="34" charset="0"/>
                  <a:ea typeface="Meiryo UI" pitchFamily="50" charset="-128"/>
                  <a:cs typeface="Arial" panose="020B0604020202020204" pitchFamily="34" charset="0"/>
                </a:rPr>
                <a:t>to 10 mg/kg Q3W</a:t>
              </a:r>
              <a:r>
                <a:rPr lang="en-US" altLang="ja-JP" sz="900" baseline="30000" dirty="0">
                  <a:solidFill>
                    <a:prstClr val="black"/>
                  </a:solidFill>
                  <a:latin typeface="Arial" panose="020B0604020202020204" pitchFamily="34" charset="0"/>
                  <a:ea typeface="Meiryo UI" pitchFamily="50" charset="-128"/>
                  <a:cs typeface="Arial" panose="020B0604020202020204" pitchFamily="34" charset="0"/>
                </a:rPr>
                <a:t>d</a:t>
              </a:r>
              <a:endParaRPr lang="en-US" altLang="ja-JP" sz="900" dirty="0">
                <a:solidFill>
                  <a:prstClr val="black"/>
                </a:solidFill>
                <a:latin typeface="Arial" panose="020B0604020202020204" pitchFamily="34" charset="0"/>
                <a:ea typeface="Meiryo UI" pitchFamily="50" charset="-128"/>
                <a:cs typeface="Arial" panose="020B0604020202020204" pitchFamily="34" charset="0"/>
              </a:endParaRPr>
            </a:p>
            <a:p>
              <a:pPr defTabSz="685783">
                <a:spcBef>
                  <a:spcPts val="75"/>
                </a:spcBef>
                <a:defRPr/>
              </a:pPr>
              <a:endParaRPr lang="en-US" altLang="ja-JP" sz="900" dirty="0">
                <a:solidFill>
                  <a:prstClr val="black"/>
                </a:solidFill>
                <a:latin typeface="Arial" panose="020B0604020202020204" pitchFamily="34" charset="0"/>
                <a:ea typeface="Meiryo UI" pitchFamily="50" charset="-128"/>
                <a:cs typeface="Arial" panose="020B0604020202020204" pitchFamily="34" charset="0"/>
              </a:endParaRPr>
            </a:p>
            <a:p>
              <a:pPr defTabSz="685783">
                <a:spcBef>
                  <a:spcPts val="75"/>
                </a:spcBef>
                <a:defRPr/>
              </a:pPr>
              <a:r>
                <a:rPr lang="en-US" altLang="ja-JP" sz="900" dirty="0">
                  <a:solidFill>
                    <a:prstClr val="black"/>
                  </a:solidFill>
                  <a:latin typeface="Arial" panose="020B0604020202020204" pitchFamily="34" charset="0"/>
                  <a:ea typeface="Meiryo UI" pitchFamily="50" charset="-128"/>
                  <a:cs typeface="Arial" panose="020B0604020202020204" pitchFamily="34" charset="0"/>
                </a:rPr>
                <a:t>MTD established: </a:t>
              </a:r>
              <a:br>
                <a:rPr lang="en-US" altLang="ja-JP" sz="900" dirty="0">
                  <a:solidFill>
                    <a:prstClr val="black"/>
                  </a:solidFill>
                  <a:latin typeface="Arial" panose="020B0604020202020204" pitchFamily="34" charset="0"/>
                  <a:ea typeface="Meiryo UI" pitchFamily="50" charset="-128"/>
                  <a:cs typeface="Arial" panose="020B0604020202020204" pitchFamily="34" charset="0"/>
                </a:rPr>
              </a:br>
              <a:r>
                <a:rPr lang="en-US" altLang="ja-JP" sz="900" dirty="0">
                  <a:solidFill>
                    <a:prstClr val="black"/>
                  </a:solidFill>
                  <a:latin typeface="Arial" panose="020B0604020202020204" pitchFamily="34" charset="0"/>
                  <a:ea typeface="Meiryo UI" pitchFamily="50" charset="-128"/>
                  <a:cs typeface="Arial" panose="020B0604020202020204" pitchFamily="34" charset="0"/>
                </a:rPr>
                <a:t>8 mg/kg Q3W</a:t>
              </a:r>
            </a:p>
          </p:txBody>
        </p:sp>
      </p:grpSp>
      <p:cxnSp>
        <p:nvCxnSpPr>
          <p:cNvPr id="52" name="Connector: Elbow 51">
            <a:extLst>
              <a:ext uri="{FF2B5EF4-FFF2-40B4-BE49-F238E27FC236}">
                <a16:creationId xmlns:a16="http://schemas.microsoft.com/office/drawing/2014/main" id="{5FCAE395-EC47-4D75-90FD-AF05675F8D26}"/>
              </a:ext>
            </a:extLst>
          </p:cNvPr>
          <p:cNvCxnSpPr>
            <a:cxnSpLocks/>
          </p:cNvCxnSpPr>
          <p:nvPr/>
        </p:nvCxnSpPr>
        <p:spPr>
          <a:xfrm rot="16200000" flipH="1">
            <a:off x="6465269" y="3697098"/>
            <a:ext cx="232859" cy="215879"/>
          </a:xfrm>
          <a:prstGeom prst="bentConnector3">
            <a:avLst>
              <a:gd name="adj1" fmla="val 98574"/>
            </a:avLst>
          </a:prstGeom>
          <a:ln w="12700">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07C82B50-889D-4026-B899-2018CB042C2D}"/>
              </a:ext>
            </a:extLst>
          </p:cNvPr>
          <p:cNvSpPr txBox="1"/>
          <p:nvPr/>
        </p:nvSpPr>
        <p:spPr>
          <a:xfrm>
            <a:off x="6528049" y="6381329"/>
            <a:ext cx="4093895" cy="461665"/>
          </a:xfrm>
          <a:prstGeom prst="rect">
            <a:avLst/>
          </a:prstGeom>
          <a:noFill/>
        </p:spPr>
        <p:txBody>
          <a:bodyPr wrap="square" rtlCol="0">
            <a:spAutoFit/>
          </a:bodyPr>
          <a:lstStyle/>
          <a:p>
            <a:r>
              <a:rPr lang="en-US" sz="2400" dirty="0"/>
              <a:t>Garon EB et al. WCLC 2021</a:t>
            </a:r>
          </a:p>
        </p:txBody>
      </p:sp>
    </p:spTree>
    <p:extLst>
      <p:ext uri="{BB962C8B-B14F-4D97-AF65-F5344CB8AC3E}">
        <p14:creationId xmlns:p14="http://schemas.microsoft.com/office/powerpoint/2010/main" val="941309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object 52">
            <a:extLst>
              <a:ext uri="{FF2B5EF4-FFF2-40B4-BE49-F238E27FC236}">
                <a16:creationId xmlns:a16="http://schemas.microsoft.com/office/drawing/2014/main" id="{47275127-F3F7-4CE8-BE63-08637EE18DA0}"/>
              </a:ext>
            </a:extLst>
          </p:cNvPr>
          <p:cNvSpPr txBox="1"/>
          <p:nvPr/>
        </p:nvSpPr>
        <p:spPr>
          <a:xfrm>
            <a:off x="1603954" y="5054031"/>
            <a:ext cx="8905663" cy="344522"/>
          </a:xfrm>
          <a:prstGeom prst="rect">
            <a:avLst/>
          </a:prstGeom>
          <a:noFill/>
        </p:spPr>
        <p:txBody>
          <a:bodyPr vert="horz" wrap="square" lIns="34291" tIns="32579" rIns="34291" bIns="34291" rtlCol="0" anchor="b">
            <a:spAutoFit/>
          </a:bodyPr>
          <a:lstStyle/>
          <a:p>
            <a:r>
              <a:rPr lang="en-US" sz="600" dirty="0">
                <a:solidFill>
                  <a:schemeClr val="bg2">
                    <a:lumMod val="50000"/>
                  </a:schemeClr>
                </a:solidFill>
                <a:latin typeface="Arial" panose="020B0604020202020204" pitchFamily="34" charset="0"/>
                <a:cs typeface="Arial" panose="020B0604020202020204" pitchFamily="34" charset="0"/>
              </a:rPr>
              <a:t>Data cutoff: April 6, 2021.</a:t>
            </a:r>
            <a:endParaRPr lang="en-US" sz="600" baseline="30000" dirty="0">
              <a:solidFill>
                <a:schemeClr val="bg2">
                  <a:lumMod val="50000"/>
                </a:schemeClr>
              </a:solidFill>
              <a:latin typeface="Arial" panose="020B0604020202020204" pitchFamily="34" charset="0"/>
              <a:cs typeface="Arial" panose="020B0604020202020204" pitchFamily="34" charset="0"/>
            </a:endParaRPr>
          </a:p>
          <a:p>
            <a:r>
              <a:rPr lang="en-US" sz="600" dirty="0">
                <a:solidFill>
                  <a:schemeClr val="bg2">
                    <a:lumMod val="50000"/>
                  </a:schemeClr>
                </a:solidFill>
                <a:latin typeface="Arial" panose="020B0604020202020204" pitchFamily="34" charset="0"/>
                <a:cs typeface="Arial" panose="020B0604020202020204" pitchFamily="34" charset="0"/>
              </a:rPr>
              <a:t>BICR, blinded independent central review; CR, complete response; DOR, duration of response; NE, not evaluable; ORR, objective response rate; PD, progressive disease; PR, partial response; SOD, sum of diameters; SD, stable disease.</a:t>
            </a:r>
          </a:p>
          <a:p>
            <a:r>
              <a:rPr lang="en-US" sz="600" baseline="30000" dirty="0">
                <a:solidFill>
                  <a:schemeClr val="bg2">
                    <a:lumMod val="50000"/>
                  </a:schemeClr>
                </a:solidFill>
                <a:latin typeface="Arial" panose="020B0604020202020204" pitchFamily="34" charset="0"/>
                <a:cs typeface="Arial" panose="020B0604020202020204" pitchFamily="34" charset="0"/>
              </a:rPr>
              <a:t>a </a:t>
            </a:r>
            <a:r>
              <a:rPr lang="en-US" sz="600" dirty="0">
                <a:solidFill>
                  <a:schemeClr val="bg2">
                    <a:lumMod val="50000"/>
                  </a:schemeClr>
                </a:solidFill>
                <a:latin typeface="Arial" panose="020B0604020202020204" pitchFamily="34" charset="0"/>
                <a:cs typeface="Arial" panose="020B0604020202020204" pitchFamily="34" charset="0"/>
              </a:rPr>
              <a:t>Includes response-evaluable patients who had ≥1 postbaseline tumor assessment or discontinued treatment. </a:t>
            </a:r>
            <a:r>
              <a:rPr lang="en-US" sz="600" baseline="30000" dirty="0">
                <a:solidFill>
                  <a:schemeClr val="bg2">
                    <a:lumMod val="50000"/>
                  </a:schemeClr>
                </a:solidFill>
                <a:latin typeface="Arial" panose="020B0604020202020204" pitchFamily="34" charset="0"/>
                <a:cs typeface="Arial" panose="020B0604020202020204" pitchFamily="34" charset="0"/>
              </a:rPr>
              <a:t>b</a:t>
            </a:r>
            <a:r>
              <a:rPr lang="en-US" sz="600" dirty="0">
                <a:solidFill>
                  <a:schemeClr val="bg2">
                    <a:lumMod val="50000"/>
                  </a:schemeClr>
                </a:solidFill>
                <a:latin typeface="Arial" panose="020B0604020202020204" pitchFamily="34" charset="0"/>
                <a:cs typeface="Arial" panose="020B0604020202020204" pitchFamily="34" charset="0"/>
              </a:rPr>
              <a:t> ORR and CR/PR include 1 response in the 6-mg/kg cohort that is pending confirmation. </a:t>
            </a:r>
          </a:p>
        </p:txBody>
      </p:sp>
      <p:sp>
        <p:nvSpPr>
          <p:cNvPr id="211" name="Title 6">
            <a:extLst>
              <a:ext uri="{FF2B5EF4-FFF2-40B4-BE49-F238E27FC236}">
                <a16:creationId xmlns:a16="http://schemas.microsoft.com/office/drawing/2014/main" id="{829DDF57-8E4B-4649-A7A6-20D603F76954}"/>
              </a:ext>
            </a:extLst>
          </p:cNvPr>
          <p:cNvSpPr txBox="1">
            <a:spLocks/>
          </p:cNvSpPr>
          <p:nvPr/>
        </p:nvSpPr>
        <p:spPr>
          <a:xfrm>
            <a:off x="1619251" y="565408"/>
            <a:ext cx="7886700" cy="573881"/>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a:lstStyle>
          <a:p>
            <a:r>
              <a:rPr lang="en-US" sz="2400" i="1" dirty="0"/>
              <a:t> </a:t>
            </a:r>
          </a:p>
          <a:p>
            <a:r>
              <a:rPr lang="en-US" sz="2400" dirty="0"/>
              <a:t>Antitumor Activity of Dato-DXd</a:t>
            </a:r>
          </a:p>
          <a:p>
            <a:endParaRPr lang="en-US" sz="2400" dirty="0"/>
          </a:p>
        </p:txBody>
      </p:sp>
      <p:pic>
        <p:nvPicPr>
          <p:cNvPr id="5" name="Picture 4">
            <a:extLst>
              <a:ext uri="{FF2B5EF4-FFF2-40B4-BE49-F238E27FC236}">
                <a16:creationId xmlns:a16="http://schemas.microsoft.com/office/drawing/2014/main" id="{F06AE0CE-F407-499E-87EF-ABC7FF81E197}"/>
              </a:ext>
            </a:extLst>
          </p:cNvPr>
          <p:cNvPicPr>
            <a:picLocks noChangeAspect="1"/>
          </p:cNvPicPr>
          <p:nvPr/>
        </p:nvPicPr>
        <p:blipFill>
          <a:blip r:embed="rId3"/>
          <a:stretch>
            <a:fillRect/>
          </a:stretch>
        </p:blipFill>
        <p:spPr>
          <a:xfrm>
            <a:off x="1524000" y="5631266"/>
            <a:ext cx="9144000" cy="600075"/>
          </a:xfrm>
          <a:prstGeom prst="rect">
            <a:avLst/>
          </a:prstGeom>
        </p:spPr>
      </p:pic>
      <p:graphicFrame>
        <p:nvGraphicFramePr>
          <p:cNvPr id="85" name="Table 84">
            <a:extLst>
              <a:ext uri="{FF2B5EF4-FFF2-40B4-BE49-F238E27FC236}">
                <a16:creationId xmlns:a16="http://schemas.microsoft.com/office/drawing/2014/main" id="{DE93FF72-B85A-41FD-886E-A0526A0FC841}"/>
              </a:ext>
            </a:extLst>
          </p:cNvPr>
          <p:cNvGraphicFramePr>
            <a:graphicFrameLocks noGrp="1"/>
          </p:cNvGraphicFramePr>
          <p:nvPr/>
        </p:nvGraphicFramePr>
        <p:xfrm>
          <a:off x="1666075" y="1656836"/>
          <a:ext cx="4101084" cy="2392690"/>
        </p:xfrm>
        <a:graphic>
          <a:graphicData uri="http://schemas.openxmlformats.org/drawingml/2006/table">
            <a:tbl>
              <a:tblPr bandRow="1">
                <a:tableStyleId>{5FD0F851-EC5A-4D38-B0AD-8093EC10F338}</a:tableStyleId>
              </a:tblPr>
              <a:tblGrid>
                <a:gridCol w="1837944">
                  <a:extLst>
                    <a:ext uri="{9D8B030D-6E8A-4147-A177-3AD203B41FA5}">
                      <a16:colId xmlns:a16="http://schemas.microsoft.com/office/drawing/2014/main" val="1195472015"/>
                    </a:ext>
                  </a:extLst>
                </a:gridCol>
                <a:gridCol w="754380">
                  <a:extLst>
                    <a:ext uri="{9D8B030D-6E8A-4147-A177-3AD203B41FA5}">
                      <a16:colId xmlns:a16="http://schemas.microsoft.com/office/drawing/2014/main" val="1414156227"/>
                    </a:ext>
                  </a:extLst>
                </a:gridCol>
                <a:gridCol w="754380">
                  <a:extLst>
                    <a:ext uri="{9D8B030D-6E8A-4147-A177-3AD203B41FA5}">
                      <a16:colId xmlns:a16="http://schemas.microsoft.com/office/drawing/2014/main" val="86874700"/>
                    </a:ext>
                  </a:extLst>
                </a:gridCol>
                <a:gridCol w="754380">
                  <a:extLst>
                    <a:ext uri="{9D8B030D-6E8A-4147-A177-3AD203B41FA5}">
                      <a16:colId xmlns:a16="http://schemas.microsoft.com/office/drawing/2014/main" val="193292502"/>
                    </a:ext>
                  </a:extLst>
                </a:gridCol>
              </a:tblGrid>
              <a:tr h="210821">
                <a:tc rowSpan="2">
                  <a:txBody>
                    <a:bodyPr/>
                    <a:lstStyle/>
                    <a:p>
                      <a:pPr algn="l"/>
                      <a:r>
                        <a:rPr lang="en-US" sz="900" b="1" dirty="0">
                          <a:solidFill>
                            <a:schemeClr val="bg1"/>
                          </a:solidFill>
                          <a:latin typeface="Arial" panose="020B0604020202020204" pitchFamily="34" charset="0"/>
                          <a:cs typeface="Arial" panose="020B0604020202020204" pitchFamily="34" charset="0"/>
                        </a:rPr>
                        <a:t>Patients</a:t>
                      </a:r>
                      <a:r>
                        <a:rPr lang="en-US" sz="900" b="1" baseline="30000" dirty="0">
                          <a:solidFill>
                            <a:schemeClr val="bg1"/>
                          </a:solidFill>
                          <a:latin typeface="Arial" panose="020B0604020202020204" pitchFamily="34" charset="0"/>
                          <a:cs typeface="Arial" panose="020B0604020202020204" pitchFamily="34" charset="0"/>
                        </a:rPr>
                        <a:t>a</a:t>
                      </a:r>
                      <a:endParaRPr lang="en-US" sz="900" b="1" dirty="0">
                        <a:solidFill>
                          <a:schemeClr val="bg1"/>
                        </a:solidFill>
                        <a:latin typeface="Arial" panose="020B0604020202020204" pitchFamily="34" charset="0"/>
                        <a:cs typeface="Arial" panose="020B0604020202020204" pitchFamily="34" charset="0"/>
                      </a:endParaRPr>
                    </a:p>
                  </a:txBody>
                  <a:tcPr marL="68580" marR="68580" marT="34291" marB="34291" anchor="b">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F8A85"/>
                    </a:solidFill>
                  </a:tcPr>
                </a:tc>
                <a:tc gridSpan="3">
                  <a:txBody>
                    <a:bodyPr/>
                    <a:lstStyle/>
                    <a:p>
                      <a:pPr algn="ctr"/>
                      <a:r>
                        <a:rPr lang="en-US" sz="900" b="1" dirty="0">
                          <a:solidFill>
                            <a:schemeClr val="bg1"/>
                          </a:solidFill>
                          <a:latin typeface="Arial" panose="020B0604020202020204" pitchFamily="34" charset="0"/>
                          <a:cs typeface="Arial" panose="020B0604020202020204" pitchFamily="34" charset="0"/>
                        </a:rPr>
                        <a:t>Dato-DXd dose</a:t>
                      </a:r>
                    </a:p>
                  </a:txBody>
                  <a:tcPr marL="68580" marR="68580" marT="34291" marB="34291" anchor="ctr">
                    <a:lnL w="12700" cap="flat" cmpd="sng" algn="ctr">
                      <a:solidFill>
                        <a:schemeClr val="bg1"/>
                      </a:solidFill>
                      <a:prstDash val="solid"/>
                      <a:round/>
                      <a:headEnd type="none" w="med" len="med"/>
                      <a:tailEnd type="none" w="med" len="med"/>
                    </a:lnL>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F8A85"/>
                    </a:solidFill>
                  </a:tcPr>
                </a:tc>
                <a:tc hMerge="1">
                  <a:txBody>
                    <a:bodyPr/>
                    <a:lstStyle/>
                    <a:p>
                      <a:pPr algn="ctr"/>
                      <a:endParaRPr lang="en-US" sz="1200" b="1" dirty="0">
                        <a:solidFill>
                          <a:schemeClr val="bg1"/>
                        </a:solidFill>
                        <a:latin typeface="Arial" panose="020B0604020202020204" pitchFamily="34" charset="0"/>
                        <a:cs typeface="Arial" panose="020B0604020202020204" pitchFamily="34" charset="0"/>
                      </a:endParaRPr>
                    </a:p>
                  </a:txBody>
                  <a:tcPr marT="0" marB="18288" anchor="ctr">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23F88"/>
                    </a:solidFill>
                  </a:tcPr>
                </a:tc>
                <a:tc hMerge="1">
                  <a:txBody>
                    <a:bodyPr/>
                    <a:lstStyle/>
                    <a:p>
                      <a:pPr algn="ctr"/>
                      <a:endParaRPr lang="en-US" sz="1200" b="1" dirty="0">
                        <a:solidFill>
                          <a:schemeClr val="bg1"/>
                        </a:solidFill>
                        <a:latin typeface="Arial" panose="020B0604020202020204" pitchFamily="34" charset="0"/>
                        <a:cs typeface="Arial" panose="020B0604020202020204" pitchFamily="34" charset="0"/>
                      </a:endParaRPr>
                    </a:p>
                  </a:txBody>
                  <a:tcPr marT="0" marB="18288" anchor="ctr">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23F88"/>
                    </a:solidFill>
                  </a:tcPr>
                </a:tc>
                <a:extLst>
                  <a:ext uri="{0D108BD9-81ED-4DB2-BD59-A6C34878D82A}">
                    <a16:rowId xmlns:a16="http://schemas.microsoft.com/office/drawing/2014/main" val="4238084129"/>
                  </a:ext>
                </a:extLst>
              </a:tr>
              <a:tr h="353061">
                <a:tc vMerge="1">
                  <a:txBody>
                    <a:bodyPr/>
                    <a:lstStyle>
                      <a:lvl1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1pPr>
                      <a:lvl2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2pPr>
                      <a:lvl3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3pPr>
                      <a:lvl4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4pPr>
                      <a:lvl5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5pPr>
                      <a:lvl6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6pPr>
                      <a:lvl7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7pPr>
                      <a:lvl8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8pPr>
                      <a:lvl9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9pPr>
                    </a:lstStyle>
                    <a:p>
                      <a:pPr algn="ctr"/>
                      <a:endParaRPr lang="en-US" sz="1200" b="1" dirty="0">
                        <a:solidFill>
                          <a:schemeClr val="bg1"/>
                        </a:solidFill>
                        <a:latin typeface="Arial" panose="020B0604020202020204" pitchFamily="34" charset="0"/>
                        <a:cs typeface="Arial" panose="020B0604020202020204" pitchFamily="34" charset="0"/>
                      </a:endParaRPr>
                    </a:p>
                  </a:txBody>
                  <a:tcPr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023F88"/>
                    </a:solidFill>
                  </a:tcPr>
                </a:tc>
                <a:tc>
                  <a:txBody>
                    <a:bodyPr/>
                    <a:lstStyle>
                      <a:lvl1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1pPr>
                      <a:lvl2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2pPr>
                      <a:lvl3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3pPr>
                      <a:lvl4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4pPr>
                      <a:lvl5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5pPr>
                      <a:lvl6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6pPr>
                      <a:lvl7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7pPr>
                      <a:lvl8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8pPr>
                      <a:lvl9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9pPr>
                    </a:lstStyle>
                    <a:p>
                      <a:pPr algn="ctr"/>
                      <a:r>
                        <a:rPr lang="en-US" sz="900" dirty="0">
                          <a:solidFill>
                            <a:schemeClr val="bg1"/>
                          </a:solidFill>
                          <a:latin typeface="Arial" panose="020B0604020202020204" pitchFamily="34" charset="0"/>
                          <a:cs typeface="Arial" panose="020B0604020202020204" pitchFamily="34" charset="0"/>
                        </a:rPr>
                        <a:t>4 mg/kg </a:t>
                      </a:r>
                    </a:p>
                    <a:p>
                      <a:pPr algn="ctr"/>
                      <a:r>
                        <a:rPr lang="en-US" sz="900" dirty="0">
                          <a:solidFill>
                            <a:schemeClr val="bg1"/>
                          </a:solidFill>
                          <a:latin typeface="Arial" panose="020B0604020202020204" pitchFamily="34" charset="0"/>
                          <a:cs typeface="Arial" panose="020B0604020202020204" pitchFamily="34" charset="0"/>
                        </a:rPr>
                        <a:t>(n=50)</a:t>
                      </a:r>
                      <a:endParaRPr lang="en-US" sz="900" b="1" dirty="0">
                        <a:solidFill>
                          <a:schemeClr val="bg1"/>
                        </a:solidFill>
                        <a:latin typeface="Arial" panose="020B0604020202020204" pitchFamily="34" charset="0"/>
                        <a:cs typeface="Arial" panose="020B0604020202020204" pitchFamily="34" charset="0"/>
                      </a:endParaRPr>
                    </a:p>
                  </a:txBody>
                  <a:tcPr marL="68580" marR="68580" marT="34291" marB="3429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D000"/>
                    </a:solidFill>
                  </a:tcPr>
                </a:tc>
                <a:tc>
                  <a:txBody>
                    <a:bodyPr/>
                    <a:lstStyle>
                      <a:lvl1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1pPr>
                      <a:lvl2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2pPr>
                      <a:lvl3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3pPr>
                      <a:lvl4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4pPr>
                      <a:lvl5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5pPr>
                      <a:lvl6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6pPr>
                      <a:lvl7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7pPr>
                      <a:lvl8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8pPr>
                      <a:lvl9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9pPr>
                    </a:lstStyle>
                    <a:p>
                      <a:pPr algn="ctr"/>
                      <a:r>
                        <a:rPr lang="en-US" sz="900" dirty="0">
                          <a:solidFill>
                            <a:schemeClr val="bg1"/>
                          </a:solidFill>
                          <a:latin typeface="Arial" panose="020B0604020202020204" pitchFamily="34" charset="0"/>
                          <a:cs typeface="Arial" panose="020B0604020202020204" pitchFamily="34" charset="0"/>
                        </a:rPr>
                        <a:t>6 mg/kg </a:t>
                      </a:r>
                    </a:p>
                    <a:p>
                      <a:pPr algn="ctr"/>
                      <a:r>
                        <a:rPr lang="en-US" sz="900" dirty="0">
                          <a:solidFill>
                            <a:schemeClr val="bg1"/>
                          </a:solidFill>
                          <a:latin typeface="Arial" panose="020B0604020202020204" pitchFamily="34" charset="0"/>
                          <a:cs typeface="Arial" panose="020B0604020202020204" pitchFamily="34" charset="0"/>
                        </a:rPr>
                        <a:t>(n=50)</a:t>
                      </a:r>
                      <a:endParaRPr lang="en-US" sz="900" b="1" dirty="0">
                        <a:solidFill>
                          <a:schemeClr val="bg1"/>
                        </a:solidFill>
                        <a:latin typeface="Arial" panose="020B0604020202020204" pitchFamily="34" charset="0"/>
                        <a:cs typeface="Arial" panose="020B0604020202020204" pitchFamily="34" charset="0"/>
                      </a:endParaRPr>
                    </a:p>
                  </a:txBody>
                  <a:tcPr marL="68580" marR="68580" marT="34291" marB="3429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EBECA"/>
                    </a:solidFill>
                  </a:tcPr>
                </a:tc>
                <a:tc>
                  <a:txBody>
                    <a:bodyPr/>
                    <a:lstStyle>
                      <a:lvl1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1pPr>
                      <a:lvl2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2pPr>
                      <a:lvl3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3pPr>
                      <a:lvl4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4pPr>
                      <a:lvl5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5pPr>
                      <a:lvl6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6pPr>
                      <a:lvl7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7pPr>
                      <a:lvl8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8pPr>
                      <a:lvl9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9pPr>
                    </a:lstStyle>
                    <a:p>
                      <a:pPr algn="ctr"/>
                      <a:r>
                        <a:rPr lang="en-US" sz="900" dirty="0">
                          <a:solidFill>
                            <a:schemeClr val="bg1"/>
                          </a:solidFill>
                          <a:latin typeface="Arial" panose="020B0604020202020204" pitchFamily="34" charset="0"/>
                          <a:cs typeface="Arial" panose="020B0604020202020204" pitchFamily="34" charset="0"/>
                        </a:rPr>
                        <a:t>8 mg/kg</a:t>
                      </a:r>
                    </a:p>
                    <a:p>
                      <a:pPr algn="ctr"/>
                      <a:r>
                        <a:rPr lang="en-US" sz="900" dirty="0">
                          <a:solidFill>
                            <a:schemeClr val="bg1"/>
                          </a:solidFill>
                          <a:latin typeface="Arial" panose="020B0604020202020204" pitchFamily="34" charset="0"/>
                          <a:cs typeface="Arial" panose="020B0604020202020204" pitchFamily="34" charset="0"/>
                        </a:rPr>
                        <a:t> (n=80)</a:t>
                      </a:r>
                      <a:endParaRPr lang="en-US" sz="900" b="1" dirty="0">
                        <a:solidFill>
                          <a:schemeClr val="bg1"/>
                        </a:solidFill>
                        <a:latin typeface="Arial" panose="020B0604020202020204" pitchFamily="34" charset="0"/>
                        <a:cs typeface="Arial" panose="020B0604020202020204" pitchFamily="34" charset="0"/>
                      </a:endParaRPr>
                    </a:p>
                  </a:txBody>
                  <a:tcPr marL="68580" marR="68580" marT="34291" marB="34291" anchor="b">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865"/>
                    </a:solidFill>
                  </a:tcPr>
                </a:tc>
                <a:extLst>
                  <a:ext uri="{0D108BD9-81ED-4DB2-BD59-A6C34878D82A}">
                    <a16:rowId xmlns:a16="http://schemas.microsoft.com/office/drawing/2014/main" val="1952263706"/>
                  </a:ext>
                </a:extLst>
              </a:tr>
              <a:tr h="210821">
                <a:tc>
                  <a:txBody>
                    <a:bodyPr/>
                    <a:lst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9pPr>
                    </a:lstStyle>
                    <a:p>
                      <a:pPr marL="7938" indent="0" algn="l">
                        <a:lnSpc>
                          <a:spcPct val="100000"/>
                        </a:lnSpc>
                        <a:tabLst/>
                      </a:pPr>
                      <a:r>
                        <a:rPr lang="en-US" sz="900" b="1" dirty="0">
                          <a:solidFill>
                            <a:schemeClr val="tx1"/>
                          </a:solidFill>
                          <a:latin typeface="Arial" panose="020B0604020202020204" pitchFamily="34" charset="0"/>
                          <a:cs typeface="Arial" panose="020B0604020202020204" pitchFamily="34" charset="0"/>
                        </a:rPr>
                        <a:t>ORR</a:t>
                      </a:r>
                      <a:r>
                        <a:rPr kumimoji="1" lang="en-US" sz="900" b="1" i="0" u="none" strike="noStrike" kern="1200" cap="none" spc="0" baseline="0" dirty="0">
                          <a:ln>
                            <a:noFill/>
                          </a:ln>
                          <a:solidFill>
                            <a:schemeClr val="tx1"/>
                          </a:solidFill>
                          <a:uFillTx/>
                          <a:latin typeface="Arial" panose="020B0604020202020204" pitchFamily="34" charset="0"/>
                          <a:ea typeface="+mn-ea"/>
                          <a:cs typeface="Arial" panose="020B0604020202020204" pitchFamily="34" charset="0"/>
                          <a:sym typeface="Gill Sans"/>
                        </a:rPr>
                        <a:t>, n (%)</a:t>
                      </a:r>
                      <a:r>
                        <a:rPr kumimoji="1" lang="en-US" sz="900" b="1" i="0" u="none" strike="noStrike" kern="1200" cap="none" spc="0" baseline="30000" dirty="0">
                          <a:ln>
                            <a:noFill/>
                          </a:ln>
                          <a:solidFill>
                            <a:schemeClr val="tx1"/>
                          </a:solidFill>
                          <a:uFillTx/>
                          <a:latin typeface="Arial" panose="020B0604020202020204" pitchFamily="34" charset="0"/>
                          <a:ea typeface="+mn-ea"/>
                          <a:cs typeface="Arial" panose="020B0604020202020204" pitchFamily="34" charset="0"/>
                          <a:sym typeface="Gill Sans"/>
                        </a:rPr>
                        <a:t>b</a:t>
                      </a:r>
                      <a:endParaRPr lang="en-US" sz="900" b="1" baseline="30000" dirty="0">
                        <a:solidFill>
                          <a:schemeClr val="tx1"/>
                        </a:solidFill>
                        <a:latin typeface="Arial" panose="020B0604020202020204" pitchFamily="34" charset="0"/>
                        <a:cs typeface="Arial" panose="020B0604020202020204" pitchFamily="34" charset="0"/>
                      </a:endParaRPr>
                    </a:p>
                  </a:txBody>
                  <a:tcPr marL="68580" marR="68580" marT="34291" marB="34291" anchor="ctr">
                    <a:lnL>
                      <a:noFill/>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9p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12 (24)</a:t>
                      </a:r>
                    </a:p>
                  </a:txBody>
                  <a:tcPr marL="5715" marR="5715" marT="34291" marB="34291"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9p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14 (28)</a:t>
                      </a:r>
                    </a:p>
                  </a:txBody>
                  <a:tcPr marL="5715" marR="5715" marT="34291" marB="34291"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dk1"/>
                          </a:solidFill>
                          <a:uFillTx/>
                          <a:latin typeface="Arial"/>
                          <a:sym typeface="Gill Sans"/>
                        </a:defRPr>
                      </a:lvl9p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19 (24)</a:t>
                      </a:r>
                    </a:p>
                  </a:txBody>
                  <a:tcPr marL="5715" marR="5715" marT="34291" marB="34291" anchor="ctr">
                    <a:lnL w="635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2708780188"/>
                  </a:ext>
                </a:extLst>
              </a:tr>
              <a:tr h="210821">
                <a:tc>
                  <a:txBody>
                    <a:bodyPr/>
                    <a:lstStyle/>
                    <a:p>
                      <a:pPr marL="7938" indent="165100" algn="l">
                        <a:lnSpc>
                          <a:spcPct val="100000"/>
                        </a:lnSpc>
                        <a:tabLst/>
                      </a:pPr>
                      <a:r>
                        <a:rPr lang="en-US" sz="900" b="1" baseline="0" dirty="0">
                          <a:solidFill>
                            <a:schemeClr val="tx1"/>
                          </a:solidFill>
                          <a:latin typeface="Arial" panose="020B0604020202020204" pitchFamily="34" charset="0"/>
                          <a:cs typeface="Arial" panose="020B0604020202020204" pitchFamily="34" charset="0"/>
                        </a:rPr>
                        <a:t>CR, n (%)</a:t>
                      </a:r>
                    </a:p>
                  </a:txBody>
                  <a:tcPr marL="68580" marR="68580" marT="34291" marB="34291" anchor="ctr">
                    <a:lnL>
                      <a:noFill/>
                    </a:lnL>
                    <a:lnR w="63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0</a:t>
                      </a:r>
                    </a:p>
                  </a:txBody>
                  <a:tcPr marL="5715" marR="5715" marT="34291" marB="34291"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0</a:t>
                      </a:r>
                    </a:p>
                  </a:txBody>
                  <a:tcPr marL="5715" marR="5715" marT="34291" marB="34291"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1 (1)</a:t>
                      </a:r>
                    </a:p>
                  </a:txBody>
                  <a:tcPr marL="5715" marR="5715" marT="34291" marB="34291" anchor="ctr">
                    <a:lnL w="635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1101679128"/>
                  </a:ext>
                </a:extLst>
              </a:tr>
              <a:tr h="210821">
                <a:tc>
                  <a:txBody>
                    <a:bodyPr/>
                    <a:lstStyle/>
                    <a:p>
                      <a:pPr marL="7938" indent="165100" algn="l">
                        <a:lnSpc>
                          <a:spcPct val="100000"/>
                        </a:lnSpc>
                        <a:tabLst/>
                      </a:pPr>
                      <a:r>
                        <a:rPr lang="en-US" sz="900" b="1" baseline="0" dirty="0">
                          <a:solidFill>
                            <a:schemeClr val="tx1"/>
                          </a:solidFill>
                          <a:latin typeface="Arial" panose="020B0604020202020204" pitchFamily="34" charset="0"/>
                          <a:cs typeface="Arial" panose="020B0604020202020204" pitchFamily="34" charset="0"/>
                        </a:rPr>
                        <a:t>PR, n (%)</a:t>
                      </a:r>
                      <a:r>
                        <a:rPr lang="en-US" sz="900" b="1" baseline="30000" dirty="0">
                          <a:solidFill>
                            <a:schemeClr val="tx1"/>
                          </a:solidFill>
                          <a:latin typeface="Arial" panose="020B0604020202020204" pitchFamily="34" charset="0"/>
                          <a:cs typeface="Arial" panose="020B0604020202020204" pitchFamily="34" charset="0"/>
                        </a:rPr>
                        <a:t>b</a:t>
                      </a:r>
                    </a:p>
                  </a:txBody>
                  <a:tcPr marL="68580" marR="68580" marT="34291" marB="34291" anchor="ctr">
                    <a:lnL>
                      <a:noFill/>
                    </a:lnL>
                    <a:lnR w="63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12 (24)</a:t>
                      </a:r>
                    </a:p>
                  </a:txBody>
                  <a:tcPr marL="5715" marR="5715" marT="34291" marB="34291"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14 (28)</a:t>
                      </a:r>
                    </a:p>
                  </a:txBody>
                  <a:tcPr marL="5715" marR="5715" marT="34291" marB="34291"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18 (23)</a:t>
                      </a:r>
                    </a:p>
                  </a:txBody>
                  <a:tcPr marL="5715" marR="5715" marT="34291" marB="34291" anchor="ctr">
                    <a:lnL w="635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1002376330"/>
                  </a:ext>
                </a:extLst>
              </a:tr>
              <a:tr h="210821">
                <a:tc>
                  <a:txBody>
                    <a:bodyPr/>
                    <a:lstStyle/>
                    <a:p>
                      <a:pPr marL="7938"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latin typeface="Arial" panose="020B0604020202020204" pitchFamily="34" charset="0"/>
                          <a:cs typeface="Arial" panose="020B0604020202020204" pitchFamily="34" charset="0"/>
                        </a:rPr>
                        <a:t>SD, n (%)</a:t>
                      </a:r>
                    </a:p>
                  </a:txBody>
                  <a:tcPr marL="68580" marR="68580" marT="34291" marB="34291" anchor="ctr">
                    <a:lnL>
                      <a:noFill/>
                    </a:lnL>
                    <a:lnR w="63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25 (50)</a:t>
                      </a:r>
                    </a:p>
                  </a:txBody>
                  <a:tcPr marL="5715" marR="5715" marT="34291" marB="34291"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20 (40)</a:t>
                      </a:r>
                    </a:p>
                  </a:txBody>
                  <a:tcPr marL="5715" marR="5715" marT="34291" marB="34291"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42 (53)</a:t>
                      </a:r>
                    </a:p>
                  </a:txBody>
                  <a:tcPr marL="5715" marR="5715" marT="34291" marB="34291" anchor="ctr">
                    <a:lnL w="635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00742536"/>
                  </a:ext>
                </a:extLst>
              </a:tr>
              <a:tr h="210821">
                <a:tc>
                  <a:txBody>
                    <a:bodyPr/>
                    <a:lstStyle/>
                    <a:p>
                      <a:pPr marL="7938"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latin typeface="Arial" panose="020B0604020202020204" pitchFamily="34" charset="0"/>
                          <a:cs typeface="Arial" panose="020B0604020202020204" pitchFamily="34" charset="0"/>
                        </a:rPr>
                        <a:t>Non-CR/PD, n (%)</a:t>
                      </a:r>
                    </a:p>
                  </a:txBody>
                  <a:tcPr marL="68580" marR="68580" marT="34291" marB="34291" anchor="ctr">
                    <a:lnL>
                      <a:noFill/>
                    </a:lnL>
                    <a:lnR w="63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1 (2)</a:t>
                      </a:r>
                    </a:p>
                  </a:txBody>
                  <a:tcPr marL="5715" marR="5715" marT="34291" marB="34291"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2 (4)</a:t>
                      </a:r>
                    </a:p>
                  </a:txBody>
                  <a:tcPr marL="5715" marR="5715" marT="34291" marB="34291"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2 (3)</a:t>
                      </a:r>
                    </a:p>
                  </a:txBody>
                  <a:tcPr marL="5715" marR="5715" marT="34291" marB="34291" anchor="ctr">
                    <a:lnL w="635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2538699445"/>
                  </a:ext>
                </a:extLst>
              </a:tr>
              <a:tr h="210821">
                <a:tc>
                  <a:txBody>
                    <a:bodyPr/>
                    <a:lstStyle/>
                    <a:p>
                      <a:pPr marL="7938" indent="0" algn="l">
                        <a:lnSpc>
                          <a:spcPct val="100000"/>
                        </a:lnSpc>
                        <a:tabLst/>
                      </a:pPr>
                      <a:r>
                        <a:rPr lang="en-US" sz="900" b="1" dirty="0">
                          <a:solidFill>
                            <a:schemeClr val="tx1"/>
                          </a:solidFill>
                          <a:latin typeface="Arial" panose="020B0604020202020204" pitchFamily="34" charset="0"/>
                          <a:cs typeface="Arial" panose="020B0604020202020204" pitchFamily="34" charset="0"/>
                        </a:rPr>
                        <a:t>PD, n (%)</a:t>
                      </a:r>
                    </a:p>
                  </a:txBody>
                  <a:tcPr marL="68580" marR="68580" marT="34291" marB="3429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7 (14)</a:t>
                      </a:r>
                    </a:p>
                  </a:txBody>
                  <a:tcPr marL="68580" marR="68580" marT="34291" marB="3429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10 (20)</a:t>
                      </a:r>
                    </a:p>
                  </a:txBody>
                  <a:tcPr marL="68580" marR="68580" marT="34291" marB="3429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8 (10)</a:t>
                      </a:r>
                    </a:p>
                  </a:txBody>
                  <a:tcPr marL="68580" marR="68580" marT="34291" marB="3429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92324148"/>
                  </a:ext>
                </a:extLst>
              </a:tr>
              <a:tr h="210821">
                <a:tc>
                  <a:txBody>
                    <a:bodyPr/>
                    <a:lstStyle/>
                    <a:p>
                      <a:pPr marL="7938" indent="0" algn="l">
                        <a:lnSpc>
                          <a:spcPct val="100000"/>
                        </a:lnSpc>
                        <a:tabLst/>
                      </a:pPr>
                      <a:r>
                        <a:rPr lang="en-US" sz="900" b="1" dirty="0">
                          <a:solidFill>
                            <a:schemeClr val="tx1"/>
                          </a:solidFill>
                          <a:latin typeface="Arial" panose="020B0604020202020204" pitchFamily="34" charset="0"/>
                          <a:cs typeface="Arial" panose="020B0604020202020204" pitchFamily="34" charset="0"/>
                        </a:rPr>
                        <a:t>NE, n (%)</a:t>
                      </a:r>
                    </a:p>
                  </a:txBody>
                  <a:tcPr marL="68580" marR="68580" marT="34291" marB="3429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p>
                      <a:pPr marL="0" indent="0"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5 (10)</a:t>
                      </a:r>
                    </a:p>
                  </a:txBody>
                  <a:tcPr marL="68580" marR="68580" marT="34291" marB="3429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5 (10)</a:t>
                      </a:r>
                    </a:p>
                  </a:txBody>
                  <a:tcPr marL="68580" marR="68580" marT="34291" marB="3429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9 (11)</a:t>
                      </a:r>
                    </a:p>
                  </a:txBody>
                  <a:tcPr marL="68580" marR="68580" marT="34291" marB="34291"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2289493086"/>
                  </a:ext>
                </a:extLst>
              </a:tr>
              <a:tr h="353061">
                <a:tc>
                  <a:txBody>
                    <a:bodyPr/>
                    <a:lstStyle/>
                    <a:p>
                      <a:pPr marL="7938" indent="0" algn="l">
                        <a:lnSpc>
                          <a:spcPct val="100000"/>
                        </a:lnSpc>
                        <a:tabLst/>
                      </a:pPr>
                      <a:r>
                        <a:rPr lang="en-US" sz="900" b="1" dirty="0">
                          <a:solidFill>
                            <a:schemeClr val="tx1"/>
                          </a:solidFill>
                          <a:latin typeface="Arial" panose="020B0604020202020204" pitchFamily="34" charset="0"/>
                          <a:cs typeface="Arial" panose="020B0604020202020204" pitchFamily="34" charset="0"/>
                        </a:rPr>
                        <a:t>DOR, median (95% CI), mo</a:t>
                      </a:r>
                    </a:p>
                  </a:txBody>
                  <a:tcPr marL="68580" marR="68580" marT="34291" marB="34291" anchor="ctr">
                    <a:lnL>
                      <a:noFill/>
                    </a:lnL>
                    <a:lnR>
                      <a:noFill/>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NE</a:t>
                      </a:r>
                      <a:b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b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(2.8-NE)</a:t>
                      </a:r>
                    </a:p>
                  </a:txBody>
                  <a:tcPr marL="68580" marR="68580" marT="34291" marB="34291" anchor="ctr">
                    <a:lnL>
                      <a:noFill/>
                    </a:lnL>
                    <a:lnR>
                      <a:noFill/>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10.5 </a:t>
                      </a:r>
                      <a:b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b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(5.6-NE)</a:t>
                      </a:r>
                    </a:p>
                  </a:txBody>
                  <a:tcPr marL="68580" marR="68580" marT="34291" marB="34291" anchor="ctr">
                    <a:lnL>
                      <a:noFill/>
                    </a:lnL>
                    <a:lnR>
                      <a:noFill/>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9.4</a:t>
                      </a:r>
                      <a:b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br>
                      <a:r>
                        <a:rPr lang="en-US" sz="9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(5.8-NE)</a:t>
                      </a:r>
                    </a:p>
                  </a:txBody>
                  <a:tcPr marL="68580" marR="68580" marT="34291" marB="34291" anchor="ctr">
                    <a:lnL>
                      <a:noFill/>
                    </a:lnL>
                    <a:lnR>
                      <a:noFill/>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8603469"/>
                  </a:ext>
                </a:extLst>
              </a:tr>
            </a:tbl>
          </a:graphicData>
        </a:graphic>
      </p:graphicFrame>
      <p:sp>
        <p:nvSpPr>
          <p:cNvPr id="87" name="object 53">
            <a:extLst>
              <a:ext uri="{FF2B5EF4-FFF2-40B4-BE49-F238E27FC236}">
                <a16:creationId xmlns:a16="http://schemas.microsoft.com/office/drawing/2014/main" id="{3532C3C0-6E31-48C2-891F-3B7ADD693FF6}"/>
              </a:ext>
            </a:extLst>
          </p:cNvPr>
          <p:cNvSpPr txBox="1"/>
          <p:nvPr/>
        </p:nvSpPr>
        <p:spPr>
          <a:xfrm>
            <a:off x="1668068" y="1435272"/>
            <a:ext cx="4114800" cy="230963"/>
          </a:xfrm>
          <a:prstGeom prst="rect">
            <a:avLst/>
          </a:prstGeom>
        </p:spPr>
        <p:txBody>
          <a:bodyPr vert="horz" wrap="square" lIns="0" tIns="34291" rIns="0" bIns="34291" rtlCol="0" anchor="b">
            <a:spAutoFit/>
          </a:bodyPr>
          <a:lstStyle>
            <a:defPPr>
              <a:defRPr lang="en-US"/>
            </a:defPPr>
            <a:lvl1pPr marL="18485">
              <a:spcBef>
                <a:spcPts val="138"/>
              </a:spcBef>
              <a:defRPr sz="1400" b="1">
                <a:solidFill>
                  <a:srgbClr val="005BAA"/>
                </a:solidFill>
                <a:latin typeface="Arial"/>
                <a:cs typeface="Arial"/>
              </a:defRPr>
            </a:lvl1pPr>
          </a:lstStyle>
          <a:p>
            <a:pPr algn="ctr"/>
            <a:r>
              <a:rPr lang="en-US" sz="1051" dirty="0">
                <a:solidFill>
                  <a:srgbClr val="0B2678"/>
                </a:solidFill>
              </a:rPr>
              <a:t>Best Overall Response (BICR)</a:t>
            </a:r>
          </a:p>
        </p:txBody>
      </p:sp>
      <p:sp>
        <p:nvSpPr>
          <p:cNvPr id="482" name="Content Placeholder 2">
            <a:extLst>
              <a:ext uri="{FF2B5EF4-FFF2-40B4-BE49-F238E27FC236}">
                <a16:creationId xmlns:a16="http://schemas.microsoft.com/office/drawing/2014/main" id="{D13A5157-5328-47C6-9FEE-4482302F3008}"/>
              </a:ext>
            </a:extLst>
          </p:cNvPr>
          <p:cNvSpPr>
            <a:spLocks noGrp="1"/>
          </p:cNvSpPr>
          <p:nvPr>
            <p:ph idx="1"/>
          </p:nvPr>
        </p:nvSpPr>
        <p:spPr>
          <a:xfrm>
            <a:off x="1658169" y="4198105"/>
            <a:ext cx="3917345" cy="711272"/>
          </a:xfrm>
        </p:spPr>
        <p:txBody>
          <a:bodyPr>
            <a:normAutofit fontScale="85000" lnSpcReduction="20000"/>
          </a:bodyPr>
          <a:lstStyle/>
          <a:p>
            <a:pPr>
              <a:lnSpc>
                <a:spcPct val="100000"/>
              </a:lnSpc>
            </a:pPr>
            <a:r>
              <a:rPr lang="en-US" sz="1200" dirty="0">
                <a:latin typeface="Arial" panose="020B0604020202020204" pitchFamily="34" charset="0"/>
                <a:cs typeface="Arial" panose="020B0604020202020204" pitchFamily="34" charset="0"/>
              </a:rPr>
              <a:t>Antitumor activity was observed at 4-, 6-, and 8-mg/kg doses of Dato-DXd </a:t>
            </a:r>
          </a:p>
          <a:p>
            <a:pPr>
              <a:lnSpc>
                <a:spcPct val="100000"/>
              </a:lnSpc>
            </a:pPr>
            <a:r>
              <a:rPr lang="en-US" sz="1200" dirty="0">
                <a:latin typeface="Arial" panose="020B0604020202020204" pitchFamily="34" charset="0"/>
                <a:cs typeface="Arial" panose="020B0604020202020204" pitchFamily="34" charset="0"/>
              </a:rPr>
              <a:t>Most responses were durable over time, including a median duration of response of 10.5 months in the 6-mg/kg cohort</a:t>
            </a:r>
          </a:p>
        </p:txBody>
      </p:sp>
      <p:grpSp>
        <p:nvGrpSpPr>
          <p:cNvPr id="481" name="Graphic 50">
            <a:extLst>
              <a:ext uri="{FF2B5EF4-FFF2-40B4-BE49-F238E27FC236}">
                <a16:creationId xmlns:a16="http://schemas.microsoft.com/office/drawing/2014/main" id="{5E0FF89A-3FF7-47F2-8F9E-8675F22B74FB}"/>
              </a:ext>
            </a:extLst>
          </p:cNvPr>
          <p:cNvGrpSpPr/>
          <p:nvPr/>
        </p:nvGrpSpPr>
        <p:grpSpPr>
          <a:xfrm>
            <a:off x="6287721" y="4148081"/>
            <a:ext cx="1199207" cy="829683"/>
            <a:chOff x="6492414" y="4252304"/>
            <a:chExt cx="1598942" cy="1106242"/>
          </a:xfrm>
          <a:noFill/>
        </p:grpSpPr>
        <p:sp>
          <p:nvSpPr>
            <p:cNvPr id="483" name="Freeform: Shape 482">
              <a:extLst>
                <a:ext uri="{FF2B5EF4-FFF2-40B4-BE49-F238E27FC236}">
                  <a16:creationId xmlns:a16="http://schemas.microsoft.com/office/drawing/2014/main" id="{82EB7028-B148-47B7-BA8B-BDDCF779DB7F}"/>
                </a:ext>
              </a:extLst>
            </p:cNvPr>
            <p:cNvSpPr/>
            <p:nvPr/>
          </p:nvSpPr>
          <p:spPr>
            <a:xfrm>
              <a:off x="6496123" y="4712529"/>
              <a:ext cx="1595232" cy="646017"/>
            </a:xfrm>
            <a:custGeom>
              <a:avLst/>
              <a:gdLst>
                <a:gd name="connsiteX0" fmla="*/ 1595233 w 1595232"/>
                <a:gd name="connsiteY0" fmla="*/ 646017 h 646017"/>
                <a:gd name="connsiteX1" fmla="*/ 347112 w 1595232"/>
                <a:gd name="connsiteY1" fmla="*/ 646017 h 646017"/>
                <a:gd name="connsiteX2" fmla="*/ 261463 w 1595232"/>
                <a:gd name="connsiteY2" fmla="*/ 544530 h 646017"/>
                <a:gd name="connsiteX3" fmla="*/ 178395 w 1595232"/>
                <a:gd name="connsiteY3" fmla="*/ 314899 h 646017"/>
                <a:gd name="connsiteX4" fmla="*/ 82746 w 1595232"/>
                <a:gd name="connsiteY4" fmla="*/ 241514 h 646017"/>
                <a:gd name="connsiteX5" fmla="*/ 0 w 1595232"/>
                <a:gd name="connsiteY5" fmla="*/ 2730 h 646017"/>
                <a:gd name="connsiteX6" fmla="*/ 1613 w 1595232"/>
                <a:gd name="connsiteY6" fmla="*/ 0 h 646017"/>
                <a:gd name="connsiteX7" fmla="*/ 83391 w 1595232"/>
                <a:gd name="connsiteY7" fmla="*/ 80933 h 646017"/>
                <a:gd name="connsiteX8" fmla="*/ 267915 w 1595232"/>
                <a:gd name="connsiteY8" fmla="*/ 121239 h 646017"/>
                <a:gd name="connsiteX9" fmla="*/ 357274 w 1595232"/>
                <a:gd name="connsiteY9" fmla="*/ 80933 h 646017"/>
                <a:gd name="connsiteX10" fmla="*/ 446149 w 1595232"/>
                <a:gd name="connsiteY10" fmla="*/ 143559 h 64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5232" h="646017">
                  <a:moveTo>
                    <a:pt x="1595233" y="646017"/>
                  </a:moveTo>
                  <a:lnTo>
                    <a:pt x="347112" y="646017"/>
                  </a:lnTo>
                  <a:lnTo>
                    <a:pt x="261463" y="544530"/>
                  </a:lnTo>
                  <a:lnTo>
                    <a:pt x="178395" y="314899"/>
                  </a:lnTo>
                  <a:lnTo>
                    <a:pt x="82746" y="241514"/>
                  </a:lnTo>
                  <a:lnTo>
                    <a:pt x="0" y="2730"/>
                  </a:lnTo>
                  <a:lnTo>
                    <a:pt x="1613" y="0"/>
                  </a:lnTo>
                  <a:lnTo>
                    <a:pt x="83391" y="80933"/>
                  </a:lnTo>
                  <a:lnTo>
                    <a:pt x="267915" y="121239"/>
                  </a:lnTo>
                  <a:lnTo>
                    <a:pt x="357274" y="80933"/>
                  </a:lnTo>
                  <a:lnTo>
                    <a:pt x="446149" y="143559"/>
                  </a:lnTo>
                </a:path>
              </a:pathLst>
            </a:custGeom>
            <a:noFill/>
            <a:ln w="12700" cap="flat">
              <a:solidFill>
                <a:srgbClr val="7A895D"/>
              </a:solidFill>
              <a:prstDash val="solid"/>
              <a:miter/>
            </a:ln>
          </p:spPr>
          <p:txBody>
            <a:bodyPr rtlCol="0" anchor="ctr"/>
            <a:lstStyle/>
            <a:p>
              <a:endParaRPr lang="en-US" sz="1800" dirty="0"/>
            </a:p>
          </p:txBody>
        </p:sp>
        <p:sp>
          <p:nvSpPr>
            <p:cNvPr id="485" name="Freeform: Shape 484">
              <a:extLst>
                <a:ext uri="{FF2B5EF4-FFF2-40B4-BE49-F238E27FC236}">
                  <a16:creationId xmlns:a16="http://schemas.microsoft.com/office/drawing/2014/main" id="{30C17A70-604E-49A3-8069-F9D0F82D43FC}"/>
                </a:ext>
              </a:extLst>
            </p:cNvPr>
            <p:cNvSpPr/>
            <p:nvPr/>
          </p:nvSpPr>
          <p:spPr>
            <a:xfrm>
              <a:off x="6501124" y="4691332"/>
              <a:ext cx="606478" cy="222244"/>
            </a:xfrm>
            <a:custGeom>
              <a:avLst/>
              <a:gdLst>
                <a:gd name="connsiteX0" fmla="*/ 439858 w 606478"/>
                <a:gd name="connsiteY0" fmla="*/ 76597 h 222244"/>
                <a:gd name="connsiteX1" fmla="*/ 353080 w 606478"/>
                <a:gd name="connsiteY1" fmla="*/ 32277 h 222244"/>
                <a:gd name="connsiteX2" fmla="*/ 250495 w 606478"/>
                <a:gd name="connsiteY2" fmla="*/ 121720 h 222244"/>
                <a:gd name="connsiteX3" fmla="*/ 160814 w 606478"/>
                <a:gd name="connsiteY3" fmla="*/ 68568 h 222244"/>
                <a:gd name="connsiteX4" fmla="*/ 85165 w 606478"/>
                <a:gd name="connsiteY4" fmla="*/ 17182 h 222244"/>
                <a:gd name="connsiteX5" fmla="*/ 0 w 606478"/>
                <a:gd name="connsiteY5" fmla="*/ 19270 h 222244"/>
                <a:gd name="connsiteX6" fmla="*/ 0 w 606478"/>
                <a:gd name="connsiteY6" fmla="*/ 15576 h 222244"/>
                <a:gd name="connsiteX7" fmla="*/ 83391 w 606478"/>
                <a:gd name="connsiteY7" fmla="*/ 0 h 222244"/>
                <a:gd name="connsiteX8" fmla="*/ 258399 w 606478"/>
                <a:gd name="connsiteY8" fmla="*/ 167486 h 222244"/>
                <a:gd name="connsiteX9" fmla="*/ 348080 w 606478"/>
                <a:gd name="connsiteY9" fmla="*/ 112086 h 222244"/>
                <a:gd name="connsiteX10" fmla="*/ 437600 w 606478"/>
                <a:gd name="connsiteY10" fmla="*/ 129428 h 222244"/>
                <a:gd name="connsiteX11" fmla="*/ 526798 w 606478"/>
                <a:gd name="connsiteY11" fmla="*/ 222244 h 222244"/>
                <a:gd name="connsiteX12" fmla="*/ 606479 w 606478"/>
                <a:gd name="connsiteY12" fmla="*/ 222244 h 22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6478" h="222244">
                  <a:moveTo>
                    <a:pt x="439858" y="76597"/>
                  </a:moveTo>
                  <a:lnTo>
                    <a:pt x="353080" y="32277"/>
                  </a:lnTo>
                  <a:lnTo>
                    <a:pt x="250495" y="121720"/>
                  </a:lnTo>
                  <a:lnTo>
                    <a:pt x="160814" y="68568"/>
                  </a:lnTo>
                  <a:lnTo>
                    <a:pt x="85165" y="17182"/>
                  </a:lnTo>
                  <a:lnTo>
                    <a:pt x="0" y="19270"/>
                  </a:lnTo>
                  <a:lnTo>
                    <a:pt x="0" y="15576"/>
                  </a:lnTo>
                  <a:lnTo>
                    <a:pt x="83391" y="0"/>
                  </a:lnTo>
                  <a:lnTo>
                    <a:pt x="258399" y="167486"/>
                  </a:lnTo>
                  <a:lnTo>
                    <a:pt x="348080" y="112086"/>
                  </a:lnTo>
                  <a:lnTo>
                    <a:pt x="437600" y="129428"/>
                  </a:lnTo>
                  <a:lnTo>
                    <a:pt x="526798" y="222244"/>
                  </a:lnTo>
                  <a:lnTo>
                    <a:pt x="606479" y="222244"/>
                  </a:lnTo>
                </a:path>
              </a:pathLst>
            </a:custGeom>
            <a:noFill/>
            <a:ln w="12700" cap="flat">
              <a:solidFill>
                <a:srgbClr val="7A895D"/>
              </a:solidFill>
              <a:prstDash val="solid"/>
              <a:miter/>
            </a:ln>
          </p:spPr>
          <p:txBody>
            <a:bodyPr rtlCol="0" anchor="ctr"/>
            <a:lstStyle/>
            <a:p>
              <a:endParaRPr lang="en-US" sz="1800" dirty="0"/>
            </a:p>
          </p:txBody>
        </p:sp>
        <p:sp>
          <p:nvSpPr>
            <p:cNvPr id="486" name="Freeform: Shape 485">
              <a:extLst>
                <a:ext uri="{FF2B5EF4-FFF2-40B4-BE49-F238E27FC236}">
                  <a16:creationId xmlns:a16="http://schemas.microsoft.com/office/drawing/2014/main" id="{FF5D5CC0-B5A6-4EB7-88DA-DE07D7D15858}"/>
                </a:ext>
              </a:extLst>
            </p:cNvPr>
            <p:cNvSpPr/>
            <p:nvPr/>
          </p:nvSpPr>
          <p:spPr>
            <a:xfrm>
              <a:off x="6588869" y="4711083"/>
              <a:ext cx="620511" cy="86553"/>
            </a:xfrm>
            <a:custGeom>
              <a:avLst/>
              <a:gdLst>
                <a:gd name="connsiteX0" fmla="*/ 620512 w 620511"/>
                <a:gd name="connsiteY0" fmla="*/ 43036 h 86553"/>
                <a:gd name="connsiteX1" fmla="*/ 452762 w 620511"/>
                <a:gd name="connsiteY1" fmla="*/ 86553 h 86553"/>
                <a:gd name="connsiteX2" fmla="*/ 352919 w 620511"/>
                <a:gd name="connsiteY2" fmla="*/ 85429 h 86553"/>
                <a:gd name="connsiteX3" fmla="*/ 264528 w 620511"/>
                <a:gd name="connsiteY3" fmla="*/ 41430 h 86553"/>
                <a:gd name="connsiteX4" fmla="*/ 85326 w 620511"/>
                <a:gd name="connsiteY4" fmla="*/ 41109 h 86553"/>
                <a:gd name="connsiteX5" fmla="*/ 0 w 620511"/>
                <a:gd name="connsiteY5" fmla="*/ 0 h 8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511" h="86553">
                  <a:moveTo>
                    <a:pt x="620512" y="43036"/>
                  </a:moveTo>
                  <a:lnTo>
                    <a:pt x="452762" y="86553"/>
                  </a:lnTo>
                  <a:lnTo>
                    <a:pt x="352919" y="85429"/>
                  </a:lnTo>
                  <a:lnTo>
                    <a:pt x="264528" y="41430"/>
                  </a:lnTo>
                  <a:lnTo>
                    <a:pt x="85326" y="41109"/>
                  </a:lnTo>
                  <a:lnTo>
                    <a:pt x="0" y="0"/>
                  </a:lnTo>
                </a:path>
              </a:pathLst>
            </a:custGeom>
            <a:noFill/>
            <a:ln w="12700" cap="flat">
              <a:solidFill>
                <a:srgbClr val="7A895D"/>
              </a:solidFill>
              <a:prstDash val="solid"/>
              <a:miter/>
            </a:ln>
          </p:spPr>
          <p:txBody>
            <a:bodyPr rtlCol="0" anchor="ctr"/>
            <a:lstStyle/>
            <a:p>
              <a:endParaRPr lang="en-US" sz="1800" dirty="0"/>
            </a:p>
          </p:txBody>
        </p:sp>
        <p:sp>
          <p:nvSpPr>
            <p:cNvPr id="487" name="Freeform: Shape 486">
              <a:extLst>
                <a:ext uri="{FF2B5EF4-FFF2-40B4-BE49-F238E27FC236}">
                  <a16:creationId xmlns:a16="http://schemas.microsoft.com/office/drawing/2014/main" id="{31A78868-4266-457D-93B8-95A6173D4CD0}"/>
                </a:ext>
              </a:extLst>
            </p:cNvPr>
            <p:cNvSpPr/>
            <p:nvPr/>
          </p:nvSpPr>
          <p:spPr>
            <a:xfrm>
              <a:off x="6497898" y="4709478"/>
              <a:ext cx="722290" cy="136012"/>
            </a:xfrm>
            <a:custGeom>
              <a:avLst/>
              <a:gdLst>
                <a:gd name="connsiteX0" fmla="*/ 539540 w 722290"/>
                <a:gd name="connsiteY0" fmla="*/ 54276 h 136012"/>
                <a:gd name="connsiteX1" fmla="*/ 447439 w 722290"/>
                <a:gd name="connsiteY1" fmla="*/ 43517 h 136012"/>
                <a:gd name="connsiteX2" fmla="*/ 270012 w 722290"/>
                <a:gd name="connsiteY2" fmla="*/ 66159 h 136012"/>
                <a:gd name="connsiteX3" fmla="*/ 184202 w 722290"/>
                <a:gd name="connsiteY3" fmla="*/ 87838 h 136012"/>
                <a:gd name="connsiteX4" fmla="*/ 6936 w 722290"/>
                <a:gd name="connsiteY4" fmla="*/ 2409 h 136012"/>
                <a:gd name="connsiteX5" fmla="*/ 0 w 722290"/>
                <a:gd name="connsiteY5" fmla="*/ 3854 h 136012"/>
                <a:gd name="connsiteX6" fmla="*/ 179040 w 722290"/>
                <a:gd name="connsiteY6" fmla="*/ 122523 h 136012"/>
                <a:gd name="connsiteX7" fmla="*/ 266786 w 722290"/>
                <a:gd name="connsiteY7" fmla="*/ 136012 h 136012"/>
                <a:gd name="connsiteX8" fmla="*/ 358403 w 722290"/>
                <a:gd name="connsiteY8" fmla="*/ 136012 h 136012"/>
                <a:gd name="connsiteX9" fmla="*/ 448891 w 722290"/>
                <a:gd name="connsiteY9" fmla="*/ 119312 h 136012"/>
                <a:gd name="connsiteX10" fmla="*/ 535669 w 722290"/>
                <a:gd name="connsiteY10" fmla="*/ 88480 h 136012"/>
                <a:gd name="connsiteX11" fmla="*/ 546476 w 722290"/>
                <a:gd name="connsiteY11" fmla="*/ 82217 h 136012"/>
                <a:gd name="connsiteX12" fmla="*/ 722291 w 722290"/>
                <a:gd name="connsiteY12" fmla="*/ 0 h 13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2290" h="136012">
                  <a:moveTo>
                    <a:pt x="539540" y="54276"/>
                  </a:moveTo>
                  <a:lnTo>
                    <a:pt x="447439" y="43517"/>
                  </a:lnTo>
                  <a:lnTo>
                    <a:pt x="270012" y="66159"/>
                  </a:lnTo>
                  <a:lnTo>
                    <a:pt x="184202" y="87838"/>
                  </a:lnTo>
                  <a:lnTo>
                    <a:pt x="6936" y="2409"/>
                  </a:lnTo>
                  <a:lnTo>
                    <a:pt x="0" y="3854"/>
                  </a:lnTo>
                  <a:lnTo>
                    <a:pt x="179040" y="122523"/>
                  </a:lnTo>
                  <a:lnTo>
                    <a:pt x="266786" y="136012"/>
                  </a:lnTo>
                  <a:lnTo>
                    <a:pt x="358403" y="136012"/>
                  </a:lnTo>
                  <a:lnTo>
                    <a:pt x="448891" y="119312"/>
                  </a:lnTo>
                  <a:lnTo>
                    <a:pt x="535669" y="88480"/>
                  </a:lnTo>
                  <a:lnTo>
                    <a:pt x="546476" y="82217"/>
                  </a:lnTo>
                  <a:lnTo>
                    <a:pt x="722291" y="0"/>
                  </a:lnTo>
                </a:path>
              </a:pathLst>
            </a:custGeom>
            <a:noFill/>
            <a:ln w="12700" cap="flat">
              <a:solidFill>
                <a:srgbClr val="7A895D"/>
              </a:solidFill>
              <a:prstDash val="solid"/>
              <a:miter/>
            </a:ln>
          </p:spPr>
          <p:txBody>
            <a:bodyPr rtlCol="0" anchor="ctr"/>
            <a:lstStyle/>
            <a:p>
              <a:endParaRPr lang="en-US" sz="1800" dirty="0"/>
            </a:p>
          </p:txBody>
        </p:sp>
        <p:sp>
          <p:nvSpPr>
            <p:cNvPr id="488" name="Freeform: Shape 487">
              <a:extLst>
                <a:ext uri="{FF2B5EF4-FFF2-40B4-BE49-F238E27FC236}">
                  <a16:creationId xmlns:a16="http://schemas.microsoft.com/office/drawing/2014/main" id="{4B5D9DDD-2BEA-404E-94B3-B7C47FE08DCE}"/>
                </a:ext>
              </a:extLst>
            </p:cNvPr>
            <p:cNvSpPr/>
            <p:nvPr/>
          </p:nvSpPr>
          <p:spPr>
            <a:xfrm>
              <a:off x="6492414" y="4252304"/>
              <a:ext cx="16129" cy="16058"/>
            </a:xfrm>
            <a:custGeom>
              <a:avLst/>
              <a:gdLst/>
              <a:ahLst/>
              <a:cxnLst/>
              <a:rect l="l" t="t" r="r" b="b"/>
              <a:pathLst>
                <a:path w="16129" h="16058"/>
              </a:pathLst>
            </a:custGeom>
            <a:noFill/>
            <a:ln w="12700" cap="flat">
              <a:solidFill>
                <a:srgbClr val="7A895D"/>
              </a:solidFill>
              <a:prstDash val="solid"/>
              <a:miter/>
            </a:ln>
          </p:spPr>
          <p:txBody>
            <a:bodyPr rtlCol="0" anchor="ctr"/>
            <a:lstStyle/>
            <a:p>
              <a:endParaRPr lang="en-US" sz="1800" dirty="0"/>
            </a:p>
          </p:txBody>
        </p:sp>
        <p:sp>
          <p:nvSpPr>
            <p:cNvPr id="489" name="Freeform: Shape 488">
              <a:extLst>
                <a:ext uri="{FF2B5EF4-FFF2-40B4-BE49-F238E27FC236}">
                  <a16:creationId xmlns:a16="http://schemas.microsoft.com/office/drawing/2014/main" id="{1CADC1E1-424A-4AD6-A07D-00B4F02FB351}"/>
                </a:ext>
              </a:extLst>
            </p:cNvPr>
            <p:cNvSpPr/>
            <p:nvPr/>
          </p:nvSpPr>
          <p:spPr>
            <a:xfrm>
              <a:off x="6500801" y="4714456"/>
              <a:ext cx="497925" cy="296432"/>
            </a:xfrm>
            <a:custGeom>
              <a:avLst/>
              <a:gdLst>
                <a:gd name="connsiteX0" fmla="*/ 497926 w 497925"/>
                <a:gd name="connsiteY0" fmla="*/ 296433 h 296432"/>
                <a:gd name="connsiteX1" fmla="*/ 312111 w 497925"/>
                <a:gd name="connsiteY1" fmla="*/ 296433 h 296432"/>
                <a:gd name="connsiteX2" fmla="*/ 236462 w 497925"/>
                <a:gd name="connsiteY2" fmla="*/ 224653 h 296432"/>
                <a:gd name="connsiteX3" fmla="*/ 199203 w 497925"/>
                <a:gd name="connsiteY3" fmla="*/ 186435 h 296432"/>
                <a:gd name="connsiteX4" fmla="*/ 161459 w 497925"/>
                <a:gd name="connsiteY4" fmla="*/ 143399 h 296432"/>
                <a:gd name="connsiteX5" fmla="*/ 83713 w 497925"/>
                <a:gd name="connsiteY5" fmla="*/ 80933 h 296432"/>
                <a:gd name="connsiteX6" fmla="*/ 0 w 497925"/>
                <a:gd name="connsiteY6" fmla="*/ 0 h 2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25" h="296432">
                  <a:moveTo>
                    <a:pt x="497926" y="296433"/>
                  </a:moveTo>
                  <a:lnTo>
                    <a:pt x="312111" y="296433"/>
                  </a:lnTo>
                  <a:lnTo>
                    <a:pt x="236462" y="224653"/>
                  </a:lnTo>
                  <a:lnTo>
                    <a:pt x="199203" y="186435"/>
                  </a:lnTo>
                  <a:lnTo>
                    <a:pt x="161459" y="143399"/>
                  </a:lnTo>
                  <a:lnTo>
                    <a:pt x="83713" y="80933"/>
                  </a:lnTo>
                  <a:lnTo>
                    <a:pt x="0" y="0"/>
                  </a:lnTo>
                </a:path>
              </a:pathLst>
            </a:custGeom>
            <a:noFill/>
            <a:ln w="12700" cap="flat">
              <a:solidFill>
                <a:srgbClr val="7A895D"/>
              </a:solidFill>
              <a:prstDash val="solid"/>
              <a:miter/>
            </a:ln>
          </p:spPr>
          <p:txBody>
            <a:bodyPr rtlCol="0" anchor="ctr"/>
            <a:lstStyle/>
            <a:p>
              <a:endParaRPr lang="en-US" sz="1800" dirty="0"/>
            </a:p>
          </p:txBody>
        </p:sp>
        <p:sp>
          <p:nvSpPr>
            <p:cNvPr id="490" name="Freeform: Shape 489">
              <a:extLst>
                <a:ext uri="{FF2B5EF4-FFF2-40B4-BE49-F238E27FC236}">
                  <a16:creationId xmlns:a16="http://schemas.microsoft.com/office/drawing/2014/main" id="{734A8916-11A6-4DB9-96E6-133BADB29467}"/>
                </a:ext>
              </a:extLst>
            </p:cNvPr>
            <p:cNvSpPr/>
            <p:nvPr/>
          </p:nvSpPr>
          <p:spPr>
            <a:xfrm>
              <a:off x="6495478" y="4706105"/>
              <a:ext cx="718096" cy="579376"/>
            </a:xfrm>
            <a:custGeom>
              <a:avLst/>
              <a:gdLst>
                <a:gd name="connsiteX0" fmla="*/ 0 w 718096"/>
                <a:gd name="connsiteY0" fmla="*/ 0 h 579376"/>
                <a:gd name="connsiteX1" fmla="*/ 81778 w 718096"/>
                <a:gd name="connsiteY1" fmla="*/ 214054 h 579376"/>
                <a:gd name="connsiteX2" fmla="*/ 85326 w 718096"/>
                <a:gd name="connsiteY2" fmla="*/ 215179 h 579376"/>
                <a:gd name="connsiteX3" fmla="*/ 179524 w 718096"/>
                <a:gd name="connsiteY3" fmla="*/ 304462 h 579376"/>
                <a:gd name="connsiteX4" fmla="*/ 344532 w 718096"/>
                <a:gd name="connsiteY4" fmla="*/ 433248 h 579376"/>
                <a:gd name="connsiteX5" fmla="*/ 436955 w 718096"/>
                <a:gd name="connsiteY5" fmla="*/ 432926 h 579376"/>
                <a:gd name="connsiteX6" fmla="*/ 530669 w 718096"/>
                <a:gd name="connsiteY6" fmla="*/ 448985 h 579376"/>
                <a:gd name="connsiteX7" fmla="*/ 718097 w 718096"/>
                <a:gd name="connsiteY7" fmla="*/ 579376 h 5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096" h="579376">
                  <a:moveTo>
                    <a:pt x="0" y="0"/>
                  </a:moveTo>
                  <a:lnTo>
                    <a:pt x="81778" y="214054"/>
                  </a:lnTo>
                  <a:lnTo>
                    <a:pt x="85326" y="215179"/>
                  </a:lnTo>
                  <a:lnTo>
                    <a:pt x="179524" y="304462"/>
                  </a:lnTo>
                  <a:lnTo>
                    <a:pt x="344532" y="433248"/>
                  </a:lnTo>
                  <a:lnTo>
                    <a:pt x="436955" y="432926"/>
                  </a:lnTo>
                  <a:lnTo>
                    <a:pt x="530669" y="448985"/>
                  </a:lnTo>
                  <a:lnTo>
                    <a:pt x="718097" y="579376"/>
                  </a:lnTo>
                </a:path>
              </a:pathLst>
            </a:custGeom>
            <a:noFill/>
            <a:ln w="12700" cap="flat">
              <a:solidFill>
                <a:srgbClr val="7A895D"/>
              </a:solidFill>
              <a:prstDash val="solid"/>
              <a:miter/>
            </a:ln>
          </p:spPr>
          <p:txBody>
            <a:bodyPr rtlCol="0" anchor="ctr"/>
            <a:lstStyle/>
            <a:p>
              <a:endParaRPr lang="en-US" sz="1800" dirty="0"/>
            </a:p>
          </p:txBody>
        </p:sp>
        <p:sp>
          <p:nvSpPr>
            <p:cNvPr id="491" name="Freeform: Shape 490">
              <a:extLst>
                <a:ext uri="{FF2B5EF4-FFF2-40B4-BE49-F238E27FC236}">
                  <a16:creationId xmlns:a16="http://schemas.microsoft.com/office/drawing/2014/main" id="{B9D89A4B-8F53-44A5-8185-83ED8D74BAFD}"/>
                </a:ext>
              </a:extLst>
            </p:cNvPr>
            <p:cNvSpPr/>
            <p:nvPr/>
          </p:nvSpPr>
          <p:spPr>
            <a:xfrm>
              <a:off x="6510318" y="4713171"/>
              <a:ext cx="196621" cy="100041"/>
            </a:xfrm>
            <a:custGeom>
              <a:avLst/>
              <a:gdLst>
                <a:gd name="connsiteX0" fmla="*/ 196622 w 196621"/>
                <a:gd name="connsiteY0" fmla="*/ 100042 h 100041"/>
                <a:gd name="connsiteX1" fmla="*/ 163878 w 196621"/>
                <a:gd name="connsiteY1" fmla="*/ 72583 h 100041"/>
                <a:gd name="connsiteX2" fmla="*/ 91294 w 196621"/>
                <a:gd name="connsiteY2" fmla="*/ 0 h 100041"/>
                <a:gd name="connsiteX3" fmla="*/ 0 w 196621"/>
                <a:gd name="connsiteY3" fmla="*/ 0 h 100041"/>
              </a:gdLst>
              <a:ahLst/>
              <a:cxnLst>
                <a:cxn ang="0">
                  <a:pos x="connsiteX0" y="connsiteY0"/>
                </a:cxn>
                <a:cxn ang="0">
                  <a:pos x="connsiteX1" y="connsiteY1"/>
                </a:cxn>
                <a:cxn ang="0">
                  <a:pos x="connsiteX2" y="connsiteY2"/>
                </a:cxn>
                <a:cxn ang="0">
                  <a:pos x="connsiteX3" y="connsiteY3"/>
                </a:cxn>
              </a:cxnLst>
              <a:rect l="l" t="t" r="r" b="b"/>
              <a:pathLst>
                <a:path w="196621" h="100041">
                  <a:moveTo>
                    <a:pt x="196622" y="100042"/>
                  </a:moveTo>
                  <a:lnTo>
                    <a:pt x="163878" y="72583"/>
                  </a:lnTo>
                  <a:lnTo>
                    <a:pt x="91294" y="0"/>
                  </a:lnTo>
                  <a:lnTo>
                    <a:pt x="0" y="0"/>
                  </a:lnTo>
                </a:path>
              </a:pathLst>
            </a:custGeom>
            <a:noFill/>
            <a:ln w="12700" cap="flat">
              <a:solidFill>
                <a:srgbClr val="7A895D"/>
              </a:solidFill>
              <a:prstDash val="solid"/>
              <a:miter/>
            </a:ln>
          </p:spPr>
          <p:txBody>
            <a:bodyPr rtlCol="0" anchor="ctr"/>
            <a:lstStyle/>
            <a:p>
              <a:endParaRPr lang="en-US" sz="1800" dirty="0"/>
            </a:p>
          </p:txBody>
        </p:sp>
      </p:grpSp>
      <p:grpSp>
        <p:nvGrpSpPr>
          <p:cNvPr id="492" name="Graphic 50">
            <a:extLst>
              <a:ext uri="{FF2B5EF4-FFF2-40B4-BE49-F238E27FC236}">
                <a16:creationId xmlns:a16="http://schemas.microsoft.com/office/drawing/2014/main" id="{9046CBB6-9B8D-4120-90BA-EF56034CBDAD}"/>
              </a:ext>
            </a:extLst>
          </p:cNvPr>
          <p:cNvGrpSpPr/>
          <p:nvPr/>
        </p:nvGrpSpPr>
        <p:grpSpPr>
          <a:xfrm>
            <a:off x="6290103" y="4148083"/>
            <a:ext cx="533975" cy="678173"/>
            <a:chOff x="6492414" y="4252304"/>
            <a:chExt cx="711967" cy="904230"/>
          </a:xfrm>
          <a:noFill/>
        </p:grpSpPr>
        <p:sp>
          <p:nvSpPr>
            <p:cNvPr id="493" name="Freeform: Shape 492">
              <a:extLst>
                <a:ext uri="{FF2B5EF4-FFF2-40B4-BE49-F238E27FC236}">
                  <a16:creationId xmlns:a16="http://schemas.microsoft.com/office/drawing/2014/main" id="{FCE6EBC9-C095-4824-A9FE-B4869B14B2EE}"/>
                </a:ext>
              </a:extLst>
            </p:cNvPr>
            <p:cNvSpPr/>
            <p:nvPr/>
          </p:nvSpPr>
          <p:spPr>
            <a:xfrm>
              <a:off x="6495962" y="4257282"/>
              <a:ext cx="264689" cy="451072"/>
            </a:xfrm>
            <a:custGeom>
              <a:avLst/>
              <a:gdLst>
                <a:gd name="connsiteX0" fmla="*/ 264689 w 264689"/>
                <a:gd name="connsiteY0" fmla="*/ 149340 h 451072"/>
                <a:gd name="connsiteX1" fmla="*/ 166137 w 264689"/>
                <a:gd name="connsiteY1" fmla="*/ 164917 h 451072"/>
                <a:gd name="connsiteX2" fmla="*/ 78391 w 264689"/>
                <a:gd name="connsiteY2" fmla="*/ 0 h 451072"/>
                <a:gd name="connsiteX3" fmla="*/ 0 w 264689"/>
                <a:gd name="connsiteY3" fmla="*/ 451072 h 451072"/>
              </a:gdLst>
              <a:ahLst/>
              <a:cxnLst>
                <a:cxn ang="0">
                  <a:pos x="connsiteX0" y="connsiteY0"/>
                </a:cxn>
                <a:cxn ang="0">
                  <a:pos x="connsiteX1" y="connsiteY1"/>
                </a:cxn>
                <a:cxn ang="0">
                  <a:pos x="connsiteX2" y="connsiteY2"/>
                </a:cxn>
                <a:cxn ang="0">
                  <a:pos x="connsiteX3" y="connsiteY3"/>
                </a:cxn>
              </a:cxnLst>
              <a:rect l="l" t="t" r="r" b="b"/>
              <a:pathLst>
                <a:path w="264689" h="451072">
                  <a:moveTo>
                    <a:pt x="264689" y="149340"/>
                  </a:moveTo>
                  <a:lnTo>
                    <a:pt x="166137" y="164917"/>
                  </a:lnTo>
                  <a:lnTo>
                    <a:pt x="78391" y="0"/>
                  </a:lnTo>
                  <a:lnTo>
                    <a:pt x="0" y="451072"/>
                  </a:lnTo>
                </a:path>
              </a:pathLst>
            </a:custGeom>
            <a:noFill/>
            <a:ln w="12700" cap="flat">
              <a:solidFill>
                <a:srgbClr val="BCD000"/>
              </a:solidFill>
              <a:prstDash val="solid"/>
              <a:miter/>
            </a:ln>
          </p:spPr>
          <p:txBody>
            <a:bodyPr rtlCol="0" anchor="ctr"/>
            <a:lstStyle/>
            <a:p>
              <a:endParaRPr lang="en-US" sz="1800" dirty="0"/>
            </a:p>
          </p:txBody>
        </p:sp>
        <p:sp>
          <p:nvSpPr>
            <p:cNvPr id="494" name="Freeform: Shape 493">
              <a:extLst>
                <a:ext uri="{FF2B5EF4-FFF2-40B4-BE49-F238E27FC236}">
                  <a16:creationId xmlns:a16="http://schemas.microsoft.com/office/drawing/2014/main" id="{DF71980D-CFBC-4CB7-968F-2153D1FACB22}"/>
                </a:ext>
              </a:extLst>
            </p:cNvPr>
            <p:cNvSpPr/>
            <p:nvPr/>
          </p:nvSpPr>
          <p:spPr>
            <a:xfrm>
              <a:off x="6497736" y="4520795"/>
              <a:ext cx="83068" cy="183544"/>
            </a:xfrm>
            <a:custGeom>
              <a:avLst/>
              <a:gdLst>
                <a:gd name="connsiteX0" fmla="*/ 83068 w 83068"/>
                <a:gd name="connsiteY0" fmla="*/ 0 h 183544"/>
                <a:gd name="connsiteX1" fmla="*/ 0 w 83068"/>
                <a:gd name="connsiteY1" fmla="*/ 183544 h 183544"/>
              </a:gdLst>
              <a:ahLst/>
              <a:cxnLst>
                <a:cxn ang="0">
                  <a:pos x="connsiteX0" y="connsiteY0"/>
                </a:cxn>
                <a:cxn ang="0">
                  <a:pos x="connsiteX1" y="connsiteY1"/>
                </a:cxn>
              </a:cxnLst>
              <a:rect l="l" t="t" r="r" b="b"/>
              <a:pathLst>
                <a:path w="83068" h="183544">
                  <a:moveTo>
                    <a:pt x="83068" y="0"/>
                  </a:moveTo>
                  <a:lnTo>
                    <a:pt x="0" y="183544"/>
                  </a:lnTo>
                </a:path>
              </a:pathLst>
            </a:custGeom>
            <a:ln w="12700" cap="flat">
              <a:solidFill>
                <a:srgbClr val="BCD000"/>
              </a:solidFill>
              <a:prstDash val="solid"/>
              <a:miter/>
            </a:ln>
          </p:spPr>
          <p:txBody>
            <a:bodyPr rtlCol="0" anchor="ctr"/>
            <a:lstStyle/>
            <a:p>
              <a:endParaRPr lang="en-US" sz="1800" dirty="0"/>
            </a:p>
          </p:txBody>
        </p:sp>
        <p:sp>
          <p:nvSpPr>
            <p:cNvPr id="495" name="Freeform: Shape 494">
              <a:extLst>
                <a:ext uri="{FF2B5EF4-FFF2-40B4-BE49-F238E27FC236}">
                  <a16:creationId xmlns:a16="http://schemas.microsoft.com/office/drawing/2014/main" id="{990BF570-2696-4A06-97C7-463B857C756D}"/>
                </a:ext>
              </a:extLst>
            </p:cNvPr>
            <p:cNvSpPr/>
            <p:nvPr/>
          </p:nvSpPr>
          <p:spPr>
            <a:xfrm>
              <a:off x="6493704" y="4564473"/>
              <a:ext cx="95004" cy="146289"/>
            </a:xfrm>
            <a:custGeom>
              <a:avLst/>
              <a:gdLst>
                <a:gd name="connsiteX0" fmla="*/ 95004 w 95004"/>
                <a:gd name="connsiteY0" fmla="*/ 0 h 146289"/>
                <a:gd name="connsiteX1" fmla="*/ 0 w 95004"/>
                <a:gd name="connsiteY1" fmla="*/ 146289 h 146289"/>
              </a:gdLst>
              <a:ahLst/>
              <a:cxnLst>
                <a:cxn ang="0">
                  <a:pos x="connsiteX0" y="connsiteY0"/>
                </a:cxn>
                <a:cxn ang="0">
                  <a:pos x="connsiteX1" y="connsiteY1"/>
                </a:cxn>
              </a:cxnLst>
              <a:rect l="l" t="t" r="r" b="b"/>
              <a:pathLst>
                <a:path w="95004" h="146289">
                  <a:moveTo>
                    <a:pt x="95004" y="0"/>
                  </a:moveTo>
                  <a:lnTo>
                    <a:pt x="0" y="146289"/>
                  </a:lnTo>
                </a:path>
              </a:pathLst>
            </a:custGeom>
            <a:ln w="12700" cap="flat">
              <a:solidFill>
                <a:srgbClr val="BCD000"/>
              </a:solidFill>
              <a:prstDash val="solid"/>
              <a:miter/>
            </a:ln>
          </p:spPr>
          <p:txBody>
            <a:bodyPr rtlCol="0" anchor="ctr"/>
            <a:lstStyle/>
            <a:p>
              <a:endParaRPr lang="en-US" sz="1800" dirty="0"/>
            </a:p>
          </p:txBody>
        </p:sp>
        <p:sp>
          <p:nvSpPr>
            <p:cNvPr id="496" name="Freeform: Shape 495">
              <a:extLst>
                <a:ext uri="{FF2B5EF4-FFF2-40B4-BE49-F238E27FC236}">
                  <a16:creationId xmlns:a16="http://schemas.microsoft.com/office/drawing/2014/main" id="{F828CDC5-47F2-4CE4-AE20-8510ABC052AE}"/>
                </a:ext>
              </a:extLst>
            </p:cNvPr>
            <p:cNvSpPr/>
            <p:nvPr/>
          </p:nvSpPr>
          <p:spPr>
            <a:xfrm>
              <a:off x="6498704" y="4678967"/>
              <a:ext cx="22259" cy="28262"/>
            </a:xfrm>
            <a:custGeom>
              <a:avLst/>
              <a:gdLst>
                <a:gd name="connsiteX0" fmla="*/ 22259 w 22259"/>
                <a:gd name="connsiteY0" fmla="*/ 0 h 28262"/>
                <a:gd name="connsiteX1" fmla="*/ 0 w 22259"/>
                <a:gd name="connsiteY1" fmla="*/ 28262 h 28262"/>
              </a:gdLst>
              <a:ahLst/>
              <a:cxnLst>
                <a:cxn ang="0">
                  <a:pos x="connsiteX0" y="connsiteY0"/>
                </a:cxn>
                <a:cxn ang="0">
                  <a:pos x="connsiteX1" y="connsiteY1"/>
                </a:cxn>
              </a:cxnLst>
              <a:rect l="l" t="t" r="r" b="b"/>
              <a:pathLst>
                <a:path w="22259" h="28262">
                  <a:moveTo>
                    <a:pt x="22259" y="0"/>
                  </a:moveTo>
                  <a:lnTo>
                    <a:pt x="0" y="28262"/>
                  </a:lnTo>
                </a:path>
              </a:pathLst>
            </a:custGeom>
            <a:ln w="12700" cap="flat">
              <a:solidFill>
                <a:srgbClr val="BCD000"/>
              </a:solidFill>
              <a:prstDash val="solid"/>
              <a:miter/>
            </a:ln>
          </p:spPr>
          <p:txBody>
            <a:bodyPr rtlCol="0" anchor="ctr"/>
            <a:lstStyle/>
            <a:p>
              <a:endParaRPr lang="en-US" sz="1800" dirty="0"/>
            </a:p>
          </p:txBody>
        </p:sp>
        <p:sp>
          <p:nvSpPr>
            <p:cNvPr id="497" name="Freeform: Shape 496">
              <a:extLst>
                <a:ext uri="{FF2B5EF4-FFF2-40B4-BE49-F238E27FC236}">
                  <a16:creationId xmlns:a16="http://schemas.microsoft.com/office/drawing/2014/main" id="{88627032-A6CF-405C-BC13-BA751470A76F}"/>
                </a:ext>
              </a:extLst>
            </p:cNvPr>
            <p:cNvSpPr/>
            <p:nvPr/>
          </p:nvSpPr>
          <p:spPr>
            <a:xfrm>
              <a:off x="6501930" y="4589202"/>
              <a:ext cx="103391" cy="127983"/>
            </a:xfrm>
            <a:custGeom>
              <a:avLst/>
              <a:gdLst>
                <a:gd name="connsiteX0" fmla="*/ 103392 w 103391"/>
                <a:gd name="connsiteY0" fmla="*/ 0 h 127983"/>
                <a:gd name="connsiteX1" fmla="*/ 83230 w 103391"/>
                <a:gd name="connsiteY1" fmla="*/ 127983 h 127983"/>
                <a:gd name="connsiteX2" fmla="*/ 0 w 103391"/>
                <a:gd name="connsiteY2" fmla="*/ 120436 h 127983"/>
              </a:gdLst>
              <a:ahLst/>
              <a:cxnLst>
                <a:cxn ang="0">
                  <a:pos x="connsiteX0" y="connsiteY0"/>
                </a:cxn>
                <a:cxn ang="0">
                  <a:pos x="connsiteX1" y="connsiteY1"/>
                </a:cxn>
                <a:cxn ang="0">
                  <a:pos x="connsiteX2" y="connsiteY2"/>
                </a:cxn>
              </a:cxnLst>
              <a:rect l="l" t="t" r="r" b="b"/>
              <a:pathLst>
                <a:path w="103391" h="127983">
                  <a:moveTo>
                    <a:pt x="103392" y="0"/>
                  </a:moveTo>
                  <a:lnTo>
                    <a:pt x="83230" y="127983"/>
                  </a:lnTo>
                  <a:lnTo>
                    <a:pt x="0" y="120436"/>
                  </a:lnTo>
                </a:path>
              </a:pathLst>
            </a:custGeom>
            <a:noFill/>
            <a:ln w="12700" cap="flat">
              <a:solidFill>
                <a:srgbClr val="BCD000"/>
              </a:solidFill>
              <a:prstDash val="solid"/>
              <a:miter/>
            </a:ln>
          </p:spPr>
          <p:txBody>
            <a:bodyPr rtlCol="0" anchor="ctr"/>
            <a:lstStyle/>
            <a:p>
              <a:endParaRPr lang="en-US" sz="1800" dirty="0"/>
            </a:p>
          </p:txBody>
        </p:sp>
        <p:sp>
          <p:nvSpPr>
            <p:cNvPr id="498" name="Freeform: Shape 497">
              <a:extLst>
                <a:ext uri="{FF2B5EF4-FFF2-40B4-BE49-F238E27FC236}">
                  <a16:creationId xmlns:a16="http://schemas.microsoft.com/office/drawing/2014/main" id="{1FB4199E-43EF-4EB2-AA16-51B6B0DFBB53}"/>
                </a:ext>
              </a:extLst>
            </p:cNvPr>
            <p:cNvSpPr/>
            <p:nvPr/>
          </p:nvSpPr>
          <p:spPr>
            <a:xfrm>
              <a:off x="6498382" y="4586312"/>
              <a:ext cx="118231" cy="123807"/>
            </a:xfrm>
            <a:custGeom>
              <a:avLst/>
              <a:gdLst>
                <a:gd name="connsiteX0" fmla="*/ 118231 w 118231"/>
                <a:gd name="connsiteY0" fmla="*/ 0 h 123807"/>
                <a:gd name="connsiteX1" fmla="*/ 82100 w 118231"/>
                <a:gd name="connsiteY1" fmla="*/ 97954 h 123807"/>
                <a:gd name="connsiteX2" fmla="*/ 0 w 118231"/>
                <a:gd name="connsiteY2" fmla="*/ 123808 h 123807"/>
              </a:gdLst>
              <a:ahLst/>
              <a:cxnLst>
                <a:cxn ang="0">
                  <a:pos x="connsiteX0" y="connsiteY0"/>
                </a:cxn>
                <a:cxn ang="0">
                  <a:pos x="connsiteX1" y="connsiteY1"/>
                </a:cxn>
                <a:cxn ang="0">
                  <a:pos x="connsiteX2" y="connsiteY2"/>
                </a:cxn>
              </a:cxnLst>
              <a:rect l="l" t="t" r="r" b="b"/>
              <a:pathLst>
                <a:path w="118231" h="123807">
                  <a:moveTo>
                    <a:pt x="118231" y="0"/>
                  </a:moveTo>
                  <a:lnTo>
                    <a:pt x="82100" y="97954"/>
                  </a:lnTo>
                  <a:lnTo>
                    <a:pt x="0" y="123808"/>
                  </a:lnTo>
                </a:path>
              </a:pathLst>
            </a:custGeom>
            <a:noFill/>
            <a:ln w="12700" cap="flat">
              <a:solidFill>
                <a:srgbClr val="BCD000"/>
              </a:solidFill>
              <a:prstDash val="solid"/>
              <a:miter/>
            </a:ln>
          </p:spPr>
          <p:txBody>
            <a:bodyPr rtlCol="0" anchor="ctr"/>
            <a:lstStyle/>
            <a:p>
              <a:endParaRPr lang="en-US" sz="1800" dirty="0"/>
            </a:p>
          </p:txBody>
        </p:sp>
        <p:sp>
          <p:nvSpPr>
            <p:cNvPr id="499" name="Freeform: Shape 498">
              <a:extLst>
                <a:ext uri="{FF2B5EF4-FFF2-40B4-BE49-F238E27FC236}">
                  <a16:creationId xmlns:a16="http://schemas.microsoft.com/office/drawing/2014/main" id="{DC7D142B-601D-46F8-B828-74BDFB016C18}"/>
                </a:ext>
              </a:extLst>
            </p:cNvPr>
            <p:cNvSpPr/>
            <p:nvPr/>
          </p:nvSpPr>
          <p:spPr>
            <a:xfrm>
              <a:off x="6496285" y="4647172"/>
              <a:ext cx="235494" cy="64071"/>
            </a:xfrm>
            <a:custGeom>
              <a:avLst/>
              <a:gdLst>
                <a:gd name="connsiteX0" fmla="*/ 235494 w 235494"/>
                <a:gd name="connsiteY0" fmla="*/ 0 h 64071"/>
                <a:gd name="connsiteX1" fmla="*/ 174524 w 235494"/>
                <a:gd name="connsiteY1" fmla="*/ 22481 h 64071"/>
                <a:gd name="connsiteX2" fmla="*/ 80649 w 235494"/>
                <a:gd name="connsiteY2" fmla="*/ 41590 h 64071"/>
                <a:gd name="connsiteX3" fmla="*/ 0 w 235494"/>
                <a:gd name="connsiteY3" fmla="*/ 64072 h 64071"/>
              </a:gdLst>
              <a:ahLst/>
              <a:cxnLst>
                <a:cxn ang="0">
                  <a:pos x="connsiteX0" y="connsiteY0"/>
                </a:cxn>
                <a:cxn ang="0">
                  <a:pos x="connsiteX1" y="connsiteY1"/>
                </a:cxn>
                <a:cxn ang="0">
                  <a:pos x="connsiteX2" y="connsiteY2"/>
                </a:cxn>
                <a:cxn ang="0">
                  <a:pos x="connsiteX3" y="connsiteY3"/>
                </a:cxn>
              </a:cxnLst>
              <a:rect l="l" t="t" r="r" b="b"/>
              <a:pathLst>
                <a:path w="235494" h="64071">
                  <a:moveTo>
                    <a:pt x="235494" y="0"/>
                  </a:moveTo>
                  <a:lnTo>
                    <a:pt x="174524" y="22481"/>
                  </a:lnTo>
                  <a:lnTo>
                    <a:pt x="80649" y="41590"/>
                  </a:lnTo>
                  <a:lnTo>
                    <a:pt x="0" y="64072"/>
                  </a:lnTo>
                </a:path>
              </a:pathLst>
            </a:custGeom>
            <a:noFill/>
            <a:ln w="12700" cap="flat">
              <a:solidFill>
                <a:srgbClr val="BCD000"/>
              </a:solidFill>
              <a:prstDash val="solid"/>
              <a:miter/>
            </a:ln>
          </p:spPr>
          <p:txBody>
            <a:bodyPr rtlCol="0" anchor="ctr"/>
            <a:lstStyle/>
            <a:p>
              <a:endParaRPr lang="en-US" sz="1800" dirty="0"/>
            </a:p>
          </p:txBody>
        </p:sp>
        <p:sp>
          <p:nvSpPr>
            <p:cNvPr id="500" name="Freeform: Shape 499">
              <a:extLst>
                <a:ext uri="{FF2B5EF4-FFF2-40B4-BE49-F238E27FC236}">
                  <a16:creationId xmlns:a16="http://schemas.microsoft.com/office/drawing/2014/main" id="{7F2FA70D-4FA9-480A-BB61-20C7D9F7B4BD}"/>
                </a:ext>
              </a:extLst>
            </p:cNvPr>
            <p:cNvSpPr/>
            <p:nvPr/>
          </p:nvSpPr>
          <p:spPr>
            <a:xfrm>
              <a:off x="6591289" y="4420753"/>
              <a:ext cx="591478" cy="313454"/>
            </a:xfrm>
            <a:custGeom>
              <a:avLst/>
              <a:gdLst>
                <a:gd name="connsiteX0" fmla="*/ 591478 w 591478"/>
                <a:gd name="connsiteY0" fmla="*/ 0 h 313454"/>
                <a:gd name="connsiteX1" fmla="*/ 447278 w 591478"/>
                <a:gd name="connsiteY1" fmla="*/ 166844 h 313454"/>
                <a:gd name="connsiteX2" fmla="*/ 248398 w 591478"/>
                <a:gd name="connsiteY2" fmla="*/ 265280 h 313454"/>
                <a:gd name="connsiteX3" fmla="*/ 187750 w 591478"/>
                <a:gd name="connsiteY3" fmla="*/ 264798 h 313454"/>
                <a:gd name="connsiteX4" fmla="*/ 86455 w 591478"/>
                <a:gd name="connsiteY4" fmla="*/ 313454 h 313454"/>
                <a:gd name="connsiteX5" fmla="*/ 0 w 591478"/>
                <a:gd name="connsiteY5" fmla="*/ 289849 h 31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478" h="313454">
                  <a:moveTo>
                    <a:pt x="591478" y="0"/>
                  </a:moveTo>
                  <a:lnTo>
                    <a:pt x="447278" y="166844"/>
                  </a:lnTo>
                  <a:lnTo>
                    <a:pt x="248398" y="265280"/>
                  </a:lnTo>
                  <a:lnTo>
                    <a:pt x="187750" y="264798"/>
                  </a:lnTo>
                  <a:lnTo>
                    <a:pt x="86455" y="313454"/>
                  </a:lnTo>
                  <a:lnTo>
                    <a:pt x="0" y="289849"/>
                  </a:lnTo>
                </a:path>
              </a:pathLst>
            </a:custGeom>
            <a:noFill/>
            <a:ln w="12700" cap="flat">
              <a:solidFill>
                <a:srgbClr val="BCD000"/>
              </a:solidFill>
              <a:prstDash val="solid"/>
              <a:miter/>
            </a:ln>
          </p:spPr>
          <p:txBody>
            <a:bodyPr rtlCol="0" anchor="ctr"/>
            <a:lstStyle/>
            <a:p>
              <a:endParaRPr lang="en-US" sz="1800" dirty="0"/>
            </a:p>
          </p:txBody>
        </p:sp>
        <p:sp>
          <p:nvSpPr>
            <p:cNvPr id="501" name="Freeform: Shape 500">
              <a:extLst>
                <a:ext uri="{FF2B5EF4-FFF2-40B4-BE49-F238E27FC236}">
                  <a16:creationId xmlns:a16="http://schemas.microsoft.com/office/drawing/2014/main" id="{8876383C-0F0A-4B3B-A8A8-325735C1C4FB}"/>
                </a:ext>
              </a:extLst>
            </p:cNvPr>
            <p:cNvSpPr/>
            <p:nvPr/>
          </p:nvSpPr>
          <p:spPr>
            <a:xfrm>
              <a:off x="6504995" y="4682018"/>
              <a:ext cx="164200" cy="34846"/>
            </a:xfrm>
            <a:custGeom>
              <a:avLst/>
              <a:gdLst>
                <a:gd name="connsiteX0" fmla="*/ 164201 w 164200"/>
                <a:gd name="connsiteY0" fmla="*/ 0 h 34846"/>
                <a:gd name="connsiteX1" fmla="*/ 67906 w 164200"/>
                <a:gd name="connsiteY1" fmla="*/ 34846 h 34846"/>
                <a:gd name="connsiteX2" fmla="*/ 0 w 164200"/>
                <a:gd name="connsiteY2" fmla="*/ 30350 h 34846"/>
              </a:gdLst>
              <a:ahLst/>
              <a:cxnLst>
                <a:cxn ang="0">
                  <a:pos x="connsiteX0" y="connsiteY0"/>
                </a:cxn>
                <a:cxn ang="0">
                  <a:pos x="connsiteX1" y="connsiteY1"/>
                </a:cxn>
                <a:cxn ang="0">
                  <a:pos x="connsiteX2" y="connsiteY2"/>
                </a:cxn>
              </a:cxnLst>
              <a:rect l="l" t="t" r="r" b="b"/>
              <a:pathLst>
                <a:path w="164200" h="34846">
                  <a:moveTo>
                    <a:pt x="164201" y="0"/>
                  </a:moveTo>
                  <a:lnTo>
                    <a:pt x="67906" y="34846"/>
                  </a:lnTo>
                  <a:lnTo>
                    <a:pt x="0" y="30350"/>
                  </a:lnTo>
                </a:path>
              </a:pathLst>
            </a:custGeom>
            <a:noFill/>
            <a:ln w="12700" cap="flat">
              <a:solidFill>
                <a:srgbClr val="BCD000"/>
              </a:solidFill>
              <a:prstDash val="solid"/>
              <a:miter/>
            </a:ln>
          </p:spPr>
          <p:txBody>
            <a:bodyPr rtlCol="0" anchor="ctr"/>
            <a:lstStyle/>
            <a:p>
              <a:endParaRPr lang="en-US" sz="1800" dirty="0"/>
            </a:p>
          </p:txBody>
        </p:sp>
        <p:sp>
          <p:nvSpPr>
            <p:cNvPr id="502" name="Freeform: Shape 501">
              <a:extLst>
                <a:ext uri="{FF2B5EF4-FFF2-40B4-BE49-F238E27FC236}">
                  <a16:creationId xmlns:a16="http://schemas.microsoft.com/office/drawing/2014/main" id="{27A539FA-5C48-4F47-BB39-AEEB9E50988F}"/>
                </a:ext>
              </a:extLst>
            </p:cNvPr>
            <p:cNvSpPr/>
            <p:nvPr/>
          </p:nvSpPr>
          <p:spPr>
            <a:xfrm>
              <a:off x="6494349" y="4699682"/>
              <a:ext cx="88229" cy="12685"/>
            </a:xfrm>
            <a:custGeom>
              <a:avLst/>
              <a:gdLst>
                <a:gd name="connsiteX0" fmla="*/ 0 w 88229"/>
                <a:gd name="connsiteY0" fmla="*/ 12686 h 12685"/>
                <a:gd name="connsiteX1" fmla="*/ 88230 w 88229"/>
                <a:gd name="connsiteY1" fmla="*/ 0 h 12685"/>
              </a:gdLst>
              <a:ahLst/>
              <a:cxnLst>
                <a:cxn ang="0">
                  <a:pos x="connsiteX0" y="connsiteY0"/>
                </a:cxn>
                <a:cxn ang="0">
                  <a:pos x="connsiteX1" y="connsiteY1"/>
                </a:cxn>
              </a:cxnLst>
              <a:rect l="l" t="t" r="r" b="b"/>
              <a:pathLst>
                <a:path w="88229" h="12685">
                  <a:moveTo>
                    <a:pt x="0" y="12686"/>
                  </a:moveTo>
                  <a:cubicBezTo>
                    <a:pt x="0" y="12686"/>
                    <a:pt x="87262" y="161"/>
                    <a:pt x="88230" y="0"/>
                  </a:cubicBezTo>
                </a:path>
              </a:pathLst>
            </a:custGeom>
            <a:noFill/>
            <a:ln w="12700" cap="flat">
              <a:solidFill>
                <a:srgbClr val="BCD000"/>
              </a:solidFill>
              <a:prstDash val="solid"/>
              <a:miter/>
            </a:ln>
          </p:spPr>
          <p:txBody>
            <a:bodyPr rtlCol="0" anchor="ctr"/>
            <a:lstStyle/>
            <a:p>
              <a:endParaRPr lang="en-US" sz="1800" dirty="0"/>
            </a:p>
          </p:txBody>
        </p:sp>
        <p:sp>
          <p:nvSpPr>
            <p:cNvPr id="503" name="Freeform: Shape 502">
              <a:extLst>
                <a:ext uri="{FF2B5EF4-FFF2-40B4-BE49-F238E27FC236}">
                  <a16:creationId xmlns:a16="http://schemas.microsoft.com/office/drawing/2014/main" id="{7674B352-D3AD-4FF9-921F-76F89CC38ED5}"/>
                </a:ext>
              </a:extLst>
            </p:cNvPr>
            <p:cNvSpPr/>
            <p:nvPr/>
          </p:nvSpPr>
          <p:spPr>
            <a:xfrm>
              <a:off x="6492414" y="4252304"/>
              <a:ext cx="16129" cy="16058"/>
            </a:xfrm>
            <a:custGeom>
              <a:avLst/>
              <a:gdLst/>
              <a:ahLst/>
              <a:cxnLst/>
              <a:rect l="l" t="t" r="r" b="b"/>
              <a:pathLst>
                <a:path w="16129" h="16058"/>
              </a:pathLst>
            </a:custGeom>
            <a:noFill/>
            <a:ln w="12700" cap="flat">
              <a:solidFill>
                <a:srgbClr val="BCD000"/>
              </a:solidFill>
              <a:prstDash val="solid"/>
              <a:miter/>
            </a:ln>
          </p:spPr>
          <p:txBody>
            <a:bodyPr rtlCol="0" anchor="ctr"/>
            <a:lstStyle/>
            <a:p>
              <a:endParaRPr lang="en-US" sz="1800" dirty="0"/>
            </a:p>
          </p:txBody>
        </p:sp>
        <p:sp>
          <p:nvSpPr>
            <p:cNvPr id="504" name="Freeform: Shape 503">
              <a:extLst>
                <a:ext uri="{FF2B5EF4-FFF2-40B4-BE49-F238E27FC236}">
                  <a16:creationId xmlns:a16="http://schemas.microsoft.com/office/drawing/2014/main" id="{21D7E4F8-8A37-4B70-853E-D36EB5C4E61F}"/>
                </a:ext>
              </a:extLst>
            </p:cNvPr>
            <p:cNvSpPr/>
            <p:nvPr/>
          </p:nvSpPr>
          <p:spPr>
            <a:xfrm>
              <a:off x="6496285" y="4663391"/>
              <a:ext cx="175491" cy="45926"/>
            </a:xfrm>
            <a:custGeom>
              <a:avLst/>
              <a:gdLst>
                <a:gd name="connsiteX0" fmla="*/ 175492 w 175491"/>
                <a:gd name="connsiteY0" fmla="*/ 14292 h 45926"/>
                <a:gd name="connsiteX1" fmla="*/ 85810 w 175491"/>
                <a:gd name="connsiteY1" fmla="*/ 0 h 45926"/>
                <a:gd name="connsiteX2" fmla="*/ 0 w 175491"/>
                <a:gd name="connsiteY2" fmla="*/ 45926 h 45926"/>
              </a:gdLst>
              <a:ahLst/>
              <a:cxnLst>
                <a:cxn ang="0">
                  <a:pos x="connsiteX0" y="connsiteY0"/>
                </a:cxn>
                <a:cxn ang="0">
                  <a:pos x="connsiteX1" y="connsiteY1"/>
                </a:cxn>
                <a:cxn ang="0">
                  <a:pos x="connsiteX2" y="connsiteY2"/>
                </a:cxn>
              </a:cxnLst>
              <a:rect l="l" t="t" r="r" b="b"/>
              <a:pathLst>
                <a:path w="175491" h="45926">
                  <a:moveTo>
                    <a:pt x="175492" y="14292"/>
                  </a:moveTo>
                  <a:lnTo>
                    <a:pt x="85810" y="0"/>
                  </a:lnTo>
                  <a:lnTo>
                    <a:pt x="0" y="45926"/>
                  </a:lnTo>
                </a:path>
              </a:pathLst>
            </a:custGeom>
            <a:noFill/>
            <a:ln w="12700" cap="flat">
              <a:solidFill>
                <a:srgbClr val="BCD000"/>
              </a:solidFill>
              <a:prstDash val="solid"/>
              <a:miter/>
            </a:ln>
          </p:spPr>
          <p:txBody>
            <a:bodyPr rtlCol="0" anchor="ctr"/>
            <a:lstStyle/>
            <a:p>
              <a:endParaRPr lang="en-US" sz="1800" dirty="0"/>
            </a:p>
          </p:txBody>
        </p:sp>
        <p:sp>
          <p:nvSpPr>
            <p:cNvPr id="505" name="Freeform: Shape 504">
              <a:extLst>
                <a:ext uri="{FF2B5EF4-FFF2-40B4-BE49-F238E27FC236}">
                  <a16:creationId xmlns:a16="http://schemas.microsoft.com/office/drawing/2014/main" id="{D04D2C5C-0880-444A-A03B-F486786457E7}"/>
                </a:ext>
              </a:extLst>
            </p:cNvPr>
            <p:cNvSpPr/>
            <p:nvPr/>
          </p:nvSpPr>
          <p:spPr>
            <a:xfrm>
              <a:off x="6504672" y="4639625"/>
              <a:ext cx="170652" cy="139063"/>
            </a:xfrm>
            <a:custGeom>
              <a:avLst/>
              <a:gdLst>
                <a:gd name="connsiteX0" fmla="*/ 170653 w 170652"/>
                <a:gd name="connsiteY0" fmla="*/ 139063 h 139063"/>
                <a:gd name="connsiteX1" fmla="*/ 81778 w 170652"/>
                <a:gd name="connsiteY1" fmla="*/ 0 h 139063"/>
                <a:gd name="connsiteX2" fmla="*/ 0 w 170652"/>
                <a:gd name="connsiteY2" fmla="*/ 63590 h 139063"/>
              </a:gdLst>
              <a:ahLst/>
              <a:cxnLst>
                <a:cxn ang="0">
                  <a:pos x="connsiteX0" y="connsiteY0"/>
                </a:cxn>
                <a:cxn ang="0">
                  <a:pos x="connsiteX1" y="connsiteY1"/>
                </a:cxn>
                <a:cxn ang="0">
                  <a:pos x="connsiteX2" y="connsiteY2"/>
                </a:cxn>
              </a:cxnLst>
              <a:rect l="l" t="t" r="r" b="b"/>
              <a:pathLst>
                <a:path w="170652" h="139063">
                  <a:moveTo>
                    <a:pt x="170653" y="139063"/>
                  </a:moveTo>
                  <a:lnTo>
                    <a:pt x="81778" y="0"/>
                  </a:lnTo>
                  <a:lnTo>
                    <a:pt x="0" y="63590"/>
                  </a:lnTo>
                </a:path>
              </a:pathLst>
            </a:custGeom>
            <a:noFill/>
            <a:ln w="12700" cap="flat">
              <a:solidFill>
                <a:srgbClr val="BCD000"/>
              </a:solidFill>
              <a:prstDash val="solid"/>
              <a:miter/>
            </a:ln>
          </p:spPr>
          <p:txBody>
            <a:bodyPr rtlCol="0" anchor="ctr"/>
            <a:lstStyle/>
            <a:p>
              <a:endParaRPr lang="en-US" sz="1800" dirty="0"/>
            </a:p>
          </p:txBody>
        </p:sp>
        <p:sp>
          <p:nvSpPr>
            <p:cNvPr id="506" name="Freeform: Shape 505">
              <a:extLst>
                <a:ext uri="{FF2B5EF4-FFF2-40B4-BE49-F238E27FC236}">
                  <a16:creationId xmlns:a16="http://schemas.microsoft.com/office/drawing/2014/main" id="{AFB471A1-89B4-47DC-B12F-7E6FF485E9F2}"/>
                </a:ext>
              </a:extLst>
            </p:cNvPr>
            <p:cNvSpPr/>
            <p:nvPr/>
          </p:nvSpPr>
          <p:spPr>
            <a:xfrm>
              <a:off x="6500478" y="4673668"/>
              <a:ext cx="81777" cy="34685"/>
            </a:xfrm>
            <a:custGeom>
              <a:avLst/>
              <a:gdLst>
                <a:gd name="connsiteX0" fmla="*/ 81778 w 81777"/>
                <a:gd name="connsiteY0" fmla="*/ 0 h 34685"/>
                <a:gd name="connsiteX1" fmla="*/ 0 w 81777"/>
                <a:gd name="connsiteY1" fmla="*/ 34685 h 34685"/>
              </a:gdLst>
              <a:ahLst/>
              <a:cxnLst>
                <a:cxn ang="0">
                  <a:pos x="connsiteX0" y="connsiteY0"/>
                </a:cxn>
                <a:cxn ang="0">
                  <a:pos x="connsiteX1" y="connsiteY1"/>
                </a:cxn>
              </a:cxnLst>
              <a:rect l="l" t="t" r="r" b="b"/>
              <a:pathLst>
                <a:path w="81777" h="34685">
                  <a:moveTo>
                    <a:pt x="81778" y="0"/>
                  </a:moveTo>
                  <a:lnTo>
                    <a:pt x="0" y="34685"/>
                  </a:lnTo>
                </a:path>
              </a:pathLst>
            </a:custGeom>
            <a:ln w="12700" cap="flat">
              <a:solidFill>
                <a:srgbClr val="BCD000"/>
              </a:solidFill>
              <a:prstDash val="solid"/>
              <a:miter/>
            </a:ln>
          </p:spPr>
          <p:txBody>
            <a:bodyPr rtlCol="0" anchor="ctr"/>
            <a:lstStyle/>
            <a:p>
              <a:endParaRPr lang="en-US" sz="1800" dirty="0"/>
            </a:p>
          </p:txBody>
        </p:sp>
        <p:sp>
          <p:nvSpPr>
            <p:cNvPr id="507" name="Freeform: Shape 506">
              <a:extLst>
                <a:ext uri="{FF2B5EF4-FFF2-40B4-BE49-F238E27FC236}">
                  <a16:creationId xmlns:a16="http://schemas.microsoft.com/office/drawing/2014/main" id="{69B3BA2D-8E03-4E74-B417-063C0D3D7853}"/>
                </a:ext>
              </a:extLst>
            </p:cNvPr>
            <p:cNvSpPr/>
            <p:nvPr/>
          </p:nvSpPr>
          <p:spPr>
            <a:xfrm>
              <a:off x="6501930" y="4713332"/>
              <a:ext cx="169685" cy="40948"/>
            </a:xfrm>
            <a:custGeom>
              <a:avLst/>
              <a:gdLst>
                <a:gd name="connsiteX0" fmla="*/ 169685 w 169685"/>
                <a:gd name="connsiteY0" fmla="*/ 2409 h 40948"/>
                <a:gd name="connsiteX1" fmla="*/ 82100 w 169685"/>
                <a:gd name="connsiteY1" fmla="*/ 40948 h 40948"/>
                <a:gd name="connsiteX2" fmla="*/ 0 w 169685"/>
                <a:gd name="connsiteY2" fmla="*/ 0 h 40948"/>
              </a:gdLst>
              <a:ahLst/>
              <a:cxnLst>
                <a:cxn ang="0">
                  <a:pos x="connsiteX0" y="connsiteY0"/>
                </a:cxn>
                <a:cxn ang="0">
                  <a:pos x="connsiteX1" y="connsiteY1"/>
                </a:cxn>
                <a:cxn ang="0">
                  <a:pos x="connsiteX2" y="connsiteY2"/>
                </a:cxn>
              </a:cxnLst>
              <a:rect l="l" t="t" r="r" b="b"/>
              <a:pathLst>
                <a:path w="169685" h="40948">
                  <a:moveTo>
                    <a:pt x="169685" y="2409"/>
                  </a:moveTo>
                  <a:cubicBezTo>
                    <a:pt x="167588" y="2890"/>
                    <a:pt x="82100" y="40948"/>
                    <a:pt x="82100" y="40948"/>
                  </a:cubicBezTo>
                  <a:lnTo>
                    <a:pt x="0" y="0"/>
                  </a:lnTo>
                </a:path>
              </a:pathLst>
            </a:custGeom>
            <a:noFill/>
            <a:ln w="12700" cap="flat">
              <a:solidFill>
                <a:srgbClr val="BCD000"/>
              </a:solidFill>
              <a:prstDash val="solid"/>
              <a:miter/>
            </a:ln>
          </p:spPr>
          <p:txBody>
            <a:bodyPr rtlCol="0" anchor="ctr"/>
            <a:lstStyle/>
            <a:p>
              <a:endParaRPr lang="en-US" sz="1800" dirty="0"/>
            </a:p>
          </p:txBody>
        </p:sp>
        <p:sp>
          <p:nvSpPr>
            <p:cNvPr id="508" name="Freeform: Shape 507">
              <a:extLst>
                <a:ext uri="{FF2B5EF4-FFF2-40B4-BE49-F238E27FC236}">
                  <a16:creationId xmlns:a16="http://schemas.microsoft.com/office/drawing/2014/main" id="{2CECA50F-066D-487F-8065-E935BB28D071}"/>
                </a:ext>
              </a:extLst>
            </p:cNvPr>
            <p:cNvSpPr/>
            <p:nvPr/>
          </p:nvSpPr>
          <p:spPr>
            <a:xfrm>
              <a:off x="6499349" y="4712529"/>
              <a:ext cx="170491" cy="62787"/>
            </a:xfrm>
            <a:custGeom>
              <a:avLst/>
              <a:gdLst>
                <a:gd name="connsiteX0" fmla="*/ 170492 w 170491"/>
                <a:gd name="connsiteY0" fmla="*/ 44160 h 62787"/>
                <a:gd name="connsiteX1" fmla="*/ 86456 w 170491"/>
                <a:gd name="connsiteY1" fmla="*/ 62787 h 62787"/>
                <a:gd name="connsiteX2" fmla="*/ 0 w 170491"/>
                <a:gd name="connsiteY2" fmla="*/ 0 h 62787"/>
              </a:gdLst>
              <a:ahLst/>
              <a:cxnLst>
                <a:cxn ang="0">
                  <a:pos x="connsiteX0" y="connsiteY0"/>
                </a:cxn>
                <a:cxn ang="0">
                  <a:pos x="connsiteX1" y="connsiteY1"/>
                </a:cxn>
                <a:cxn ang="0">
                  <a:pos x="connsiteX2" y="connsiteY2"/>
                </a:cxn>
              </a:cxnLst>
              <a:rect l="l" t="t" r="r" b="b"/>
              <a:pathLst>
                <a:path w="170491" h="62787">
                  <a:moveTo>
                    <a:pt x="170492" y="44160"/>
                  </a:moveTo>
                  <a:cubicBezTo>
                    <a:pt x="169040" y="44481"/>
                    <a:pt x="86456" y="62787"/>
                    <a:pt x="86456" y="62787"/>
                  </a:cubicBezTo>
                  <a:lnTo>
                    <a:pt x="0" y="0"/>
                  </a:lnTo>
                </a:path>
              </a:pathLst>
            </a:custGeom>
            <a:noFill/>
            <a:ln w="12700" cap="flat">
              <a:solidFill>
                <a:srgbClr val="BCD000"/>
              </a:solidFill>
              <a:prstDash val="solid"/>
              <a:miter/>
            </a:ln>
          </p:spPr>
          <p:txBody>
            <a:bodyPr rtlCol="0" anchor="ctr"/>
            <a:lstStyle/>
            <a:p>
              <a:endParaRPr lang="en-US" sz="1800" dirty="0"/>
            </a:p>
          </p:txBody>
        </p:sp>
        <p:sp>
          <p:nvSpPr>
            <p:cNvPr id="509" name="Freeform: Shape 508">
              <a:extLst>
                <a:ext uri="{FF2B5EF4-FFF2-40B4-BE49-F238E27FC236}">
                  <a16:creationId xmlns:a16="http://schemas.microsoft.com/office/drawing/2014/main" id="{EB5A11E5-CFED-4796-A92E-3A5789BEF5C4}"/>
                </a:ext>
              </a:extLst>
            </p:cNvPr>
            <p:cNvSpPr/>
            <p:nvPr/>
          </p:nvSpPr>
          <p:spPr>
            <a:xfrm>
              <a:off x="6506930" y="4678967"/>
              <a:ext cx="520184" cy="87837"/>
            </a:xfrm>
            <a:custGeom>
              <a:avLst/>
              <a:gdLst>
                <a:gd name="connsiteX0" fmla="*/ 520185 w 520184"/>
                <a:gd name="connsiteY0" fmla="*/ 56364 h 87837"/>
                <a:gd name="connsiteX1" fmla="*/ 433890 w 520184"/>
                <a:gd name="connsiteY1" fmla="*/ 31313 h 87837"/>
                <a:gd name="connsiteX2" fmla="*/ 341306 w 520184"/>
                <a:gd name="connsiteY2" fmla="*/ 31313 h 87837"/>
                <a:gd name="connsiteX3" fmla="*/ 252915 w 520184"/>
                <a:gd name="connsiteY3" fmla="*/ 0 h 87837"/>
                <a:gd name="connsiteX4" fmla="*/ 165653 w 520184"/>
                <a:gd name="connsiteY4" fmla="*/ 87838 h 87837"/>
                <a:gd name="connsiteX5" fmla="*/ 89036 w 520184"/>
                <a:gd name="connsiteY5" fmla="*/ 75794 h 87837"/>
                <a:gd name="connsiteX6" fmla="*/ 66939 w 520184"/>
                <a:gd name="connsiteY6" fmla="*/ 73225 h 87837"/>
                <a:gd name="connsiteX7" fmla="*/ 0 w 520184"/>
                <a:gd name="connsiteY7" fmla="*/ 38218 h 8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184" h="87837">
                  <a:moveTo>
                    <a:pt x="520185" y="56364"/>
                  </a:moveTo>
                  <a:lnTo>
                    <a:pt x="433890" y="31313"/>
                  </a:lnTo>
                  <a:lnTo>
                    <a:pt x="341306" y="31313"/>
                  </a:lnTo>
                  <a:lnTo>
                    <a:pt x="252915" y="0"/>
                  </a:lnTo>
                  <a:lnTo>
                    <a:pt x="165653" y="87838"/>
                  </a:lnTo>
                  <a:lnTo>
                    <a:pt x="89036" y="75794"/>
                  </a:lnTo>
                  <a:cubicBezTo>
                    <a:pt x="89036" y="75794"/>
                    <a:pt x="67422" y="74188"/>
                    <a:pt x="66939" y="73225"/>
                  </a:cubicBezTo>
                  <a:cubicBezTo>
                    <a:pt x="66455" y="72261"/>
                    <a:pt x="0" y="38218"/>
                    <a:pt x="0" y="38218"/>
                  </a:cubicBezTo>
                </a:path>
              </a:pathLst>
            </a:custGeom>
            <a:noFill/>
            <a:ln w="12700" cap="flat">
              <a:solidFill>
                <a:srgbClr val="BCD000"/>
              </a:solidFill>
              <a:prstDash val="solid"/>
              <a:miter/>
            </a:ln>
          </p:spPr>
          <p:txBody>
            <a:bodyPr rtlCol="0" anchor="ctr"/>
            <a:lstStyle/>
            <a:p>
              <a:endParaRPr lang="en-US" sz="1800" dirty="0"/>
            </a:p>
          </p:txBody>
        </p:sp>
        <p:sp>
          <p:nvSpPr>
            <p:cNvPr id="510" name="Freeform: Shape 509">
              <a:extLst>
                <a:ext uri="{FF2B5EF4-FFF2-40B4-BE49-F238E27FC236}">
                  <a16:creationId xmlns:a16="http://schemas.microsoft.com/office/drawing/2014/main" id="{FBA824B6-6A5F-4731-AA63-9438E18B1127}"/>
                </a:ext>
              </a:extLst>
            </p:cNvPr>
            <p:cNvSpPr/>
            <p:nvPr/>
          </p:nvSpPr>
          <p:spPr>
            <a:xfrm>
              <a:off x="6492736" y="4711886"/>
              <a:ext cx="535830" cy="164274"/>
            </a:xfrm>
            <a:custGeom>
              <a:avLst/>
              <a:gdLst>
                <a:gd name="connsiteX0" fmla="*/ 535831 w 535830"/>
                <a:gd name="connsiteY0" fmla="*/ 164274 h 164274"/>
                <a:gd name="connsiteX1" fmla="*/ 447278 w 535830"/>
                <a:gd name="connsiteY1" fmla="*/ 122684 h 164274"/>
                <a:gd name="connsiteX2" fmla="*/ 359855 w 535830"/>
                <a:gd name="connsiteY2" fmla="*/ 157851 h 164274"/>
                <a:gd name="connsiteX3" fmla="*/ 270173 w 535830"/>
                <a:gd name="connsiteY3" fmla="*/ 60860 h 164274"/>
                <a:gd name="connsiteX4" fmla="*/ 180976 w 535830"/>
                <a:gd name="connsiteY4" fmla="*/ 116582 h 164274"/>
                <a:gd name="connsiteX5" fmla="*/ 91456 w 535830"/>
                <a:gd name="connsiteY5" fmla="*/ 25372 h 164274"/>
                <a:gd name="connsiteX6" fmla="*/ 10807 w 535830"/>
                <a:gd name="connsiteY6" fmla="*/ 963 h 164274"/>
                <a:gd name="connsiteX7" fmla="*/ 0 w 535830"/>
                <a:gd name="connsiteY7" fmla="*/ 0 h 16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830" h="164274">
                  <a:moveTo>
                    <a:pt x="535831" y="164274"/>
                  </a:moveTo>
                  <a:lnTo>
                    <a:pt x="447278" y="122684"/>
                  </a:lnTo>
                  <a:lnTo>
                    <a:pt x="359855" y="157851"/>
                  </a:lnTo>
                  <a:lnTo>
                    <a:pt x="270173" y="60860"/>
                  </a:lnTo>
                  <a:lnTo>
                    <a:pt x="180976" y="116582"/>
                  </a:lnTo>
                  <a:lnTo>
                    <a:pt x="91456" y="25372"/>
                  </a:lnTo>
                  <a:lnTo>
                    <a:pt x="10807" y="963"/>
                  </a:lnTo>
                  <a:lnTo>
                    <a:pt x="0" y="0"/>
                  </a:lnTo>
                </a:path>
              </a:pathLst>
            </a:custGeom>
            <a:noFill/>
            <a:ln w="12700" cap="flat">
              <a:solidFill>
                <a:srgbClr val="BCD000"/>
              </a:solidFill>
              <a:prstDash val="solid"/>
              <a:miter/>
            </a:ln>
          </p:spPr>
          <p:txBody>
            <a:bodyPr rtlCol="0" anchor="ctr"/>
            <a:lstStyle/>
            <a:p>
              <a:endParaRPr lang="en-US" sz="1800" dirty="0"/>
            </a:p>
          </p:txBody>
        </p:sp>
        <p:sp>
          <p:nvSpPr>
            <p:cNvPr id="511" name="Freeform: Shape 510">
              <a:extLst>
                <a:ext uri="{FF2B5EF4-FFF2-40B4-BE49-F238E27FC236}">
                  <a16:creationId xmlns:a16="http://schemas.microsoft.com/office/drawing/2014/main" id="{53C6A496-F6AC-436A-B41C-36450B30D5F4}"/>
                </a:ext>
              </a:extLst>
            </p:cNvPr>
            <p:cNvSpPr/>
            <p:nvPr/>
          </p:nvSpPr>
          <p:spPr>
            <a:xfrm>
              <a:off x="6496446" y="4714295"/>
              <a:ext cx="265818" cy="202492"/>
            </a:xfrm>
            <a:custGeom>
              <a:avLst/>
              <a:gdLst>
                <a:gd name="connsiteX0" fmla="*/ 265818 w 265818"/>
                <a:gd name="connsiteY0" fmla="*/ 82860 h 202492"/>
                <a:gd name="connsiteX1" fmla="*/ 177911 w 265818"/>
                <a:gd name="connsiteY1" fmla="*/ 194142 h 202492"/>
                <a:gd name="connsiteX2" fmla="*/ 89520 w 265818"/>
                <a:gd name="connsiteY2" fmla="*/ 202493 h 202492"/>
                <a:gd name="connsiteX3" fmla="*/ 0 w 265818"/>
                <a:gd name="connsiteY3" fmla="*/ 0 h 202492"/>
              </a:gdLst>
              <a:ahLst/>
              <a:cxnLst>
                <a:cxn ang="0">
                  <a:pos x="connsiteX0" y="connsiteY0"/>
                </a:cxn>
                <a:cxn ang="0">
                  <a:pos x="connsiteX1" y="connsiteY1"/>
                </a:cxn>
                <a:cxn ang="0">
                  <a:pos x="connsiteX2" y="connsiteY2"/>
                </a:cxn>
                <a:cxn ang="0">
                  <a:pos x="connsiteX3" y="connsiteY3"/>
                </a:cxn>
              </a:cxnLst>
              <a:rect l="l" t="t" r="r" b="b"/>
              <a:pathLst>
                <a:path w="265818" h="202492">
                  <a:moveTo>
                    <a:pt x="265818" y="82860"/>
                  </a:moveTo>
                  <a:lnTo>
                    <a:pt x="177911" y="194142"/>
                  </a:lnTo>
                  <a:lnTo>
                    <a:pt x="89520" y="202493"/>
                  </a:lnTo>
                  <a:lnTo>
                    <a:pt x="0" y="0"/>
                  </a:lnTo>
                </a:path>
              </a:pathLst>
            </a:custGeom>
            <a:noFill/>
            <a:ln w="12700" cap="flat">
              <a:solidFill>
                <a:srgbClr val="BCD000"/>
              </a:solidFill>
              <a:prstDash val="solid"/>
              <a:miter/>
            </a:ln>
          </p:spPr>
          <p:txBody>
            <a:bodyPr rtlCol="0" anchor="ctr"/>
            <a:lstStyle/>
            <a:p>
              <a:endParaRPr lang="en-US" sz="1800" dirty="0"/>
            </a:p>
          </p:txBody>
        </p:sp>
        <p:sp>
          <p:nvSpPr>
            <p:cNvPr id="512" name="Freeform: Shape 511">
              <a:extLst>
                <a:ext uri="{FF2B5EF4-FFF2-40B4-BE49-F238E27FC236}">
                  <a16:creationId xmlns:a16="http://schemas.microsoft.com/office/drawing/2014/main" id="{1FB0E2D5-A646-4163-810C-50A7D8752882}"/>
                </a:ext>
              </a:extLst>
            </p:cNvPr>
            <p:cNvSpPr/>
            <p:nvPr/>
          </p:nvSpPr>
          <p:spPr>
            <a:xfrm>
              <a:off x="6498865" y="4714135"/>
              <a:ext cx="325175" cy="188200"/>
            </a:xfrm>
            <a:custGeom>
              <a:avLst/>
              <a:gdLst>
                <a:gd name="connsiteX0" fmla="*/ 325176 w 325175"/>
                <a:gd name="connsiteY0" fmla="*/ 188201 h 188200"/>
                <a:gd name="connsiteX1" fmla="*/ 261625 w 325175"/>
                <a:gd name="connsiteY1" fmla="*/ 108392 h 188200"/>
                <a:gd name="connsiteX2" fmla="*/ 172266 w 325175"/>
                <a:gd name="connsiteY2" fmla="*/ 109034 h 188200"/>
                <a:gd name="connsiteX3" fmla="*/ 83230 w 325175"/>
                <a:gd name="connsiteY3" fmla="*/ 91852 h 188200"/>
                <a:gd name="connsiteX4" fmla="*/ 0 w 325175"/>
                <a:gd name="connsiteY4" fmla="*/ 0 h 18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75" h="188200">
                  <a:moveTo>
                    <a:pt x="325176" y="188201"/>
                  </a:moveTo>
                  <a:lnTo>
                    <a:pt x="261625" y="108392"/>
                  </a:lnTo>
                  <a:lnTo>
                    <a:pt x="172266" y="109034"/>
                  </a:lnTo>
                  <a:lnTo>
                    <a:pt x="83230" y="91852"/>
                  </a:lnTo>
                  <a:lnTo>
                    <a:pt x="0" y="0"/>
                  </a:lnTo>
                </a:path>
              </a:pathLst>
            </a:custGeom>
            <a:noFill/>
            <a:ln w="12700" cap="flat">
              <a:solidFill>
                <a:srgbClr val="BCD000"/>
              </a:solidFill>
              <a:prstDash val="solid"/>
              <a:miter/>
            </a:ln>
          </p:spPr>
          <p:txBody>
            <a:bodyPr rtlCol="0" anchor="ctr"/>
            <a:lstStyle/>
            <a:p>
              <a:endParaRPr lang="en-US" sz="1800" dirty="0"/>
            </a:p>
          </p:txBody>
        </p:sp>
        <p:sp>
          <p:nvSpPr>
            <p:cNvPr id="513" name="Freeform: Shape 512">
              <a:extLst>
                <a:ext uri="{FF2B5EF4-FFF2-40B4-BE49-F238E27FC236}">
                  <a16:creationId xmlns:a16="http://schemas.microsoft.com/office/drawing/2014/main" id="{9A5203EA-A8E0-4632-851B-C1AFA6DD416F}"/>
                </a:ext>
              </a:extLst>
            </p:cNvPr>
            <p:cNvSpPr/>
            <p:nvPr/>
          </p:nvSpPr>
          <p:spPr>
            <a:xfrm>
              <a:off x="6498704" y="4715901"/>
              <a:ext cx="352273" cy="242156"/>
            </a:xfrm>
            <a:custGeom>
              <a:avLst/>
              <a:gdLst>
                <a:gd name="connsiteX0" fmla="*/ 352274 w 352273"/>
                <a:gd name="connsiteY0" fmla="*/ 242156 h 242156"/>
                <a:gd name="connsiteX1" fmla="*/ 263238 w 352273"/>
                <a:gd name="connsiteY1" fmla="*/ 94422 h 242156"/>
                <a:gd name="connsiteX2" fmla="*/ 176137 w 352273"/>
                <a:gd name="connsiteY2" fmla="*/ 144041 h 242156"/>
                <a:gd name="connsiteX3" fmla="*/ 86939 w 352273"/>
                <a:gd name="connsiteY3" fmla="*/ 144362 h 242156"/>
                <a:gd name="connsiteX4" fmla="*/ 0 w 352273"/>
                <a:gd name="connsiteY4" fmla="*/ 0 h 242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273" h="242156">
                  <a:moveTo>
                    <a:pt x="352274" y="242156"/>
                  </a:moveTo>
                  <a:lnTo>
                    <a:pt x="263238" y="94422"/>
                  </a:lnTo>
                  <a:lnTo>
                    <a:pt x="176137" y="144041"/>
                  </a:lnTo>
                  <a:lnTo>
                    <a:pt x="86939" y="144362"/>
                  </a:lnTo>
                  <a:lnTo>
                    <a:pt x="0" y="0"/>
                  </a:lnTo>
                </a:path>
              </a:pathLst>
            </a:custGeom>
            <a:noFill/>
            <a:ln w="12700" cap="flat">
              <a:solidFill>
                <a:srgbClr val="BCD000"/>
              </a:solidFill>
              <a:prstDash val="solid"/>
              <a:miter/>
            </a:ln>
          </p:spPr>
          <p:txBody>
            <a:bodyPr rtlCol="0" anchor="ctr"/>
            <a:lstStyle/>
            <a:p>
              <a:endParaRPr lang="en-US" sz="1800" dirty="0"/>
            </a:p>
          </p:txBody>
        </p:sp>
        <p:sp>
          <p:nvSpPr>
            <p:cNvPr id="514" name="Freeform: Shape 513">
              <a:extLst>
                <a:ext uri="{FF2B5EF4-FFF2-40B4-BE49-F238E27FC236}">
                  <a16:creationId xmlns:a16="http://schemas.microsoft.com/office/drawing/2014/main" id="{58CAA952-C5C3-40AE-91D2-BEB516F4A2B8}"/>
                </a:ext>
              </a:extLst>
            </p:cNvPr>
            <p:cNvSpPr/>
            <p:nvPr/>
          </p:nvSpPr>
          <p:spPr>
            <a:xfrm>
              <a:off x="6494994" y="4713492"/>
              <a:ext cx="268560" cy="427627"/>
            </a:xfrm>
            <a:custGeom>
              <a:avLst/>
              <a:gdLst>
                <a:gd name="connsiteX0" fmla="*/ 268560 w 268560"/>
                <a:gd name="connsiteY0" fmla="*/ 342359 h 427627"/>
                <a:gd name="connsiteX1" fmla="*/ 178718 w 268560"/>
                <a:gd name="connsiteY1" fmla="*/ 427627 h 427627"/>
                <a:gd name="connsiteX2" fmla="*/ 90972 w 268560"/>
                <a:gd name="connsiteY2" fmla="*/ 298681 h 427627"/>
                <a:gd name="connsiteX3" fmla="*/ 46615 w 268560"/>
                <a:gd name="connsiteY3" fmla="*/ 150946 h 427627"/>
                <a:gd name="connsiteX4" fmla="*/ 28066 w 268560"/>
                <a:gd name="connsiteY4" fmla="*/ 89765 h 427627"/>
                <a:gd name="connsiteX5" fmla="*/ 1613 w 268560"/>
                <a:gd name="connsiteY5" fmla="*/ 3533 h 427627"/>
                <a:gd name="connsiteX6" fmla="*/ 0 w 268560"/>
                <a:gd name="connsiteY6" fmla="*/ 0 h 42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560" h="427627">
                  <a:moveTo>
                    <a:pt x="268560" y="342359"/>
                  </a:moveTo>
                  <a:cubicBezTo>
                    <a:pt x="268238" y="343322"/>
                    <a:pt x="178718" y="427627"/>
                    <a:pt x="178718" y="427627"/>
                  </a:cubicBezTo>
                  <a:lnTo>
                    <a:pt x="90972" y="298681"/>
                  </a:lnTo>
                  <a:lnTo>
                    <a:pt x="46615" y="150946"/>
                  </a:lnTo>
                  <a:lnTo>
                    <a:pt x="28066" y="89765"/>
                  </a:lnTo>
                  <a:lnTo>
                    <a:pt x="1613" y="3533"/>
                  </a:lnTo>
                  <a:lnTo>
                    <a:pt x="0" y="0"/>
                  </a:lnTo>
                </a:path>
              </a:pathLst>
            </a:custGeom>
            <a:noFill/>
            <a:ln w="12700" cap="flat">
              <a:solidFill>
                <a:srgbClr val="BCD000"/>
              </a:solidFill>
              <a:prstDash val="solid"/>
              <a:miter/>
            </a:ln>
          </p:spPr>
          <p:txBody>
            <a:bodyPr rtlCol="0" anchor="ctr"/>
            <a:lstStyle/>
            <a:p>
              <a:endParaRPr lang="en-US" sz="1800" dirty="0"/>
            </a:p>
          </p:txBody>
        </p:sp>
        <p:sp>
          <p:nvSpPr>
            <p:cNvPr id="515" name="Freeform: Shape 514">
              <a:extLst>
                <a:ext uri="{FF2B5EF4-FFF2-40B4-BE49-F238E27FC236}">
                  <a16:creationId xmlns:a16="http://schemas.microsoft.com/office/drawing/2014/main" id="{C01736E3-2263-429E-AF6A-7F4B4971D27F}"/>
                </a:ext>
              </a:extLst>
            </p:cNvPr>
            <p:cNvSpPr/>
            <p:nvPr/>
          </p:nvSpPr>
          <p:spPr>
            <a:xfrm>
              <a:off x="6497736" y="4718470"/>
              <a:ext cx="520991" cy="383949"/>
            </a:xfrm>
            <a:custGeom>
              <a:avLst/>
              <a:gdLst>
                <a:gd name="connsiteX0" fmla="*/ 520991 w 520991"/>
                <a:gd name="connsiteY0" fmla="*/ 383949 h 383949"/>
                <a:gd name="connsiteX1" fmla="*/ 343725 w 520991"/>
                <a:gd name="connsiteY1" fmla="*/ 248098 h 383949"/>
                <a:gd name="connsiteX2" fmla="*/ 116941 w 520991"/>
                <a:gd name="connsiteY2" fmla="*/ 204741 h 383949"/>
                <a:gd name="connsiteX3" fmla="*/ 80487 w 520991"/>
                <a:gd name="connsiteY3" fmla="*/ 196230 h 383949"/>
                <a:gd name="connsiteX4" fmla="*/ 0 w 520991"/>
                <a:gd name="connsiteY4" fmla="*/ 0 h 383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991" h="383949">
                  <a:moveTo>
                    <a:pt x="520991" y="383949"/>
                  </a:moveTo>
                  <a:lnTo>
                    <a:pt x="343725" y="248098"/>
                  </a:lnTo>
                  <a:lnTo>
                    <a:pt x="116941" y="204741"/>
                  </a:lnTo>
                  <a:lnTo>
                    <a:pt x="80487" y="196230"/>
                  </a:lnTo>
                  <a:lnTo>
                    <a:pt x="0" y="0"/>
                  </a:lnTo>
                </a:path>
              </a:pathLst>
            </a:custGeom>
            <a:noFill/>
            <a:ln w="12700" cap="flat">
              <a:solidFill>
                <a:srgbClr val="BCD000"/>
              </a:solidFill>
              <a:prstDash val="solid"/>
              <a:miter/>
            </a:ln>
          </p:spPr>
          <p:txBody>
            <a:bodyPr rtlCol="0" anchor="ctr"/>
            <a:lstStyle/>
            <a:p>
              <a:endParaRPr lang="en-US" sz="1800" dirty="0"/>
            </a:p>
          </p:txBody>
        </p:sp>
        <p:sp>
          <p:nvSpPr>
            <p:cNvPr id="516" name="Freeform: Shape 515">
              <a:extLst>
                <a:ext uri="{FF2B5EF4-FFF2-40B4-BE49-F238E27FC236}">
                  <a16:creationId xmlns:a16="http://schemas.microsoft.com/office/drawing/2014/main" id="{4939C04B-2744-4D6D-803C-0756A1C220C1}"/>
                </a:ext>
              </a:extLst>
            </p:cNvPr>
            <p:cNvSpPr/>
            <p:nvPr/>
          </p:nvSpPr>
          <p:spPr>
            <a:xfrm>
              <a:off x="6497414" y="4713171"/>
              <a:ext cx="486957" cy="418313"/>
            </a:xfrm>
            <a:custGeom>
              <a:avLst/>
              <a:gdLst>
                <a:gd name="connsiteX0" fmla="*/ 0 w 486957"/>
                <a:gd name="connsiteY0" fmla="*/ 0 h 418313"/>
                <a:gd name="connsiteX1" fmla="*/ 61454 w 486957"/>
                <a:gd name="connsiteY1" fmla="*/ 96509 h 418313"/>
                <a:gd name="connsiteX2" fmla="*/ 95811 w 486957"/>
                <a:gd name="connsiteY2" fmla="*/ 222565 h 418313"/>
                <a:gd name="connsiteX3" fmla="*/ 135651 w 486957"/>
                <a:gd name="connsiteY3" fmla="*/ 369658 h 418313"/>
                <a:gd name="connsiteX4" fmla="*/ 137426 w 486957"/>
                <a:gd name="connsiteY4" fmla="*/ 371584 h 418313"/>
                <a:gd name="connsiteX5" fmla="*/ 224849 w 486957"/>
                <a:gd name="connsiteY5" fmla="*/ 386358 h 418313"/>
                <a:gd name="connsiteX6" fmla="*/ 338886 w 486957"/>
                <a:gd name="connsiteY6" fmla="*/ 418314 h 418313"/>
                <a:gd name="connsiteX7" fmla="*/ 428245 w 486957"/>
                <a:gd name="connsiteY7" fmla="*/ 369818 h 418313"/>
                <a:gd name="connsiteX8" fmla="*/ 486957 w 486957"/>
                <a:gd name="connsiteY8" fmla="*/ 208113 h 41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957" h="418313">
                  <a:moveTo>
                    <a:pt x="0" y="0"/>
                  </a:moveTo>
                  <a:lnTo>
                    <a:pt x="61454" y="96509"/>
                  </a:lnTo>
                  <a:lnTo>
                    <a:pt x="95811" y="222565"/>
                  </a:lnTo>
                  <a:lnTo>
                    <a:pt x="135651" y="369658"/>
                  </a:lnTo>
                  <a:lnTo>
                    <a:pt x="137426" y="371584"/>
                  </a:lnTo>
                  <a:lnTo>
                    <a:pt x="224849" y="386358"/>
                  </a:lnTo>
                  <a:lnTo>
                    <a:pt x="338886" y="418314"/>
                  </a:lnTo>
                  <a:lnTo>
                    <a:pt x="428245" y="369818"/>
                  </a:lnTo>
                  <a:lnTo>
                    <a:pt x="486957" y="208113"/>
                  </a:lnTo>
                </a:path>
              </a:pathLst>
            </a:custGeom>
            <a:noFill/>
            <a:ln w="12700" cap="flat">
              <a:solidFill>
                <a:srgbClr val="BCD000"/>
              </a:solidFill>
              <a:prstDash val="solid"/>
              <a:miter/>
            </a:ln>
          </p:spPr>
          <p:txBody>
            <a:bodyPr rtlCol="0" anchor="ctr"/>
            <a:lstStyle/>
            <a:p>
              <a:endParaRPr lang="en-US" sz="1800" dirty="0"/>
            </a:p>
          </p:txBody>
        </p:sp>
        <p:sp>
          <p:nvSpPr>
            <p:cNvPr id="517" name="Freeform: Shape 516">
              <a:extLst>
                <a:ext uri="{FF2B5EF4-FFF2-40B4-BE49-F238E27FC236}">
                  <a16:creationId xmlns:a16="http://schemas.microsoft.com/office/drawing/2014/main" id="{9C20A812-841F-41B2-909E-FDA3F33DE580}"/>
                </a:ext>
              </a:extLst>
            </p:cNvPr>
            <p:cNvSpPr/>
            <p:nvPr/>
          </p:nvSpPr>
          <p:spPr>
            <a:xfrm>
              <a:off x="6499027" y="4717667"/>
              <a:ext cx="531152" cy="218069"/>
            </a:xfrm>
            <a:custGeom>
              <a:avLst/>
              <a:gdLst>
                <a:gd name="connsiteX0" fmla="*/ 531153 w 531152"/>
                <a:gd name="connsiteY0" fmla="*/ 218069 h 218069"/>
                <a:gd name="connsiteX1" fmla="*/ 436955 w 531152"/>
                <a:gd name="connsiteY1" fmla="*/ 196230 h 218069"/>
                <a:gd name="connsiteX2" fmla="*/ 348725 w 531152"/>
                <a:gd name="connsiteY2" fmla="*/ 207310 h 218069"/>
                <a:gd name="connsiteX3" fmla="*/ 260012 w 531152"/>
                <a:gd name="connsiteY3" fmla="*/ 196872 h 218069"/>
                <a:gd name="connsiteX4" fmla="*/ 170330 w 531152"/>
                <a:gd name="connsiteY4" fmla="*/ 173588 h 218069"/>
                <a:gd name="connsiteX5" fmla="*/ 79842 w 531152"/>
                <a:gd name="connsiteY5" fmla="*/ 173427 h 218069"/>
                <a:gd name="connsiteX6" fmla="*/ 0 w 531152"/>
                <a:gd name="connsiteY6" fmla="*/ 0 h 21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152" h="218069">
                  <a:moveTo>
                    <a:pt x="531153" y="218069"/>
                  </a:moveTo>
                  <a:lnTo>
                    <a:pt x="436955" y="196230"/>
                  </a:lnTo>
                  <a:lnTo>
                    <a:pt x="348725" y="207310"/>
                  </a:lnTo>
                  <a:lnTo>
                    <a:pt x="260012" y="196872"/>
                  </a:lnTo>
                  <a:lnTo>
                    <a:pt x="170330" y="173588"/>
                  </a:lnTo>
                  <a:lnTo>
                    <a:pt x="79842" y="173427"/>
                  </a:lnTo>
                  <a:lnTo>
                    <a:pt x="0" y="0"/>
                  </a:lnTo>
                </a:path>
              </a:pathLst>
            </a:custGeom>
            <a:noFill/>
            <a:ln w="12700" cap="flat">
              <a:solidFill>
                <a:srgbClr val="BCD000"/>
              </a:solidFill>
              <a:prstDash val="solid"/>
              <a:miter/>
            </a:ln>
          </p:spPr>
          <p:txBody>
            <a:bodyPr rtlCol="0" anchor="ctr"/>
            <a:lstStyle/>
            <a:p>
              <a:endParaRPr lang="en-US" sz="1800" dirty="0"/>
            </a:p>
          </p:txBody>
        </p:sp>
        <p:sp>
          <p:nvSpPr>
            <p:cNvPr id="518" name="Freeform: Shape 517">
              <a:extLst>
                <a:ext uri="{FF2B5EF4-FFF2-40B4-BE49-F238E27FC236}">
                  <a16:creationId xmlns:a16="http://schemas.microsoft.com/office/drawing/2014/main" id="{388C5D72-20A9-4A64-8F60-E860F0D5048A}"/>
                </a:ext>
              </a:extLst>
            </p:cNvPr>
            <p:cNvSpPr/>
            <p:nvPr/>
          </p:nvSpPr>
          <p:spPr>
            <a:xfrm>
              <a:off x="6502253" y="4722485"/>
              <a:ext cx="255011" cy="152551"/>
            </a:xfrm>
            <a:custGeom>
              <a:avLst/>
              <a:gdLst>
                <a:gd name="connsiteX0" fmla="*/ 255011 w 255011"/>
                <a:gd name="connsiteY0" fmla="*/ 55722 h 152551"/>
                <a:gd name="connsiteX1" fmla="*/ 169524 w 255011"/>
                <a:gd name="connsiteY1" fmla="*/ 125574 h 152551"/>
                <a:gd name="connsiteX2" fmla="*/ 80971 w 255011"/>
                <a:gd name="connsiteY2" fmla="*/ 151749 h 152551"/>
                <a:gd name="connsiteX3" fmla="*/ 77907 w 255011"/>
                <a:gd name="connsiteY3" fmla="*/ 152552 h 152551"/>
                <a:gd name="connsiteX4" fmla="*/ 0 w 255011"/>
                <a:gd name="connsiteY4" fmla="*/ 0 h 152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11" h="152551">
                  <a:moveTo>
                    <a:pt x="255011" y="55722"/>
                  </a:moveTo>
                  <a:lnTo>
                    <a:pt x="169524" y="125574"/>
                  </a:lnTo>
                  <a:lnTo>
                    <a:pt x="80971" y="151749"/>
                  </a:lnTo>
                  <a:lnTo>
                    <a:pt x="77907" y="152552"/>
                  </a:lnTo>
                  <a:lnTo>
                    <a:pt x="0" y="0"/>
                  </a:lnTo>
                </a:path>
              </a:pathLst>
            </a:custGeom>
            <a:noFill/>
            <a:ln w="12700" cap="flat">
              <a:solidFill>
                <a:srgbClr val="BCD000"/>
              </a:solidFill>
              <a:prstDash val="solid"/>
              <a:miter/>
            </a:ln>
          </p:spPr>
          <p:txBody>
            <a:bodyPr rtlCol="0" anchor="ctr"/>
            <a:lstStyle/>
            <a:p>
              <a:endParaRPr lang="en-US" sz="1800" dirty="0"/>
            </a:p>
          </p:txBody>
        </p:sp>
        <p:sp>
          <p:nvSpPr>
            <p:cNvPr id="519" name="Freeform: Shape 518">
              <a:extLst>
                <a:ext uri="{FF2B5EF4-FFF2-40B4-BE49-F238E27FC236}">
                  <a16:creationId xmlns:a16="http://schemas.microsoft.com/office/drawing/2014/main" id="{1387FE5C-E6D2-448E-B7A2-A25FCA6FCD43}"/>
                </a:ext>
              </a:extLst>
            </p:cNvPr>
            <p:cNvSpPr/>
            <p:nvPr/>
          </p:nvSpPr>
          <p:spPr>
            <a:xfrm>
              <a:off x="6502091" y="4715259"/>
              <a:ext cx="78551" cy="64392"/>
            </a:xfrm>
            <a:custGeom>
              <a:avLst/>
              <a:gdLst>
                <a:gd name="connsiteX0" fmla="*/ 78552 w 78551"/>
                <a:gd name="connsiteY0" fmla="*/ 64393 h 64392"/>
                <a:gd name="connsiteX1" fmla="*/ 0 w 78551"/>
                <a:gd name="connsiteY1" fmla="*/ 0 h 64392"/>
              </a:gdLst>
              <a:ahLst/>
              <a:cxnLst>
                <a:cxn ang="0">
                  <a:pos x="connsiteX0" y="connsiteY0"/>
                </a:cxn>
                <a:cxn ang="0">
                  <a:pos x="connsiteX1" y="connsiteY1"/>
                </a:cxn>
              </a:cxnLst>
              <a:rect l="l" t="t" r="r" b="b"/>
              <a:pathLst>
                <a:path w="78551" h="64392">
                  <a:moveTo>
                    <a:pt x="78552" y="64393"/>
                  </a:moveTo>
                  <a:lnTo>
                    <a:pt x="0" y="0"/>
                  </a:lnTo>
                </a:path>
              </a:pathLst>
            </a:custGeom>
            <a:ln w="12700" cap="flat">
              <a:solidFill>
                <a:srgbClr val="BCD000"/>
              </a:solidFill>
              <a:prstDash val="solid"/>
              <a:miter/>
            </a:ln>
          </p:spPr>
          <p:txBody>
            <a:bodyPr rtlCol="0" anchor="ctr"/>
            <a:lstStyle/>
            <a:p>
              <a:endParaRPr lang="en-US" sz="1800" dirty="0"/>
            </a:p>
          </p:txBody>
        </p:sp>
        <p:sp>
          <p:nvSpPr>
            <p:cNvPr id="520" name="Freeform: Shape 519">
              <a:extLst>
                <a:ext uri="{FF2B5EF4-FFF2-40B4-BE49-F238E27FC236}">
                  <a16:creationId xmlns:a16="http://schemas.microsoft.com/office/drawing/2014/main" id="{13FB33C8-3BC1-477D-BF8E-327F5CEEB734}"/>
                </a:ext>
              </a:extLst>
            </p:cNvPr>
            <p:cNvSpPr/>
            <p:nvPr/>
          </p:nvSpPr>
          <p:spPr>
            <a:xfrm>
              <a:off x="6509834" y="4736776"/>
              <a:ext cx="524217" cy="419758"/>
            </a:xfrm>
            <a:custGeom>
              <a:avLst/>
              <a:gdLst>
                <a:gd name="connsiteX0" fmla="*/ 524217 w 524217"/>
                <a:gd name="connsiteY0" fmla="*/ 286958 h 419758"/>
                <a:gd name="connsiteX1" fmla="*/ 417277 w 524217"/>
                <a:gd name="connsiteY1" fmla="*/ 337862 h 419758"/>
                <a:gd name="connsiteX2" fmla="*/ 347274 w 524217"/>
                <a:gd name="connsiteY2" fmla="*/ 364680 h 419758"/>
                <a:gd name="connsiteX3" fmla="*/ 243559 w 524217"/>
                <a:gd name="connsiteY3" fmla="*/ 419759 h 419758"/>
                <a:gd name="connsiteX4" fmla="*/ 169846 w 524217"/>
                <a:gd name="connsiteY4" fmla="*/ 278769 h 419758"/>
                <a:gd name="connsiteX5" fmla="*/ 162265 w 524217"/>
                <a:gd name="connsiteY5" fmla="*/ 265440 h 419758"/>
                <a:gd name="connsiteX6" fmla="*/ 77584 w 524217"/>
                <a:gd name="connsiteY6" fmla="*/ 125093 h 419758"/>
                <a:gd name="connsiteX7" fmla="*/ 74036 w 524217"/>
                <a:gd name="connsiteY7" fmla="*/ 120436 h 419758"/>
                <a:gd name="connsiteX8" fmla="*/ 0 w 524217"/>
                <a:gd name="connsiteY8" fmla="*/ 0 h 41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217" h="419758">
                  <a:moveTo>
                    <a:pt x="524217" y="286958"/>
                  </a:moveTo>
                  <a:lnTo>
                    <a:pt x="417277" y="337862"/>
                  </a:lnTo>
                  <a:lnTo>
                    <a:pt x="347274" y="364680"/>
                  </a:lnTo>
                  <a:lnTo>
                    <a:pt x="243559" y="419759"/>
                  </a:lnTo>
                  <a:lnTo>
                    <a:pt x="169846" y="278769"/>
                  </a:lnTo>
                  <a:lnTo>
                    <a:pt x="162265" y="265440"/>
                  </a:lnTo>
                  <a:lnTo>
                    <a:pt x="77584" y="125093"/>
                  </a:lnTo>
                  <a:lnTo>
                    <a:pt x="74036" y="120436"/>
                  </a:lnTo>
                  <a:lnTo>
                    <a:pt x="0" y="0"/>
                  </a:lnTo>
                </a:path>
              </a:pathLst>
            </a:custGeom>
            <a:noFill/>
            <a:ln w="12700" cap="flat">
              <a:solidFill>
                <a:srgbClr val="BCD000"/>
              </a:solidFill>
              <a:prstDash val="solid"/>
              <a:miter/>
            </a:ln>
          </p:spPr>
          <p:txBody>
            <a:bodyPr rtlCol="0" anchor="ctr"/>
            <a:lstStyle/>
            <a:p>
              <a:endParaRPr lang="en-US" sz="1800" dirty="0"/>
            </a:p>
          </p:txBody>
        </p:sp>
        <p:sp>
          <p:nvSpPr>
            <p:cNvPr id="521" name="Freeform: Shape 520">
              <a:extLst>
                <a:ext uri="{FF2B5EF4-FFF2-40B4-BE49-F238E27FC236}">
                  <a16:creationId xmlns:a16="http://schemas.microsoft.com/office/drawing/2014/main" id="{27BB4649-DE3D-429F-8501-7AED1D5A8539}"/>
                </a:ext>
              </a:extLst>
            </p:cNvPr>
            <p:cNvSpPr/>
            <p:nvPr/>
          </p:nvSpPr>
          <p:spPr>
            <a:xfrm>
              <a:off x="6497898" y="4721361"/>
              <a:ext cx="706483" cy="332884"/>
            </a:xfrm>
            <a:custGeom>
              <a:avLst/>
              <a:gdLst>
                <a:gd name="connsiteX0" fmla="*/ 706483 w 706483"/>
                <a:gd name="connsiteY0" fmla="*/ 248579 h 332884"/>
                <a:gd name="connsiteX1" fmla="*/ 534056 w 706483"/>
                <a:gd name="connsiteY1" fmla="*/ 248579 h 332884"/>
                <a:gd name="connsiteX2" fmla="*/ 444859 w 706483"/>
                <a:gd name="connsiteY2" fmla="*/ 283907 h 332884"/>
                <a:gd name="connsiteX3" fmla="*/ 351951 w 706483"/>
                <a:gd name="connsiteY3" fmla="*/ 272506 h 332884"/>
                <a:gd name="connsiteX4" fmla="*/ 267754 w 706483"/>
                <a:gd name="connsiteY4" fmla="*/ 306549 h 332884"/>
                <a:gd name="connsiteX5" fmla="*/ 170814 w 706483"/>
                <a:gd name="connsiteY5" fmla="*/ 281499 h 332884"/>
                <a:gd name="connsiteX6" fmla="*/ 74519 w 706483"/>
                <a:gd name="connsiteY6" fmla="*/ 189807 h 332884"/>
                <a:gd name="connsiteX7" fmla="*/ 0 w 706483"/>
                <a:gd name="connsiteY7" fmla="*/ 0 h 332884"/>
                <a:gd name="connsiteX8" fmla="*/ 79036 w 706483"/>
                <a:gd name="connsiteY8" fmla="*/ 257090 h 332884"/>
                <a:gd name="connsiteX9" fmla="*/ 176137 w 706483"/>
                <a:gd name="connsiteY9" fmla="*/ 332884 h 332884"/>
                <a:gd name="connsiteX10" fmla="*/ 270819 w 706483"/>
                <a:gd name="connsiteY10" fmla="*/ 318914 h 33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6483" h="332884">
                  <a:moveTo>
                    <a:pt x="706483" y="248579"/>
                  </a:moveTo>
                  <a:lnTo>
                    <a:pt x="534056" y="248579"/>
                  </a:lnTo>
                  <a:lnTo>
                    <a:pt x="444859" y="283907"/>
                  </a:lnTo>
                  <a:lnTo>
                    <a:pt x="351951" y="272506"/>
                  </a:lnTo>
                  <a:lnTo>
                    <a:pt x="267754" y="306549"/>
                  </a:lnTo>
                  <a:lnTo>
                    <a:pt x="170814" y="281499"/>
                  </a:lnTo>
                  <a:lnTo>
                    <a:pt x="74519" y="189807"/>
                  </a:lnTo>
                  <a:lnTo>
                    <a:pt x="0" y="0"/>
                  </a:lnTo>
                  <a:lnTo>
                    <a:pt x="79036" y="257090"/>
                  </a:lnTo>
                  <a:lnTo>
                    <a:pt x="176137" y="332884"/>
                  </a:lnTo>
                  <a:lnTo>
                    <a:pt x="270819" y="318914"/>
                  </a:lnTo>
                </a:path>
              </a:pathLst>
            </a:custGeom>
            <a:noFill/>
            <a:ln w="12700" cap="flat">
              <a:solidFill>
                <a:srgbClr val="BCD000"/>
              </a:solidFill>
              <a:prstDash val="solid"/>
              <a:miter/>
            </a:ln>
          </p:spPr>
          <p:txBody>
            <a:bodyPr rtlCol="0" anchor="ctr"/>
            <a:lstStyle/>
            <a:p>
              <a:endParaRPr lang="en-US" sz="1800" dirty="0"/>
            </a:p>
          </p:txBody>
        </p:sp>
        <p:sp>
          <p:nvSpPr>
            <p:cNvPr id="522" name="Freeform: Shape 521">
              <a:extLst>
                <a:ext uri="{FF2B5EF4-FFF2-40B4-BE49-F238E27FC236}">
                  <a16:creationId xmlns:a16="http://schemas.microsoft.com/office/drawing/2014/main" id="{4D7AFCE5-C297-4EDF-9352-281D01399753}"/>
                </a:ext>
              </a:extLst>
            </p:cNvPr>
            <p:cNvSpPr/>
            <p:nvPr/>
          </p:nvSpPr>
          <p:spPr>
            <a:xfrm>
              <a:off x="6501769" y="4724412"/>
              <a:ext cx="149684" cy="163953"/>
            </a:xfrm>
            <a:custGeom>
              <a:avLst/>
              <a:gdLst>
                <a:gd name="connsiteX0" fmla="*/ 149684 w 149684"/>
                <a:gd name="connsiteY0" fmla="*/ 130713 h 163953"/>
                <a:gd name="connsiteX1" fmla="*/ 80971 w 149684"/>
                <a:gd name="connsiteY1" fmla="*/ 163953 h 163953"/>
                <a:gd name="connsiteX2" fmla="*/ 0 w 149684"/>
                <a:gd name="connsiteY2" fmla="*/ 0 h 163953"/>
              </a:gdLst>
              <a:ahLst/>
              <a:cxnLst>
                <a:cxn ang="0">
                  <a:pos x="connsiteX0" y="connsiteY0"/>
                </a:cxn>
                <a:cxn ang="0">
                  <a:pos x="connsiteX1" y="connsiteY1"/>
                </a:cxn>
                <a:cxn ang="0">
                  <a:pos x="connsiteX2" y="connsiteY2"/>
                </a:cxn>
              </a:cxnLst>
              <a:rect l="l" t="t" r="r" b="b"/>
              <a:pathLst>
                <a:path w="149684" h="163953">
                  <a:moveTo>
                    <a:pt x="149684" y="130713"/>
                  </a:moveTo>
                  <a:lnTo>
                    <a:pt x="80971" y="163953"/>
                  </a:lnTo>
                  <a:lnTo>
                    <a:pt x="0" y="0"/>
                  </a:lnTo>
                </a:path>
              </a:pathLst>
            </a:custGeom>
            <a:noFill/>
            <a:ln w="12700" cap="flat">
              <a:solidFill>
                <a:srgbClr val="BCD000"/>
              </a:solidFill>
              <a:prstDash val="solid"/>
              <a:miter/>
            </a:ln>
          </p:spPr>
          <p:txBody>
            <a:bodyPr rtlCol="0" anchor="ctr"/>
            <a:lstStyle/>
            <a:p>
              <a:endParaRPr lang="en-US" sz="1800" dirty="0"/>
            </a:p>
          </p:txBody>
        </p:sp>
        <p:sp>
          <p:nvSpPr>
            <p:cNvPr id="523" name="Freeform: Shape 522">
              <a:extLst>
                <a:ext uri="{FF2B5EF4-FFF2-40B4-BE49-F238E27FC236}">
                  <a16:creationId xmlns:a16="http://schemas.microsoft.com/office/drawing/2014/main" id="{ECBCE358-86D7-44D2-B0FE-0A9CD8E26790}"/>
                </a:ext>
              </a:extLst>
            </p:cNvPr>
            <p:cNvSpPr/>
            <p:nvPr/>
          </p:nvSpPr>
          <p:spPr>
            <a:xfrm>
              <a:off x="6501607" y="4726017"/>
              <a:ext cx="545024" cy="328227"/>
            </a:xfrm>
            <a:custGeom>
              <a:avLst/>
              <a:gdLst>
                <a:gd name="connsiteX0" fmla="*/ 545025 w 545024"/>
                <a:gd name="connsiteY0" fmla="*/ 311848 h 328227"/>
                <a:gd name="connsiteX1" fmla="*/ 450827 w 545024"/>
                <a:gd name="connsiteY1" fmla="*/ 328228 h 328227"/>
                <a:gd name="connsiteX2" fmla="*/ 343886 w 545024"/>
                <a:gd name="connsiteY2" fmla="*/ 328228 h 328227"/>
                <a:gd name="connsiteX3" fmla="*/ 255011 w 545024"/>
                <a:gd name="connsiteY3" fmla="*/ 245850 h 328227"/>
                <a:gd name="connsiteX4" fmla="*/ 163878 w 545024"/>
                <a:gd name="connsiteY4" fmla="*/ 287922 h 328227"/>
                <a:gd name="connsiteX5" fmla="*/ 73390 w 545024"/>
                <a:gd name="connsiteY5" fmla="*/ 199763 h 328227"/>
                <a:gd name="connsiteX6" fmla="*/ 0 w 545024"/>
                <a:gd name="connsiteY6" fmla="*/ 0 h 32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024" h="328227">
                  <a:moveTo>
                    <a:pt x="545025" y="311848"/>
                  </a:moveTo>
                  <a:cubicBezTo>
                    <a:pt x="543734" y="312009"/>
                    <a:pt x="450827" y="328228"/>
                    <a:pt x="450827" y="328228"/>
                  </a:cubicBezTo>
                  <a:lnTo>
                    <a:pt x="343886" y="328228"/>
                  </a:lnTo>
                  <a:lnTo>
                    <a:pt x="255011" y="245850"/>
                  </a:lnTo>
                  <a:lnTo>
                    <a:pt x="163878" y="287922"/>
                  </a:lnTo>
                  <a:lnTo>
                    <a:pt x="73390" y="199763"/>
                  </a:lnTo>
                  <a:lnTo>
                    <a:pt x="0" y="0"/>
                  </a:lnTo>
                </a:path>
              </a:pathLst>
            </a:custGeom>
            <a:noFill/>
            <a:ln w="12700" cap="flat">
              <a:solidFill>
                <a:srgbClr val="BCD000"/>
              </a:solidFill>
              <a:prstDash val="solid"/>
              <a:miter/>
            </a:ln>
          </p:spPr>
          <p:txBody>
            <a:bodyPr rtlCol="0" anchor="ctr"/>
            <a:lstStyle/>
            <a:p>
              <a:endParaRPr lang="en-US" sz="1800" dirty="0"/>
            </a:p>
          </p:txBody>
        </p:sp>
      </p:grpSp>
      <p:sp>
        <p:nvSpPr>
          <p:cNvPr id="525" name="object 53">
            <a:extLst>
              <a:ext uri="{FF2B5EF4-FFF2-40B4-BE49-F238E27FC236}">
                <a16:creationId xmlns:a16="http://schemas.microsoft.com/office/drawing/2014/main" id="{2BF08328-08AC-48EB-BA7F-A295BC1DCA95}"/>
              </a:ext>
            </a:extLst>
          </p:cNvPr>
          <p:cNvSpPr txBox="1"/>
          <p:nvPr/>
        </p:nvSpPr>
        <p:spPr>
          <a:xfrm>
            <a:off x="6231788" y="1435402"/>
            <a:ext cx="4114800" cy="230963"/>
          </a:xfrm>
          <a:prstGeom prst="rect">
            <a:avLst/>
          </a:prstGeom>
        </p:spPr>
        <p:txBody>
          <a:bodyPr vert="horz" wrap="square" lIns="0" tIns="34291" rIns="0" bIns="34291" rtlCol="0">
            <a:spAutoFit/>
          </a:bodyPr>
          <a:lstStyle>
            <a:defPPr>
              <a:defRPr lang="en-US"/>
            </a:defPPr>
            <a:lvl1pPr marL="18485">
              <a:spcBef>
                <a:spcPts val="138"/>
              </a:spcBef>
              <a:defRPr sz="1400" b="1">
                <a:solidFill>
                  <a:srgbClr val="005BAA"/>
                </a:solidFill>
                <a:latin typeface="Arial"/>
                <a:cs typeface="Arial"/>
              </a:defRPr>
            </a:lvl1pPr>
          </a:lstStyle>
          <a:p>
            <a:pPr algn="ctr"/>
            <a:r>
              <a:rPr lang="en-US" sz="1051" dirty="0">
                <a:solidFill>
                  <a:srgbClr val="0B2678"/>
                </a:solidFill>
              </a:rPr>
              <a:t>Best Change in Sum of Diameters (per BICR)</a:t>
            </a:r>
          </a:p>
        </p:txBody>
      </p:sp>
      <p:sp>
        <p:nvSpPr>
          <p:cNvPr id="526" name="Rectangle 525">
            <a:extLst>
              <a:ext uri="{FF2B5EF4-FFF2-40B4-BE49-F238E27FC236}">
                <a16:creationId xmlns:a16="http://schemas.microsoft.com/office/drawing/2014/main" id="{FCD58A4E-24A2-48AB-87FA-257D0F68A8D4}"/>
              </a:ext>
            </a:extLst>
          </p:cNvPr>
          <p:cNvSpPr/>
          <p:nvPr/>
        </p:nvSpPr>
        <p:spPr>
          <a:xfrm>
            <a:off x="6144566" y="2514517"/>
            <a:ext cx="86117"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7" name="Subtitle 7">
            <a:extLst>
              <a:ext uri="{FF2B5EF4-FFF2-40B4-BE49-F238E27FC236}">
                <a16:creationId xmlns:a16="http://schemas.microsoft.com/office/drawing/2014/main" id="{500EAAA1-115B-41B0-B61E-F4BFDE00F569}"/>
              </a:ext>
            </a:extLst>
          </p:cNvPr>
          <p:cNvSpPr txBox="1">
            <a:spLocks/>
          </p:cNvSpPr>
          <p:nvPr/>
        </p:nvSpPr>
        <p:spPr>
          <a:xfrm rot="16200000">
            <a:off x="5118680" y="2529456"/>
            <a:ext cx="1691709" cy="276999"/>
          </a:xfrm>
          <a:prstGeom prst="rect">
            <a:avLst/>
          </a:prstGeom>
          <a:solidFill>
            <a:schemeClr val="bg1"/>
          </a:solidFill>
        </p:spPr>
        <p:txBody>
          <a:bodyPr lIns="0" tIns="0" rIns="0" bIns="0" anchor="ctr">
            <a:spAutoFit/>
          </a:bodyPr>
          <a:lstStyle>
            <a:lvl1pPr marL="0" indent="0" algn="l" defTabSz="457200" rtl="0" eaLnBrk="1" latinLnBrk="0" hangingPunct="1">
              <a:lnSpc>
                <a:spcPct val="100000"/>
              </a:lnSpc>
              <a:spcBef>
                <a:spcPts val="0"/>
              </a:spcBef>
              <a:buFont typeface="Arial"/>
              <a:buNone/>
              <a:defRPr kumimoji="1" sz="2400" kern="1200">
                <a:solidFill>
                  <a:schemeClr val="tx1">
                    <a:lumMod val="50000"/>
                    <a:lumOff val="50000"/>
                  </a:schemeClr>
                </a:solidFill>
                <a:latin typeface="Arial" pitchFamily="34" charset="0"/>
                <a:ea typeface="+mn-ea"/>
                <a:cs typeface="Arial" pitchFamily="34" charset="0"/>
              </a:defRPr>
            </a:lvl1pPr>
            <a:lvl2pPr marL="3429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6858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0287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17145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057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24003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pPr algn="ctr">
              <a:defRPr/>
            </a:pPr>
            <a:r>
              <a:rPr lang="en-US" sz="900" b="1" dirty="0">
                <a:solidFill>
                  <a:schemeClr val="tx1"/>
                </a:solidFill>
              </a:rPr>
              <a:t>Best change in SOD from baseline, %</a:t>
            </a:r>
          </a:p>
        </p:txBody>
      </p:sp>
      <p:sp>
        <p:nvSpPr>
          <p:cNvPr id="528" name="Freeform: Shape 527">
            <a:extLst>
              <a:ext uri="{FF2B5EF4-FFF2-40B4-BE49-F238E27FC236}">
                <a16:creationId xmlns:a16="http://schemas.microsoft.com/office/drawing/2014/main" id="{2C50B5D4-5D4D-4A55-AA40-70DBBB29FC2A}"/>
              </a:ext>
            </a:extLst>
          </p:cNvPr>
          <p:cNvSpPr/>
          <p:nvPr/>
        </p:nvSpPr>
        <p:spPr>
          <a:xfrm>
            <a:off x="9137145" y="2553019"/>
            <a:ext cx="25275" cy="334640"/>
          </a:xfrm>
          <a:custGeom>
            <a:avLst/>
            <a:gdLst>
              <a:gd name="connsiteX0" fmla="*/ 0 w 28341"/>
              <a:gd name="connsiteY0" fmla="*/ 0 h 343531"/>
              <a:gd name="connsiteX1" fmla="*/ 28341 w 28341"/>
              <a:gd name="connsiteY1" fmla="*/ 0 h 343531"/>
              <a:gd name="connsiteX2" fmla="*/ 28341 w 28341"/>
              <a:gd name="connsiteY2" fmla="*/ 343532 h 343531"/>
              <a:gd name="connsiteX3" fmla="*/ 0 w 28341"/>
              <a:gd name="connsiteY3" fmla="*/ 343532 h 343531"/>
            </a:gdLst>
            <a:ahLst/>
            <a:cxnLst>
              <a:cxn ang="0">
                <a:pos x="connsiteX0" y="connsiteY0"/>
              </a:cxn>
              <a:cxn ang="0">
                <a:pos x="connsiteX1" y="connsiteY1"/>
              </a:cxn>
              <a:cxn ang="0">
                <a:pos x="connsiteX2" y="connsiteY2"/>
              </a:cxn>
              <a:cxn ang="0">
                <a:pos x="connsiteX3" y="connsiteY3"/>
              </a:cxn>
            </a:cxnLst>
            <a:rect l="l" t="t" r="r" b="b"/>
            <a:pathLst>
              <a:path w="28341" h="343531">
                <a:moveTo>
                  <a:pt x="0" y="0"/>
                </a:moveTo>
                <a:lnTo>
                  <a:pt x="28341" y="0"/>
                </a:lnTo>
                <a:lnTo>
                  <a:pt x="28341" y="343532"/>
                </a:lnTo>
                <a:lnTo>
                  <a:pt x="0" y="343532"/>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529" name="TextBox 528">
            <a:extLst>
              <a:ext uri="{FF2B5EF4-FFF2-40B4-BE49-F238E27FC236}">
                <a16:creationId xmlns:a16="http://schemas.microsoft.com/office/drawing/2014/main" id="{A834BD8E-9EBC-43F4-84AD-94CA4810AB82}"/>
              </a:ext>
            </a:extLst>
          </p:cNvPr>
          <p:cNvSpPr txBox="1"/>
          <p:nvPr/>
        </p:nvSpPr>
        <p:spPr>
          <a:xfrm>
            <a:off x="6568145" y="3062445"/>
            <a:ext cx="623890" cy="242374"/>
          </a:xfrm>
          <a:prstGeom prst="rect">
            <a:avLst/>
          </a:prstGeom>
          <a:noFill/>
        </p:spPr>
        <p:txBody>
          <a:bodyPr wrap="none" lIns="34291" tIns="68580" rtlCol="0">
            <a:spAutoFit/>
          </a:bodyPr>
          <a:lstStyle/>
          <a:p>
            <a:pPr>
              <a:spcAft>
                <a:spcPts val="225"/>
              </a:spcAft>
              <a:buClr>
                <a:schemeClr val="tx2"/>
              </a:buClr>
            </a:pPr>
            <a:r>
              <a:rPr lang="en-US" sz="825" dirty="0">
                <a:solidFill>
                  <a:srgbClr val="000000"/>
                </a:solidFill>
                <a:latin typeface="Arial" panose="020B0604020202020204" pitchFamily="34" charset="0"/>
                <a:cs typeface="Arial" panose="020B0604020202020204" pitchFamily="34" charset="0"/>
                <a:sym typeface="Arial"/>
                <a:rtl val="0"/>
              </a:rPr>
              <a:t>Dose level</a:t>
            </a:r>
          </a:p>
        </p:txBody>
      </p:sp>
      <p:sp>
        <p:nvSpPr>
          <p:cNvPr id="530" name="TextBox 529">
            <a:extLst>
              <a:ext uri="{FF2B5EF4-FFF2-40B4-BE49-F238E27FC236}">
                <a16:creationId xmlns:a16="http://schemas.microsoft.com/office/drawing/2014/main" id="{4E5FE3C7-6372-476B-93CE-18AC963CF7D0}"/>
              </a:ext>
            </a:extLst>
          </p:cNvPr>
          <p:cNvSpPr txBox="1"/>
          <p:nvPr/>
        </p:nvSpPr>
        <p:spPr>
          <a:xfrm>
            <a:off x="6678856" y="3175153"/>
            <a:ext cx="503665" cy="242374"/>
          </a:xfrm>
          <a:prstGeom prst="rect">
            <a:avLst/>
          </a:prstGeom>
          <a:noFill/>
        </p:spPr>
        <p:txBody>
          <a:bodyPr wrap="none" lIns="34291" tIns="68580" rtlCol="0">
            <a:spAutoFit/>
          </a:bodyPr>
          <a:lstStyle/>
          <a:p>
            <a:pPr>
              <a:spcAft>
                <a:spcPts val="225"/>
              </a:spcAft>
              <a:buClr>
                <a:schemeClr val="tx2"/>
              </a:buClr>
            </a:pPr>
            <a:r>
              <a:rPr lang="en-US" sz="825" dirty="0">
                <a:solidFill>
                  <a:srgbClr val="000000"/>
                </a:solidFill>
                <a:latin typeface="Arial" panose="020B0604020202020204" pitchFamily="34" charset="0"/>
                <a:cs typeface="Arial" panose="020B0604020202020204" pitchFamily="34" charset="0"/>
                <a:sym typeface="Arial"/>
                <a:rtl val="0"/>
              </a:rPr>
              <a:t>4 mg/kg</a:t>
            </a:r>
          </a:p>
        </p:txBody>
      </p:sp>
      <p:sp>
        <p:nvSpPr>
          <p:cNvPr id="531" name="TextBox 530">
            <a:extLst>
              <a:ext uri="{FF2B5EF4-FFF2-40B4-BE49-F238E27FC236}">
                <a16:creationId xmlns:a16="http://schemas.microsoft.com/office/drawing/2014/main" id="{4A518ECA-1A02-4773-8529-CF82D9F72D16}"/>
              </a:ext>
            </a:extLst>
          </p:cNvPr>
          <p:cNvSpPr txBox="1"/>
          <p:nvPr/>
        </p:nvSpPr>
        <p:spPr>
          <a:xfrm>
            <a:off x="6678857" y="3295071"/>
            <a:ext cx="503665" cy="242374"/>
          </a:xfrm>
          <a:prstGeom prst="rect">
            <a:avLst/>
          </a:prstGeom>
          <a:noFill/>
        </p:spPr>
        <p:txBody>
          <a:bodyPr wrap="none" lIns="34291" tIns="68580" rtlCol="0">
            <a:spAutoFit/>
          </a:bodyPr>
          <a:lstStyle/>
          <a:p>
            <a:pPr>
              <a:spcAft>
                <a:spcPts val="225"/>
              </a:spcAft>
              <a:buClr>
                <a:schemeClr val="tx2"/>
              </a:buClr>
            </a:pPr>
            <a:r>
              <a:rPr lang="en-US" sz="825" dirty="0">
                <a:solidFill>
                  <a:srgbClr val="000000"/>
                </a:solidFill>
                <a:latin typeface="Arial" panose="020B0604020202020204" pitchFamily="34" charset="0"/>
                <a:cs typeface="Arial" panose="020B0604020202020204" pitchFamily="34" charset="0"/>
                <a:sym typeface="Arial"/>
                <a:rtl val="0"/>
              </a:rPr>
              <a:t>6 mg/kg</a:t>
            </a:r>
          </a:p>
        </p:txBody>
      </p:sp>
      <p:sp>
        <p:nvSpPr>
          <p:cNvPr id="532" name="TextBox 531">
            <a:extLst>
              <a:ext uri="{FF2B5EF4-FFF2-40B4-BE49-F238E27FC236}">
                <a16:creationId xmlns:a16="http://schemas.microsoft.com/office/drawing/2014/main" id="{9C6BB104-ADF0-4A96-A9C0-924DB92B8406}"/>
              </a:ext>
            </a:extLst>
          </p:cNvPr>
          <p:cNvSpPr txBox="1"/>
          <p:nvPr/>
        </p:nvSpPr>
        <p:spPr>
          <a:xfrm>
            <a:off x="6715015" y="3476010"/>
            <a:ext cx="376706" cy="126958"/>
          </a:xfrm>
          <a:prstGeom prst="rect">
            <a:avLst/>
          </a:prstGeom>
          <a:noFill/>
        </p:spPr>
        <p:txBody>
          <a:bodyPr wrap="none" lIns="0" tIns="0" rIns="0" bIns="0" rtlCol="0">
            <a:spAutoFit/>
          </a:bodyPr>
          <a:lstStyle/>
          <a:p>
            <a:pPr>
              <a:spcAft>
                <a:spcPts val="225"/>
              </a:spcAft>
              <a:buClr>
                <a:schemeClr val="tx2"/>
              </a:buClr>
            </a:pPr>
            <a:r>
              <a:rPr lang="en-US" sz="825" dirty="0">
                <a:solidFill>
                  <a:srgbClr val="000000"/>
                </a:solidFill>
                <a:latin typeface="Arial" panose="020B0604020202020204" pitchFamily="34" charset="0"/>
                <a:cs typeface="Arial" panose="020B0604020202020204" pitchFamily="34" charset="0"/>
                <a:sym typeface="Arial"/>
                <a:rtl val="0"/>
              </a:rPr>
              <a:t>8 mg/kg</a:t>
            </a:r>
          </a:p>
        </p:txBody>
      </p:sp>
      <p:sp>
        <p:nvSpPr>
          <p:cNvPr id="533" name="Rectangle 532">
            <a:extLst>
              <a:ext uri="{FF2B5EF4-FFF2-40B4-BE49-F238E27FC236}">
                <a16:creationId xmlns:a16="http://schemas.microsoft.com/office/drawing/2014/main" id="{D2E0D31F-C5FA-481C-BA3C-F3258B0D2B4E}"/>
              </a:ext>
            </a:extLst>
          </p:cNvPr>
          <p:cNvSpPr/>
          <p:nvPr/>
        </p:nvSpPr>
        <p:spPr>
          <a:xfrm>
            <a:off x="6594445" y="3285391"/>
            <a:ext cx="76375" cy="69656"/>
          </a:xfrm>
          <a:prstGeom prst="rect">
            <a:avLst/>
          </a:prstGeom>
          <a:solidFill>
            <a:srgbClr val="BC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latin typeface="Arial" panose="020B0604020202020204" pitchFamily="34" charset="0"/>
              <a:cs typeface="Arial" panose="020B0604020202020204" pitchFamily="34" charset="0"/>
            </a:endParaRPr>
          </a:p>
        </p:txBody>
      </p:sp>
      <p:sp>
        <p:nvSpPr>
          <p:cNvPr id="534" name="Rectangle 533">
            <a:extLst>
              <a:ext uri="{FF2B5EF4-FFF2-40B4-BE49-F238E27FC236}">
                <a16:creationId xmlns:a16="http://schemas.microsoft.com/office/drawing/2014/main" id="{1F624125-198E-4230-9F95-64378187D74E}"/>
              </a:ext>
            </a:extLst>
          </p:cNvPr>
          <p:cNvSpPr/>
          <p:nvPr/>
        </p:nvSpPr>
        <p:spPr>
          <a:xfrm>
            <a:off x="6596315" y="3397807"/>
            <a:ext cx="76375" cy="69656"/>
          </a:xfrm>
          <a:prstGeom prst="rect">
            <a:avLst/>
          </a:prstGeom>
          <a:solidFill>
            <a:srgbClr val="5EB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latin typeface="Arial" panose="020B0604020202020204" pitchFamily="34" charset="0"/>
              <a:cs typeface="Arial" panose="020B0604020202020204" pitchFamily="34" charset="0"/>
            </a:endParaRPr>
          </a:p>
        </p:txBody>
      </p:sp>
      <p:sp>
        <p:nvSpPr>
          <p:cNvPr id="535" name="Rectangle 534">
            <a:extLst>
              <a:ext uri="{FF2B5EF4-FFF2-40B4-BE49-F238E27FC236}">
                <a16:creationId xmlns:a16="http://schemas.microsoft.com/office/drawing/2014/main" id="{1CEC33ED-E062-4D6C-9799-771FA0C1C531}"/>
              </a:ext>
            </a:extLst>
          </p:cNvPr>
          <p:cNvSpPr/>
          <p:nvPr/>
        </p:nvSpPr>
        <p:spPr>
          <a:xfrm>
            <a:off x="6595335" y="3509015"/>
            <a:ext cx="76375" cy="69656"/>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latin typeface="Arial" panose="020B0604020202020204" pitchFamily="34" charset="0"/>
              <a:cs typeface="Arial" panose="020B0604020202020204" pitchFamily="34" charset="0"/>
            </a:endParaRPr>
          </a:p>
        </p:txBody>
      </p:sp>
      <p:grpSp>
        <p:nvGrpSpPr>
          <p:cNvPr id="536" name="Group 535">
            <a:extLst>
              <a:ext uri="{FF2B5EF4-FFF2-40B4-BE49-F238E27FC236}">
                <a16:creationId xmlns:a16="http://schemas.microsoft.com/office/drawing/2014/main" id="{859B55B2-E40D-4554-8F19-1326887FAC47}"/>
              </a:ext>
            </a:extLst>
          </p:cNvPr>
          <p:cNvGrpSpPr/>
          <p:nvPr/>
        </p:nvGrpSpPr>
        <p:grpSpPr>
          <a:xfrm>
            <a:off x="6424324" y="2013603"/>
            <a:ext cx="3972345" cy="1530251"/>
            <a:chOff x="-1574099" y="4127386"/>
            <a:chExt cx="15247301" cy="1819133"/>
          </a:xfrm>
          <a:solidFill>
            <a:srgbClr val="003865"/>
          </a:solidFill>
        </p:grpSpPr>
        <p:sp>
          <p:nvSpPr>
            <p:cNvPr id="650" name="Freeform: Shape 649">
              <a:extLst>
                <a:ext uri="{FF2B5EF4-FFF2-40B4-BE49-F238E27FC236}">
                  <a16:creationId xmlns:a16="http://schemas.microsoft.com/office/drawing/2014/main" id="{FA53B4D2-B967-4E20-9997-EB49E06B9361}"/>
                </a:ext>
              </a:extLst>
            </p:cNvPr>
            <p:cNvSpPr/>
            <p:nvPr/>
          </p:nvSpPr>
          <p:spPr>
            <a:xfrm>
              <a:off x="13576191" y="4768633"/>
              <a:ext cx="97011" cy="1177886"/>
            </a:xfrm>
            <a:custGeom>
              <a:avLst/>
              <a:gdLst>
                <a:gd name="connsiteX0" fmla="*/ 0 w 28341"/>
                <a:gd name="connsiteY0" fmla="*/ 0 h 1073536"/>
                <a:gd name="connsiteX1" fmla="*/ 28341 w 28341"/>
                <a:gd name="connsiteY1" fmla="*/ 0 h 1073536"/>
                <a:gd name="connsiteX2" fmla="*/ 28341 w 28341"/>
                <a:gd name="connsiteY2" fmla="*/ 1073537 h 1073536"/>
                <a:gd name="connsiteX3" fmla="*/ 0 w 28341"/>
                <a:gd name="connsiteY3" fmla="*/ 1073537 h 1073536"/>
              </a:gdLst>
              <a:ahLst/>
              <a:cxnLst>
                <a:cxn ang="0">
                  <a:pos x="connsiteX0" y="connsiteY0"/>
                </a:cxn>
                <a:cxn ang="0">
                  <a:pos x="connsiteX1" y="connsiteY1"/>
                </a:cxn>
                <a:cxn ang="0">
                  <a:pos x="connsiteX2" y="connsiteY2"/>
                </a:cxn>
                <a:cxn ang="0">
                  <a:pos x="connsiteX3" y="connsiteY3"/>
                </a:cxn>
              </a:cxnLst>
              <a:rect l="l" t="t" r="r" b="b"/>
              <a:pathLst>
                <a:path w="28341" h="1073536">
                  <a:moveTo>
                    <a:pt x="0" y="0"/>
                  </a:moveTo>
                  <a:lnTo>
                    <a:pt x="28341" y="0"/>
                  </a:lnTo>
                  <a:lnTo>
                    <a:pt x="28341" y="1073537"/>
                  </a:lnTo>
                  <a:lnTo>
                    <a:pt x="0" y="1073537"/>
                  </a:lnTo>
                  <a:close/>
                </a:path>
              </a:pathLst>
            </a:custGeom>
            <a:grpFill/>
            <a:ln w="2144" cap="flat">
              <a:solidFill>
                <a:srgbClr val="FFFFFF"/>
              </a:solidFill>
              <a:prstDash val="solid"/>
              <a:miter/>
            </a:ln>
          </p:spPr>
          <p:txBody>
            <a:bodyPr rtlCol="0" anchor="ctr"/>
            <a:lstStyle/>
            <a:p>
              <a:endParaRPr lang="en-US" sz="825" dirty="0"/>
            </a:p>
          </p:txBody>
        </p:sp>
        <p:sp>
          <p:nvSpPr>
            <p:cNvPr id="651" name="Freeform: Shape 650">
              <a:extLst>
                <a:ext uri="{FF2B5EF4-FFF2-40B4-BE49-F238E27FC236}">
                  <a16:creationId xmlns:a16="http://schemas.microsoft.com/office/drawing/2014/main" id="{83B8326A-3E20-4C1C-A806-ABF1572506DB}"/>
                </a:ext>
              </a:extLst>
            </p:cNvPr>
            <p:cNvSpPr/>
            <p:nvPr/>
          </p:nvSpPr>
          <p:spPr>
            <a:xfrm>
              <a:off x="13482119" y="4768633"/>
              <a:ext cx="97011" cy="1177886"/>
            </a:xfrm>
            <a:custGeom>
              <a:avLst/>
              <a:gdLst>
                <a:gd name="connsiteX0" fmla="*/ 0 w 28341"/>
                <a:gd name="connsiteY0" fmla="*/ 0 h 1073536"/>
                <a:gd name="connsiteX1" fmla="*/ 28341 w 28341"/>
                <a:gd name="connsiteY1" fmla="*/ 0 h 1073536"/>
                <a:gd name="connsiteX2" fmla="*/ 28341 w 28341"/>
                <a:gd name="connsiteY2" fmla="*/ 1073537 h 1073536"/>
                <a:gd name="connsiteX3" fmla="*/ 0 w 28341"/>
                <a:gd name="connsiteY3" fmla="*/ 1073537 h 1073536"/>
              </a:gdLst>
              <a:ahLst/>
              <a:cxnLst>
                <a:cxn ang="0">
                  <a:pos x="connsiteX0" y="connsiteY0"/>
                </a:cxn>
                <a:cxn ang="0">
                  <a:pos x="connsiteX1" y="connsiteY1"/>
                </a:cxn>
                <a:cxn ang="0">
                  <a:pos x="connsiteX2" y="connsiteY2"/>
                </a:cxn>
                <a:cxn ang="0">
                  <a:pos x="connsiteX3" y="connsiteY3"/>
                </a:cxn>
              </a:cxnLst>
              <a:rect l="l" t="t" r="r" b="b"/>
              <a:pathLst>
                <a:path w="28341" h="1073536">
                  <a:moveTo>
                    <a:pt x="0" y="0"/>
                  </a:moveTo>
                  <a:lnTo>
                    <a:pt x="28341" y="0"/>
                  </a:lnTo>
                  <a:lnTo>
                    <a:pt x="28341" y="1073537"/>
                  </a:lnTo>
                  <a:lnTo>
                    <a:pt x="0" y="1073537"/>
                  </a:lnTo>
                  <a:close/>
                </a:path>
              </a:pathLst>
            </a:custGeom>
            <a:grpFill/>
            <a:ln w="2144" cap="flat">
              <a:solidFill>
                <a:srgbClr val="FFFFFF"/>
              </a:solidFill>
              <a:prstDash val="solid"/>
              <a:miter/>
            </a:ln>
          </p:spPr>
          <p:txBody>
            <a:bodyPr rtlCol="0" anchor="ctr"/>
            <a:lstStyle/>
            <a:p>
              <a:endParaRPr lang="en-US" sz="825" dirty="0"/>
            </a:p>
          </p:txBody>
        </p:sp>
        <p:sp>
          <p:nvSpPr>
            <p:cNvPr id="652" name="Freeform: Shape 651">
              <a:extLst>
                <a:ext uri="{FF2B5EF4-FFF2-40B4-BE49-F238E27FC236}">
                  <a16:creationId xmlns:a16="http://schemas.microsoft.com/office/drawing/2014/main" id="{4522E3F3-F580-4D98-96AB-9C1CCB75F289}"/>
                </a:ext>
              </a:extLst>
            </p:cNvPr>
            <p:cNvSpPr/>
            <p:nvPr/>
          </p:nvSpPr>
          <p:spPr>
            <a:xfrm>
              <a:off x="13386576" y="4768633"/>
              <a:ext cx="97011" cy="1177886"/>
            </a:xfrm>
            <a:custGeom>
              <a:avLst/>
              <a:gdLst>
                <a:gd name="connsiteX0" fmla="*/ 0 w 28341"/>
                <a:gd name="connsiteY0" fmla="*/ 0 h 1073536"/>
                <a:gd name="connsiteX1" fmla="*/ 28341 w 28341"/>
                <a:gd name="connsiteY1" fmla="*/ 0 h 1073536"/>
                <a:gd name="connsiteX2" fmla="*/ 28341 w 28341"/>
                <a:gd name="connsiteY2" fmla="*/ 1073537 h 1073536"/>
                <a:gd name="connsiteX3" fmla="*/ 0 w 28341"/>
                <a:gd name="connsiteY3" fmla="*/ 1073537 h 1073536"/>
              </a:gdLst>
              <a:ahLst/>
              <a:cxnLst>
                <a:cxn ang="0">
                  <a:pos x="connsiteX0" y="connsiteY0"/>
                </a:cxn>
                <a:cxn ang="0">
                  <a:pos x="connsiteX1" y="connsiteY1"/>
                </a:cxn>
                <a:cxn ang="0">
                  <a:pos x="connsiteX2" y="connsiteY2"/>
                </a:cxn>
                <a:cxn ang="0">
                  <a:pos x="connsiteX3" y="connsiteY3"/>
                </a:cxn>
              </a:cxnLst>
              <a:rect l="l" t="t" r="r" b="b"/>
              <a:pathLst>
                <a:path w="28341" h="1073536">
                  <a:moveTo>
                    <a:pt x="0" y="0"/>
                  </a:moveTo>
                  <a:lnTo>
                    <a:pt x="28341" y="0"/>
                  </a:lnTo>
                  <a:lnTo>
                    <a:pt x="28341" y="1073537"/>
                  </a:lnTo>
                  <a:lnTo>
                    <a:pt x="0" y="1073537"/>
                  </a:lnTo>
                  <a:close/>
                </a:path>
              </a:pathLst>
            </a:custGeom>
            <a:grpFill/>
            <a:ln w="2144" cap="flat">
              <a:solidFill>
                <a:srgbClr val="FFFFFF"/>
              </a:solidFill>
              <a:prstDash val="solid"/>
              <a:miter/>
            </a:ln>
          </p:spPr>
          <p:txBody>
            <a:bodyPr rtlCol="0" anchor="ctr"/>
            <a:lstStyle/>
            <a:p>
              <a:endParaRPr lang="en-US" sz="825" dirty="0"/>
            </a:p>
          </p:txBody>
        </p:sp>
        <p:sp>
          <p:nvSpPr>
            <p:cNvPr id="653" name="Freeform: Shape 652">
              <a:extLst>
                <a:ext uri="{FF2B5EF4-FFF2-40B4-BE49-F238E27FC236}">
                  <a16:creationId xmlns:a16="http://schemas.microsoft.com/office/drawing/2014/main" id="{5A5F53F0-38E0-4771-BE41-77C0F1E00EA8}"/>
                </a:ext>
              </a:extLst>
            </p:cNvPr>
            <p:cNvSpPr/>
            <p:nvPr/>
          </p:nvSpPr>
          <p:spPr>
            <a:xfrm>
              <a:off x="13292500" y="4768633"/>
              <a:ext cx="97011" cy="1177886"/>
            </a:xfrm>
            <a:custGeom>
              <a:avLst/>
              <a:gdLst>
                <a:gd name="connsiteX0" fmla="*/ 0 w 28341"/>
                <a:gd name="connsiteY0" fmla="*/ 0 h 1073536"/>
                <a:gd name="connsiteX1" fmla="*/ 28341 w 28341"/>
                <a:gd name="connsiteY1" fmla="*/ 0 h 1073536"/>
                <a:gd name="connsiteX2" fmla="*/ 28341 w 28341"/>
                <a:gd name="connsiteY2" fmla="*/ 1073537 h 1073536"/>
                <a:gd name="connsiteX3" fmla="*/ 0 w 28341"/>
                <a:gd name="connsiteY3" fmla="*/ 1073537 h 1073536"/>
              </a:gdLst>
              <a:ahLst/>
              <a:cxnLst>
                <a:cxn ang="0">
                  <a:pos x="connsiteX0" y="connsiteY0"/>
                </a:cxn>
                <a:cxn ang="0">
                  <a:pos x="connsiteX1" y="connsiteY1"/>
                </a:cxn>
                <a:cxn ang="0">
                  <a:pos x="connsiteX2" y="connsiteY2"/>
                </a:cxn>
                <a:cxn ang="0">
                  <a:pos x="connsiteX3" y="connsiteY3"/>
                </a:cxn>
              </a:cxnLst>
              <a:rect l="l" t="t" r="r" b="b"/>
              <a:pathLst>
                <a:path w="28341" h="1073536">
                  <a:moveTo>
                    <a:pt x="0" y="0"/>
                  </a:moveTo>
                  <a:lnTo>
                    <a:pt x="28341" y="0"/>
                  </a:lnTo>
                  <a:lnTo>
                    <a:pt x="28341" y="1073537"/>
                  </a:lnTo>
                  <a:lnTo>
                    <a:pt x="0" y="1073537"/>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54" name="Freeform: Shape 653">
              <a:extLst>
                <a:ext uri="{FF2B5EF4-FFF2-40B4-BE49-F238E27FC236}">
                  <a16:creationId xmlns:a16="http://schemas.microsoft.com/office/drawing/2014/main" id="{95C0F244-3D1F-41AD-98D4-DCCF9DFF92A1}"/>
                </a:ext>
              </a:extLst>
            </p:cNvPr>
            <p:cNvSpPr/>
            <p:nvPr/>
          </p:nvSpPr>
          <p:spPr>
            <a:xfrm>
              <a:off x="12913263" y="4768633"/>
              <a:ext cx="97011" cy="994137"/>
            </a:xfrm>
            <a:custGeom>
              <a:avLst/>
              <a:gdLst>
                <a:gd name="connsiteX0" fmla="*/ 0 w 28341"/>
                <a:gd name="connsiteY0" fmla="*/ 0 h 906065"/>
                <a:gd name="connsiteX1" fmla="*/ 28341 w 28341"/>
                <a:gd name="connsiteY1" fmla="*/ 0 h 906065"/>
                <a:gd name="connsiteX2" fmla="*/ 28341 w 28341"/>
                <a:gd name="connsiteY2" fmla="*/ 906065 h 906065"/>
                <a:gd name="connsiteX3" fmla="*/ 0 w 28341"/>
                <a:gd name="connsiteY3" fmla="*/ 906065 h 906065"/>
              </a:gdLst>
              <a:ahLst/>
              <a:cxnLst>
                <a:cxn ang="0">
                  <a:pos x="connsiteX0" y="connsiteY0"/>
                </a:cxn>
                <a:cxn ang="0">
                  <a:pos x="connsiteX1" y="connsiteY1"/>
                </a:cxn>
                <a:cxn ang="0">
                  <a:pos x="connsiteX2" y="connsiteY2"/>
                </a:cxn>
                <a:cxn ang="0">
                  <a:pos x="connsiteX3" y="connsiteY3"/>
                </a:cxn>
              </a:cxnLst>
              <a:rect l="l" t="t" r="r" b="b"/>
              <a:pathLst>
                <a:path w="28341" h="906065">
                  <a:moveTo>
                    <a:pt x="0" y="0"/>
                  </a:moveTo>
                  <a:lnTo>
                    <a:pt x="28341" y="0"/>
                  </a:lnTo>
                  <a:lnTo>
                    <a:pt x="28341" y="906065"/>
                  </a:lnTo>
                  <a:lnTo>
                    <a:pt x="0" y="906065"/>
                  </a:lnTo>
                  <a:close/>
                </a:path>
              </a:pathLst>
            </a:custGeom>
            <a:grpFill/>
            <a:ln w="2144" cap="flat">
              <a:solidFill>
                <a:srgbClr val="FFFFFF"/>
              </a:solidFill>
              <a:prstDash val="solid"/>
              <a:miter/>
            </a:ln>
          </p:spPr>
          <p:txBody>
            <a:bodyPr rtlCol="0" anchor="ctr"/>
            <a:lstStyle/>
            <a:p>
              <a:endParaRPr lang="en-US" sz="825" dirty="0"/>
            </a:p>
          </p:txBody>
        </p:sp>
        <p:sp>
          <p:nvSpPr>
            <p:cNvPr id="655" name="Freeform: Shape 654">
              <a:extLst>
                <a:ext uri="{FF2B5EF4-FFF2-40B4-BE49-F238E27FC236}">
                  <a16:creationId xmlns:a16="http://schemas.microsoft.com/office/drawing/2014/main" id="{53E66B6F-40E0-43B1-A641-BECD80DC61A0}"/>
                </a:ext>
              </a:extLst>
            </p:cNvPr>
            <p:cNvSpPr/>
            <p:nvPr/>
          </p:nvSpPr>
          <p:spPr>
            <a:xfrm>
              <a:off x="12819194" y="4768633"/>
              <a:ext cx="97011" cy="961155"/>
            </a:xfrm>
            <a:custGeom>
              <a:avLst/>
              <a:gdLst>
                <a:gd name="connsiteX0" fmla="*/ 0 w 28341"/>
                <a:gd name="connsiteY0" fmla="*/ 0 h 876005"/>
                <a:gd name="connsiteX1" fmla="*/ 28341 w 28341"/>
                <a:gd name="connsiteY1" fmla="*/ 0 h 876005"/>
                <a:gd name="connsiteX2" fmla="*/ 28341 w 28341"/>
                <a:gd name="connsiteY2" fmla="*/ 876006 h 876005"/>
                <a:gd name="connsiteX3" fmla="*/ 0 w 28341"/>
                <a:gd name="connsiteY3" fmla="*/ 876006 h 876005"/>
              </a:gdLst>
              <a:ahLst/>
              <a:cxnLst>
                <a:cxn ang="0">
                  <a:pos x="connsiteX0" y="connsiteY0"/>
                </a:cxn>
                <a:cxn ang="0">
                  <a:pos x="connsiteX1" y="connsiteY1"/>
                </a:cxn>
                <a:cxn ang="0">
                  <a:pos x="connsiteX2" y="connsiteY2"/>
                </a:cxn>
                <a:cxn ang="0">
                  <a:pos x="connsiteX3" y="connsiteY3"/>
                </a:cxn>
              </a:cxnLst>
              <a:rect l="l" t="t" r="r" b="b"/>
              <a:pathLst>
                <a:path w="28341" h="876005">
                  <a:moveTo>
                    <a:pt x="0" y="0"/>
                  </a:moveTo>
                  <a:lnTo>
                    <a:pt x="28341" y="0"/>
                  </a:lnTo>
                  <a:lnTo>
                    <a:pt x="28341" y="876006"/>
                  </a:lnTo>
                  <a:lnTo>
                    <a:pt x="0" y="876006"/>
                  </a:lnTo>
                  <a:close/>
                </a:path>
              </a:pathLst>
            </a:custGeom>
            <a:grpFill/>
            <a:ln w="2144" cap="flat">
              <a:solidFill>
                <a:srgbClr val="FFFFFF"/>
              </a:solidFill>
              <a:prstDash val="solid"/>
              <a:miter/>
            </a:ln>
          </p:spPr>
          <p:txBody>
            <a:bodyPr rtlCol="0" anchor="ctr"/>
            <a:lstStyle/>
            <a:p>
              <a:endParaRPr lang="en-US" sz="825" dirty="0"/>
            </a:p>
          </p:txBody>
        </p:sp>
        <p:sp>
          <p:nvSpPr>
            <p:cNvPr id="656" name="Freeform: Shape 655">
              <a:extLst>
                <a:ext uri="{FF2B5EF4-FFF2-40B4-BE49-F238E27FC236}">
                  <a16:creationId xmlns:a16="http://schemas.microsoft.com/office/drawing/2014/main" id="{DF3F7086-EB74-47A7-B2C9-F76038378651}"/>
                </a:ext>
              </a:extLst>
            </p:cNvPr>
            <p:cNvSpPr/>
            <p:nvPr/>
          </p:nvSpPr>
          <p:spPr>
            <a:xfrm>
              <a:off x="12723647" y="4768633"/>
              <a:ext cx="97011" cy="956443"/>
            </a:xfrm>
            <a:custGeom>
              <a:avLst/>
              <a:gdLst>
                <a:gd name="connsiteX0" fmla="*/ 0 w 28341"/>
                <a:gd name="connsiteY0" fmla="*/ 0 h 871711"/>
                <a:gd name="connsiteX1" fmla="*/ 28341 w 28341"/>
                <a:gd name="connsiteY1" fmla="*/ 0 h 871711"/>
                <a:gd name="connsiteX2" fmla="*/ 28341 w 28341"/>
                <a:gd name="connsiteY2" fmla="*/ 871712 h 871711"/>
                <a:gd name="connsiteX3" fmla="*/ 0 w 28341"/>
                <a:gd name="connsiteY3" fmla="*/ 871712 h 871711"/>
              </a:gdLst>
              <a:ahLst/>
              <a:cxnLst>
                <a:cxn ang="0">
                  <a:pos x="connsiteX0" y="connsiteY0"/>
                </a:cxn>
                <a:cxn ang="0">
                  <a:pos x="connsiteX1" y="connsiteY1"/>
                </a:cxn>
                <a:cxn ang="0">
                  <a:pos x="connsiteX2" y="connsiteY2"/>
                </a:cxn>
                <a:cxn ang="0">
                  <a:pos x="connsiteX3" y="connsiteY3"/>
                </a:cxn>
              </a:cxnLst>
              <a:rect l="l" t="t" r="r" b="b"/>
              <a:pathLst>
                <a:path w="28341" h="871711">
                  <a:moveTo>
                    <a:pt x="0" y="0"/>
                  </a:moveTo>
                  <a:lnTo>
                    <a:pt x="28341" y="0"/>
                  </a:lnTo>
                  <a:lnTo>
                    <a:pt x="28341" y="871712"/>
                  </a:lnTo>
                  <a:lnTo>
                    <a:pt x="0" y="871712"/>
                  </a:lnTo>
                  <a:close/>
                </a:path>
              </a:pathLst>
            </a:custGeom>
            <a:grpFill/>
            <a:ln w="2144" cap="flat">
              <a:solidFill>
                <a:srgbClr val="FFFFFF"/>
              </a:solidFill>
              <a:prstDash val="solid"/>
              <a:miter/>
            </a:ln>
          </p:spPr>
          <p:txBody>
            <a:bodyPr rtlCol="0" anchor="ctr"/>
            <a:lstStyle/>
            <a:p>
              <a:endParaRPr lang="en-US" sz="825" dirty="0"/>
            </a:p>
          </p:txBody>
        </p:sp>
        <p:sp>
          <p:nvSpPr>
            <p:cNvPr id="657" name="Freeform: Shape 656">
              <a:extLst>
                <a:ext uri="{FF2B5EF4-FFF2-40B4-BE49-F238E27FC236}">
                  <a16:creationId xmlns:a16="http://schemas.microsoft.com/office/drawing/2014/main" id="{96B8D84F-B544-4E15-82DC-8E0472A2A22E}"/>
                </a:ext>
              </a:extLst>
            </p:cNvPr>
            <p:cNvSpPr/>
            <p:nvPr/>
          </p:nvSpPr>
          <p:spPr>
            <a:xfrm>
              <a:off x="12629572" y="4768633"/>
              <a:ext cx="97011" cy="937598"/>
            </a:xfrm>
            <a:custGeom>
              <a:avLst/>
              <a:gdLst>
                <a:gd name="connsiteX0" fmla="*/ 0 w 28341"/>
                <a:gd name="connsiteY0" fmla="*/ 0 h 854535"/>
                <a:gd name="connsiteX1" fmla="*/ 28341 w 28341"/>
                <a:gd name="connsiteY1" fmla="*/ 0 h 854535"/>
                <a:gd name="connsiteX2" fmla="*/ 28341 w 28341"/>
                <a:gd name="connsiteY2" fmla="*/ 854535 h 854535"/>
                <a:gd name="connsiteX3" fmla="*/ 0 w 28341"/>
                <a:gd name="connsiteY3" fmla="*/ 854535 h 854535"/>
              </a:gdLst>
              <a:ahLst/>
              <a:cxnLst>
                <a:cxn ang="0">
                  <a:pos x="connsiteX0" y="connsiteY0"/>
                </a:cxn>
                <a:cxn ang="0">
                  <a:pos x="connsiteX1" y="connsiteY1"/>
                </a:cxn>
                <a:cxn ang="0">
                  <a:pos x="connsiteX2" y="connsiteY2"/>
                </a:cxn>
                <a:cxn ang="0">
                  <a:pos x="connsiteX3" y="connsiteY3"/>
                </a:cxn>
              </a:cxnLst>
              <a:rect l="l" t="t" r="r" b="b"/>
              <a:pathLst>
                <a:path w="28341" h="854535">
                  <a:moveTo>
                    <a:pt x="0" y="0"/>
                  </a:moveTo>
                  <a:lnTo>
                    <a:pt x="28341" y="0"/>
                  </a:lnTo>
                  <a:lnTo>
                    <a:pt x="28341" y="854535"/>
                  </a:lnTo>
                  <a:lnTo>
                    <a:pt x="0" y="854535"/>
                  </a:lnTo>
                  <a:close/>
                </a:path>
              </a:pathLst>
            </a:custGeom>
            <a:grpFill/>
            <a:ln w="2144" cap="flat">
              <a:solidFill>
                <a:srgbClr val="FFFFFF"/>
              </a:solidFill>
              <a:prstDash val="solid"/>
              <a:miter/>
            </a:ln>
          </p:spPr>
          <p:txBody>
            <a:bodyPr rtlCol="0" anchor="ctr"/>
            <a:lstStyle/>
            <a:p>
              <a:endParaRPr lang="en-US" sz="825" dirty="0"/>
            </a:p>
          </p:txBody>
        </p:sp>
        <p:sp>
          <p:nvSpPr>
            <p:cNvPr id="658" name="Freeform: Shape 657">
              <a:extLst>
                <a:ext uri="{FF2B5EF4-FFF2-40B4-BE49-F238E27FC236}">
                  <a16:creationId xmlns:a16="http://schemas.microsoft.com/office/drawing/2014/main" id="{E871B8F0-446F-42F2-97FC-73045C872337}"/>
                </a:ext>
              </a:extLst>
            </p:cNvPr>
            <p:cNvSpPr/>
            <p:nvPr/>
          </p:nvSpPr>
          <p:spPr>
            <a:xfrm>
              <a:off x="12439956" y="4768633"/>
              <a:ext cx="97011" cy="895193"/>
            </a:xfrm>
            <a:custGeom>
              <a:avLst/>
              <a:gdLst>
                <a:gd name="connsiteX0" fmla="*/ 0 w 28341"/>
                <a:gd name="connsiteY0" fmla="*/ 0 h 815887"/>
                <a:gd name="connsiteX1" fmla="*/ 28341 w 28341"/>
                <a:gd name="connsiteY1" fmla="*/ 0 h 815887"/>
                <a:gd name="connsiteX2" fmla="*/ 28341 w 28341"/>
                <a:gd name="connsiteY2" fmla="*/ 815888 h 815887"/>
                <a:gd name="connsiteX3" fmla="*/ 0 w 28341"/>
                <a:gd name="connsiteY3" fmla="*/ 815888 h 815887"/>
              </a:gdLst>
              <a:ahLst/>
              <a:cxnLst>
                <a:cxn ang="0">
                  <a:pos x="connsiteX0" y="connsiteY0"/>
                </a:cxn>
                <a:cxn ang="0">
                  <a:pos x="connsiteX1" y="connsiteY1"/>
                </a:cxn>
                <a:cxn ang="0">
                  <a:pos x="connsiteX2" y="connsiteY2"/>
                </a:cxn>
                <a:cxn ang="0">
                  <a:pos x="connsiteX3" y="connsiteY3"/>
                </a:cxn>
              </a:cxnLst>
              <a:rect l="l" t="t" r="r" b="b"/>
              <a:pathLst>
                <a:path w="28341" h="815887">
                  <a:moveTo>
                    <a:pt x="0" y="0"/>
                  </a:moveTo>
                  <a:lnTo>
                    <a:pt x="28341" y="0"/>
                  </a:lnTo>
                  <a:lnTo>
                    <a:pt x="28341" y="815888"/>
                  </a:lnTo>
                  <a:lnTo>
                    <a:pt x="0" y="815888"/>
                  </a:lnTo>
                  <a:close/>
                </a:path>
              </a:pathLst>
            </a:custGeom>
            <a:grpFill/>
            <a:ln w="2144" cap="flat">
              <a:solidFill>
                <a:srgbClr val="FFFFFF"/>
              </a:solidFill>
              <a:prstDash val="solid"/>
              <a:miter/>
            </a:ln>
          </p:spPr>
          <p:txBody>
            <a:bodyPr rtlCol="0" anchor="ctr"/>
            <a:lstStyle/>
            <a:p>
              <a:endParaRPr lang="en-US" sz="825" dirty="0"/>
            </a:p>
          </p:txBody>
        </p:sp>
        <p:sp>
          <p:nvSpPr>
            <p:cNvPr id="659" name="Freeform: Shape 658">
              <a:extLst>
                <a:ext uri="{FF2B5EF4-FFF2-40B4-BE49-F238E27FC236}">
                  <a16:creationId xmlns:a16="http://schemas.microsoft.com/office/drawing/2014/main" id="{EBB43878-8E8B-4269-B93E-EB9533222F93}"/>
                </a:ext>
              </a:extLst>
            </p:cNvPr>
            <p:cNvSpPr/>
            <p:nvPr/>
          </p:nvSpPr>
          <p:spPr>
            <a:xfrm>
              <a:off x="12344413" y="4768632"/>
              <a:ext cx="97011" cy="865920"/>
            </a:xfrm>
            <a:custGeom>
              <a:avLst/>
              <a:gdLst>
                <a:gd name="connsiteX0" fmla="*/ 0 w 28341"/>
                <a:gd name="connsiteY0" fmla="*/ 0 h 785828"/>
                <a:gd name="connsiteX1" fmla="*/ 28341 w 28341"/>
                <a:gd name="connsiteY1" fmla="*/ 0 h 785828"/>
                <a:gd name="connsiteX2" fmla="*/ 28341 w 28341"/>
                <a:gd name="connsiteY2" fmla="*/ 785829 h 785828"/>
                <a:gd name="connsiteX3" fmla="*/ 0 w 28341"/>
                <a:gd name="connsiteY3" fmla="*/ 785829 h 785828"/>
              </a:gdLst>
              <a:ahLst/>
              <a:cxnLst>
                <a:cxn ang="0">
                  <a:pos x="connsiteX0" y="connsiteY0"/>
                </a:cxn>
                <a:cxn ang="0">
                  <a:pos x="connsiteX1" y="connsiteY1"/>
                </a:cxn>
                <a:cxn ang="0">
                  <a:pos x="connsiteX2" y="connsiteY2"/>
                </a:cxn>
                <a:cxn ang="0">
                  <a:pos x="connsiteX3" y="connsiteY3"/>
                </a:cxn>
              </a:cxnLst>
              <a:rect l="l" t="t" r="r" b="b"/>
              <a:pathLst>
                <a:path w="28341" h="785828">
                  <a:moveTo>
                    <a:pt x="0" y="0"/>
                  </a:moveTo>
                  <a:lnTo>
                    <a:pt x="28341" y="0"/>
                  </a:lnTo>
                  <a:lnTo>
                    <a:pt x="28341" y="785829"/>
                  </a:lnTo>
                  <a:lnTo>
                    <a:pt x="0" y="785829"/>
                  </a:lnTo>
                  <a:close/>
                </a:path>
              </a:pathLst>
            </a:custGeom>
            <a:grpFill/>
            <a:ln w="2144" cap="flat">
              <a:solidFill>
                <a:srgbClr val="FFFFFF"/>
              </a:solidFill>
              <a:prstDash val="solid"/>
              <a:miter/>
            </a:ln>
          </p:spPr>
          <p:txBody>
            <a:bodyPr rtlCol="0" anchor="ctr"/>
            <a:lstStyle/>
            <a:p>
              <a:endParaRPr lang="en-US" sz="825" dirty="0"/>
            </a:p>
          </p:txBody>
        </p:sp>
        <p:sp>
          <p:nvSpPr>
            <p:cNvPr id="660" name="Freeform: Shape 659">
              <a:extLst>
                <a:ext uri="{FF2B5EF4-FFF2-40B4-BE49-F238E27FC236}">
                  <a16:creationId xmlns:a16="http://schemas.microsoft.com/office/drawing/2014/main" id="{27ABD2FA-6ED6-4D55-9087-4284B5B25A80}"/>
                </a:ext>
              </a:extLst>
            </p:cNvPr>
            <p:cNvSpPr/>
            <p:nvPr/>
          </p:nvSpPr>
          <p:spPr>
            <a:xfrm>
              <a:off x="12154794" y="4768633"/>
              <a:ext cx="97011" cy="835642"/>
            </a:xfrm>
            <a:custGeom>
              <a:avLst/>
              <a:gdLst>
                <a:gd name="connsiteX0" fmla="*/ 0 w 28341"/>
                <a:gd name="connsiteY0" fmla="*/ 0 h 755769"/>
                <a:gd name="connsiteX1" fmla="*/ 28341 w 28341"/>
                <a:gd name="connsiteY1" fmla="*/ 0 h 755769"/>
                <a:gd name="connsiteX2" fmla="*/ 28341 w 28341"/>
                <a:gd name="connsiteY2" fmla="*/ 755770 h 755769"/>
                <a:gd name="connsiteX3" fmla="*/ 0 w 28341"/>
                <a:gd name="connsiteY3" fmla="*/ 755770 h 755769"/>
              </a:gdLst>
              <a:ahLst/>
              <a:cxnLst>
                <a:cxn ang="0">
                  <a:pos x="connsiteX0" y="connsiteY0"/>
                </a:cxn>
                <a:cxn ang="0">
                  <a:pos x="connsiteX1" y="connsiteY1"/>
                </a:cxn>
                <a:cxn ang="0">
                  <a:pos x="connsiteX2" y="connsiteY2"/>
                </a:cxn>
                <a:cxn ang="0">
                  <a:pos x="connsiteX3" y="connsiteY3"/>
                </a:cxn>
              </a:cxnLst>
              <a:rect l="l" t="t" r="r" b="b"/>
              <a:pathLst>
                <a:path w="28341" h="755769">
                  <a:moveTo>
                    <a:pt x="0" y="0"/>
                  </a:moveTo>
                  <a:lnTo>
                    <a:pt x="28341" y="0"/>
                  </a:lnTo>
                  <a:lnTo>
                    <a:pt x="28341" y="755770"/>
                  </a:lnTo>
                  <a:lnTo>
                    <a:pt x="0" y="755770"/>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61" name="Freeform: Shape 660">
              <a:extLst>
                <a:ext uri="{FF2B5EF4-FFF2-40B4-BE49-F238E27FC236}">
                  <a16:creationId xmlns:a16="http://schemas.microsoft.com/office/drawing/2014/main" id="{11796B29-6802-4E66-BF61-09BE3E63FCA3}"/>
                </a:ext>
              </a:extLst>
            </p:cNvPr>
            <p:cNvSpPr/>
            <p:nvPr/>
          </p:nvSpPr>
          <p:spPr>
            <a:xfrm>
              <a:off x="11491870" y="4768633"/>
              <a:ext cx="97011" cy="734870"/>
            </a:xfrm>
            <a:custGeom>
              <a:avLst/>
              <a:gdLst>
                <a:gd name="connsiteX0" fmla="*/ 0 w 28341"/>
                <a:gd name="connsiteY0" fmla="*/ 0 h 682769"/>
                <a:gd name="connsiteX1" fmla="*/ 28341 w 28341"/>
                <a:gd name="connsiteY1" fmla="*/ 0 h 682769"/>
                <a:gd name="connsiteX2" fmla="*/ 28341 w 28341"/>
                <a:gd name="connsiteY2" fmla="*/ 682769 h 682769"/>
                <a:gd name="connsiteX3" fmla="*/ 0 w 28341"/>
                <a:gd name="connsiteY3" fmla="*/ 682769 h 682769"/>
              </a:gdLst>
              <a:ahLst/>
              <a:cxnLst>
                <a:cxn ang="0">
                  <a:pos x="connsiteX0" y="connsiteY0"/>
                </a:cxn>
                <a:cxn ang="0">
                  <a:pos x="connsiteX1" y="connsiteY1"/>
                </a:cxn>
                <a:cxn ang="0">
                  <a:pos x="connsiteX2" y="connsiteY2"/>
                </a:cxn>
                <a:cxn ang="0">
                  <a:pos x="connsiteX3" y="connsiteY3"/>
                </a:cxn>
              </a:cxnLst>
              <a:rect l="l" t="t" r="r" b="b"/>
              <a:pathLst>
                <a:path w="28341" h="682769">
                  <a:moveTo>
                    <a:pt x="0" y="0"/>
                  </a:moveTo>
                  <a:lnTo>
                    <a:pt x="28341" y="0"/>
                  </a:lnTo>
                  <a:lnTo>
                    <a:pt x="28341" y="682769"/>
                  </a:lnTo>
                  <a:lnTo>
                    <a:pt x="0" y="682769"/>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62" name="Freeform: Shape 661">
              <a:extLst>
                <a:ext uri="{FF2B5EF4-FFF2-40B4-BE49-F238E27FC236}">
                  <a16:creationId xmlns:a16="http://schemas.microsoft.com/office/drawing/2014/main" id="{1B23AEC4-7155-464B-821F-780D35F3CF9E}"/>
                </a:ext>
              </a:extLst>
            </p:cNvPr>
            <p:cNvSpPr/>
            <p:nvPr/>
          </p:nvSpPr>
          <p:spPr>
            <a:xfrm>
              <a:off x="11397798" y="4768633"/>
              <a:ext cx="97011" cy="725578"/>
            </a:xfrm>
            <a:custGeom>
              <a:avLst/>
              <a:gdLst>
                <a:gd name="connsiteX0" fmla="*/ 0 w 28341"/>
                <a:gd name="connsiteY0" fmla="*/ 0 h 678475"/>
                <a:gd name="connsiteX1" fmla="*/ 28341 w 28341"/>
                <a:gd name="connsiteY1" fmla="*/ 0 h 678475"/>
                <a:gd name="connsiteX2" fmla="*/ 28341 w 28341"/>
                <a:gd name="connsiteY2" fmla="*/ 678475 h 678475"/>
                <a:gd name="connsiteX3" fmla="*/ 0 w 28341"/>
                <a:gd name="connsiteY3" fmla="*/ 678475 h 678475"/>
              </a:gdLst>
              <a:ahLst/>
              <a:cxnLst>
                <a:cxn ang="0">
                  <a:pos x="connsiteX0" y="connsiteY0"/>
                </a:cxn>
                <a:cxn ang="0">
                  <a:pos x="connsiteX1" y="connsiteY1"/>
                </a:cxn>
                <a:cxn ang="0">
                  <a:pos x="connsiteX2" y="connsiteY2"/>
                </a:cxn>
                <a:cxn ang="0">
                  <a:pos x="connsiteX3" y="connsiteY3"/>
                </a:cxn>
              </a:cxnLst>
              <a:rect l="l" t="t" r="r" b="b"/>
              <a:pathLst>
                <a:path w="28341" h="678475">
                  <a:moveTo>
                    <a:pt x="0" y="0"/>
                  </a:moveTo>
                  <a:lnTo>
                    <a:pt x="28341" y="0"/>
                  </a:lnTo>
                  <a:lnTo>
                    <a:pt x="28341" y="678475"/>
                  </a:lnTo>
                  <a:lnTo>
                    <a:pt x="0" y="678475"/>
                  </a:lnTo>
                  <a:close/>
                </a:path>
              </a:pathLst>
            </a:custGeom>
            <a:solidFill>
              <a:srgbClr val="003865"/>
            </a:solidFill>
            <a:ln w="2144" cap="flat">
              <a:solidFill>
                <a:srgbClr val="FFFFFF"/>
              </a:solidFill>
              <a:prstDash val="solid"/>
              <a:miter/>
            </a:ln>
          </p:spPr>
          <p:txBody>
            <a:bodyPr rtlCol="0" anchor="ctr"/>
            <a:lstStyle/>
            <a:p>
              <a:endParaRPr lang="en-US" sz="825" dirty="0"/>
            </a:p>
          </p:txBody>
        </p:sp>
        <p:sp>
          <p:nvSpPr>
            <p:cNvPr id="663" name="Freeform: Shape 662">
              <a:extLst>
                <a:ext uri="{FF2B5EF4-FFF2-40B4-BE49-F238E27FC236}">
                  <a16:creationId xmlns:a16="http://schemas.microsoft.com/office/drawing/2014/main" id="{4604220B-F592-4264-AD33-77DF2B354C51}"/>
                </a:ext>
              </a:extLst>
            </p:cNvPr>
            <p:cNvSpPr/>
            <p:nvPr/>
          </p:nvSpPr>
          <p:spPr>
            <a:xfrm>
              <a:off x="11302253" y="4768633"/>
              <a:ext cx="97011" cy="716555"/>
            </a:xfrm>
            <a:custGeom>
              <a:avLst/>
              <a:gdLst>
                <a:gd name="connsiteX0" fmla="*/ 0 w 28341"/>
                <a:gd name="connsiteY0" fmla="*/ 0 h 661298"/>
                <a:gd name="connsiteX1" fmla="*/ 28341 w 28341"/>
                <a:gd name="connsiteY1" fmla="*/ 0 h 661298"/>
                <a:gd name="connsiteX2" fmla="*/ 28341 w 28341"/>
                <a:gd name="connsiteY2" fmla="*/ 661299 h 661298"/>
                <a:gd name="connsiteX3" fmla="*/ 0 w 28341"/>
                <a:gd name="connsiteY3" fmla="*/ 661299 h 661298"/>
              </a:gdLst>
              <a:ahLst/>
              <a:cxnLst>
                <a:cxn ang="0">
                  <a:pos x="connsiteX0" y="connsiteY0"/>
                </a:cxn>
                <a:cxn ang="0">
                  <a:pos x="connsiteX1" y="connsiteY1"/>
                </a:cxn>
                <a:cxn ang="0">
                  <a:pos x="connsiteX2" y="connsiteY2"/>
                </a:cxn>
                <a:cxn ang="0">
                  <a:pos x="connsiteX3" y="connsiteY3"/>
                </a:cxn>
              </a:cxnLst>
              <a:rect l="l" t="t" r="r" b="b"/>
              <a:pathLst>
                <a:path w="28341" h="661298">
                  <a:moveTo>
                    <a:pt x="0" y="0"/>
                  </a:moveTo>
                  <a:lnTo>
                    <a:pt x="28341" y="0"/>
                  </a:lnTo>
                  <a:lnTo>
                    <a:pt x="28341" y="661299"/>
                  </a:lnTo>
                  <a:lnTo>
                    <a:pt x="0" y="661299"/>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664" name="Freeform: Shape 663">
              <a:extLst>
                <a:ext uri="{FF2B5EF4-FFF2-40B4-BE49-F238E27FC236}">
                  <a16:creationId xmlns:a16="http://schemas.microsoft.com/office/drawing/2014/main" id="{718FA258-DB91-4A6A-A5D0-0477ECBC8AF1}"/>
                </a:ext>
              </a:extLst>
            </p:cNvPr>
            <p:cNvSpPr/>
            <p:nvPr/>
          </p:nvSpPr>
          <p:spPr>
            <a:xfrm>
              <a:off x="11112635" y="4768633"/>
              <a:ext cx="97011" cy="694352"/>
            </a:xfrm>
            <a:custGeom>
              <a:avLst/>
              <a:gdLst>
                <a:gd name="connsiteX0" fmla="*/ 0 w 28341"/>
                <a:gd name="connsiteY0" fmla="*/ 0 h 618357"/>
                <a:gd name="connsiteX1" fmla="*/ 28341 w 28341"/>
                <a:gd name="connsiteY1" fmla="*/ 0 h 618357"/>
                <a:gd name="connsiteX2" fmla="*/ 28341 w 28341"/>
                <a:gd name="connsiteY2" fmla="*/ 618357 h 618357"/>
                <a:gd name="connsiteX3" fmla="*/ 0 w 28341"/>
                <a:gd name="connsiteY3" fmla="*/ 618357 h 618357"/>
              </a:gdLst>
              <a:ahLst/>
              <a:cxnLst>
                <a:cxn ang="0">
                  <a:pos x="connsiteX0" y="connsiteY0"/>
                </a:cxn>
                <a:cxn ang="0">
                  <a:pos x="connsiteX1" y="connsiteY1"/>
                </a:cxn>
                <a:cxn ang="0">
                  <a:pos x="connsiteX2" y="connsiteY2"/>
                </a:cxn>
                <a:cxn ang="0">
                  <a:pos x="connsiteX3" y="connsiteY3"/>
                </a:cxn>
              </a:cxnLst>
              <a:rect l="l" t="t" r="r" b="b"/>
              <a:pathLst>
                <a:path w="28341" h="618357">
                  <a:moveTo>
                    <a:pt x="0" y="0"/>
                  </a:moveTo>
                  <a:lnTo>
                    <a:pt x="28341" y="0"/>
                  </a:lnTo>
                  <a:lnTo>
                    <a:pt x="28341" y="618357"/>
                  </a:lnTo>
                  <a:lnTo>
                    <a:pt x="0" y="618357"/>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65" name="Freeform: Shape 664">
              <a:extLst>
                <a:ext uri="{FF2B5EF4-FFF2-40B4-BE49-F238E27FC236}">
                  <a16:creationId xmlns:a16="http://schemas.microsoft.com/office/drawing/2014/main" id="{4CDC7DC9-131C-4373-AB6E-D8FA1312C3BD}"/>
                </a:ext>
              </a:extLst>
            </p:cNvPr>
            <p:cNvSpPr/>
            <p:nvPr/>
          </p:nvSpPr>
          <p:spPr>
            <a:xfrm>
              <a:off x="10639325" y="4768633"/>
              <a:ext cx="97011" cy="607789"/>
            </a:xfrm>
            <a:custGeom>
              <a:avLst/>
              <a:gdLst>
                <a:gd name="connsiteX0" fmla="*/ 0 w 28341"/>
                <a:gd name="connsiteY0" fmla="*/ 0 h 553944"/>
                <a:gd name="connsiteX1" fmla="*/ 28341 w 28341"/>
                <a:gd name="connsiteY1" fmla="*/ 0 h 553944"/>
                <a:gd name="connsiteX2" fmla="*/ 28341 w 28341"/>
                <a:gd name="connsiteY2" fmla="*/ 553945 h 553944"/>
                <a:gd name="connsiteX3" fmla="*/ 0 w 28341"/>
                <a:gd name="connsiteY3" fmla="*/ 553945 h 553944"/>
              </a:gdLst>
              <a:ahLst/>
              <a:cxnLst>
                <a:cxn ang="0">
                  <a:pos x="connsiteX0" y="connsiteY0"/>
                </a:cxn>
                <a:cxn ang="0">
                  <a:pos x="connsiteX1" y="connsiteY1"/>
                </a:cxn>
                <a:cxn ang="0">
                  <a:pos x="connsiteX2" y="connsiteY2"/>
                </a:cxn>
                <a:cxn ang="0">
                  <a:pos x="connsiteX3" y="connsiteY3"/>
                </a:cxn>
              </a:cxnLst>
              <a:rect l="l" t="t" r="r" b="b"/>
              <a:pathLst>
                <a:path w="28341" h="553944">
                  <a:moveTo>
                    <a:pt x="0" y="0"/>
                  </a:moveTo>
                  <a:lnTo>
                    <a:pt x="28341" y="0"/>
                  </a:lnTo>
                  <a:lnTo>
                    <a:pt x="28341" y="553945"/>
                  </a:lnTo>
                  <a:lnTo>
                    <a:pt x="0" y="553945"/>
                  </a:lnTo>
                  <a:close/>
                </a:path>
              </a:pathLst>
            </a:custGeom>
            <a:grpFill/>
            <a:ln w="2144" cap="flat">
              <a:solidFill>
                <a:srgbClr val="FFFFFF"/>
              </a:solidFill>
              <a:prstDash val="solid"/>
              <a:miter/>
            </a:ln>
          </p:spPr>
          <p:txBody>
            <a:bodyPr rtlCol="0" anchor="ctr"/>
            <a:lstStyle/>
            <a:p>
              <a:endParaRPr lang="en-US" sz="825" dirty="0"/>
            </a:p>
          </p:txBody>
        </p:sp>
        <p:sp>
          <p:nvSpPr>
            <p:cNvPr id="666" name="Freeform: Shape 665">
              <a:extLst>
                <a:ext uri="{FF2B5EF4-FFF2-40B4-BE49-F238E27FC236}">
                  <a16:creationId xmlns:a16="http://schemas.microsoft.com/office/drawing/2014/main" id="{766D3903-6965-4C6C-B0C5-7B664F1C37D7}"/>
                </a:ext>
              </a:extLst>
            </p:cNvPr>
            <p:cNvSpPr/>
            <p:nvPr/>
          </p:nvSpPr>
          <p:spPr>
            <a:xfrm>
              <a:off x="10545253" y="4768633"/>
              <a:ext cx="97011" cy="605596"/>
            </a:xfrm>
            <a:custGeom>
              <a:avLst/>
              <a:gdLst>
                <a:gd name="connsiteX0" fmla="*/ 0 w 28341"/>
                <a:gd name="connsiteY0" fmla="*/ 0 h 553944"/>
                <a:gd name="connsiteX1" fmla="*/ 28341 w 28341"/>
                <a:gd name="connsiteY1" fmla="*/ 0 h 553944"/>
                <a:gd name="connsiteX2" fmla="*/ 28341 w 28341"/>
                <a:gd name="connsiteY2" fmla="*/ 553945 h 553944"/>
                <a:gd name="connsiteX3" fmla="*/ 0 w 28341"/>
                <a:gd name="connsiteY3" fmla="*/ 553945 h 553944"/>
              </a:gdLst>
              <a:ahLst/>
              <a:cxnLst>
                <a:cxn ang="0">
                  <a:pos x="connsiteX0" y="connsiteY0"/>
                </a:cxn>
                <a:cxn ang="0">
                  <a:pos x="connsiteX1" y="connsiteY1"/>
                </a:cxn>
                <a:cxn ang="0">
                  <a:pos x="connsiteX2" y="connsiteY2"/>
                </a:cxn>
                <a:cxn ang="0">
                  <a:pos x="connsiteX3" y="connsiteY3"/>
                </a:cxn>
              </a:cxnLst>
              <a:rect l="l" t="t" r="r" b="b"/>
              <a:pathLst>
                <a:path w="28341" h="553944">
                  <a:moveTo>
                    <a:pt x="0" y="0"/>
                  </a:moveTo>
                  <a:lnTo>
                    <a:pt x="28341" y="0"/>
                  </a:lnTo>
                  <a:lnTo>
                    <a:pt x="28341" y="553945"/>
                  </a:lnTo>
                  <a:lnTo>
                    <a:pt x="0" y="553945"/>
                  </a:lnTo>
                  <a:close/>
                </a:path>
              </a:pathLst>
            </a:custGeom>
            <a:grpFill/>
            <a:ln w="2144" cap="flat">
              <a:solidFill>
                <a:srgbClr val="FFFFFF"/>
              </a:solidFill>
              <a:prstDash val="solid"/>
              <a:miter/>
            </a:ln>
          </p:spPr>
          <p:txBody>
            <a:bodyPr rtlCol="0" anchor="ctr"/>
            <a:lstStyle/>
            <a:p>
              <a:endParaRPr lang="en-US" sz="825" dirty="0"/>
            </a:p>
          </p:txBody>
        </p:sp>
        <p:sp>
          <p:nvSpPr>
            <p:cNvPr id="667" name="Freeform: Shape 666">
              <a:extLst>
                <a:ext uri="{FF2B5EF4-FFF2-40B4-BE49-F238E27FC236}">
                  <a16:creationId xmlns:a16="http://schemas.microsoft.com/office/drawing/2014/main" id="{A3D0D9A0-E678-45A2-82F3-0AB27E95A9B8}"/>
                </a:ext>
              </a:extLst>
            </p:cNvPr>
            <p:cNvSpPr/>
            <p:nvPr/>
          </p:nvSpPr>
          <p:spPr>
            <a:xfrm>
              <a:off x="10166016" y="4768633"/>
              <a:ext cx="97011" cy="535570"/>
            </a:xfrm>
            <a:custGeom>
              <a:avLst/>
              <a:gdLst>
                <a:gd name="connsiteX0" fmla="*/ 0 w 28341"/>
                <a:gd name="connsiteY0" fmla="*/ 0 h 463767"/>
                <a:gd name="connsiteX1" fmla="*/ 28341 w 28341"/>
                <a:gd name="connsiteY1" fmla="*/ 0 h 463767"/>
                <a:gd name="connsiteX2" fmla="*/ 28341 w 28341"/>
                <a:gd name="connsiteY2" fmla="*/ 463768 h 463767"/>
                <a:gd name="connsiteX3" fmla="*/ 0 w 28341"/>
                <a:gd name="connsiteY3" fmla="*/ 463768 h 463767"/>
              </a:gdLst>
              <a:ahLst/>
              <a:cxnLst>
                <a:cxn ang="0">
                  <a:pos x="connsiteX0" y="connsiteY0"/>
                </a:cxn>
                <a:cxn ang="0">
                  <a:pos x="connsiteX1" y="connsiteY1"/>
                </a:cxn>
                <a:cxn ang="0">
                  <a:pos x="connsiteX2" y="connsiteY2"/>
                </a:cxn>
                <a:cxn ang="0">
                  <a:pos x="connsiteX3" y="connsiteY3"/>
                </a:cxn>
              </a:cxnLst>
              <a:rect l="l" t="t" r="r" b="b"/>
              <a:pathLst>
                <a:path w="28341" h="463767">
                  <a:moveTo>
                    <a:pt x="0" y="0"/>
                  </a:moveTo>
                  <a:lnTo>
                    <a:pt x="28341" y="0"/>
                  </a:lnTo>
                  <a:lnTo>
                    <a:pt x="28341" y="463768"/>
                  </a:lnTo>
                  <a:lnTo>
                    <a:pt x="0" y="463768"/>
                  </a:lnTo>
                  <a:close/>
                </a:path>
              </a:pathLst>
            </a:custGeom>
            <a:grpFill/>
            <a:ln w="2144" cap="flat">
              <a:solidFill>
                <a:srgbClr val="FFFFFF"/>
              </a:solidFill>
              <a:prstDash val="solid"/>
              <a:miter/>
            </a:ln>
          </p:spPr>
          <p:txBody>
            <a:bodyPr rtlCol="0" anchor="ctr"/>
            <a:lstStyle/>
            <a:p>
              <a:endParaRPr lang="en-US" sz="825" dirty="0"/>
            </a:p>
          </p:txBody>
        </p:sp>
        <p:sp>
          <p:nvSpPr>
            <p:cNvPr id="668" name="Freeform: Shape 667">
              <a:extLst>
                <a:ext uri="{FF2B5EF4-FFF2-40B4-BE49-F238E27FC236}">
                  <a16:creationId xmlns:a16="http://schemas.microsoft.com/office/drawing/2014/main" id="{1ED5A705-9001-4CEE-AA61-ADC3D829EA0C}"/>
                </a:ext>
              </a:extLst>
            </p:cNvPr>
            <p:cNvSpPr/>
            <p:nvPr/>
          </p:nvSpPr>
          <p:spPr>
            <a:xfrm>
              <a:off x="9976400" y="4768633"/>
              <a:ext cx="97011" cy="503780"/>
            </a:xfrm>
            <a:custGeom>
              <a:avLst/>
              <a:gdLst>
                <a:gd name="connsiteX0" fmla="*/ 0 w 28341"/>
                <a:gd name="connsiteY0" fmla="*/ 0 h 433708"/>
                <a:gd name="connsiteX1" fmla="*/ 28341 w 28341"/>
                <a:gd name="connsiteY1" fmla="*/ 0 h 433708"/>
                <a:gd name="connsiteX2" fmla="*/ 28341 w 28341"/>
                <a:gd name="connsiteY2" fmla="*/ 433709 h 433708"/>
                <a:gd name="connsiteX3" fmla="*/ 0 w 28341"/>
                <a:gd name="connsiteY3" fmla="*/ 433709 h 433708"/>
              </a:gdLst>
              <a:ahLst/>
              <a:cxnLst>
                <a:cxn ang="0">
                  <a:pos x="connsiteX0" y="connsiteY0"/>
                </a:cxn>
                <a:cxn ang="0">
                  <a:pos x="connsiteX1" y="connsiteY1"/>
                </a:cxn>
                <a:cxn ang="0">
                  <a:pos x="connsiteX2" y="connsiteY2"/>
                </a:cxn>
                <a:cxn ang="0">
                  <a:pos x="connsiteX3" y="connsiteY3"/>
                </a:cxn>
              </a:cxnLst>
              <a:rect l="l" t="t" r="r" b="b"/>
              <a:pathLst>
                <a:path w="28341" h="433708">
                  <a:moveTo>
                    <a:pt x="0" y="0"/>
                  </a:moveTo>
                  <a:lnTo>
                    <a:pt x="28341" y="0"/>
                  </a:lnTo>
                  <a:lnTo>
                    <a:pt x="28341" y="433709"/>
                  </a:lnTo>
                  <a:lnTo>
                    <a:pt x="0" y="433709"/>
                  </a:lnTo>
                  <a:close/>
                </a:path>
              </a:pathLst>
            </a:custGeom>
            <a:grpFill/>
            <a:ln w="2144" cap="flat">
              <a:solidFill>
                <a:srgbClr val="FFFFFF"/>
              </a:solidFill>
              <a:prstDash val="solid"/>
              <a:miter/>
            </a:ln>
          </p:spPr>
          <p:txBody>
            <a:bodyPr rtlCol="0" anchor="ctr"/>
            <a:lstStyle/>
            <a:p>
              <a:endParaRPr lang="en-US" sz="825" dirty="0"/>
            </a:p>
          </p:txBody>
        </p:sp>
        <p:sp>
          <p:nvSpPr>
            <p:cNvPr id="669" name="Freeform: Shape 668">
              <a:extLst>
                <a:ext uri="{FF2B5EF4-FFF2-40B4-BE49-F238E27FC236}">
                  <a16:creationId xmlns:a16="http://schemas.microsoft.com/office/drawing/2014/main" id="{C172C906-721B-4C53-AE28-E0F682648701}"/>
                </a:ext>
              </a:extLst>
            </p:cNvPr>
            <p:cNvSpPr/>
            <p:nvPr/>
          </p:nvSpPr>
          <p:spPr>
            <a:xfrm>
              <a:off x="9786781" y="4768633"/>
              <a:ext cx="97011" cy="485288"/>
            </a:xfrm>
            <a:custGeom>
              <a:avLst/>
              <a:gdLst>
                <a:gd name="connsiteX0" fmla="*/ 0 w 28341"/>
                <a:gd name="connsiteY0" fmla="*/ 0 h 412238"/>
                <a:gd name="connsiteX1" fmla="*/ 28341 w 28341"/>
                <a:gd name="connsiteY1" fmla="*/ 0 h 412238"/>
                <a:gd name="connsiteX2" fmla="*/ 28341 w 28341"/>
                <a:gd name="connsiteY2" fmla="*/ 412238 h 412238"/>
                <a:gd name="connsiteX3" fmla="*/ 0 w 28341"/>
                <a:gd name="connsiteY3" fmla="*/ 412238 h 412238"/>
              </a:gdLst>
              <a:ahLst/>
              <a:cxnLst>
                <a:cxn ang="0">
                  <a:pos x="connsiteX0" y="connsiteY0"/>
                </a:cxn>
                <a:cxn ang="0">
                  <a:pos x="connsiteX1" y="connsiteY1"/>
                </a:cxn>
                <a:cxn ang="0">
                  <a:pos x="connsiteX2" y="connsiteY2"/>
                </a:cxn>
                <a:cxn ang="0">
                  <a:pos x="connsiteX3" y="connsiteY3"/>
                </a:cxn>
              </a:cxnLst>
              <a:rect l="l" t="t" r="r" b="b"/>
              <a:pathLst>
                <a:path w="28341" h="412238">
                  <a:moveTo>
                    <a:pt x="0" y="0"/>
                  </a:moveTo>
                  <a:lnTo>
                    <a:pt x="28341" y="0"/>
                  </a:lnTo>
                  <a:lnTo>
                    <a:pt x="28341" y="412238"/>
                  </a:lnTo>
                  <a:lnTo>
                    <a:pt x="0" y="412238"/>
                  </a:lnTo>
                  <a:close/>
                </a:path>
              </a:pathLst>
            </a:custGeom>
            <a:grpFill/>
            <a:ln w="2144" cap="flat">
              <a:solidFill>
                <a:srgbClr val="FFFFFF"/>
              </a:solidFill>
              <a:prstDash val="solid"/>
              <a:miter/>
            </a:ln>
          </p:spPr>
          <p:txBody>
            <a:bodyPr rtlCol="0" anchor="ctr"/>
            <a:lstStyle/>
            <a:p>
              <a:endParaRPr lang="en-US" sz="825" dirty="0"/>
            </a:p>
          </p:txBody>
        </p:sp>
        <p:sp>
          <p:nvSpPr>
            <p:cNvPr id="670" name="Freeform: Shape 669">
              <a:extLst>
                <a:ext uri="{FF2B5EF4-FFF2-40B4-BE49-F238E27FC236}">
                  <a16:creationId xmlns:a16="http://schemas.microsoft.com/office/drawing/2014/main" id="{E77B13C4-638E-443C-BA0A-F996BABFD9CE}"/>
                </a:ext>
              </a:extLst>
            </p:cNvPr>
            <p:cNvSpPr/>
            <p:nvPr/>
          </p:nvSpPr>
          <p:spPr>
            <a:xfrm>
              <a:off x="9597165" y="4768633"/>
              <a:ext cx="97011" cy="454328"/>
            </a:xfrm>
            <a:custGeom>
              <a:avLst/>
              <a:gdLst>
                <a:gd name="connsiteX0" fmla="*/ 0 w 28341"/>
                <a:gd name="connsiteY0" fmla="*/ 0 h 382179"/>
                <a:gd name="connsiteX1" fmla="*/ 28341 w 28341"/>
                <a:gd name="connsiteY1" fmla="*/ 0 h 382179"/>
                <a:gd name="connsiteX2" fmla="*/ 28341 w 28341"/>
                <a:gd name="connsiteY2" fmla="*/ 382179 h 382179"/>
                <a:gd name="connsiteX3" fmla="*/ 0 w 28341"/>
                <a:gd name="connsiteY3" fmla="*/ 382179 h 382179"/>
              </a:gdLst>
              <a:ahLst/>
              <a:cxnLst>
                <a:cxn ang="0">
                  <a:pos x="connsiteX0" y="connsiteY0"/>
                </a:cxn>
                <a:cxn ang="0">
                  <a:pos x="connsiteX1" y="connsiteY1"/>
                </a:cxn>
                <a:cxn ang="0">
                  <a:pos x="connsiteX2" y="connsiteY2"/>
                </a:cxn>
                <a:cxn ang="0">
                  <a:pos x="connsiteX3" y="connsiteY3"/>
                </a:cxn>
              </a:cxnLst>
              <a:rect l="l" t="t" r="r" b="b"/>
              <a:pathLst>
                <a:path w="28341" h="382179">
                  <a:moveTo>
                    <a:pt x="0" y="0"/>
                  </a:moveTo>
                  <a:lnTo>
                    <a:pt x="28341" y="0"/>
                  </a:lnTo>
                  <a:lnTo>
                    <a:pt x="28341" y="382179"/>
                  </a:lnTo>
                  <a:lnTo>
                    <a:pt x="0" y="382179"/>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671" name="Freeform: Shape 670">
              <a:extLst>
                <a:ext uri="{FF2B5EF4-FFF2-40B4-BE49-F238E27FC236}">
                  <a16:creationId xmlns:a16="http://schemas.microsoft.com/office/drawing/2014/main" id="{4B75DF7E-E460-4282-8FB9-220C1A2A3C92}"/>
                </a:ext>
              </a:extLst>
            </p:cNvPr>
            <p:cNvSpPr/>
            <p:nvPr/>
          </p:nvSpPr>
          <p:spPr>
            <a:xfrm>
              <a:off x="9312005" y="4768633"/>
              <a:ext cx="97011" cy="414294"/>
            </a:xfrm>
            <a:custGeom>
              <a:avLst/>
              <a:gdLst>
                <a:gd name="connsiteX0" fmla="*/ 0 w 28341"/>
                <a:gd name="connsiteY0" fmla="*/ 0 h 369296"/>
                <a:gd name="connsiteX1" fmla="*/ 28341 w 28341"/>
                <a:gd name="connsiteY1" fmla="*/ 0 h 369296"/>
                <a:gd name="connsiteX2" fmla="*/ 28341 w 28341"/>
                <a:gd name="connsiteY2" fmla="*/ 369297 h 369296"/>
                <a:gd name="connsiteX3" fmla="*/ 0 w 28341"/>
                <a:gd name="connsiteY3" fmla="*/ 369297 h 369296"/>
              </a:gdLst>
              <a:ahLst/>
              <a:cxnLst>
                <a:cxn ang="0">
                  <a:pos x="connsiteX0" y="connsiteY0"/>
                </a:cxn>
                <a:cxn ang="0">
                  <a:pos x="connsiteX1" y="connsiteY1"/>
                </a:cxn>
                <a:cxn ang="0">
                  <a:pos x="connsiteX2" y="connsiteY2"/>
                </a:cxn>
                <a:cxn ang="0">
                  <a:pos x="connsiteX3" y="connsiteY3"/>
                </a:cxn>
              </a:cxnLst>
              <a:rect l="l" t="t" r="r" b="b"/>
              <a:pathLst>
                <a:path w="28341" h="369296">
                  <a:moveTo>
                    <a:pt x="0" y="0"/>
                  </a:moveTo>
                  <a:lnTo>
                    <a:pt x="28341" y="0"/>
                  </a:lnTo>
                  <a:lnTo>
                    <a:pt x="28341" y="369297"/>
                  </a:lnTo>
                  <a:lnTo>
                    <a:pt x="0" y="369297"/>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672" name="Freeform: Shape 671">
              <a:extLst>
                <a:ext uri="{FF2B5EF4-FFF2-40B4-BE49-F238E27FC236}">
                  <a16:creationId xmlns:a16="http://schemas.microsoft.com/office/drawing/2014/main" id="{51F46012-5EB6-4E20-9495-E10E734F59B3}"/>
                </a:ext>
              </a:extLst>
            </p:cNvPr>
            <p:cNvSpPr/>
            <p:nvPr/>
          </p:nvSpPr>
          <p:spPr>
            <a:xfrm>
              <a:off x="9028312" y="4768633"/>
              <a:ext cx="97011" cy="402837"/>
            </a:xfrm>
            <a:custGeom>
              <a:avLst/>
              <a:gdLst>
                <a:gd name="connsiteX0" fmla="*/ 0 w 28341"/>
                <a:gd name="connsiteY0" fmla="*/ 0 h 360708"/>
                <a:gd name="connsiteX1" fmla="*/ 28341 w 28341"/>
                <a:gd name="connsiteY1" fmla="*/ 0 h 360708"/>
                <a:gd name="connsiteX2" fmla="*/ 28341 w 28341"/>
                <a:gd name="connsiteY2" fmla="*/ 360708 h 360708"/>
                <a:gd name="connsiteX3" fmla="*/ 0 w 28341"/>
                <a:gd name="connsiteY3" fmla="*/ 360708 h 360708"/>
              </a:gdLst>
              <a:ahLst/>
              <a:cxnLst>
                <a:cxn ang="0">
                  <a:pos x="connsiteX0" y="connsiteY0"/>
                </a:cxn>
                <a:cxn ang="0">
                  <a:pos x="connsiteX1" y="connsiteY1"/>
                </a:cxn>
                <a:cxn ang="0">
                  <a:pos x="connsiteX2" y="connsiteY2"/>
                </a:cxn>
                <a:cxn ang="0">
                  <a:pos x="connsiteX3" y="connsiteY3"/>
                </a:cxn>
              </a:cxnLst>
              <a:rect l="l" t="t" r="r" b="b"/>
              <a:pathLst>
                <a:path w="28341" h="360708">
                  <a:moveTo>
                    <a:pt x="0" y="0"/>
                  </a:moveTo>
                  <a:lnTo>
                    <a:pt x="28341" y="0"/>
                  </a:lnTo>
                  <a:lnTo>
                    <a:pt x="28341" y="360708"/>
                  </a:lnTo>
                  <a:lnTo>
                    <a:pt x="0" y="360708"/>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673" name="Freeform: Shape 672">
              <a:extLst>
                <a:ext uri="{FF2B5EF4-FFF2-40B4-BE49-F238E27FC236}">
                  <a16:creationId xmlns:a16="http://schemas.microsoft.com/office/drawing/2014/main" id="{CFC5960D-EED7-4705-8F7B-FF51470946B9}"/>
                </a:ext>
              </a:extLst>
            </p:cNvPr>
            <p:cNvSpPr/>
            <p:nvPr/>
          </p:nvSpPr>
          <p:spPr>
            <a:xfrm>
              <a:off x="8934240" y="4768633"/>
              <a:ext cx="97011" cy="397813"/>
            </a:xfrm>
            <a:custGeom>
              <a:avLst/>
              <a:gdLst>
                <a:gd name="connsiteX0" fmla="*/ 0 w 28341"/>
                <a:gd name="connsiteY0" fmla="*/ 0 h 347825"/>
                <a:gd name="connsiteX1" fmla="*/ 28341 w 28341"/>
                <a:gd name="connsiteY1" fmla="*/ 0 h 347825"/>
                <a:gd name="connsiteX2" fmla="*/ 28341 w 28341"/>
                <a:gd name="connsiteY2" fmla="*/ 347826 h 347825"/>
                <a:gd name="connsiteX3" fmla="*/ 0 w 28341"/>
                <a:gd name="connsiteY3" fmla="*/ 347826 h 347825"/>
              </a:gdLst>
              <a:ahLst/>
              <a:cxnLst>
                <a:cxn ang="0">
                  <a:pos x="connsiteX0" y="connsiteY0"/>
                </a:cxn>
                <a:cxn ang="0">
                  <a:pos x="connsiteX1" y="connsiteY1"/>
                </a:cxn>
                <a:cxn ang="0">
                  <a:pos x="connsiteX2" y="connsiteY2"/>
                </a:cxn>
                <a:cxn ang="0">
                  <a:pos x="connsiteX3" y="connsiteY3"/>
                </a:cxn>
              </a:cxnLst>
              <a:rect l="l" t="t" r="r" b="b"/>
              <a:pathLst>
                <a:path w="28341" h="347825">
                  <a:moveTo>
                    <a:pt x="0" y="0"/>
                  </a:moveTo>
                  <a:lnTo>
                    <a:pt x="28341" y="0"/>
                  </a:lnTo>
                  <a:lnTo>
                    <a:pt x="28341" y="347826"/>
                  </a:lnTo>
                  <a:lnTo>
                    <a:pt x="0" y="347826"/>
                  </a:lnTo>
                  <a:close/>
                </a:path>
              </a:pathLst>
            </a:custGeom>
            <a:grpFill/>
            <a:ln w="2144" cap="flat">
              <a:solidFill>
                <a:srgbClr val="FFFFFF"/>
              </a:solidFill>
              <a:prstDash val="solid"/>
              <a:miter/>
            </a:ln>
          </p:spPr>
          <p:txBody>
            <a:bodyPr rtlCol="0" anchor="ctr"/>
            <a:lstStyle/>
            <a:p>
              <a:endParaRPr lang="en-US" sz="825" dirty="0"/>
            </a:p>
          </p:txBody>
        </p:sp>
        <p:sp>
          <p:nvSpPr>
            <p:cNvPr id="674" name="Freeform: Shape 673">
              <a:extLst>
                <a:ext uri="{FF2B5EF4-FFF2-40B4-BE49-F238E27FC236}">
                  <a16:creationId xmlns:a16="http://schemas.microsoft.com/office/drawing/2014/main" id="{F16C3707-5A89-4AF4-859E-23F6425AAE3A}"/>
                </a:ext>
              </a:extLst>
            </p:cNvPr>
            <p:cNvSpPr/>
            <p:nvPr/>
          </p:nvSpPr>
          <p:spPr>
            <a:xfrm>
              <a:off x="8365384" y="4768632"/>
              <a:ext cx="97011" cy="355722"/>
            </a:xfrm>
            <a:custGeom>
              <a:avLst/>
              <a:gdLst>
                <a:gd name="connsiteX0" fmla="*/ 0 w 28341"/>
                <a:gd name="connsiteY0" fmla="*/ 0 h 322061"/>
                <a:gd name="connsiteX1" fmla="*/ 28341 w 28341"/>
                <a:gd name="connsiteY1" fmla="*/ 0 h 322061"/>
                <a:gd name="connsiteX2" fmla="*/ 28341 w 28341"/>
                <a:gd name="connsiteY2" fmla="*/ 322061 h 322061"/>
                <a:gd name="connsiteX3" fmla="*/ 0 w 28341"/>
                <a:gd name="connsiteY3" fmla="*/ 322061 h 322061"/>
              </a:gdLst>
              <a:ahLst/>
              <a:cxnLst>
                <a:cxn ang="0">
                  <a:pos x="connsiteX0" y="connsiteY0"/>
                </a:cxn>
                <a:cxn ang="0">
                  <a:pos x="connsiteX1" y="connsiteY1"/>
                </a:cxn>
                <a:cxn ang="0">
                  <a:pos x="connsiteX2" y="connsiteY2"/>
                </a:cxn>
                <a:cxn ang="0">
                  <a:pos x="connsiteX3" y="connsiteY3"/>
                </a:cxn>
              </a:cxnLst>
              <a:rect l="l" t="t" r="r" b="b"/>
              <a:pathLst>
                <a:path w="28341" h="322061">
                  <a:moveTo>
                    <a:pt x="0" y="0"/>
                  </a:moveTo>
                  <a:lnTo>
                    <a:pt x="28341" y="0"/>
                  </a:lnTo>
                  <a:lnTo>
                    <a:pt x="28341" y="322061"/>
                  </a:lnTo>
                  <a:lnTo>
                    <a:pt x="0" y="322061"/>
                  </a:lnTo>
                  <a:close/>
                </a:path>
              </a:pathLst>
            </a:custGeom>
            <a:grpFill/>
            <a:ln w="2144" cap="flat">
              <a:solidFill>
                <a:srgbClr val="FFFFFF"/>
              </a:solidFill>
              <a:prstDash val="solid"/>
              <a:miter/>
            </a:ln>
          </p:spPr>
          <p:txBody>
            <a:bodyPr rtlCol="0" anchor="ctr"/>
            <a:lstStyle/>
            <a:p>
              <a:endParaRPr lang="en-US" sz="825" dirty="0"/>
            </a:p>
          </p:txBody>
        </p:sp>
        <p:sp>
          <p:nvSpPr>
            <p:cNvPr id="675" name="Freeform: Shape 674">
              <a:extLst>
                <a:ext uri="{FF2B5EF4-FFF2-40B4-BE49-F238E27FC236}">
                  <a16:creationId xmlns:a16="http://schemas.microsoft.com/office/drawing/2014/main" id="{9D01CB3A-8E0E-4B96-BA99-446F904D9311}"/>
                </a:ext>
              </a:extLst>
            </p:cNvPr>
            <p:cNvSpPr/>
            <p:nvPr/>
          </p:nvSpPr>
          <p:spPr>
            <a:xfrm>
              <a:off x="8175769" y="4768633"/>
              <a:ext cx="97011" cy="355721"/>
            </a:xfrm>
            <a:custGeom>
              <a:avLst/>
              <a:gdLst>
                <a:gd name="connsiteX0" fmla="*/ 0 w 28341"/>
                <a:gd name="connsiteY0" fmla="*/ 0 h 302737"/>
                <a:gd name="connsiteX1" fmla="*/ 28341 w 28341"/>
                <a:gd name="connsiteY1" fmla="*/ 0 h 302737"/>
                <a:gd name="connsiteX2" fmla="*/ 28341 w 28341"/>
                <a:gd name="connsiteY2" fmla="*/ 302737 h 302737"/>
                <a:gd name="connsiteX3" fmla="*/ 0 w 28341"/>
                <a:gd name="connsiteY3" fmla="*/ 302737 h 302737"/>
              </a:gdLst>
              <a:ahLst/>
              <a:cxnLst>
                <a:cxn ang="0">
                  <a:pos x="connsiteX0" y="connsiteY0"/>
                </a:cxn>
                <a:cxn ang="0">
                  <a:pos x="connsiteX1" y="connsiteY1"/>
                </a:cxn>
                <a:cxn ang="0">
                  <a:pos x="connsiteX2" y="connsiteY2"/>
                </a:cxn>
                <a:cxn ang="0">
                  <a:pos x="connsiteX3" y="connsiteY3"/>
                </a:cxn>
              </a:cxnLst>
              <a:rect l="l" t="t" r="r" b="b"/>
              <a:pathLst>
                <a:path w="28341" h="302737">
                  <a:moveTo>
                    <a:pt x="0" y="0"/>
                  </a:moveTo>
                  <a:lnTo>
                    <a:pt x="28341" y="0"/>
                  </a:lnTo>
                  <a:lnTo>
                    <a:pt x="28341" y="302737"/>
                  </a:lnTo>
                  <a:lnTo>
                    <a:pt x="0" y="302737"/>
                  </a:lnTo>
                  <a:close/>
                </a:path>
              </a:pathLst>
            </a:custGeom>
            <a:grpFill/>
            <a:ln w="2144" cap="flat">
              <a:solidFill>
                <a:srgbClr val="FFFFFF"/>
              </a:solidFill>
              <a:prstDash val="solid"/>
              <a:miter/>
            </a:ln>
          </p:spPr>
          <p:txBody>
            <a:bodyPr rtlCol="0" anchor="ctr"/>
            <a:lstStyle/>
            <a:p>
              <a:endParaRPr lang="en-US" sz="825" dirty="0"/>
            </a:p>
          </p:txBody>
        </p:sp>
        <p:sp>
          <p:nvSpPr>
            <p:cNvPr id="676" name="Freeform: Shape 675">
              <a:extLst>
                <a:ext uri="{FF2B5EF4-FFF2-40B4-BE49-F238E27FC236}">
                  <a16:creationId xmlns:a16="http://schemas.microsoft.com/office/drawing/2014/main" id="{20E76579-2BD9-4FB8-9684-0F6147D885F7}"/>
                </a:ext>
              </a:extLst>
            </p:cNvPr>
            <p:cNvSpPr/>
            <p:nvPr/>
          </p:nvSpPr>
          <p:spPr>
            <a:xfrm>
              <a:off x="7796534" y="4768633"/>
              <a:ext cx="97011" cy="327454"/>
            </a:xfrm>
            <a:custGeom>
              <a:avLst/>
              <a:gdLst>
                <a:gd name="connsiteX0" fmla="*/ 0 w 28341"/>
                <a:gd name="connsiteY0" fmla="*/ 0 h 292001"/>
                <a:gd name="connsiteX1" fmla="*/ 28341 w 28341"/>
                <a:gd name="connsiteY1" fmla="*/ 0 h 292001"/>
                <a:gd name="connsiteX2" fmla="*/ 28341 w 28341"/>
                <a:gd name="connsiteY2" fmla="*/ 292002 h 292001"/>
                <a:gd name="connsiteX3" fmla="*/ 0 w 28341"/>
                <a:gd name="connsiteY3" fmla="*/ 292002 h 292001"/>
              </a:gdLst>
              <a:ahLst/>
              <a:cxnLst>
                <a:cxn ang="0">
                  <a:pos x="connsiteX0" y="connsiteY0"/>
                </a:cxn>
                <a:cxn ang="0">
                  <a:pos x="connsiteX1" y="connsiteY1"/>
                </a:cxn>
                <a:cxn ang="0">
                  <a:pos x="connsiteX2" y="connsiteY2"/>
                </a:cxn>
                <a:cxn ang="0">
                  <a:pos x="connsiteX3" y="connsiteY3"/>
                </a:cxn>
              </a:cxnLst>
              <a:rect l="l" t="t" r="r" b="b"/>
              <a:pathLst>
                <a:path w="28341" h="292001">
                  <a:moveTo>
                    <a:pt x="0" y="0"/>
                  </a:moveTo>
                  <a:lnTo>
                    <a:pt x="28341" y="0"/>
                  </a:lnTo>
                  <a:lnTo>
                    <a:pt x="28341" y="292002"/>
                  </a:lnTo>
                  <a:lnTo>
                    <a:pt x="0" y="292002"/>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677" name="Freeform: Shape 676">
              <a:extLst>
                <a:ext uri="{FF2B5EF4-FFF2-40B4-BE49-F238E27FC236}">
                  <a16:creationId xmlns:a16="http://schemas.microsoft.com/office/drawing/2014/main" id="{1DF11A4A-B42F-42FC-BAEB-7D6C450373C4}"/>
                </a:ext>
              </a:extLst>
            </p:cNvPr>
            <p:cNvSpPr/>
            <p:nvPr/>
          </p:nvSpPr>
          <p:spPr>
            <a:xfrm>
              <a:off x="7606915" y="4771465"/>
              <a:ext cx="97012" cy="306250"/>
            </a:xfrm>
            <a:custGeom>
              <a:avLst/>
              <a:gdLst>
                <a:gd name="connsiteX0" fmla="*/ 0 w 28341"/>
                <a:gd name="connsiteY0" fmla="*/ 0 h 279119"/>
                <a:gd name="connsiteX1" fmla="*/ 28341 w 28341"/>
                <a:gd name="connsiteY1" fmla="*/ 0 h 279119"/>
                <a:gd name="connsiteX2" fmla="*/ 28341 w 28341"/>
                <a:gd name="connsiteY2" fmla="*/ 279120 h 279119"/>
                <a:gd name="connsiteX3" fmla="*/ 0 w 28341"/>
                <a:gd name="connsiteY3" fmla="*/ 279120 h 279119"/>
              </a:gdLst>
              <a:ahLst/>
              <a:cxnLst>
                <a:cxn ang="0">
                  <a:pos x="connsiteX0" y="connsiteY0"/>
                </a:cxn>
                <a:cxn ang="0">
                  <a:pos x="connsiteX1" y="connsiteY1"/>
                </a:cxn>
                <a:cxn ang="0">
                  <a:pos x="connsiteX2" y="connsiteY2"/>
                </a:cxn>
                <a:cxn ang="0">
                  <a:pos x="connsiteX3" y="connsiteY3"/>
                </a:cxn>
              </a:cxnLst>
              <a:rect l="l" t="t" r="r" b="b"/>
              <a:pathLst>
                <a:path w="28341" h="279119">
                  <a:moveTo>
                    <a:pt x="0" y="0"/>
                  </a:moveTo>
                  <a:lnTo>
                    <a:pt x="28341" y="0"/>
                  </a:lnTo>
                  <a:lnTo>
                    <a:pt x="28341" y="279120"/>
                  </a:lnTo>
                  <a:lnTo>
                    <a:pt x="0" y="279120"/>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678" name="Freeform: Shape 677">
              <a:extLst>
                <a:ext uri="{FF2B5EF4-FFF2-40B4-BE49-F238E27FC236}">
                  <a16:creationId xmlns:a16="http://schemas.microsoft.com/office/drawing/2014/main" id="{6C2D033E-64DE-4D97-A945-627B9BCC1CDF}"/>
                </a:ext>
              </a:extLst>
            </p:cNvPr>
            <p:cNvSpPr/>
            <p:nvPr/>
          </p:nvSpPr>
          <p:spPr>
            <a:xfrm>
              <a:off x="7417299" y="4768631"/>
              <a:ext cx="97012" cy="301649"/>
            </a:xfrm>
            <a:custGeom>
              <a:avLst/>
              <a:gdLst>
                <a:gd name="connsiteX0" fmla="*/ 0 w 28341"/>
                <a:gd name="connsiteY0" fmla="*/ 0 h 270531"/>
                <a:gd name="connsiteX1" fmla="*/ 28341 w 28341"/>
                <a:gd name="connsiteY1" fmla="*/ 0 h 270531"/>
                <a:gd name="connsiteX2" fmla="*/ 28341 w 28341"/>
                <a:gd name="connsiteY2" fmla="*/ 270531 h 270531"/>
                <a:gd name="connsiteX3" fmla="*/ 0 w 28341"/>
                <a:gd name="connsiteY3" fmla="*/ 270531 h 270531"/>
              </a:gdLst>
              <a:ahLst/>
              <a:cxnLst>
                <a:cxn ang="0">
                  <a:pos x="connsiteX0" y="connsiteY0"/>
                </a:cxn>
                <a:cxn ang="0">
                  <a:pos x="connsiteX1" y="connsiteY1"/>
                </a:cxn>
                <a:cxn ang="0">
                  <a:pos x="connsiteX2" y="connsiteY2"/>
                </a:cxn>
                <a:cxn ang="0">
                  <a:pos x="connsiteX3" y="connsiteY3"/>
                </a:cxn>
              </a:cxnLst>
              <a:rect l="l" t="t" r="r" b="b"/>
              <a:pathLst>
                <a:path w="28341" h="270531">
                  <a:moveTo>
                    <a:pt x="0" y="0"/>
                  </a:moveTo>
                  <a:lnTo>
                    <a:pt x="28341" y="0"/>
                  </a:lnTo>
                  <a:lnTo>
                    <a:pt x="28341" y="270531"/>
                  </a:lnTo>
                  <a:lnTo>
                    <a:pt x="0" y="270531"/>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679" name="Freeform: Shape 678">
              <a:extLst>
                <a:ext uri="{FF2B5EF4-FFF2-40B4-BE49-F238E27FC236}">
                  <a16:creationId xmlns:a16="http://schemas.microsoft.com/office/drawing/2014/main" id="{1EE80056-6A1D-454E-B02B-DBA352DDE475}"/>
                </a:ext>
              </a:extLst>
            </p:cNvPr>
            <p:cNvSpPr/>
            <p:nvPr/>
          </p:nvSpPr>
          <p:spPr>
            <a:xfrm>
              <a:off x="6754375" y="4768633"/>
              <a:ext cx="97011" cy="247357"/>
            </a:xfrm>
            <a:custGeom>
              <a:avLst/>
              <a:gdLst>
                <a:gd name="connsiteX0" fmla="*/ 0 w 28341"/>
                <a:gd name="connsiteY0" fmla="*/ 0 h 210413"/>
                <a:gd name="connsiteX1" fmla="*/ 28341 w 28341"/>
                <a:gd name="connsiteY1" fmla="*/ 0 h 210413"/>
                <a:gd name="connsiteX2" fmla="*/ 28341 w 28341"/>
                <a:gd name="connsiteY2" fmla="*/ 210413 h 210413"/>
                <a:gd name="connsiteX3" fmla="*/ 0 w 28341"/>
                <a:gd name="connsiteY3" fmla="*/ 210413 h 210413"/>
              </a:gdLst>
              <a:ahLst/>
              <a:cxnLst>
                <a:cxn ang="0">
                  <a:pos x="connsiteX0" y="connsiteY0"/>
                </a:cxn>
                <a:cxn ang="0">
                  <a:pos x="connsiteX1" y="connsiteY1"/>
                </a:cxn>
                <a:cxn ang="0">
                  <a:pos x="connsiteX2" y="connsiteY2"/>
                </a:cxn>
                <a:cxn ang="0">
                  <a:pos x="connsiteX3" y="connsiteY3"/>
                </a:cxn>
              </a:cxnLst>
              <a:rect l="l" t="t" r="r" b="b"/>
              <a:pathLst>
                <a:path w="28341" h="210413">
                  <a:moveTo>
                    <a:pt x="0" y="0"/>
                  </a:moveTo>
                  <a:lnTo>
                    <a:pt x="28341" y="0"/>
                  </a:lnTo>
                  <a:lnTo>
                    <a:pt x="28341" y="210413"/>
                  </a:lnTo>
                  <a:lnTo>
                    <a:pt x="0" y="210413"/>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680" name="Freeform: Shape 679">
              <a:extLst>
                <a:ext uri="{FF2B5EF4-FFF2-40B4-BE49-F238E27FC236}">
                  <a16:creationId xmlns:a16="http://schemas.microsoft.com/office/drawing/2014/main" id="{47FF2A16-E17B-4E90-96B8-1BC8A713570D}"/>
                </a:ext>
              </a:extLst>
            </p:cNvPr>
            <p:cNvSpPr/>
            <p:nvPr/>
          </p:nvSpPr>
          <p:spPr>
            <a:xfrm>
              <a:off x="6564753" y="4768633"/>
              <a:ext cx="97011" cy="226154"/>
            </a:xfrm>
            <a:custGeom>
              <a:avLst/>
              <a:gdLst>
                <a:gd name="connsiteX0" fmla="*/ 0 w 28341"/>
                <a:gd name="connsiteY0" fmla="*/ 0 h 206119"/>
                <a:gd name="connsiteX1" fmla="*/ 28341 w 28341"/>
                <a:gd name="connsiteY1" fmla="*/ 0 h 206119"/>
                <a:gd name="connsiteX2" fmla="*/ 28341 w 28341"/>
                <a:gd name="connsiteY2" fmla="*/ 206119 h 206119"/>
                <a:gd name="connsiteX3" fmla="*/ 0 w 28341"/>
                <a:gd name="connsiteY3" fmla="*/ 206119 h 206119"/>
              </a:gdLst>
              <a:ahLst/>
              <a:cxnLst>
                <a:cxn ang="0">
                  <a:pos x="connsiteX0" y="connsiteY0"/>
                </a:cxn>
                <a:cxn ang="0">
                  <a:pos x="connsiteX1" y="connsiteY1"/>
                </a:cxn>
                <a:cxn ang="0">
                  <a:pos x="connsiteX2" y="connsiteY2"/>
                </a:cxn>
                <a:cxn ang="0">
                  <a:pos x="connsiteX3" y="connsiteY3"/>
                </a:cxn>
              </a:cxnLst>
              <a:rect l="l" t="t" r="r" b="b"/>
              <a:pathLst>
                <a:path w="28341" h="206119">
                  <a:moveTo>
                    <a:pt x="0" y="0"/>
                  </a:moveTo>
                  <a:lnTo>
                    <a:pt x="28341" y="0"/>
                  </a:lnTo>
                  <a:lnTo>
                    <a:pt x="28341" y="206119"/>
                  </a:lnTo>
                  <a:lnTo>
                    <a:pt x="0" y="206119"/>
                  </a:lnTo>
                  <a:close/>
                </a:path>
              </a:pathLst>
            </a:custGeom>
            <a:grpFill/>
            <a:ln w="2144" cap="flat">
              <a:solidFill>
                <a:srgbClr val="FFFFFF"/>
              </a:solidFill>
              <a:prstDash val="solid"/>
              <a:miter/>
            </a:ln>
          </p:spPr>
          <p:txBody>
            <a:bodyPr rtlCol="0" anchor="ctr"/>
            <a:lstStyle/>
            <a:p>
              <a:endParaRPr lang="en-US" sz="825" dirty="0"/>
            </a:p>
          </p:txBody>
        </p:sp>
        <p:sp>
          <p:nvSpPr>
            <p:cNvPr id="681" name="Freeform: Shape 680">
              <a:extLst>
                <a:ext uri="{FF2B5EF4-FFF2-40B4-BE49-F238E27FC236}">
                  <a16:creationId xmlns:a16="http://schemas.microsoft.com/office/drawing/2014/main" id="{D4596A93-9DD6-4DE1-ACFA-037206B1E16E}"/>
                </a:ext>
              </a:extLst>
            </p:cNvPr>
            <p:cNvSpPr/>
            <p:nvPr/>
          </p:nvSpPr>
          <p:spPr>
            <a:xfrm>
              <a:off x="6470683" y="4768633"/>
              <a:ext cx="97011" cy="216730"/>
            </a:xfrm>
            <a:custGeom>
              <a:avLst/>
              <a:gdLst>
                <a:gd name="connsiteX0" fmla="*/ 0 w 28341"/>
                <a:gd name="connsiteY0" fmla="*/ 0 h 197530"/>
                <a:gd name="connsiteX1" fmla="*/ 28341 w 28341"/>
                <a:gd name="connsiteY1" fmla="*/ 0 h 197530"/>
                <a:gd name="connsiteX2" fmla="*/ 28341 w 28341"/>
                <a:gd name="connsiteY2" fmla="*/ 197531 h 197530"/>
                <a:gd name="connsiteX3" fmla="*/ 0 w 28341"/>
                <a:gd name="connsiteY3" fmla="*/ 197531 h 197530"/>
              </a:gdLst>
              <a:ahLst/>
              <a:cxnLst>
                <a:cxn ang="0">
                  <a:pos x="connsiteX0" y="connsiteY0"/>
                </a:cxn>
                <a:cxn ang="0">
                  <a:pos x="connsiteX1" y="connsiteY1"/>
                </a:cxn>
                <a:cxn ang="0">
                  <a:pos x="connsiteX2" y="connsiteY2"/>
                </a:cxn>
                <a:cxn ang="0">
                  <a:pos x="connsiteX3" y="connsiteY3"/>
                </a:cxn>
              </a:cxnLst>
              <a:rect l="l" t="t" r="r" b="b"/>
              <a:pathLst>
                <a:path w="28341" h="197530">
                  <a:moveTo>
                    <a:pt x="0" y="0"/>
                  </a:moveTo>
                  <a:lnTo>
                    <a:pt x="28341" y="0"/>
                  </a:lnTo>
                  <a:lnTo>
                    <a:pt x="28341" y="197531"/>
                  </a:lnTo>
                  <a:lnTo>
                    <a:pt x="0" y="197531"/>
                  </a:lnTo>
                  <a:close/>
                </a:path>
              </a:pathLst>
            </a:custGeom>
            <a:grpFill/>
            <a:ln w="2144" cap="flat">
              <a:solidFill>
                <a:srgbClr val="FFFFFF"/>
              </a:solidFill>
              <a:prstDash val="solid"/>
              <a:miter/>
            </a:ln>
          </p:spPr>
          <p:txBody>
            <a:bodyPr rtlCol="0" anchor="ctr"/>
            <a:lstStyle/>
            <a:p>
              <a:endParaRPr lang="en-US" sz="825" dirty="0"/>
            </a:p>
          </p:txBody>
        </p:sp>
        <p:sp>
          <p:nvSpPr>
            <p:cNvPr id="682" name="Freeform: Shape 681">
              <a:extLst>
                <a:ext uri="{FF2B5EF4-FFF2-40B4-BE49-F238E27FC236}">
                  <a16:creationId xmlns:a16="http://schemas.microsoft.com/office/drawing/2014/main" id="{787001E2-90C7-45FE-8288-DE4FADD2DE4C}"/>
                </a:ext>
              </a:extLst>
            </p:cNvPr>
            <p:cNvSpPr/>
            <p:nvPr/>
          </p:nvSpPr>
          <p:spPr>
            <a:xfrm>
              <a:off x="6281062" y="4768634"/>
              <a:ext cx="97011" cy="197885"/>
            </a:xfrm>
            <a:custGeom>
              <a:avLst/>
              <a:gdLst>
                <a:gd name="connsiteX0" fmla="*/ 0 w 28341"/>
                <a:gd name="connsiteY0" fmla="*/ 0 h 184648"/>
                <a:gd name="connsiteX1" fmla="*/ 28341 w 28341"/>
                <a:gd name="connsiteY1" fmla="*/ 0 h 184648"/>
                <a:gd name="connsiteX2" fmla="*/ 28341 w 28341"/>
                <a:gd name="connsiteY2" fmla="*/ 184648 h 184648"/>
                <a:gd name="connsiteX3" fmla="*/ 0 w 28341"/>
                <a:gd name="connsiteY3" fmla="*/ 184648 h 184648"/>
              </a:gdLst>
              <a:ahLst/>
              <a:cxnLst>
                <a:cxn ang="0">
                  <a:pos x="connsiteX0" y="connsiteY0"/>
                </a:cxn>
                <a:cxn ang="0">
                  <a:pos x="connsiteX1" y="connsiteY1"/>
                </a:cxn>
                <a:cxn ang="0">
                  <a:pos x="connsiteX2" y="connsiteY2"/>
                </a:cxn>
                <a:cxn ang="0">
                  <a:pos x="connsiteX3" y="connsiteY3"/>
                </a:cxn>
              </a:cxnLst>
              <a:rect l="l" t="t" r="r" b="b"/>
              <a:pathLst>
                <a:path w="28341" h="184648">
                  <a:moveTo>
                    <a:pt x="0" y="0"/>
                  </a:moveTo>
                  <a:lnTo>
                    <a:pt x="28341" y="0"/>
                  </a:lnTo>
                  <a:lnTo>
                    <a:pt x="28341" y="184648"/>
                  </a:lnTo>
                  <a:lnTo>
                    <a:pt x="0" y="184648"/>
                  </a:lnTo>
                  <a:close/>
                </a:path>
              </a:pathLst>
            </a:custGeom>
            <a:grpFill/>
            <a:ln w="2144" cap="flat">
              <a:solidFill>
                <a:srgbClr val="FFFFFF"/>
              </a:solidFill>
              <a:prstDash val="solid"/>
              <a:miter/>
            </a:ln>
          </p:spPr>
          <p:txBody>
            <a:bodyPr rtlCol="0" anchor="ctr"/>
            <a:lstStyle/>
            <a:p>
              <a:endParaRPr lang="en-US" sz="825" dirty="0"/>
            </a:p>
          </p:txBody>
        </p:sp>
        <p:sp>
          <p:nvSpPr>
            <p:cNvPr id="683" name="Freeform: Shape 682">
              <a:extLst>
                <a:ext uri="{FF2B5EF4-FFF2-40B4-BE49-F238E27FC236}">
                  <a16:creationId xmlns:a16="http://schemas.microsoft.com/office/drawing/2014/main" id="{C65847E4-0DA5-44BC-A843-2608B1065A78}"/>
                </a:ext>
              </a:extLst>
            </p:cNvPr>
            <p:cNvSpPr/>
            <p:nvPr/>
          </p:nvSpPr>
          <p:spPr>
            <a:xfrm>
              <a:off x="5995902" y="4768634"/>
              <a:ext cx="97011" cy="179038"/>
            </a:xfrm>
            <a:custGeom>
              <a:avLst/>
              <a:gdLst>
                <a:gd name="connsiteX0" fmla="*/ 0 w 28341"/>
                <a:gd name="connsiteY0" fmla="*/ 0 h 171765"/>
                <a:gd name="connsiteX1" fmla="*/ 28341 w 28341"/>
                <a:gd name="connsiteY1" fmla="*/ 0 h 171765"/>
                <a:gd name="connsiteX2" fmla="*/ 28341 w 28341"/>
                <a:gd name="connsiteY2" fmla="*/ 171766 h 171765"/>
                <a:gd name="connsiteX3" fmla="*/ 0 w 28341"/>
                <a:gd name="connsiteY3" fmla="*/ 171766 h 171765"/>
              </a:gdLst>
              <a:ahLst/>
              <a:cxnLst>
                <a:cxn ang="0">
                  <a:pos x="connsiteX0" y="connsiteY0"/>
                </a:cxn>
                <a:cxn ang="0">
                  <a:pos x="connsiteX1" y="connsiteY1"/>
                </a:cxn>
                <a:cxn ang="0">
                  <a:pos x="connsiteX2" y="connsiteY2"/>
                </a:cxn>
                <a:cxn ang="0">
                  <a:pos x="connsiteX3" y="connsiteY3"/>
                </a:cxn>
              </a:cxnLst>
              <a:rect l="l" t="t" r="r" b="b"/>
              <a:pathLst>
                <a:path w="28341" h="171765">
                  <a:moveTo>
                    <a:pt x="0" y="0"/>
                  </a:moveTo>
                  <a:lnTo>
                    <a:pt x="28341" y="0"/>
                  </a:lnTo>
                  <a:lnTo>
                    <a:pt x="28341" y="171766"/>
                  </a:lnTo>
                  <a:lnTo>
                    <a:pt x="0" y="171766"/>
                  </a:lnTo>
                  <a:close/>
                </a:path>
              </a:pathLst>
            </a:custGeom>
            <a:grpFill/>
            <a:ln w="2144" cap="flat">
              <a:solidFill>
                <a:srgbClr val="FFFFFF"/>
              </a:solidFill>
              <a:prstDash val="solid"/>
              <a:miter/>
            </a:ln>
          </p:spPr>
          <p:txBody>
            <a:bodyPr rtlCol="0" anchor="ctr"/>
            <a:lstStyle/>
            <a:p>
              <a:endParaRPr lang="en-US" sz="825" dirty="0"/>
            </a:p>
          </p:txBody>
        </p:sp>
        <p:sp>
          <p:nvSpPr>
            <p:cNvPr id="684" name="Freeform: Shape 683">
              <a:extLst>
                <a:ext uri="{FF2B5EF4-FFF2-40B4-BE49-F238E27FC236}">
                  <a16:creationId xmlns:a16="http://schemas.microsoft.com/office/drawing/2014/main" id="{04843D33-46B5-4C2F-8920-47DBAC86C920}"/>
                </a:ext>
              </a:extLst>
            </p:cNvPr>
            <p:cNvSpPr/>
            <p:nvPr/>
          </p:nvSpPr>
          <p:spPr>
            <a:xfrm>
              <a:off x="5905399" y="4766278"/>
              <a:ext cx="97011" cy="171970"/>
            </a:xfrm>
            <a:custGeom>
              <a:avLst/>
              <a:gdLst>
                <a:gd name="connsiteX0" fmla="*/ 0 w 28341"/>
                <a:gd name="connsiteY0" fmla="*/ 0 h 163177"/>
                <a:gd name="connsiteX1" fmla="*/ 28341 w 28341"/>
                <a:gd name="connsiteY1" fmla="*/ 0 h 163177"/>
                <a:gd name="connsiteX2" fmla="*/ 28341 w 28341"/>
                <a:gd name="connsiteY2" fmla="*/ 163178 h 163177"/>
                <a:gd name="connsiteX3" fmla="*/ 0 w 28341"/>
                <a:gd name="connsiteY3" fmla="*/ 163178 h 163177"/>
              </a:gdLst>
              <a:ahLst/>
              <a:cxnLst>
                <a:cxn ang="0">
                  <a:pos x="connsiteX0" y="connsiteY0"/>
                </a:cxn>
                <a:cxn ang="0">
                  <a:pos x="connsiteX1" y="connsiteY1"/>
                </a:cxn>
                <a:cxn ang="0">
                  <a:pos x="connsiteX2" y="connsiteY2"/>
                </a:cxn>
                <a:cxn ang="0">
                  <a:pos x="connsiteX3" y="connsiteY3"/>
                </a:cxn>
              </a:cxnLst>
              <a:rect l="l" t="t" r="r" b="b"/>
              <a:pathLst>
                <a:path w="28341" h="163177">
                  <a:moveTo>
                    <a:pt x="0" y="0"/>
                  </a:moveTo>
                  <a:lnTo>
                    <a:pt x="28341" y="0"/>
                  </a:lnTo>
                  <a:lnTo>
                    <a:pt x="28341" y="163178"/>
                  </a:lnTo>
                  <a:lnTo>
                    <a:pt x="0" y="163178"/>
                  </a:lnTo>
                  <a:close/>
                </a:path>
              </a:pathLst>
            </a:custGeom>
            <a:grpFill/>
            <a:ln w="2144" cap="flat">
              <a:solidFill>
                <a:srgbClr val="FFFFFF"/>
              </a:solidFill>
              <a:prstDash val="solid"/>
              <a:miter/>
            </a:ln>
          </p:spPr>
          <p:txBody>
            <a:bodyPr rtlCol="0" anchor="ctr"/>
            <a:lstStyle/>
            <a:p>
              <a:endParaRPr lang="en-US" sz="825" dirty="0"/>
            </a:p>
          </p:txBody>
        </p:sp>
        <p:sp>
          <p:nvSpPr>
            <p:cNvPr id="685" name="Freeform: Shape 684">
              <a:extLst>
                <a:ext uri="{FF2B5EF4-FFF2-40B4-BE49-F238E27FC236}">
                  <a16:creationId xmlns:a16="http://schemas.microsoft.com/office/drawing/2014/main" id="{EEF0446F-4196-4118-BCBE-FDF7063DBAA9}"/>
                </a:ext>
              </a:extLst>
            </p:cNvPr>
            <p:cNvSpPr/>
            <p:nvPr/>
          </p:nvSpPr>
          <p:spPr>
            <a:xfrm>
              <a:off x="5809222" y="4767997"/>
              <a:ext cx="97011" cy="165542"/>
            </a:xfrm>
            <a:custGeom>
              <a:avLst/>
              <a:gdLst>
                <a:gd name="connsiteX0" fmla="*/ 0 w 28341"/>
                <a:gd name="connsiteY0" fmla="*/ 0 h 154589"/>
                <a:gd name="connsiteX1" fmla="*/ 28341 w 28341"/>
                <a:gd name="connsiteY1" fmla="*/ 0 h 154589"/>
                <a:gd name="connsiteX2" fmla="*/ 28341 w 28341"/>
                <a:gd name="connsiteY2" fmla="*/ 154589 h 154589"/>
                <a:gd name="connsiteX3" fmla="*/ 0 w 28341"/>
                <a:gd name="connsiteY3" fmla="*/ 154589 h 154589"/>
              </a:gdLst>
              <a:ahLst/>
              <a:cxnLst>
                <a:cxn ang="0">
                  <a:pos x="connsiteX0" y="connsiteY0"/>
                </a:cxn>
                <a:cxn ang="0">
                  <a:pos x="connsiteX1" y="connsiteY1"/>
                </a:cxn>
                <a:cxn ang="0">
                  <a:pos x="connsiteX2" y="connsiteY2"/>
                </a:cxn>
                <a:cxn ang="0">
                  <a:pos x="connsiteX3" y="connsiteY3"/>
                </a:cxn>
              </a:cxnLst>
              <a:rect l="l" t="t" r="r" b="b"/>
              <a:pathLst>
                <a:path w="28341" h="154589">
                  <a:moveTo>
                    <a:pt x="0" y="0"/>
                  </a:moveTo>
                  <a:lnTo>
                    <a:pt x="28341" y="0"/>
                  </a:lnTo>
                  <a:lnTo>
                    <a:pt x="28341" y="154589"/>
                  </a:lnTo>
                  <a:lnTo>
                    <a:pt x="0" y="154589"/>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686" name="Freeform: Shape 685">
              <a:extLst>
                <a:ext uri="{FF2B5EF4-FFF2-40B4-BE49-F238E27FC236}">
                  <a16:creationId xmlns:a16="http://schemas.microsoft.com/office/drawing/2014/main" id="{3E1C87B8-DA8C-4D81-85C5-1B0C2ABE8BC0}"/>
                </a:ext>
              </a:extLst>
            </p:cNvPr>
            <p:cNvSpPr/>
            <p:nvPr/>
          </p:nvSpPr>
          <p:spPr>
            <a:xfrm>
              <a:off x="5427050" y="4768633"/>
              <a:ext cx="97011" cy="141346"/>
            </a:xfrm>
            <a:custGeom>
              <a:avLst/>
              <a:gdLst>
                <a:gd name="connsiteX0" fmla="*/ 0 w 28341"/>
                <a:gd name="connsiteY0" fmla="*/ 0 h 128824"/>
                <a:gd name="connsiteX1" fmla="*/ 28341 w 28341"/>
                <a:gd name="connsiteY1" fmla="*/ 0 h 128824"/>
                <a:gd name="connsiteX2" fmla="*/ 28341 w 28341"/>
                <a:gd name="connsiteY2" fmla="*/ 128824 h 128824"/>
                <a:gd name="connsiteX3" fmla="*/ 0 w 28341"/>
                <a:gd name="connsiteY3" fmla="*/ 128824 h 128824"/>
              </a:gdLst>
              <a:ahLst/>
              <a:cxnLst>
                <a:cxn ang="0">
                  <a:pos x="connsiteX0" y="connsiteY0"/>
                </a:cxn>
                <a:cxn ang="0">
                  <a:pos x="connsiteX1" y="connsiteY1"/>
                </a:cxn>
                <a:cxn ang="0">
                  <a:pos x="connsiteX2" y="connsiteY2"/>
                </a:cxn>
                <a:cxn ang="0">
                  <a:pos x="connsiteX3" y="connsiteY3"/>
                </a:cxn>
              </a:cxnLst>
              <a:rect l="l" t="t" r="r" b="b"/>
              <a:pathLst>
                <a:path w="28341" h="128824">
                  <a:moveTo>
                    <a:pt x="0" y="0"/>
                  </a:moveTo>
                  <a:lnTo>
                    <a:pt x="28341" y="0"/>
                  </a:lnTo>
                  <a:lnTo>
                    <a:pt x="28341" y="128824"/>
                  </a:lnTo>
                  <a:lnTo>
                    <a:pt x="0" y="128824"/>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87" name="Freeform: Shape 686">
              <a:extLst>
                <a:ext uri="{FF2B5EF4-FFF2-40B4-BE49-F238E27FC236}">
                  <a16:creationId xmlns:a16="http://schemas.microsoft.com/office/drawing/2014/main" id="{E459807E-137C-4AFF-81BC-E32A5B9E3534}"/>
                </a:ext>
              </a:extLst>
            </p:cNvPr>
            <p:cNvSpPr/>
            <p:nvPr/>
          </p:nvSpPr>
          <p:spPr>
            <a:xfrm>
              <a:off x="5332978" y="4768633"/>
              <a:ext cx="97011" cy="141346"/>
            </a:xfrm>
            <a:custGeom>
              <a:avLst/>
              <a:gdLst>
                <a:gd name="connsiteX0" fmla="*/ 0 w 28341"/>
                <a:gd name="connsiteY0" fmla="*/ 0 h 128824"/>
                <a:gd name="connsiteX1" fmla="*/ 28341 w 28341"/>
                <a:gd name="connsiteY1" fmla="*/ 0 h 128824"/>
                <a:gd name="connsiteX2" fmla="*/ 28341 w 28341"/>
                <a:gd name="connsiteY2" fmla="*/ 128824 h 128824"/>
                <a:gd name="connsiteX3" fmla="*/ 0 w 28341"/>
                <a:gd name="connsiteY3" fmla="*/ 128824 h 128824"/>
              </a:gdLst>
              <a:ahLst/>
              <a:cxnLst>
                <a:cxn ang="0">
                  <a:pos x="connsiteX0" y="connsiteY0"/>
                </a:cxn>
                <a:cxn ang="0">
                  <a:pos x="connsiteX1" y="connsiteY1"/>
                </a:cxn>
                <a:cxn ang="0">
                  <a:pos x="connsiteX2" y="connsiteY2"/>
                </a:cxn>
                <a:cxn ang="0">
                  <a:pos x="connsiteX3" y="connsiteY3"/>
                </a:cxn>
              </a:cxnLst>
              <a:rect l="l" t="t" r="r" b="b"/>
              <a:pathLst>
                <a:path w="28341" h="128824">
                  <a:moveTo>
                    <a:pt x="0" y="0"/>
                  </a:moveTo>
                  <a:lnTo>
                    <a:pt x="28341" y="0"/>
                  </a:lnTo>
                  <a:lnTo>
                    <a:pt x="28341" y="128824"/>
                  </a:lnTo>
                  <a:lnTo>
                    <a:pt x="0" y="128824"/>
                  </a:lnTo>
                  <a:close/>
                </a:path>
              </a:pathLst>
            </a:custGeom>
            <a:grpFill/>
            <a:ln w="2144" cap="flat">
              <a:solidFill>
                <a:srgbClr val="FFFFFF"/>
              </a:solidFill>
              <a:prstDash val="solid"/>
              <a:miter/>
            </a:ln>
          </p:spPr>
          <p:txBody>
            <a:bodyPr rtlCol="0" anchor="ctr"/>
            <a:lstStyle/>
            <a:p>
              <a:endParaRPr lang="en-US" sz="825" dirty="0"/>
            </a:p>
          </p:txBody>
        </p:sp>
        <p:sp>
          <p:nvSpPr>
            <p:cNvPr id="688" name="Freeform: Shape 687">
              <a:extLst>
                <a:ext uri="{FF2B5EF4-FFF2-40B4-BE49-F238E27FC236}">
                  <a16:creationId xmlns:a16="http://schemas.microsoft.com/office/drawing/2014/main" id="{BEC68969-542B-4FBD-9DA6-A4FAE23C7F5D}"/>
                </a:ext>
              </a:extLst>
            </p:cNvPr>
            <p:cNvSpPr/>
            <p:nvPr/>
          </p:nvSpPr>
          <p:spPr>
            <a:xfrm>
              <a:off x="5238902" y="4768633"/>
              <a:ext cx="97011" cy="141346"/>
            </a:xfrm>
            <a:custGeom>
              <a:avLst/>
              <a:gdLst>
                <a:gd name="connsiteX0" fmla="*/ 0 w 28341"/>
                <a:gd name="connsiteY0" fmla="*/ 0 h 124530"/>
                <a:gd name="connsiteX1" fmla="*/ 28341 w 28341"/>
                <a:gd name="connsiteY1" fmla="*/ 0 h 124530"/>
                <a:gd name="connsiteX2" fmla="*/ 28341 w 28341"/>
                <a:gd name="connsiteY2" fmla="*/ 124530 h 124530"/>
                <a:gd name="connsiteX3" fmla="*/ 0 w 28341"/>
                <a:gd name="connsiteY3" fmla="*/ 124530 h 124530"/>
              </a:gdLst>
              <a:ahLst/>
              <a:cxnLst>
                <a:cxn ang="0">
                  <a:pos x="connsiteX0" y="connsiteY0"/>
                </a:cxn>
                <a:cxn ang="0">
                  <a:pos x="connsiteX1" y="connsiteY1"/>
                </a:cxn>
                <a:cxn ang="0">
                  <a:pos x="connsiteX2" y="connsiteY2"/>
                </a:cxn>
                <a:cxn ang="0">
                  <a:pos x="connsiteX3" y="connsiteY3"/>
                </a:cxn>
              </a:cxnLst>
              <a:rect l="l" t="t" r="r" b="b"/>
              <a:pathLst>
                <a:path w="28341" h="124530">
                  <a:moveTo>
                    <a:pt x="0" y="0"/>
                  </a:moveTo>
                  <a:lnTo>
                    <a:pt x="28341" y="0"/>
                  </a:lnTo>
                  <a:lnTo>
                    <a:pt x="28341" y="124530"/>
                  </a:lnTo>
                  <a:lnTo>
                    <a:pt x="0" y="124530"/>
                  </a:lnTo>
                  <a:close/>
                </a:path>
              </a:pathLst>
            </a:custGeom>
            <a:grpFill/>
            <a:ln w="2144" cap="flat">
              <a:solidFill>
                <a:srgbClr val="FFFFFF"/>
              </a:solidFill>
              <a:prstDash val="solid"/>
              <a:miter/>
            </a:ln>
          </p:spPr>
          <p:txBody>
            <a:bodyPr rtlCol="0" anchor="ctr"/>
            <a:lstStyle/>
            <a:p>
              <a:endParaRPr lang="en-US" sz="825" dirty="0"/>
            </a:p>
          </p:txBody>
        </p:sp>
        <p:sp>
          <p:nvSpPr>
            <p:cNvPr id="689" name="Freeform: Shape 688">
              <a:extLst>
                <a:ext uri="{FF2B5EF4-FFF2-40B4-BE49-F238E27FC236}">
                  <a16:creationId xmlns:a16="http://schemas.microsoft.com/office/drawing/2014/main" id="{90DFC0FF-EC24-436E-8E7D-D6DDF34D37FE}"/>
                </a:ext>
              </a:extLst>
            </p:cNvPr>
            <p:cNvSpPr/>
            <p:nvPr/>
          </p:nvSpPr>
          <p:spPr>
            <a:xfrm>
              <a:off x="4953744" y="4768633"/>
              <a:ext cx="97011" cy="131923"/>
            </a:xfrm>
            <a:custGeom>
              <a:avLst/>
              <a:gdLst>
                <a:gd name="connsiteX0" fmla="*/ 0 w 28341"/>
                <a:gd name="connsiteY0" fmla="*/ 0 h 115941"/>
                <a:gd name="connsiteX1" fmla="*/ 28341 w 28341"/>
                <a:gd name="connsiteY1" fmla="*/ 0 h 115941"/>
                <a:gd name="connsiteX2" fmla="*/ 28341 w 28341"/>
                <a:gd name="connsiteY2" fmla="*/ 115942 h 115941"/>
                <a:gd name="connsiteX3" fmla="*/ 0 w 28341"/>
                <a:gd name="connsiteY3" fmla="*/ 115942 h 115941"/>
              </a:gdLst>
              <a:ahLst/>
              <a:cxnLst>
                <a:cxn ang="0">
                  <a:pos x="connsiteX0" y="connsiteY0"/>
                </a:cxn>
                <a:cxn ang="0">
                  <a:pos x="connsiteX1" y="connsiteY1"/>
                </a:cxn>
                <a:cxn ang="0">
                  <a:pos x="connsiteX2" y="connsiteY2"/>
                </a:cxn>
                <a:cxn ang="0">
                  <a:pos x="connsiteX3" y="connsiteY3"/>
                </a:cxn>
              </a:cxnLst>
              <a:rect l="l" t="t" r="r" b="b"/>
              <a:pathLst>
                <a:path w="28341" h="115941">
                  <a:moveTo>
                    <a:pt x="0" y="0"/>
                  </a:moveTo>
                  <a:lnTo>
                    <a:pt x="28341" y="0"/>
                  </a:lnTo>
                  <a:lnTo>
                    <a:pt x="28341" y="115942"/>
                  </a:lnTo>
                  <a:lnTo>
                    <a:pt x="0" y="115942"/>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690" name="Freeform: Shape 689">
              <a:extLst>
                <a:ext uri="{FF2B5EF4-FFF2-40B4-BE49-F238E27FC236}">
                  <a16:creationId xmlns:a16="http://schemas.microsoft.com/office/drawing/2014/main" id="{6FD15305-8D3D-4484-B6B3-1F756F521D25}"/>
                </a:ext>
              </a:extLst>
            </p:cNvPr>
            <p:cNvSpPr/>
            <p:nvPr/>
          </p:nvSpPr>
          <p:spPr>
            <a:xfrm>
              <a:off x="4859668" y="4768633"/>
              <a:ext cx="97011" cy="128625"/>
            </a:xfrm>
            <a:custGeom>
              <a:avLst/>
              <a:gdLst>
                <a:gd name="connsiteX0" fmla="*/ 0 w 28341"/>
                <a:gd name="connsiteY0" fmla="*/ 0 h 115941"/>
                <a:gd name="connsiteX1" fmla="*/ 28341 w 28341"/>
                <a:gd name="connsiteY1" fmla="*/ 0 h 115941"/>
                <a:gd name="connsiteX2" fmla="*/ 28341 w 28341"/>
                <a:gd name="connsiteY2" fmla="*/ 115942 h 115941"/>
                <a:gd name="connsiteX3" fmla="*/ 0 w 28341"/>
                <a:gd name="connsiteY3" fmla="*/ 115942 h 115941"/>
              </a:gdLst>
              <a:ahLst/>
              <a:cxnLst>
                <a:cxn ang="0">
                  <a:pos x="connsiteX0" y="connsiteY0"/>
                </a:cxn>
                <a:cxn ang="0">
                  <a:pos x="connsiteX1" y="connsiteY1"/>
                </a:cxn>
                <a:cxn ang="0">
                  <a:pos x="connsiteX2" y="connsiteY2"/>
                </a:cxn>
                <a:cxn ang="0">
                  <a:pos x="connsiteX3" y="connsiteY3"/>
                </a:cxn>
              </a:cxnLst>
              <a:rect l="l" t="t" r="r" b="b"/>
              <a:pathLst>
                <a:path w="28341" h="115941">
                  <a:moveTo>
                    <a:pt x="0" y="0"/>
                  </a:moveTo>
                  <a:lnTo>
                    <a:pt x="28341" y="0"/>
                  </a:lnTo>
                  <a:lnTo>
                    <a:pt x="28341" y="115942"/>
                  </a:lnTo>
                  <a:lnTo>
                    <a:pt x="0" y="115942"/>
                  </a:lnTo>
                  <a:close/>
                </a:path>
              </a:pathLst>
            </a:custGeom>
            <a:grpFill/>
            <a:ln w="2144" cap="flat">
              <a:solidFill>
                <a:srgbClr val="FFFFFF"/>
              </a:solidFill>
              <a:prstDash val="solid"/>
              <a:miter/>
            </a:ln>
          </p:spPr>
          <p:txBody>
            <a:bodyPr rtlCol="0" anchor="ctr"/>
            <a:lstStyle/>
            <a:p>
              <a:endParaRPr lang="en-US" sz="825" dirty="0"/>
            </a:p>
          </p:txBody>
        </p:sp>
        <p:sp>
          <p:nvSpPr>
            <p:cNvPr id="691" name="Freeform: Shape 690">
              <a:extLst>
                <a:ext uri="{FF2B5EF4-FFF2-40B4-BE49-F238E27FC236}">
                  <a16:creationId xmlns:a16="http://schemas.microsoft.com/office/drawing/2014/main" id="{94C8E8EE-1120-4BBB-9D9D-264EB2815829}"/>
                </a:ext>
              </a:extLst>
            </p:cNvPr>
            <p:cNvSpPr/>
            <p:nvPr/>
          </p:nvSpPr>
          <p:spPr>
            <a:xfrm>
              <a:off x="4764120" y="4766277"/>
              <a:ext cx="97011" cy="130981"/>
            </a:xfrm>
            <a:custGeom>
              <a:avLst/>
              <a:gdLst>
                <a:gd name="connsiteX0" fmla="*/ 0 w 28341"/>
                <a:gd name="connsiteY0" fmla="*/ 0 h 115941"/>
                <a:gd name="connsiteX1" fmla="*/ 28341 w 28341"/>
                <a:gd name="connsiteY1" fmla="*/ 0 h 115941"/>
                <a:gd name="connsiteX2" fmla="*/ 28341 w 28341"/>
                <a:gd name="connsiteY2" fmla="*/ 115942 h 115941"/>
                <a:gd name="connsiteX3" fmla="*/ 0 w 28341"/>
                <a:gd name="connsiteY3" fmla="*/ 115942 h 115941"/>
              </a:gdLst>
              <a:ahLst/>
              <a:cxnLst>
                <a:cxn ang="0">
                  <a:pos x="connsiteX0" y="connsiteY0"/>
                </a:cxn>
                <a:cxn ang="0">
                  <a:pos x="connsiteX1" y="connsiteY1"/>
                </a:cxn>
                <a:cxn ang="0">
                  <a:pos x="connsiteX2" y="connsiteY2"/>
                </a:cxn>
                <a:cxn ang="0">
                  <a:pos x="connsiteX3" y="connsiteY3"/>
                </a:cxn>
              </a:cxnLst>
              <a:rect l="l" t="t" r="r" b="b"/>
              <a:pathLst>
                <a:path w="28341" h="115941">
                  <a:moveTo>
                    <a:pt x="0" y="0"/>
                  </a:moveTo>
                  <a:lnTo>
                    <a:pt x="28341" y="0"/>
                  </a:lnTo>
                  <a:lnTo>
                    <a:pt x="28341" y="115942"/>
                  </a:lnTo>
                  <a:lnTo>
                    <a:pt x="0" y="115942"/>
                  </a:lnTo>
                  <a:close/>
                </a:path>
              </a:pathLst>
            </a:custGeom>
            <a:grpFill/>
            <a:ln w="2144" cap="flat">
              <a:solidFill>
                <a:srgbClr val="FFFFFF"/>
              </a:solidFill>
              <a:prstDash val="solid"/>
              <a:miter/>
            </a:ln>
          </p:spPr>
          <p:txBody>
            <a:bodyPr rtlCol="0" anchor="ctr"/>
            <a:lstStyle/>
            <a:p>
              <a:endParaRPr lang="en-US" sz="825" dirty="0"/>
            </a:p>
          </p:txBody>
        </p:sp>
        <p:sp>
          <p:nvSpPr>
            <p:cNvPr id="692" name="Freeform: Shape 691">
              <a:extLst>
                <a:ext uri="{FF2B5EF4-FFF2-40B4-BE49-F238E27FC236}">
                  <a16:creationId xmlns:a16="http://schemas.microsoft.com/office/drawing/2014/main" id="{AF6F8208-1FB2-4E0B-9F25-7C932502F049}"/>
                </a:ext>
              </a:extLst>
            </p:cNvPr>
            <p:cNvSpPr/>
            <p:nvPr/>
          </p:nvSpPr>
          <p:spPr>
            <a:xfrm>
              <a:off x="4480430" y="4766277"/>
              <a:ext cx="97011" cy="117788"/>
            </a:xfrm>
            <a:custGeom>
              <a:avLst/>
              <a:gdLst>
                <a:gd name="connsiteX0" fmla="*/ 0 w 28341"/>
                <a:gd name="connsiteY0" fmla="*/ 0 h 107353"/>
                <a:gd name="connsiteX1" fmla="*/ 28341 w 28341"/>
                <a:gd name="connsiteY1" fmla="*/ 0 h 107353"/>
                <a:gd name="connsiteX2" fmla="*/ 28341 w 28341"/>
                <a:gd name="connsiteY2" fmla="*/ 107354 h 107353"/>
                <a:gd name="connsiteX3" fmla="*/ 0 w 28341"/>
                <a:gd name="connsiteY3" fmla="*/ 107354 h 107353"/>
              </a:gdLst>
              <a:ahLst/>
              <a:cxnLst>
                <a:cxn ang="0">
                  <a:pos x="connsiteX0" y="connsiteY0"/>
                </a:cxn>
                <a:cxn ang="0">
                  <a:pos x="connsiteX1" y="connsiteY1"/>
                </a:cxn>
                <a:cxn ang="0">
                  <a:pos x="connsiteX2" y="connsiteY2"/>
                </a:cxn>
                <a:cxn ang="0">
                  <a:pos x="connsiteX3" y="connsiteY3"/>
                </a:cxn>
              </a:cxnLst>
              <a:rect l="l" t="t" r="r" b="b"/>
              <a:pathLst>
                <a:path w="28341" h="107353">
                  <a:moveTo>
                    <a:pt x="0" y="0"/>
                  </a:moveTo>
                  <a:lnTo>
                    <a:pt x="28341" y="0"/>
                  </a:lnTo>
                  <a:lnTo>
                    <a:pt x="28341" y="107354"/>
                  </a:lnTo>
                  <a:lnTo>
                    <a:pt x="0" y="107354"/>
                  </a:lnTo>
                  <a:close/>
                </a:path>
              </a:pathLst>
            </a:custGeom>
            <a:grpFill/>
            <a:ln w="2144" cap="flat">
              <a:solidFill>
                <a:srgbClr val="FFFFFF"/>
              </a:solidFill>
              <a:prstDash val="solid"/>
              <a:miter/>
            </a:ln>
          </p:spPr>
          <p:txBody>
            <a:bodyPr rtlCol="0" anchor="ctr"/>
            <a:lstStyle/>
            <a:p>
              <a:endParaRPr lang="en-US" sz="825" dirty="0"/>
            </a:p>
          </p:txBody>
        </p:sp>
        <p:sp>
          <p:nvSpPr>
            <p:cNvPr id="693" name="Freeform: Shape 692">
              <a:extLst>
                <a:ext uri="{FF2B5EF4-FFF2-40B4-BE49-F238E27FC236}">
                  <a16:creationId xmlns:a16="http://schemas.microsoft.com/office/drawing/2014/main" id="{0D573BDF-9568-4BBB-93DC-7C4A2D397130}"/>
                </a:ext>
              </a:extLst>
            </p:cNvPr>
            <p:cNvSpPr/>
            <p:nvPr/>
          </p:nvSpPr>
          <p:spPr>
            <a:xfrm>
              <a:off x="4384887" y="4766277"/>
              <a:ext cx="97011" cy="113077"/>
            </a:xfrm>
            <a:custGeom>
              <a:avLst/>
              <a:gdLst>
                <a:gd name="connsiteX0" fmla="*/ 0 w 28341"/>
                <a:gd name="connsiteY0" fmla="*/ 0 h 103059"/>
                <a:gd name="connsiteX1" fmla="*/ 28341 w 28341"/>
                <a:gd name="connsiteY1" fmla="*/ 0 h 103059"/>
                <a:gd name="connsiteX2" fmla="*/ 28341 w 28341"/>
                <a:gd name="connsiteY2" fmla="*/ 103060 h 103059"/>
                <a:gd name="connsiteX3" fmla="*/ 0 w 28341"/>
                <a:gd name="connsiteY3" fmla="*/ 103060 h 103059"/>
              </a:gdLst>
              <a:ahLst/>
              <a:cxnLst>
                <a:cxn ang="0">
                  <a:pos x="connsiteX0" y="connsiteY0"/>
                </a:cxn>
                <a:cxn ang="0">
                  <a:pos x="connsiteX1" y="connsiteY1"/>
                </a:cxn>
                <a:cxn ang="0">
                  <a:pos x="connsiteX2" y="connsiteY2"/>
                </a:cxn>
                <a:cxn ang="0">
                  <a:pos x="connsiteX3" y="connsiteY3"/>
                </a:cxn>
              </a:cxnLst>
              <a:rect l="l" t="t" r="r" b="b"/>
              <a:pathLst>
                <a:path w="28341" h="103059">
                  <a:moveTo>
                    <a:pt x="0" y="0"/>
                  </a:moveTo>
                  <a:lnTo>
                    <a:pt x="28341" y="0"/>
                  </a:lnTo>
                  <a:lnTo>
                    <a:pt x="28341" y="103060"/>
                  </a:lnTo>
                  <a:lnTo>
                    <a:pt x="0" y="103060"/>
                  </a:lnTo>
                  <a:close/>
                </a:path>
              </a:pathLst>
            </a:custGeom>
            <a:grpFill/>
            <a:ln w="2144" cap="flat">
              <a:solidFill>
                <a:srgbClr val="FFFFFF"/>
              </a:solidFill>
              <a:prstDash val="solid"/>
              <a:miter/>
            </a:ln>
          </p:spPr>
          <p:txBody>
            <a:bodyPr rtlCol="0" anchor="ctr"/>
            <a:lstStyle/>
            <a:p>
              <a:endParaRPr lang="en-US" sz="825" dirty="0"/>
            </a:p>
          </p:txBody>
        </p:sp>
        <p:sp>
          <p:nvSpPr>
            <p:cNvPr id="694" name="Freeform: Shape 693">
              <a:extLst>
                <a:ext uri="{FF2B5EF4-FFF2-40B4-BE49-F238E27FC236}">
                  <a16:creationId xmlns:a16="http://schemas.microsoft.com/office/drawing/2014/main" id="{554A0463-FED1-45FF-9FDD-2ED280C26D1B}"/>
                </a:ext>
              </a:extLst>
            </p:cNvPr>
            <p:cNvSpPr/>
            <p:nvPr/>
          </p:nvSpPr>
          <p:spPr>
            <a:xfrm>
              <a:off x="4195272" y="4766277"/>
              <a:ext cx="97011" cy="108365"/>
            </a:xfrm>
            <a:custGeom>
              <a:avLst/>
              <a:gdLst>
                <a:gd name="connsiteX0" fmla="*/ 0 w 28341"/>
                <a:gd name="connsiteY0" fmla="*/ 0 h 98765"/>
                <a:gd name="connsiteX1" fmla="*/ 28341 w 28341"/>
                <a:gd name="connsiteY1" fmla="*/ 0 h 98765"/>
                <a:gd name="connsiteX2" fmla="*/ 28341 w 28341"/>
                <a:gd name="connsiteY2" fmla="*/ 98765 h 98765"/>
                <a:gd name="connsiteX3" fmla="*/ 0 w 28341"/>
                <a:gd name="connsiteY3" fmla="*/ 98765 h 98765"/>
              </a:gdLst>
              <a:ahLst/>
              <a:cxnLst>
                <a:cxn ang="0">
                  <a:pos x="connsiteX0" y="connsiteY0"/>
                </a:cxn>
                <a:cxn ang="0">
                  <a:pos x="connsiteX1" y="connsiteY1"/>
                </a:cxn>
                <a:cxn ang="0">
                  <a:pos x="connsiteX2" y="connsiteY2"/>
                </a:cxn>
                <a:cxn ang="0">
                  <a:pos x="connsiteX3" y="connsiteY3"/>
                </a:cxn>
              </a:cxnLst>
              <a:rect l="l" t="t" r="r" b="b"/>
              <a:pathLst>
                <a:path w="28341" h="98765">
                  <a:moveTo>
                    <a:pt x="0" y="0"/>
                  </a:moveTo>
                  <a:lnTo>
                    <a:pt x="28341" y="0"/>
                  </a:lnTo>
                  <a:lnTo>
                    <a:pt x="28341" y="98765"/>
                  </a:lnTo>
                  <a:lnTo>
                    <a:pt x="0" y="98765"/>
                  </a:lnTo>
                  <a:close/>
                </a:path>
              </a:pathLst>
            </a:custGeom>
            <a:grpFill/>
            <a:ln w="2144" cap="flat">
              <a:solidFill>
                <a:srgbClr val="FFFFFF"/>
              </a:solidFill>
              <a:prstDash val="solid"/>
              <a:miter/>
            </a:ln>
          </p:spPr>
          <p:txBody>
            <a:bodyPr rtlCol="0" anchor="ctr"/>
            <a:lstStyle/>
            <a:p>
              <a:endParaRPr lang="en-US" sz="825" dirty="0"/>
            </a:p>
          </p:txBody>
        </p:sp>
        <p:sp>
          <p:nvSpPr>
            <p:cNvPr id="695" name="Freeform: Shape 694">
              <a:extLst>
                <a:ext uri="{FF2B5EF4-FFF2-40B4-BE49-F238E27FC236}">
                  <a16:creationId xmlns:a16="http://schemas.microsoft.com/office/drawing/2014/main" id="{A8976148-09EE-403A-BCBD-509A824BA02D}"/>
                </a:ext>
              </a:extLst>
            </p:cNvPr>
            <p:cNvSpPr/>
            <p:nvPr/>
          </p:nvSpPr>
          <p:spPr>
            <a:xfrm>
              <a:off x="4101196" y="4766277"/>
              <a:ext cx="97011" cy="108365"/>
            </a:xfrm>
            <a:custGeom>
              <a:avLst/>
              <a:gdLst>
                <a:gd name="connsiteX0" fmla="*/ 0 w 28341"/>
                <a:gd name="connsiteY0" fmla="*/ 0 h 98765"/>
                <a:gd name="connsiteX1" fmla="*/ 28341 w 28341"/>
                <a:gd name="connsiteY1" fmla="*/ 0 h 98765"/>
                <a:gd name="connsiteX2" fmla="*/ 28341 w 28341"/>
                <a:gd name="connsiteY2" fmla="*/ 98765 h 98765"/>
                <a:gd name="connsiteX3" fmla="*/ 0 w 28341"/>
                <a:gd name="connsiteY3" fmla="*/ 98765 h 98765"/>
              </a:gdLst>
              <a:ahLst/>
              <a:cxnLst>
                <a:cxn ang="0">
                  <a:pos x="connsiteX0" y="connsiteY0"/>
                </a:cxn>
                <a:cxn ang="0">
                  <a:pos x="connsiteX1" y="connsiteY1"/>
                </a:cxn>
                <a:cxn ang="0">
                  <a:pos x="connsiteX2" y="connsiteY2"/>
                </a:cxn>
                <a:cxn ang="0">
                  <a:pos x="connsiteX3" y="connsiteY3"/>
                </a:cxn>
              </a:cxnLst>
              <a:rect l="l" t="t" r="r" b="b"/>
              <a:pathLst>
                <a:path w="28341" h="98765">
                  <a:moveTo>
                    <a:pt x="0" y="0"/>
                  </a:moveTo>
                  <a:lnTo>
                    <a:pt x="28341" y="0"/>
                  </a:lnTo>
                  <a:lnTo>
                    <a:pt x="28341" y="98765"/>
                  </a:lnTo>
                  <a:lnTo>
                    <a:pt x="0" y="98765"/>
                  </a:lnTo>
                  <a:close/>
                </a:path>
              </a:pathLst>
            </a:custGeom>
            <a:grpFill/>
            <a:ln w="2144" cap="flat">
              <a:solidFill>
                <a:srgbClr val="FFFFFF"/>
              </a:solidFill>
              <a:prstDash val="solid"/>
              <a:miter/>
            </a:ln>
          </p:spPr>
          <p:txBody>
            <a:bodyPr rtlCol="0" anchor="ctr"/>
            <a:lstStyle/>
            <a:p>
              <a:endParaRPr lang="en-US" sz="825" dirty="0"/>
            </a:p>
          </p:txBody>
        </p:sp>
        <p:sp>
          <p:nvSpPr>
            <p:cNvPr id="696" name="Freeform: Shape 695">
              <a:extLst>
                <a:ext uri="{FF2B5EF4-FFF2-40B4-BE49-F238E27FC236}">
                  <a16:creationId xmlns:a16="http://schemas.microsoft.com/office/drawing/2014/main" id="{7FA19EEA-9DB7-49C8-9E8A-1D9CF8E7452C}"/>
                </a:ext>
              </a:extLst>
            </p:cNvPr>
            <p:cNvSpPr/>
            <p:nvPr/>
          </p:nvSpPr>
          <p:spPr>
            <a:xfrm>
              <a:off x="4005653" y="4766277"/>
              <a:ext cx="97011" cy="98942"/>
            </a:xfrm>
            <a:custGeom>
              <a:avLst/>
              <a:gdLst>
                <a:gd name="connsiteX0" fmla="*/ 0 w 28341"/>
                <a:gd name="connsiteY0" fmla="*/ 0 h 90177"/>
                <a:gd name="connsiteX1" fmla="*/ 28341 w 28341"/>
                <a:gd name="connsiteY1" fmla="*/ 0 h 90177"/>
                <a:gd name="connsiteX2" fmla="*/ 28341 w 28341"/>
                <a:gd name="connsiteY2" fmla="*/ 90177 h 90177"/>
                <a:gd name="connsiteX3" fmla="*/ 0 w 28341"/>
                <a:gd name="connsiteY3" fmla="*/ 90177 h 90177"/>
              </a:gdLst>
              <a:ahLst/>
              <a:cxnLst>
                <a:cxn ang="0">
                  <a:pos x="connsiteX0" y="connsiteY0"/>
                </a:cxn>
                <a:cxn ang="0">
                  <a:pos x="connsiteX1" y="connsiteY1"/>
                </a:cxn>
                <a:cxn ang="0">
                  <a:pos x="connsiteX2" y="connsiteY2"/>
                </a:cxn>
                <a:cxn ang="0">
                  <a:pos x="connsiteX3" y="connsiteY3"/>
                </a:cxn>
              </a:cxnLst>
              <a:rect l="l" t="t" r="r" b="b"/>
              <a:pathLst>
                <a:path w="28341" h="90177">
                  <a:moveTo>
                    <a:pt x="0" y="0"/>
                  </a:moveTo>
                  <a:lnTo>
                    <a:pt x="28341" y="0"/>
                  </a:lnTo>
                  <a:lnTo>
                    <a:pt x="28341" y="90177"/>
                  </a:lnTo>
                  <a:lnTo>
                    <a:pt x="0" y="90177"/>
                  </a:lnTo>
                  <a:close/>
                </a:path>
              </a:pathLst>
            </a:custGeom>
            <a:grpFill/>
            <a:ln w="2144" cap="flat">
              <a:solidFill>
                <a:srgbClr val="FFFFFF"/>
              </a:solidFill>
              <a:prstDash val="solid"/>
              <a:miter/>
            </a:ln>
          </p:spPr>
          <p:txBody>
            <a:bodyPr rtlCol="0" anchor="ctr"/>
            <a:lstStyle/>
            <a:p>
              <a:endParaRPr lang="en-US" sz="825" dirty="0"/>
            </a:p>
          </p:txBody>
        </p:sp>
        <p:sp>
          <p:nvSpPr>
            <p:cNvPr id="697" name="Freeform: Shape 696">
              <a:extLst>
                <a:ext uri="{FF2B5EF4-FFF2-40B4-BE49-F238E27FC236}">
                  <a16:creationId xmlns:a16="http://schemas.microsoft.com/office/drawing/2014/main" id="{09301E17-D125-42BF-A6FB-4FB4681A34D8}"/>
                </a:ext>
              </a:extLst>
            </p:cNvPr>
            <p:cNvSpPr/>
            <p:nvPr/>
          </p:nvSpPr>
          <p:spPr>
            <a:xfrm>
              <a:off x="3911581" y="4766277"/>
              <a:ext cx="97011" cy="94230"/>
            </a:xfrm>
            <a:custGeom>
              <a:avLst/>
              <a:gdLst>
                <a:gd name="connsiteX0" fmla="*/ 0 w 28341"/>
                <a:gd name="connsiteY0" fmla="*/ 0 h 85882"/>
                <a:gd name="connsiteX1" fmla="*/ 28341 w 28341"/>
                <a:gd name="connsiteY1" fmla="*/ 0 h 85882"/>
                <a:gd name="connsiteX2" fmla="*/ 28341 w 28341"/>
                <a:gd name="connsiteY2" fmla="*/ 85883 h 85882"/>
                <a:gd name="connsiteX3" fmla="*/ 0 w 28341"/>
                <a:gd name="connsiteY3" fmla="*/ 85883 h 85882"/>
              </a:gdLst>
              <a:ahLst/>
              <a:cxnLst>
                <a:cxn ang="0">
                  <a:pos x="connsiteX0" y="connsiteY0"/>
                </a:cxn>
                <a:cxn ang="0">
                  <a:pos x="connsiteX1" y="connsiteY1"/>
                </a:cxn>
                <a:cxn ang="0">
                  <a:pos x="connsiteX2" y="connsiteY2"/>
                </a:cxn>
                <a:cxn ang="0">
                  <a:pos x="connsiteX3" y="connsiteY3"/>
                </a:cxn>
              </a:cxnLst>
              <a:rect l="l" t="t" r="r" b="b"/>
              <a:pathLst>
                <a:path w="28341" h="85882">
                  <a:moveTo>
                    <a:pt x="0" y="0"/>
                  </a:moveTo>
                  <a:lnTo>
                    <a:pt x="28341" y="0"/>
                  </a:lnTo>
                  <a:lnTo>
                    <a:pt x="28341" y="85883"/>
                  </a:lnTo>
                  <a:lnTo>
                    <a:pt x="0" y="85883"/>
                  </a:lnTo>
                  <a:close/>
                </a:path>
              </a:pathLst>
            </a:custGeom>
            <a:grpFill/>
            <a:ln w="2144" cap="flat">
              <a:solidFill>
                <a:srgbClr val="FFFFFF"/>
              </a:solidFill>
              <a:prstDash val="solid"/>
              <a:miter/>
            </a:ln>
          </p:spPr>
          <p:txBody>
            <a:bodyPr rtlCol="0" anchor="ctr"/>
            <a:lstStyle/>
            <a:p>
              <a:endParaRPr lang="en-US" sz="825" dirty="0"/>
            </a:p>
          </p:txBody>
        </p:sp>
        <p:sp>
          <p:nvSpPr>
            <p:cNvPr id="698" name="Freeform: Shape 697">
              <a:extLst>
                <a:ext uri="{FF2B5EF4-FFF2-40B4-BE49-F238E27FC236}">
                  <a16:creationId xmlns:a16="http://schemas.microsoft.com/office/drawing/2014/main" id="{B290EE16-BC1F-4281-986D-DD0F53288A75}"/>
                </a:ext>
              </a:extLst>
            </p:cNvPr>
            <p:cNvSpPr/>
            <p:nvPr/>
          </p:nvSpPr>
          <p:spPr>
            <a:xfrm>
              <a:off x="3248655" y="4766277"/>
              <a:ext cx="97011" cy="51826"/>
            </a:xfrm>
            <a:custGeom>
              <a:avLst/>
              <a:gdLst>
                <a:gd name="connsiteX0" fmla="*/ 0 w 28341"/>
                <a:gd name="connsiteY0" fmla="*/ 0 h 47235"/>
                <a:gd name="connsiteX1" fmla="*/ 28341 w 28341"/>
                <a:gd name="connsiteY1" fmla="*/ 0 h 47235"/>
                <a:gd name="connsiteX2" fmla="*/ 28341 w 28341"/>
                <a:gd name="connsiteY2" fmla="*/ 47236 h 47235"/>
                <a:gd name="connsiteX3" fmla="*/ 0 w 28341"/>
                <a:gd name="connsiteY3" fmla="*/ 47236 h 47235"/>
              </a:gdLst>
              <a:ahLst/>
              <a:cxnLst>
                <a:cxn ang="0">
                  <a:pos x="connsiteX0" y="connsiteY0"/>
                </a:cxn>
                <a:cxn ang="0">
                  <a:pos x="connsiteX1" y="connsiteY1"/>
                </a:cxn>
                <a:cxn ang="0">
                  <a:pos x="connsiteX2" y="connsiteY2"/>
                </a:cxn>
                <a:cxn ang="0">
                  <a:pos x="connsiteX3" y="connsiteY3"/>
                </a:cxn>
              </a:cxnLst>
              <a:rect l="l" t="t" r="r" b="b"/>
              <a:pathLst>
                <a:path w="28341" h="47235">
                  <a:moveTo>
                    <a:pt x="0" y="0"/>
                  </a:moveTo>
                  <a:lnTo>
                    <a:pt x="28341" y="0"/>
                  </a:lnTo>
                  <a:lnTo>
                    <a:pt x="28341" y="47236"/>
                  </a:lnTo>
                  <a:lnTo>
                    <a:pt x="0" y="47236"/>
                  </a:lnTo>
                  <a:close/>
                </a:path>
              </a:pathLst>
            </a:custGeom>
            <a:grpFill/>
            <a:ln w="2144" cap="flat">
              <a:solidFill>
                <a:srgbClr val="FFFFFF"/>
              </a:solidFill>
              <a:prstDash val="solid"/>
              <a:miter/>
            </a:ln>
          </p:spPr>
          <p:txBody>
            <a:bodyPr rtlCol="0" anchor="ctr"/>
            <a:lstStyle/>
            <a:p>
              <a:endParaRPr lang="en-US" sz="825" dirty="0"/>
            </a:p>
          </p:txBody>
        </p:sp>
        <p:sp>
          <p:nvSpPr>
            <p:cNvPr id="699" name="Freeform: Shape 698">
              <a:extLst>
                <a:ext uri="{FF2B5EF4-FFF2-40B4-BE49-F238E27FC236}">
                  <a16:creationId xmlns:a16="http://schemas.microsoft.com/office/drawing/2014/main" id="{CE2BF214-3FC4-4056-8F84-DEA1C7D8F401}"/>
                </a:ext>
              </a:extLst>
            </p:cNvPr>
            <p:cNvSpPr/>
            <p:nvPr/>
          </p:nvSpPr>
          <p:spPr>
            <a:xfrm>
              <a:off x="3153112" y="4766277"/>
              <a:ext cx="97011" cy="51826"/>
            </a:xfrm>
            <a:custGeom>
              <a:avLst/>
              <a:gdLst>
                <a:gd name="connsiteX0" fmla="*/ 0 w 28341"/>
                <a:gd name="connsiteY0" fmla="*/ 0 h 47235"/>
                <a:gd name="connsiteX1" fmla="*/ 28341 w 28341"/>
                <a:gd name="connsiteY1" fmla="*/ 0 h 47235"/>
                <a:gd name="connsiteX2" fmla="*/ 28341 w 28341"/>
                <a:gd name="connsiteY2" fmla="*/ 47236 h 47235"/>
                <a:gd name="connsiteX3" fmla="*/ 0 w 28341"/>
                <a:gd name="connsiteY3" fmla="*/ 47236 h 47235"/>
              </a:gdLst>
              <a:ahLst/>
              <a:cxnLst>
                <a:cxn ang="0">
                  <a:pos x="connsiteX0" y="connsiteY0"/>
                </a:cxn>
                <a:cxn ang="0">
                  <a:pos x="connsiteX1" y="connsiteY1"/>
                </a:cxn>
                <a:cxn ang="0">
                  <a:pos x="connsiteX2" y="connsiteY2"/>
                </a:cxn>
                <a:cxn ang="0">
                  <a:pos x="connsiteX3" y="connsiteY3"/>
                </a:cxn>
              </a:cxnLst>
              <a:rect l="l" t="t" r="r" b="b"/>
              <a:pathLst>
                <a:path w="28341" h="47235">
                  <a:moveTo>
                    <a:pt x="0" y="0"/>
                  </a:moveTo>
                  <a:lnTo>
                    <a:pt x="28341" y="0"/>
                  </a:lnTo>
                  <a:lnTo>
                    <a:pt x="28341" y="47236"/>
                  </a:lnTo>
                  <a:lnTo>
                    <a:pt x="0" y="47236"/>
                  </a:lnTo>
                  <a:close/>
                </a:path>
              </a:pathLst>
            </a:custGeom>
            <a:grpFill/>
            <a:ln w="2144" cap="flat">
              <a:solidFill>
                <a:srgbClr val="FFFFFF"/>
              </a:solidFill>
              <a:prstDash val="solid"/>
              <a:miter/>
            </a:ln>
          </p:spPr>
          <p:txBody>
            <a:bodyPr rtlCol="0" anchor="ctr"/>
            <a:lstStyle/>
            <a:p>
              <a:endParaRPr lang="en-US" sz="825" dirty="0"/>
            </a:p>
          </p:txBody>
        </p:sp>
        <p:sp>
          <p:nvSpPr>
            <p:cNvPr id="700" name="Freeform: Shape 699">
              <a:extLst>
                <a:ext uri="{FF2B5EF4-FFF2-40B4-BE49-F238E27FC236}">
                  <a16:creationId xmlns:a16="http://schemas.microsoft.com/office/drawing/2014/main" id="{A187C1AB-658A-4EB2-8527-0219C969E807}"/>
                </a:ext>
              </a:extLst>
            </p:cNvPr>
            <p:cNvSpPr/>
            <p:nvPr/>
          </p:nvSpPr>
          <p:spPr>
            <a:xfrm>
              <a:off x="3059036" y="4766277"/>
              <a:ext cx="97011" cy="51826"/>
            </a:xfrm>
            <a:custGeom>
              <a:avLst/>
              <a:gdLst>
                <a:gd name="connsiteX0" fmla="*/ 0 w 28341"/>
                <a:gd name="connsiteY0" fmla="*/ 0 h 47235"/>
                <a:gd name="connsiteX1" fmla="*/ 28341 w 28341"/>
                <a:gd name="connsiteY1" fmla="*/ 0 h 47235"/>
                <a:gd name="connsiteX2" fmla="*/ 28341 w 28341"/>
                <a:gd name="connsiteY2" fmla="*/ 47236 h 47235"/>
                <a:gd name="connsiteX3" fmla="*/ 0 w 28341"/>
                <a:gd name="connsiteY3" fmla="*/ 47236 h 47235"/>
              </a:gdLst>
              <a:ahLst/>
              <a:cxnLst>
                <a:cxn ang="0">
                  <a:pos x="connsiteX0" y="connsiteY0"/>
                </a:cxn>
                <a:cxn ang="0">
                  <a:pos x="connsiteX1" y="connsiteY1"/>
                </a:cxn>
                <a:cxn ang="0">
                  <a:pos x="connsiteX2" y="connsiteY2"/>
                </a:cxn>
                <a:cxn ang="0">
                  <a:pos x="connsiteX3" y="connsiteY3"/>
                </a:cxn>
              </a:cxnLst>
              <a:rect l="l" t="t" r="r" b="b"/>
              <a:pathLst>
                <a:path w="28341" h="47235">
                  <a:moveTo>
                    <a:pt x="0" y="0"/>
                  </a:moveTo>
                  <a:lnTo>
                    <a:pt x="28341" y="0"/>
                  </a:lnTo>
                  <a:lnTo>
                    <a:pt x="28341" y="47236"/>
                  </a:lnTo>
                  <a:lnTo>
                    <a:pt x="0" y="47236"/>
                  </a:lnTo>
                  <a:close/>
                </a:path>
              </a:pathLst>
            </a:custGeom>
            <a:grpFill/>
            <a:ln w="2144" cap="flat">
              <a:solidFill>
                <a:srgbClr val="FFFFFF"/>
              </a:solidFill>
              <a:prstDash val="solid"/>
              <a:miter/>
            </a:ln>
          </p:spPr>
          <p:txBody>
            <a:bodyPr rtlCol="0" anchor="ctr"/>
            <a:lstStyle/>
            <a:p>
              <a:endParaRPr lang="en-US" sz="825" dirty="0"/>
            </a:p>
          </p:txBody>
        </p:sp>
        <p:sp>
          <p:nvSpPr>
            <p:cNvPr id="701" name="Freeform: Shape 700">
              <a:extLst>
                <a:ext uri="{FF2B5EF4-FFF2-40B4-BE49-F238E27FC236}">
                  <a16:creationId xmlns:a16="http://schemas.microsoft.com/office/drawing/2014/main" id="{580016D5-6A2B-4E40-981D-0791514472FB}"/>
                </a:ext>
              </a:extLst>
            </p:cNvPr>
            <p:cNvSpPr/>
            <p:nvPr/>
          </p:nvSpPr>
          <p:spPr>
            <a:xfrm>
              <a:off x="2773875" y="4766277"/>
              <a:ext cx="97011" cy="42404"/>
            </a:xfrm>
            <a:custGeom>
              <a:avLst/>
              <a:gdLst>
                <a:gd name="connsiteX0" fmla="*/ 0 w 28341"/>
                <a:gd name="connsiteY0" fmla="*/ 0 h 38647"/>
                <a:gd name="connsiteX1" fmla="*/ 28341 w 28341"/>
                <a:gd name="connsiteY1" fmla="*/ 0 h 38647"/>
                <a:gd name="connsiteX2" fmla="*/ 28341 w 28341"/>
                <a:gd name="connsiteY2" fmla="*/ 38647 h 38647"/>
                <a:gd name="connsiteX3" fmla="*/ 0 w 28341"/>
                <a:gd name="connsiteY3" fmla="*/ 38647 h 38647"/>
              </a:gdLst>
              <a:ahLst/>
              <a:cxnLst>
                <a:cxn ang="0">
                  <a:pos x="connsiteX0" y="connsiteY0"/>
                </a:cxn>
                <a:cxn ang="0">
                  <a:pos x="connsiteX1" y="connsiteY1"/>
                </a:cxn>
                <a:cxn ang="0">
                  <a:pos x="connsiteX2" y="connsiteY2"/>
                </a:cxn>
                <a:cxn ang="0">
                  <a:pos x="connsiteX3" y="connsiteY3"/>
                </a:cxn>
              </a:cxnLst>
              <a:rect l="l" t="t" r="r" b="b"/>
              <a:pathLst>
                <a:path w="28341" h="38647">
                  <a:moveTo>
                    <a:pt x="0" y="0"/>
                  </a:moveTo>
                  <a:lnTo>
                    <a:pt x="28341" y="0"/>
                  </a:lnTo>
                  <a:lnTo>
                    <a:pt x="28341" y="38647"/>
                  </a:lnTo>
                  <a:lnTo>
                    <a:pt x="0" y="38647"/>
                  </a:lnTo>
                  <a:close/>
                </a:path>
              </a:pathLst>
            </a:custGeom>
            <a:grpFill/>
            <a:ln w="2144" cap="flat">
              <a:solidFill>
                <a:srgbClr val="FFFFFF"/>
              </a:solidFill>
              <a:prstDash val="solid"/>
              <a:miter/>
            </a:ln>
          </p:spPr>
          <p:txBody>
            <a:bodyPr rtlCol="0" anchor="ctr"/>
            <a:lstStyle/>
            <a:p>
              <a:endParaRPr lang="en-US" sz="825" dirty="0"/>
            </a:p>
          </p:txBody>
        </p:sp>
        <p:sp>
          <p:nvSpPr>
            <p:cNvPr id="702" name="Freeform: Shape 701">
              <a:extLst>
                <a:ext uri="{FF2B5EF4-FFF2-40B4-BE49-F238E27FC236}">
                  <a16:creationId xmlns:a16="http://schemas.microsoft.com/office/drawing/2014/main" id="{EBB89DA7-61D6-4260-951C-9BFFDD1FE90D}"/>
                </a:ext>
              </a:extLst>
            </p:cNvPr>
            <p:cNvSpPr/>
            <p:nvPr/>
          </p:nvSpPr>
          <p:spPr>
            <a:xfrm>
              <a:off x="2585730" y="4766277"/>
              <a:ext cx="97011" cy="32981"/>
            </a:xfrm>
            <a:custGeom>
              <a:avLst/>
              <a:gdLst>
                <a:gd name="connsiteX0" fmla="*/ 0 w 28341"/>
                <a:gd name="connsiteY0" fmla="*/ 0 h 30059"/>
                <a:gd name="connsiteX1" fmla="*/ 28341 w 28341"/>
                <a:gd name="connsiteY1" fmla="*/ 0 h 30059"/>
                <a:gd name="connsiteX2" fmla="*/ 28341 w 28341"/>
                <a:gd name="connsiteY2" fmla="*/ 30059 h 30059"/>
                <a:gd name="connsiteX3" fmla="*/ 0 w 28341"/>
                <a:gd name="connsiteY3" fmla="*/ 30059 h 30059"/>
              </a:gdLst>
              <a:ahLst/>
              <a:cxnLst>
                <a:cxn ang="0">
                  <a:pos x="connsiteX0" y="connsiteY0"/>
                </a:cxn>
                <a:cxn ang="0">
                  <a:pos x="connsiteX1" y="connsiteY1"/>
                </a:cxn>
                <a:cxn ang="0">
                  <a:pos x="connsiteX2" y="connsiteY2"/>
                </a:cxn>
                <a:cxn ang="0">
                  <a:pos x="connsiteX3" y="connsiteY3"/>
                </a:cxn>
              </a:cxnLst>
              <a:rect l="l" t="t" r="r" b="b"/>
              <a:pathLst>
                <a:path w="28341" h="30059">
                  <a:moveTo>
                    <a:pt x="0" y="0"/>
                  </a:moveTo>
                  <a:lnTo>
                    <a:pt x="28341" y="0"/>
                  </a:lnTo>
                  <a:lnTo>
                    <a:pt x="28341" y="30059"/>
                  </a:lnTo>
                  <a:lnTo>
                    <a:pt x="0" y="30059"/>
                  </a:lnTo>
                  <a:close/>
                </a:path>
              </a:pathLst>
            </a:custGeom>
            <a:grpFill/>
            <a:ln w="2144" cap="flat">
              <a:solidFill>
                <a:srgbClr val="FFFFFF"/>
              </a:solidFill>
              <a:prstDash val="solid"/>
              <a:miter/>
            </a:ln>
          </p:spPr>
          <p:txBody>
            <a:bodyPr rtlCol="0" anchor="ctr"/>
            <a:lstStyle/>
            <a:p>
              <a:endParaRPr lang="en-US" sz="825" dirty="0"/>
            </a:p>
          </p:txBody>
        </p:sp>
        <p:sp>
          <p:nvSpPr>
            <p:cNvPr id="703" name="Freeform: Shape 702">
              <a:extLst>
                <a:ext uri="{FF2B5EF4-FFF2-40B4-BE49-F238E27FC236}">
                  <a16:creationId xmlns:a16="http://schemas.microsoft.com/office/drawing/2014/main" id="{8D98720F-7276-483A-85EA-5CD59B47AA38}"/>
                </a:ext>
              </a:extLst>
            </p:cNvPr>
            <p:cNvSpPr/>
            <p:nvPr/>
          </p:nvSpPr>
          <p:spPr>
            <a:xfrm>
              <a:off x="8555006" y="4768633"/>
              <a:ext cx="97011" cy="372077"/>
            </a:xfrm>
            <a:custGeom>
              <a:avLst/>
              <a:gdLst>
                <a:gd name="connsiteX0" fmla="*/ 0 w 28341"/>
                <a:gd name="connsiteY0" fmla="*/ 0 h 330649"/>
                <a:gd name="connsiteX1" fmla="*/ 28341 w 28341"/>
                <a:gd name="connsiteY1" fmla="*/ 0 h 330649"/>
                <a:gd name="connsiteX2" fmla="*/ 28341 w 28341"/>
                <a:gd name="connsiteY2" fmla="*/ 330649 h 330649"/>
                <a:gd name="connsiteX3" fmla="*/ 0 w 28341"/>
                <a:gd name="connsiteY3" fmla="*/ 330649 h 330649"/>
              </a:gdLst>
              <a:ahLst/>
              <a:cxnLst>
                <a:cxn ang="0">
                  <a:pos x="connsiteX0" y="connsiteY0"/>
                </a:cxn>
                <a:cxn ang="0">
                  <a:pos x="connsiteX1" y="connsiteY1"/>
                </a:cxn>
                <a:cxn ang="0">
                  <a:pos x="connsiteX2" y="connsiteY2"/>
                </a:cxn>
                <a:cxn ang="0">
                  <a:pos x="connsiteX3" y="connsiteY3"/>
                </a:cxn>
              </a:cxnLst>
              <a:rect l="l" t="t" r="r" b="b"/>
              <a:pathLst>
                <a:path w="28341" h="330649">
                  <a:moveTo>
                    <a:pt x="0" y="0"/>
                  </a:moveTo>
                  <a:lnTo>
                    <a:pt x="28341" y="0"/>
                  </a:lnTo>
                  <a:lnTo>
                    <a:pt x="28341" y="330649"/>
                  </a:lnTo>
                  <a:lnTo>
                    <a:pt x="0" y="330649"/>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704" name="Freeform: Shape 703">
              <a:extLst>
                <a:ext uri="{FF2B5EF4-FFF2-40B4-BE49-F238E27FC236}">
                  <a16:creationId xmlns:a16="http://schemas.microsoft.com/office/drawing/2014/main" id="{5EAE8C32-70C1-48AB-B920-FCABC6F58B67}"/>
                </a:ext>
              </a:extLst>
            </p:cNvPr>
            <p:cNvSpPr/>
            <p:nvPr/>
          </p:nvSpPr>
          <p:spPr>
            <a:xfrm>
              <a:off x="702782" y="4688061"/>
              <a:ext cx="97012" cy="76327"/>
            </a:xfrm>
            <a:custGeom>
              <a:avLst/>
              <a:gdLst>
                <a:gd name="connsiteX0" fmla="*/ 0 w 28341"/>
                <a:gd name="connsiteY0" fmla="*/ 0 h 69565"/>
                <a:gd name="connsiteX1" fmla="*/ 28341 w 28341"/>
                <a:gd name="connsiteY1" fmla="*/ 0 h 69565"/>
                <a:gd name="connsiteX2" fmla="*/ 28341 w 28341"/>
                <a:gd name="connsiteY2" fmla="*/ 69565 h 69565"/>
                <a:gd name="connsiteX3" fmla="*/ 0 w 28341"/>
                <a:gd name="connsiteY3" fmla="*/ 69565 h 69565"/>
              </a:gdLst>
              <a:ahLst/>
              <a:cxnLst>
                <a:cxn ang="0">
                  <a:pos x="connsiteX0" y="connsiteY0"/>
                </a:cxn>
                <a:cxn ang="0">
                  <a:pos x="connsiteX1" y="connsiteY1"/>
                </a:cxn>
                <a:cxn ang="0">
                  <a:pos x="connsiteX2" y="connsiteY2"/>
                </a:cxn>
                <a:cxn ang="0">
                  <a:pos x="connsiteX3" y="connsiteY3"/>
                </a:cxn>
              </a:cxnLst>
              <a:rect l="l" t="t" r="r" b="b"/>
              <a:pathLst>
                <a:path w="28341" h="69565">
                  <a:moveTo>
                    <a:pt x="0" y="0"/>
                  </a:moveTo>
                  <a:lnTo>
                    <a:pt x="28341" y="0"/>
                  </a:lnTo>
                  <a:lnTo>
                    <a:pt x="28341" y="69565"/>
                  </a:lnTo>
                  <a:lnTo>
                    <a:pt x="0" y="69565"/>
                  </a:lnTo>
                  <a:close/>
                </a:path>
              </a:pathLst>
            </a:custGeom>
            <a:grpFill/>
            <a:ln w="2144" cap="flat">
              <a:solidFill>
                <a:srgbClr val="FFFFFF"/>
              </a:solidFill>
              <a:prstDash val="solid"/>
              <a:miter/>
            </a:ln>
          </p:spPr>
          <p:txBody>
            <a:bodyPr rtlCol="0" anchor="ctr"/>
            <a:lstStyle/>
            <a:p>
              <a:endParaRPr lang="en-US" sz="825" dirty="0"/>
            </a:p>
          </p:txBody>
        </p:sp>
        <p:sp>
          <p:nvSpPr>
            <p:cNvPr id="705" name="Freeform: Shape 704">
              <a:extLst>
                <a:ext uri="{FF2B5EF4-FFF2-40B4-BE49-F238E27FC236}">
                  <a16:creationId xmlns:a16="http://schemas.microsoft.com/office/drawing/2014/main" id="{30754867-8373-4AD4-8B87-DECDD01FE96D}"/>
                </a:ext>
              </a:extLst>
            </p:cNvPr>
            <p:cNvSpPr/>
            <p:nvPr/>
          </p:nvSpPr>
          <p:spPr>
            <a:xfrm>
              <a:off x="608707" y="4673927"/>
              <a:ext cx="97012" cy="90461"/>
            </a:xfrm>
            <a:custGeom>
              <a:avLst/>
              <a:gdLst>
                <a:gd name="connsiteX0" fmla="*/ 0 w 28341"/>
                <a:gd name="connsiteY0" fmla="*/ 0 h 82447"/>
                <a:gd name="connsiteX1" fmla="*/ 28341 w 28341"/>
                <a:gd name="connsiteY1" fmla="*/ 0 h 82447"/>
                <a:gd name="connsiteX2" fmla="*/ 28341 w 28341"/>
                <a:gd name="connsiteY2" fmla="*/ 82448 h 82447"/>
                <a:gd name="connsiteX3" fmla="*/ 0 w 28341"/>
                <a:gd name="connsiteY3" fmla="*/ 82448 h 82447"/>
              </a:gdLst>
              <a:ahLst/>
              <a:cxnLst>
                <a:cxn ang="0">
                  <a:pos x="connsiteX0" y="connsiteY0"/>
                </a:cxn>
                <a:cxn ang="0">
                  <a:pos x="connsiteX1" y="connsiteY1"/>
                </a:cxn>
                <a:cxn ang="0">
                  <a:pos x="connsiteX2" y="connsiteY2"/>
                </a:cxn>
                <a:cxn ang="0">
                  <a:pos x="connsiteX3" y="connsiteY3"/>
                </a:cxn>
              </a:cxnLst>
              <a:rect l="l" t="t" r="r" b="b"/>
              <a:pathLst>
                <a:path w="28341" h="82447">
                  <a:moveTo>
                    <a:pt x="0" y="0"/>
                  </a:moveTo>
                  <a:lnTo>
                    <a:pt x="28341" y="0"/>
                  </a:lnTo>
                  <a:lnTo>
                    <a:pt x="28341" y="82448"/>
                  </a:lnTo>
                  <a:lnTo>
                    <a:pt x="0" y="82448"/>
                  </a:lnTo>
                  <a:close/>
                </a:path>
              </a:pathLst>
            </a:custGeom>
            <a:grpFill/>
            <a:ln w="2144" cap="flat">
              <a:solidFill>
                <a:srgbClr val="FFFFFF"/>
              </a:solidFill>
              <a:prstDash val="solid"/>
              <a:miter/>
            </a:ln>
          </p:spPr>
          <p:txBody>
            <a:bodyPr rtlCol="0" anchor="ctr"/>
            <a:lstStyle/>
            <a:p>
              <a:endParaRPr lang="en-US" sz="825" dirty="0"/>
            </a:p>
          </p:txBody>
        </p:sp>
        <p:sp>
          <p:nvSpPr>
            <p:cNvPr id="706" name="Freeform: Shape 705">
              <a:extLst>
                <a:ext uri="{FF2B5EF4-FFF2-40B4-BE49-F238E27FC236}">
                  <a16:creationId xmlns:a16="http://schemas.microsoft.com/office/drawing/2014/main" id="{2AA6C3F8-626D-47B1-8BA0-5F75FD0069E7}"/>
                </a:ext>
              </a:extLst>
            </p:cNvPr>
            <p:cNvSpPr/>
            <p:nvPr/>
          </p:nvSpPr>
          <p:spPr>
            <a:xfrm>
              <a:off x="513166" y="4655080"/>
              <a:ext cx="97012" cy="109308"/>
            </a:xfrm>
            <a:custGeom>
              <a:avLst/>
              <a:gdLst>
                <a:gd name="connsiteX0" fmla="*/ 0 w 28341"/>
                <a:gd name="connsiteY0" fmla="*/ 0 h 99624"/>
                <a:gd name="connsiteX1" fmla="*/ 28341 w 28341"/>
                <a:gd name="connsiteY1" fmla="*/ 0 h 99624"/>
                <a:gd name="connsiteX2" fmla="*/ 28341 w 28341"/>
                <a:gd name="connsiteY2" fmla="*/ 99624 h 99624"/>
                <a:gd name="connsiteX3" fmla="*/ 0 w 28341"/>
                <a:gd name="connsiteY3" fmla="*/ 99624 h 99624"/>
              </a:gdLst>
              <a:ahLst/>
              <a:cxnLst>
                <a:cxn ang="0">
                  <a:pos x="connsiteX0" y="connsiteY0"/>
                </a:cxn>
                <a:cxn ang="0">
                  <a:pos x="connsiteX1" y="connsiteY1"/>
                </a:cxn>
                <a:cxn ang="0">
                  <a:pos x="connsiteX2" y="connsiteY2"/>
                </a:cxn>
                <a:cxn ang="0">
                  <a:pos x="connsiteX3" y="connsiteY3"/>
                </a:cxn>
              </a:cxnLst>
              <a:rect l="l" t="t" r="r" b="b"/>
              <a:pathLst>
                <a:path w="28341" h="99624">
                  <a:moveTo>
                    <a:pt x="0" y="0"/>
                  </a:moveTo>
                  <a:lnTo>
                    <a:pt x="28341" y="0"/>
                  </a:lnTo>
                  <a:lnTo>
                    <a:pt x="28341" y="99624"/>
                  </a:lnTo>
                  <a:lnTo>
                    <a:pt x="0" y="99624"/>
                  </a:lnTo>
                  <a:close/>
                </a:path>
              </a:pathLst>
            </a:custGeom>
            <a:grpFill/>
            <a:ln w="2144" cap="flat">
              <a:solidFill>
                <a:srgbClr val="FFFFFF"/>
              </a:solidFill>
              <a:prstDash val="solid"/>
              <a:miter/>
            </a:ln>
          </p:spPr>
          <p:txBody>
            <a:bodyPr rtlCol="0" anchor="ctr"/>
            <a:lstStyle/>
            <a:p>
              <a:endParaRPr lang="en-US" sz="825" dirty="0"/>
            </a:p>
          </p:txBody>
        </p:sp>
        <p:sp>
          <p:nvSpPr>
            <p:cNvPr id="707" name="Freeform: Shape 706">
              <a:extLst>
                <a:ext uri="{FF2B5EF4-FFF2-40B4-BE49-F238E27FC236}">
                  <a16:creationId xmlns:a16="http://schemas.microsoft.com/office/drawing/2014/main" id="{FC4E2689-791E-4D7C-83D6-2A8D71B2B58E}"/>
                </a:ext>
              </a:extLst>
            </p:cNvPr>
            <p:cNvSpPr/>
            <p:nvPr/>
          </p:nvSpPr>
          <p:spPr>
            <a:xfrm>
              <a:off x="419091" y="4640946"/>
              <a:ext cx="97012" cy="123442"/>
            </a:xfrm>
            <a:custGeom>
              <a:avLst/>
              <a:gdLst>
                <a:gd name="connsiteX0" fmla="*/ 0 w 28341"/>
                <a:gd name="connsiteY0" fmla="*/ 0 h 112506"/>
                <a:gd name="connsiteX1" fmla="*/ 28341 w 28341"/>
                <a:gd name="connsiteY1" fmla="*/ 0 h 112506"/>
                <a:gd name="connsiteX2" fmla="*/ 28341 w 28341"/>
                <a:gd name="connsiteY2" fmla="*/ 112507 h 112506"/>
                <a:gd name="connsiteX3" fmla="*/ 0 w 28341"/>
                <a:gd name="connsiteY3" fmla="*/ 112507 h 112506"/>
              </a:gdLst>
              <a:ahLst/>
              <a:cxnLst>
                <a:cxn ang="0">
                  <a:pos x="connsiteX0" y="connsiteY0"/>
                </a:cxn>
                <a:cxn ang="0">
                  <a:pos x="connsiteX1" y="connsiteY1"/>
                </a:cxn>
                <a:cxn ang="0">
                  <a:pos x="connsiteX2" y="connsiteY2"/>
                </a:cxn>
                <a:cxn ang="0">
                  <a:pos x="connsiteX3" y="connsiteY3"/>
                </a:cxn>
              </a:cxnLst>
              <a:rect l="l" t="t" r="r" b="b"/>
              <a:pathLst>
                <a:path w="28341" h="112506">
                  <a:moveTo>
                    <a:pt x="0" y="0"/>
                  </a:moveTo>
                  <a:lnTo>
                    <a:pt x="28341" y="0"/>
                  </a:lnTo>
                  <a:lnTo>
                    <a:pt x="28341" y="112507"/>
                  </a:lnTo>
                  <a:lnTo>
                    <a:pt x="0" y="112507"/>
                  </a:lnTo>
                  <a:close/>
                </a:path>
              </a:pathLst>
            </a:custGeom>
            <a:grpFill/>
            <a:ln w="2144" cap="flat">
              <a:solidFill>
                <a:srgbClr val="FFFFFF"/>
              </a:solidFill>
              <a:prstDash val="solid"/>
              <a:miter/>
            </a:ln>
          </p:spPr>
          <p:txBody>
            <a:bodyPr rtlCol="0" anchor="ctr"/>
            <a:lstStyle/>
            <a:p>
              <a:endParaRPr lang="en-US" sz="825" dirty="0"/>
            </a:p>
          </p:txBody>
        </p:sp>
        <p:sp>
          <p:nvSpPr>
            <p:cNvPr id="708" name="Freeform: Shape 707">
              <a:extLst>
                <a:ext uri="{FF2B5EF4-FFF2-40B4-BE49-F238E27FC236}">
                  <a16:creationId xmlns:a16="http://schemas.microsoft.com/office/drawing/2014/main" id="{9A966B82-D9B9-4C0D-B1B3-012394878AD3}"/>
                </a:ext>
              </a:extLst>
            </p:cNvPr>
            <p:cNvSpPr/>
            <p:nvPr/>
          </p:nvSpPr>
          <p:spPr>
            <a:xfrm>
              <a:off x="229475" y="4603254"/>
              <a:ext cx="97012" cy="161134"/>
            </a:xfrm>
            <a:custGeom>
              <a:avLst/>
              <a:gdLst>
                <a:gd name="connsiteX0" fmla="*/ 0 w 28341"/>
                <a:gd name="connsiteY0" fmla="*/ 0 h 146859"/>
                <a:gd name="connsiteX1" fmla="*/ 28341 w 28341"/>
                <a:gd name="connsiteY1" fmla="*/ 0 h 146859"/>
                <a:gd name="connsiteX2" fmla="*/ 28341 w 28341"/>
                <a:gd name="connsiteY2" fmla="*/ 146860 h 146859"/>
                <a:gd name="connsiteX3" fmla="*/ 0 w 28341"/>
                <a:gd name="connsiteY3" fmla="*/ 146860 h 146859"/>
              </a:gdLst>
              <a:ahLst/>
              <a:cxnLst>
                <a:cxn ang="0">
                  <a:pos x="connsiteX0" y="connsiteY0"/>
                </a:cxn>
                <a:cxn ang="0">
                  <a:pos x="connsiteX1" y="connsiteY1"/>
                </a:cxn>
                <a:cxn ang="0">
                  <a:pos x="connsiteX2" y="connsiteY2"/>
                </a:cxn>
                <a:cxn ang="0">
                  <a:pos x="connsiteX3" y="connsiteY3"/>
                </a:cxn>
              </a:cxnLst>
              <a:rect l="l" t="t" r="r" b="b"/>
              <a:pathLst>
                <a:path w="28341" h="146859">
                  <a:moveTo>
                    <a:pt x="0" y="0"/>
                  </a:moveTo>
                  <a:lnTo>
                    <a:pt x="28341" y="0"/>
                  </a:lnTo>
                  <a:lnTo>
                    <a:pt x="28341" y="146860"/>
                  </a:lnTo>
                  <a:lnTo>
                    <a:pt x="0" y="146860"/>
                  </a:lnTo>
                  <a:close/>
                </a:path>
              </a:pathLst>
            </a:custGeom>
            <a:grpFill/>
            <a:ln w="2144" cap="flat">
              <a:solidFill>
                <a:srgbClr val="FFFFFF"/>
              </a:solidFill>
              <a:prstDash val="solid"/>
              <a:miter/>
            </a:ln>
          </p:spPr>
          <p:txBody>
            <a:bodyPr rtlCol="0" anchor="ctr"/>
            <a:lstStyle/>
            <a:p>
              <a:endParaRPr lang="en-US" sz="825" dirty="0"/>
            </a:p>
          </p:txBody>
        </p:sp>
        <p:sp>
          <p:nvSpPr>
            <p:cNvPr id="709" name="Freeform: Shape 708">
              <a:extLst>
                <a:ext uri="{FF2B5EF4-FFF2-40B4-BE49-F238E27FC236}">
                  <a16:creationId xmlns:a16="http://schemas.microsoft.com/office/drawing/2014/main" id="{12DFAC93-BBE4-4C31-B5B7-96BB48FB319F}"/>
                </a:ext>
              </a:extLst>
            </p:cNvPr>
            <p:cNvSpPr/>
            <p:nvPr/>
          </p:nvSpPr>
          <p:spPr>
            <a:xfrm>
              <a:off x="39856" y="4580639"/>
              <a:ext cx="97012" cy="183749"/>
            </a:xfrm>
            <a:custGeom>
              <a:avLst/>
              <a:gdLst>
                <a:gd name="connsiteX0" fmla="*/ 0 w 28341"/>
                <a:gd name="connsiteY0" fmla="*/ 0 h 164036"/>
                <a:gd name="connsiteX1" fmla="*/ 28341 w 28341"/>
                <a:gd name="connsiteY1" fmla="*/ 0 h 164036"/>
                <a:gd name="connsiteX2" fmla="*/ 28341 w 28341"/>
                <a:gd name="connsiteY2" fmla="*/ 164036 h 164036"/>
                <a:gd name="connsiteX3" fmla="*/ 0 w 28341"/>
                <a:gd name="connsiteY3" fmla="*/ 164036 h 164036"/>
              </a:gdLst>
              <a:ahLst/>
              <a:cxnLst>
                <a:cxn ang="0">
                  <a:pos x="connsiteX0" y="connsiteY0"/>
                </a:cxn>
                <a:cxn ang="0">
                  <a:pos x="connsiteX1" y="connsiteY1"/>
                </a:cxn>
                <a:cxn ang="0">
                  <a:pos x="connsiteX2" y="connsiteY2"/>
                </a:cxn>
                <a:cxn ang="0">
                  <a:pos x="connsiteX3" y="connsiteY3"/>
                </a:cxn>
              </a:cxnLst>
              <a:rect l="l" t="t" r="r" b="b"/>
              <a:pathLst>
                <a:path w="28341" h="164036">
                  <a:moveTo>
                    <a:pt x="0" y="0"/>
                  </a:moveTo>
                  <a:lnTo>
                    <a:pt x="28341" y="0"/>
                  </a:lnTo>
                  <a:lnTo>
                    <a:pt x="28341" y="164036"/>
                  </a:lnTo>
                  <a:lnTo>
                    <a:pt x="0" y="164036"/>
                  </a:lnTo>
                  <a:close/>
                </a:path>
              </a:pathLst>
            </a:custGeom>
            <a:grpFill/>
            <a:ln w="2144" cap="flat">
              <a:solidFill>
                <a:srgbClr val="FFFFFF"/>
              </a:solidFill>
              <a:prstDash val="solid"/>
              <a:miter/>
            </a:ln>
          </p:spPr>
          <p:txBody>
            <a:bodyPr rtlCol="0" anchor="ctr"/>
            <a:lstStyle/>
            <a:p>
              <a:endParaRPr lang="en-US" sz="825" dirty="0"/>
            </a:p>
          </p:txBody>
        </p:sp>
        <p:sp>
          <p:nvSpPr>
            <p:cNvPr id="710" name="Freeform: Shape 709">
              <a:extLst>
                <a:ext uri="{FF2B5EF4-FFF2-40B4-BE49-F238E27FC236}">
                  <a16:creationId xmlns:a16="http://schemas.microsoft.com/office/drawing/2014/main" id="{FD1E5BE1-BDF3-4C4B-B359-1BA6E376920C}"/>
                </a:ext>
              </a:extLst>
            </p:cNvPr>
            <p:cNvSpPr/>
            <p:nvPr/>
          </p:nvSpPr>
          <p:spPr>
            <a:xfrm>
              <a:off x="-55691" y="4565561"/>
              <a:ext cx="97012" cy="198827"/>
            </a:xfrm>
            <a:custGeom>
              <a:avLst/>
              <a:gdLst>
                <a:gd name="connsiteX0" fmla="*/ 0 w 28341"/>
                <a:gd name="connsiteY0" fmla="*/ 0 h 181213"/>
                <a:gd name="connsiteX1" fmla="*/ 28341 w 28341"/>
                <a:gd name="connsiteY1" fmla="*/ 0 h 181213"/>
                <a:gd name="connsiteX2" fmla="*/ 28341 w 28341"/>
                <a:gd name="connsiteY2" fmla="*/ 181213 h 181213"/>
                <a:gd name="connsiteX3" fmla="*/ 0 w 28341"/>
                <a:gd name="connsiteY3" fmla="*/ 181213 h 181213"/>
              </a:gdLst>
              <a:ahLst/>
              <a:cxnLst>
                <a:cxn ang="0">
                  <a:pos x="connsiteX0" y="connsiteY0"/>
                </a:cxn>
                <a:cxn ang="0">
                  <a:pos x="connsiteX1" y="connsiteY1"/>
                </a:cxn>
                <a:cxn ang="0">
                  <a:pos x="connsiteX2" y="connsiteY2"/>
                </a:cxn>
                <a:cxn ang="0">
                  <a:pos x="connsiteX3" y="connsiteY3"/>
                </a:cxn>
              </a:cxnLst>
              <a:rect l="l" t="t" r="r" b="b"/>
              <a:pathLst>
                <a:path w="28341" h="181213">
                  <a:moveTo>
                    <a:pt x="0" y="0"/>
                  </a:moveTo>
                  <a:lnTo>
                    <a:pt x="28341" y="0"/>
                  </a:lnTo>
                  <a:lnTo>
                    <a:pt x="28341" y="181213"/>
                  </a:lnTo>
                  <a:lnTo>
                    <a:pt x="0" y="181213"/>
                  </a:lnTo>
                  <a:close/>
                </a:path>
              </a:pathLst>
            </a:custGeom>
            <a:grpFill/>
            <a:ln w="2144" cap="flat">
              <a:solidFill>
                <a:srgbClr val="FFFFFF"/>
              </a:solidFill>
              <a:prstDash val="solid"/>
              <a:miter/>
            </a:ln>
          </p:spPr>
          <p:txBody>
            <a:bodyPr rtlCol="0" anchor="ctr"/>
            <a:lstStyle/>
            <a:p>
              <a:endParaRPr lang="en-US" sz="825" dirty="0"/>
            </a:p>
          </p:txBody>
        </p:sp>
        <p:sp>
          <p:nvSpPr>
            <p:cNvPr id="711" name="Freeform: Shape 710">
              <a:extLst>
                <a:ext uri="{FF2B5EF4-FFF2-40B4-BE49-F238E27FC236}">
                  <a16:creationId xmlns:a16="http://schemas.microsoft.com/office/drawing/2014/main" id="{6CC569B8-BCEF-4108-8539-8BA494868C19}"/>
                </a:ext>
              </a:extLst>
            </p:cNvPr>
            <p:cNvSpPr/>
            <p:nvPr/>
          </p:nvSpPr>
          <p:spPr>
            <a:xfrm>
              <a:off x="-151234" y="4556138"/>
              <a:ext cx="97012" cy="208250"/>
            </a:xfrm>
            <a:custGeom>
              <a:avLst/>
              <a:gdLst>
                <a:gd name="connsiteX0" fmla="*/ 0 w 28341"/>
                <a:gd name="connsiteY0" fmla="*/ 0 h 189801"/>
                <a:gd name="connsiteX1" fmla="*/ 28341 w 28341"/>
                <a:gd name="connsiteY1" fmla="*/ 0 h 189801"/>
                <a:gd name="connsiteX2" fmla="*/ 28341 w 28341"/>
                <a:gd name="connsiteY2" fmla="*/ 189801 h 189801"/>
                <a:gd name="connsiteX3" fmla="*/ 0 w 28341"/>
                <a:gd name="connsiteY3" fmla="*/ 189801 h 189801"/>
              </a:gdLst>
              <a:ahLst/>
              <a:cxnLst>
                <a:cxn ang="0">
                  <a:pos x="connsiteX0" y="connsiteY0"/>
                </a:cxn>
                <a:cxn ang="0">
                  <a:pos x="connsiteX1" y="connsiteY1"/>
                </a:cxn>
                <a:cxn ang="0">
                  <a:pos x="connsiteX2" y="connsiteY2"/>
                </a:cxn>
                <a:cxn ang="0">
                  <a:pos x="connsiteX3" y="connsiteY3"/>
                </a:cxn>
              </a:cxnLst>
              <a:rect l="l" t="t" r="r" b="b"/>
              <a:pathLst>
                <a:path w="28341" h="189801">
                  <a:moveTo>
                    <a:pt x="0" y="0"/>
                  </a:moveTo>
                  <a:lnTo>
                    <a:pt x="28341" y="0"/>
                  </a:lnTo>
                  <a:lnTo>
                    <a:pt x="28341" y="189801"/>
                  </a:lnTo>
                  <a:lnTo>
                    <a:pt x="0" y="189801"/>
                  </a:lnTo>
                  <a:close/>
                </a:path>
              </a:pathLst>
            </a:custGeom>
            <a:grpFill/>
            <a:ln w="2144" cap="flat">
              <a:solidFill>
                <a:srgbClr val="FFFFFF"/>
              </a:solidFill>
              <a:prstDash val="solid"/>
              <a:miter/>
            </a:ln>
          </p:spPr>
          <p:txBody>
            <a:bodyPr rtlCol="0" anchor="ctr"/>
            <a:lstStyle/>
            <a:p>
              <a:endParaRPr lang="en-US" sz="825" dirty="0"/>
            </a:p>
          </p:txBody>
        </p:sp>
        <p:sp>
          <p:nvSpPr>
            <p:cNvPr id="712" name="Freeform: Shape 711">
              <a:extLst>
                <a:ext uri="{FF2B5EF4-FFF2-40B4-BE49-F238E27FC236}">
                  <a16:creationId xmlns:a16="http://schemas.microsoft.com/office/drawing/2014/main" id="{B3191753-AF53-4FE6-B020-DA384D30B408}"/>
                </a:ext>
              </a:extLst>
            </p:cNvPr>
            <p:cNvSpPr/>
            <p:nvPr/>
          </p:nvSpPr>
          <p:spPr>
            <a:xfrm>
              <a:off x="-245307" y="4556138"/>
              <a:ext cx="97012" cy="208250"/>
            </a:xfrm>
            <a:custGeom>
              <a:avLst/>
              <a:gdLst>
                <a:gd name="connsiteX0" fmla="*/ 0 w 28341"/>
                <a:gd name="connsiteY0" fmla="*/ 0 h 189801"/>
                <a:gd name="connsiteX1" fmla="*/ 28341 w 28341"/>
                <a:gd name="connsiteY1" fmla="*/ 0 h 189801"/>
                <a:gd name="connsiteX2" fmla="*/ 28341 w 28341"/>
                <a:gd name="connsiteY2" fmla="*/ 189801 h 189801"/>
                <a:gd name="connsiteX3" fmla="*/ 0 w 28341"/>
                <a:gd name="connsiteY3" fmla="*/ 189801 h 189801"/>
              </a:gdLst>
              <a:ahLst/>
              <a:cxnLst>
                <a:cxn ang="0">
                  <a:pos x="connsiteX0" y="connsiteY0"/>
                </a:cxn>
                <a:cxn ang="0">
                  <a:pos x="connsiteX1" y="connsiteY1"/>
                </a:cxn>
                <a:cxn ang="0">
                  <a:pos x="connsiteX2" y="connsiteY2"/>
                </a:cxn>
                <a:cxn ang="0">
                  <a:pos x="connsiteX3" y="connsiteY3"/>
                </a:cxn>
              </a:cxnLst>
              <a:rect l="l" t="t" r="r" b="b"/>
              <a:pathLst>
                <a:path w="28341" h="189801">
                  <a:moveTo>
                    <a:pt x="0" y="0"/>
                  </a:moveTo>
                  <a:lnTo>
                    <a:pt x="28341" y="0"/>
                  </a:lnTo>
                  <a:lnTo>
                    <a:pt x="28341" y="189801"/>
                  </a:lnTo>
                  <a:lnTo>
                    <a:pt x="0" y="189801"/>
                  </a:lnTo>
                  <a:close/>
                </a:path>
              </a:pathLst>
            </a:custGeom>
            <a:grpFill/>
            <a:ln w="2144" cap="flat">
              <a:solidFill>
                <a:srgbClr val="FFFFFF"/>
              </a:solidFill>
              <a:prstDash val="solid"/>
              <a:miter/>
            </a:ln>
          </p:spPr>
          <p:txBody>
            <a:bodyPr rtlCol="0" anchor="ctr"/>
            <a:lstStyle/>
            <a:p>
              <a:endParaRPr lang="en-US" sz="825" dirty="0"/>
            </a:p>
          </p:txBody>
        </p:sp>
        <p:sp>
          <p:nvSpPr>
            <p:cNvPr id="713" name="Freeform: Shape 712">
              <a:extLst>
                <a:ext uri="{FF2B5EF4-FFF2-40B4-BE49-F238E27FC236}">
                  <a16:creationId xmlns:a16="http://schemas.microsoft.com/office/drawing/2014/main" id="{868F52DE-837A-412E-908B-C61002D18535}"/>
                </a:ext>
              </a:extLst>
            </p:cNvPr>
            <p:cNvSpPr/>
            <p:nvPr/>
          </p:nvSpPr>
          <p:spPr>
            <a:xfrm>
              <a:off x="-814161" y="4461907"/>
              <a:ext cx="97012" cy="302481"/>
            </a:xfrm>
            <a:custGeom>
              <a:avLst/>
              <a:gdLst>
                <a:gd name="connsiteX0" fmla="*/ 0 w 28341"/>
                <a:gd name="connsiteY0" fmla="*/ 0 h 275684"/>
                <a:gd name="connsiteX1" fmla="*/ 28341 w 28341"/>
                <a:gd name="connsiteY1" fmla="*/ 0 h 275684"/>
                <a:gd name="connsiteX2" fmla="*/ 28341 w 28341"/>
                <a:gd name="connsiteY2" fmla="*/ 275684 h 275684"/>
                <a:gd name="connsiteX3" fmla="*/ 0 w 28341"/>
                <a:gd name="connsiteY3" fmla="*/ 275684 h 275684"/>
              </a:gdLst>
              <a:ahLst/>
              <a:cxnLst>
                <a:cxn ang="0">
                  <a:pos x="connsiteX0" y="connsiteY0"/>
                </a:cxn>
                <a:cxn ang="0">
                  <a:pos x="connsiteX1" y="connsiteY1"/>
                </a:cxn>
                <a:cxn ang="0">
                  <a:pos x="connsiteX2" y="connsiteY2"/>
                </a:cxn>
                <a:cxn ang="0">
                  <a:pos x="connsiteX3" y="connsiteY3"/>
                </a:cxn>
              </a:cxnLst>
              <a:rect l="l" t="t" r="r" b="b"/>
              <a:pathLst>
                <a:path w="28341" h="275684">
                  <a:moveTo>
                    <a:pt x="0" y="0"/>
                  </a:moveTo>
                  <a:lnTo>
                    <a:pt x="28341" y="0"/>
                  </a:lnTo>
                  <a:lnTo>
                    <a:pt x="28341" y="275684"/>
                  </a:lnTo>
                  <a:lnTo>
                    <a:pt x="0" y="275684"/>
                  </a:lnTo>
                  <a:close/>
                </a:path>
              </a:pathLst>
            </a:custGeom>
            <a:grpFill/>
            <a:ln w="2144" cap="flat">
              <a:solidFill>
                <a:srgbClr val="FFFFFF"/>
              </a:solidFill>
              <a:prstDash val="solid"/>
              <a:miter/>
            </a:ln>
          </p:spPr>
          <p:txBody>
            <a:bodyPr rtlCol="0" anchor="ctr"/>
            <a:lstStyle/>
            <a:p>
              <a:endParaRPr lang="en-US" sz="825" dirty="0"/>
            </a:p>
          </p:txBody>
        </p:sp>
        <p:sp>
          <p:nvSpPr>
            <p:cNvPr id="714" name="Freeform: Shape 713">
              <a:extLst>
                <a:ext uri="{FF2B5EF4-FFF2-40B4-BE49-F238E27FC236}">
                  <a16:creationId xmlns:a16="http://schemas.microsoft.com/office/drawing/2014/main" id="{7D5265BB-F695-4AF1-8E68-DD9CE1C6873F}"/>
                </a:ext>
              </a:extLst>
            </p:cNvPr>
            <p:cNvSpPr/>
            <p:nvPr/>
          </p:nvSpPr>
          <p:spPr>
            <a:xfrm>
              <a:off x="-1194861" y="4392175"/>
              <a:ext cx="97012" cy="372213"/>
            </a:xfrm>
            <a:custGeom>
              <a:avLst/>
              <a:gdLst>
                <a:gd name="connsiteX0" fmla="*/ 0 w 28341"/>
                <a:gd name="connsiteY0" fmla="*/ 0 h 344390"/>
                <a:gd name="connsiteX1" fmla="*/ 28341 w 28341"/>
                <a:gd name="connsiteY1" fmla="*/ 0 h 344390"/>
                <a:gd name="connsiteX2" fmla="*/ 28341 w 28341"/>
                <a:gd name="connsiteY2" fmla="*/ 344391 h 344390"/>
                <a:gd name="connsiteX3" fmla="*/ 0 w 28341"/>
                <a:gd name="connsiteY3" fmla="*/ 344391 h 344390"/>
              </a:gdLst>
              <a:ahLst/>
              <a:cxnLst>
                <a:cxn ang="0">
                  <a:pos x="connsiteX0" y="connsiteY0"/>
                </a:cxn>
                <a:cxn ang="0">
                  <a:pos x="connsiteX1" y="connsiteY1"/>
                </a:cxn>
                <a:cxn ang="0">
                  <a:pos x="connsiteX2" y="connsiteY2"/>
                </a:cxn>
                <a:cxn ang="0">
                  <a:pos x="connsiteX3" y="connsiteY3"/>
                </a:cxn>
              </a:cxnLst>
              <a:rect l="l" t="t" r="r" b="b"/>
              <a:pathLst>
                <a:path w="28341" h="344390">
                  <a:moveTo>
                    <a:pt x="0" y="0"/>
                  </a:moveTo>
                  <a:lnTo>
                    <a:pt x="28341" y="0"/>
                  </a:lnTo>
                  <a:lnTo>
                    <a:pt x="28341" y="344391"/>
                  </a:lnTo>
                  <a:lnTo>
                    <a:pt x="0" y="344391"/>
                  </a:lnTo>
                  <a:close/>
                </a:path>
              </a:pathLst>
            </a:custGeom>
            <a:grpFill/>
            <a:ln w="2144" cap="flat">
              <a:solidFill>
                <a:srgbClr val="FFFFFF"/>
              </a:solidFill>
              <a:prstDash val="solid"/>
              <a:miter/>
            </a:ln>
          </p:spPr>
          <p:txBody>
            <a:bodyPr rtlCol="0" anchor="ctr"/>
            <a:lstStyle/>
            <a:p>
              <a:endParaRPr lang="en-US" sz="825" dirty="0"/>
            </a:p>
          </p:txBody>
        </p:sp>
        <p:sp>
          <p:nvSpPr>
            <p:cNvPr id="715" name="Freeform: Shape 714">
              <a:extLst>
                <a:ext uri="{FF2B5EF4-FFF2-40B4-BE49-F238E27FC236}">
                  <a16:creationId xmlns:a16="http://schemas.microsoft.com/office/drawing/2014/main" id="{96484680-F16E-4605-AC6A-99E3A199C104}"/>
                </a:ext>
              </a:extLst>
            </p:cNvPr>
            <p:cNvSpPr/>
            <p:nvPr/>
          </p:nvSpPr>
          <p:spPr>
            <a:xfrm>
              <a:off x="-1574099" y="4127386"/>
              <a:ext cx="97012" cy="637001"/>
            </a:xfrm>
            <a:custGeom>
              <a:avLst/>
              <a:gdLst>
                <a:gd name="connsiteX0" fmla="*/ 0 w 28341"/>
                <a:gd name="connsiteY0" fmla="*/ 0 h 580568"/>
                <a:gd name="connsiteX1" fmla="*/ 28341 w 28341"/>
                <a:gd name="connsiteY1" fmla="*/ 0 h 580568"/>
                <a:gd name="connsiteX2" fmla="*/ 28341 w 28341"/>
                <a:gd name="connsiteY2" fmla="*/ 580569 h 580568"/>
                <a:gd name="connsiteX3" fmla="*/ 0 w 28341"/>
                <a:gd name="connsiteY3" fmla="*/ 580569 h 580568"/>
              </a:gdLst>
              <a:ahLst/>
              <a:cxnLst>
                <a:cxn ang="0">
                  <a:pos x="connsiteX0" y="connsiteY0"/>
                </a:cxn>
                <a:cxn ang="0">
                  <a:pos x="connsiteX1" y="connsiteY1"/>
                </a:cxn>
                <a:cxn ang="0">
                  <a:pos x="connsiteX2" y="connsiteY2"/>
                </a:cxn>
                <a:cxn ang="0">
                  <a:pos x="connsiteX3" y="connsiteY3"/>
                </a:cxn>
              </a:cxnLst>
              <a:rect l="l" t="t" r="r" b="b"/>
              <a:pathLst>
                <a:path w="28341" h="580568">
                  <a:moveTo>
                    <a:pt x="0" y="0"/>
                  </a:moveTo>
                  <a:lnTo>
                    <a:pt x="28341" y="0"/>
                  </a:lnTo>
                  <a:lnTo>
                    <a:pt x="28341" y="580569"/>
                  </a:lnTo>
                  <a:lnTo>
                    <a:pt x="0" y="580569"/>
                  </a:lnTo>
                  <a:close/>
                </a:path>
              </a:pathLst>
            </a:custGeom>
            <a:grpFill/>
            <a:ln w="2144" cap="flat">
              <a:solidFill>
                <a:srgbClr val="FFFFFF"/>
              </a:solidFill>
              <a:prstDash val="solid"/>
              <a:miter/>
            </a:ln>
          </p:spPr>
          <p:txBody>
            <a:bodyPr rtlCol="0" anchor="ctr"/>
            <a:lstStyle/>
            <a:p>
              <a:endParaRPr lang="en-US" sz="825" dirty="0"/>
            </a:p>
          </p:txBody>
        </p:sp>
        <p:sp>
          <p:nvSpPr>
            <p:cNvPr id="716" name="Freeform: Shape 715">
              <a:extLst>
                <a:ext uri="{FF2B5EF4-FFF2-40B4-BE49-F238E27FC236}">
                  <a16:creationId xmlns:a16="http://schemas.microsoft.com/office/drawing/2014/main" id="{BEA6744E-D662-4362-8842-2C304E19F3B4}"/>
                </a:ext>
              </a:extLst>
            </p:cNvPr>
            <p:cNvSpPr/>
            <p:nvPr/>
          </p:nvSpPr>
          <p:spPr>
            <a:xfrm>
              <a:off x="3721962" y="4766277"/>
              <a:ext cx="97011" cy="80096"/>
            </a:xfrm>
            <a:custGeom>
              <a:avLst/>
              <a:gdLst>
                <a:gd name="connsiteX0" fmla="*/ 0 w 28341"/>
                <a:gd name="connsiteY0" fmla="*/ 0 h 73000"/>
                <a:gd name="connsiteX1" fmla="*/ 28341 w 28341"/>
                <a:gd name="connsiteY1" fmla="*/ 0 h 73000"/>
                <a:gd name="connsiteX2" fmla="*/ 28341 w 28341"/>
                <a:gd name="connsiteY2" fmla="*/ 73000 h 73000"/>
                <a:gd name="connsiteX3" fmla="*/ 0 w 28341"/>
                <a:gd name="connsiteY3" fmla="*/ 73000 h 73000"/>
              </a:gdLst>
              <a:ahLst/>
              <a:cxnLst>
                <a:cxn ang="0">
                  <a:pos x="connsiteX0" y="connsiteY0"/>
                </a:cxn>
                <a:cxn ang="0">
                  <a:pos x="connsiteX1" y="connsiteY1"/>
                </a:cxn>
                <a:cxn ang="0">
                  <a:pos x="connsiteX2" y="connsiteY2"/>
                </a:cxn>
                <a:cxn ang="0">
                  <a:pos x="connsiteX3" y="connsiteY3"/>
                </a:cxn>
              </a:cxnLst>
              <a:rect l="l" t="t" r="r" b="b"/>
              <a:pathLst>
                <a:path w="28341" h="73000">
                  <a:moveTo>
                    <a:pt x="0" y="0"/>
                  </a:moveTo>
                  <a:lnTo>
                    <a:pt x="28341" y="0"/>
                  </a:lnTo>
                  <a:lnTo>
                    <a:pt x="28341" y="73000"/>
                  </a:lnTo>
                  <a:lnTo>
                    <a:pt x="0" y="73000"/>
                  </a:lnTo>
                  <a:close/>
                </a:path>
              </a:pathLst>
            </a:custGeom>
            <a:grpFill/>
            <a:ln w="2144" cap="flat">
              <a:solidFill>
                <a:srgbClr val="FFFFFF"/>
              </a:solidFill>
              <a:prstDash val="solid"/>
              <a:miter/>
            </a:ln>
          </p:spPr>
          <p:txBody>
            <a:bodyPr rtlCol="0" anchor="ctr"/>
            <a:lstStyle/>
            <a:p>
              <a:endParaRPr lang="en-US" sz="825" dirty="0"/>
            </a:p>
          </p:txBody>
        </p:sp>
      </p:grpSp>
      <p:grpSp>
        <p:nvGrpSpPr>
          <p:cNvPr id="537" name="Group 536">
            <a:extLst>
              <a:ext uri="{FF2B5EF4-FFF2-40B4-BE49-F238E27FC236}">
                <a16:creationId xmlns:a16="http://schemas.microsoft.com/office/drawing/2014/main" id="{2DD8B4CE-9908-48AB-B983-6BE402658305}"/>
              </a:ext>
            </a:extLst>
          </p:cNvPr>
          <p:cNvGrpSpPr/>
          <p:nvPr/>
        </p:nvGrpSpPr>
        <p:grpSpPr>
          <a:xfrm>
            <a:off x="6399815" y="1855865"/>
            <a:ext cx="3898052" cy="1687991"/>
            <a:chOff x="-1668171" y="3939866"/>
            <a:chExt cx="14962139" cy="2006653"/>
          </a:xfrm>
        </p:grpSpPr>
        <p:sp>
          <p:nvSpPr>
            <p:cNvPr id="607" name="Freeform: Shape 606">
              <a:extLst>
                <a:ext uri="{FF2B5EF4-FFF2-40B4-BE49-F238E27FC236}">
                  <a16:creationId xmlns:a16="http://schemas.microsoft.com/office/drawing/2014/main" id="{CCAEB162-3B46-408A-94CD-5B19DB93381C}"/>
                </a:ext>
              </a:extLst>
            </p:cNvPr>
            <p:cNvSpPr/>
            <p:nvPr/>
          </p:nvSpPr>
          <p:spPr>
            <a:xfrm>
              <a:off x="12250338" y="4768633"/>
              <a:ext cx="97011" cy="855153"/>
            </a:xfrm>
            <a:custGeom>
              <a:avLst/>
              <a:gdLst>
                <a:gd name="connsiteX0" fmla="*/ 0 w 28341"/>
                <a:gd name="connsiteY0" fmla="*/ 0 h 764358"/>
                <a:gd name="connsiteX1" fmla="*/ 28341 w 28341"/>
                <a:gd name="connsiteY1" fmla="*/ 0 h 764358"/>
                <a:gd name="connsiteX2" fmla="*/ 28341 w 28341"/>
                <a:gd name="connsiteY2" fmla="*/ 764358 h 764358"/>
                <a:gd name="connsiteX3" fmla="*/ 0 w 28341"/>
                <a:gd name="connsiteY3" fmla="*/ 764358 h 764358"/>
              </a:gdLst>
              <a:ahLst/>
              <a:cxnLst>
                <a:cxn ang="0">
                  <a:pos x="connsiteX0" y="connsiteY0"/>
                </a:cxn>
                <a:cxn ang="0">
                  <a:pos x="connsiteX1" y="connsiteY1"/>
                </a:cxn>
                <a:cxn ang="0">
                  <a:pos x="connsiteX2" y="connsiteY2"/>
                </a:cxn>
                <a:cxn ang="0">
                  <a:pos x="connsiteX3" y="connsiteY3"/>
                </a:cxn>
              </a:cxnLst>
              <a:rect l="l" t="t" r="r" b="b"/>
              <a:pathLst>
                <a:path w="28341" h="764358">
                  <a:moveTo>
                    <a:pt x="0" y="0"/>
                  </a:moveTo>
                  <a:lnTo>
                    <a:pt x="28341" y="0"/>
                  </a:lnTo>
                  <a:lnTo>
                    <a:pt x="28341" y="764358"/>
                  </a:lnTo>
                  <a:lnTo>
                    <a:pt x="0" y="764358"/>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08" name="Freeform: Shape 607">
              <a:extLst>
                <a:ext uri="{FF2B5EF4-FFF2-40B4-BE49-F238E27FC236}">
                  <a16:creationId xmlns:a16="http://schemas.microsoft.com/office/drawing/2014/main" id="{2D37DC24-5523-4BAC-86F0-883A8068C690}"/>
                </a:ext>
              </a:extLst>
            </p:cNvPr>
            <p:cNvSpPr/>
            <p:nvPr/>
          </p:nvSpPr>
          <p:spPr>
            <a:xfrm>
              <a:off x="11871103" y="4768633"/>
              <a:ext cx="97011" cy="783756"/>
            </a:xfrm>
            <a:custGeom>
              <a:avLst/>
              <a:gdLst>
                <a:gd name="connsiteX0" fmla="*/ 0 w 28341"/>
                <a:gd name="connsiteY0" fmla="*/ 0 h 725710"/>
                <a:gd name="connsiteX1" fmla="*/ 28341 w 28341"/>
                <a:gd name="connsiteY1" fmla="*/ 0 h 725710"/>
                <a:gd name="connsiteX2" fmla="*/ 28341 w 28341"/>
                <a:gd name="connsiteY2" fmla="*/ 725711 h 725710"/>
                <a:gd name="connsiteX3" fmla="*/ 0 w 28341"/>
                <a:gd name="connsiteY3" fmla="*/ 725711 h 725710"/>
              </a:gdLst>
              <a:ahLst/>
              <a:cxnLst>
                <a:cxn ang="0">
                  <a:pos x="connsiteX0" y="connsiteY0"/>
                </a:cxn>
                <a:cxn ang="0">
                  <a:pos x="connsiteX1" y="connsiteY1"/>
                </a:cxn>
                <a:cxn ang="0">
                  <a:pos x="connsiteX2" y="connsiteY2"/>
                </a:cxn>
                <a:cxn ang="0">
                  <a:pos x="connsiteX3" y="connsiteY3"/>
                </a:cxn>
              </a:cxnLst>
              <a:rect l="l" t="t" r="r" b="b"/>
              <a:pathLst>
                <a:path w="28341" h="725710">
                  <a:moveTo>
                    <a:pt x="0" y="0"/>
                  </a:moveTo>
                  <a:lnTo>
                    <a:pt x="28341" y="0"/>
                  </a:lnTo>
                  <a:lnTo>
                    <a:pt x="28341" y="725711"/>
                  </a:lnTo>
                  <a:lnTo>
                    <a:pt x="0" y="725711"/>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609" name="Freeform: Shape 608">
              <a:extLst>
                <a:ext uri="{FF2B5EF4-FFF2-40B4-BE49-F238E27FC236}">
                  <a16:creationId xmlns:a16="http://schemas.microsoft.com/office/drawing/2014/main" id="{7D322F0C-937D-421E-BB1A-6346D8210497}"/>
                </a:ext>
              </a:extLst>
            </p:cNvPr>
            <p:cNvSpPr/>
            <p:nvPr/>
          </p:nvSpPr>
          <p:spPr>
            <a:xfrm>
              <a:off x="11681488" y="4768633"/>
              <a:ext cx="97011" cy="767981"/>
            </a:xfrm>
            <a:custGeom>
              <a:avLst/>
              <a:gdLst>
                <a:gd name="connsiteX0" fmla="*/ 0 w 28341"/>
                <a:gd name="connsiteY0" fmla="*/ 0 h 699945"/>
                <a:gd name="connsiteX1" fmla="*/ 28341 w 28341"/>
                <a:gd name="connsiteY1" fmla="*/ 0 h 699945"/>
                <a:gd name="connsiteX2" fmla="*/ 28341 w 28341"/>
                <a:gd name="connsiteY2" fmla="*/ 699946 h 699945"/>
                <a:gd name="connsiteX3" fmla="*/ 0 w 28341"/>
                <a:gd name="connsiteY3" fmla="*/ 699946 h 699945"/>
              </a:gdLst>
              <a:ahLst/>
              <a:cxnLst>
                <a:cxn ang="0">
                  <a:pos x="connsiteX0" y="connsiteY0"/>
                </a:cxn>
                <a:cxn ang="0">
                  <a:pos x="connsiteX1" y="connsiteY1"/>
                </a:cxn>
                <a:cxn ang="0">
                  <a:pos x="connsiteX2" y="connsiteY2"/>
                </a:cxn>
                <a:cxn ang="0">
                  <a:pos x="connsiteX3" y="connsiteY3"/>
                </a:cxn>
              </a:cxnLst>
              <a:rect l="l" t="t" r="r" b="b"/>
              <a:pathLst>
                <a:path w="28341" h="699945">
                  <a:moveTo>
                    <a:pt x="0" y="0"/>
                  </a:moveTo>
                  <a:lnTo>
                    <a:pt x="28341" y="0"/>
                  </a:lnTo>
                  <a:lnTo>
                    <a:pt x="28341" y="699946"/>
                  </a:lnTo>
                  <a:lnTo>
                    <a:pt x="0" y="699946"/>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610" name="Freeform: Shape 609">
              <a:extLst>
                <a:ext uri="{FF2B5EF4-FFF2-40B4-BE49-F238E27FC236}">
                  <a16:creationId xmlns:a16="http://schemas.microsoft.com/office/drawing/2014/main" id="{ED147FBC-F1A5-4168-A433-C13D9812EDA7}"/>
                </a:ext>
              </a:extLst>
            </p:cNvPr>
            <p:cNvSpPr/>
            <p:nvPr/>
          </p:nvSpPr>
          <p:spPr>
            <a:xfrm>
              <a:off x="11208178" y="4768633"/>
              <a:ext cx="97011" cy="704377"/>
            </a:xfrm>
            <a:custGeom>
              <a:avLst/>
              <a:gdLst>
                <a:gd name="connsiteX0" fmla="*/ 0 w 28341"/>
                <a:gd name="connsiteY0" fmla="*/ 0 h 631239"/>
                <a:gd name="connsiteX1" fmla="*/ 28341 w 28341"/>
                <a:gd name="connsiteY1" fmla="*/ 0 h 631239"/>
                <a:gd name="connsiteX2" fmla="*/ 28341 w 28341"/>
                <a:gd name="connsiteY2" fmla="*/ 631240 h 631239"/>
                <a:gd name="connsiteX3" fmla="*/ 0 w 28341"/>
                <a:gd name="connsiteY3" fmla="*/ 631240 h 631239"/>
              </a:gdLst>
              <a:ahLst/>
              <a:cxnLst>
                <a:cxn ang="0">
                  <a:pos x="connsiteX0" y="connsiteY0"/>
                </a:cxn>
                <a:cxn ang="0">
                  <a:pos x="connsiteX1" y="connsiteY1"/>
                </a:cxn>
                <a:cxn ang="0">
                  <a:pos x="connsiteX2" y="connsiteY2"/>
                </a:cxn>
                <a:cxn ang="0">
                  <a:pos x="connsiteX3" y="connsiteY3"/>
                </a:cxn>
              </a:cxnLst>
              <a:rect l="l" t="t" r="r" b="b"/>
              <a:pathLst>
                <a:path w="28341" h="631239">
                  <a:moveTo>
                    <a:pt x="0" y="0"/>
                  </a:moveTo>
                  <a:lnTo>
                    <a:pt x="28341" y="0"/>
                  </a:lnTo>
                  <a:lnTo>
                    <a:pt x="28341" y="631240"/>
                  </a:lnTo>
                  <a:lnTo>
                    <a:pt x="0" y="631240"/>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11" name="Freeform: Shape 610">
              <a:extLst>
                <a:ext uri="{FF2B5EF4-FFF2-40B4-BE49-F238E27FC236}">
                  <a16:creationId xmlns:a16="http://schemas.microsoft.com/office/drawing/2014/main" id="{5E8A5953-3E5E-4C43-B1C5-BFEFC4871E2A}"/>
                </a:ext>
              </a:extLst>
            </p:cNvPr>
            <p:cNvSpPr/>
            <p:nvPr/>
          </p:nvSpPr>
          <p:spPr>
            <a:xfrm>
              <a:off x="11018562" y="4768633"/>
              <a:ext cx="97011" cy="676859"/>
            </a:xfrm>
            <a:custGeom>
              <a:avLst/>
              <a:gdLst>
                <a:gd name="connsiteX0" fmla="*/ 0 w 28341"/>
                <a:gd name="connsiteY0" fmla="*/ 0 h 609768"/>
                <a:gd name="connsiteX1" fmla="*/ 28341 w 28341"/>
                <a:gd name="connsiteY1" fmla="*/ 0 h 609768"/>
                <a:gd name="connsiteX2" fmla="*/ 28341 w 28341"/>
                <a:gd name="connsiteY2" fmla="*/ 609769 h 609768"/>
                <a:gd name="connsiteX3" fmla="*/ 0 w 28341"/>
                <a:gd name="connsiteY3" fmla="*/ 609769 h 609768"/>
              </a:gdLst>
              <a:ahLst/>
              <a:cxnLst>
                <a:cxn ang="0">
                  <a:pos x="connsiteX0" y="connsiteY0"/>
                </a:cxn>
                <a:cxn ang="0">
                  <a:pos x="connsiteX1" y="connsiteY1"/>
                </a:cxn>
                <a:cxn ang="0">
                  <a:pos x="connsiteX2" y="connsiteY2"/>
                </a:cxn>
                <a:cxn ang="0">
                  <a:pos x="connsiteX3" y="connsiteY3"/>
                </a:cxn>
              </a:cxnLst>
              <a:rect l="l" t="t" r="r" b="b"/>
              <a:pathLst>
                <a:path w="28341" h="609768">
                  <a:moveTo>
                    <a:pt x="0" y="0"/>
                  </a:moveTo>
                  <a:lnTo>
                    <a:pt x="28341" y="0"/>
                  </a:lnTo>
                  <a:lnTo>
                    <a:pt x="28341" y="609769"/>
                  </a:lnTo>
                  <a:lnTo>
                    <a:pt x="0" y="609769"/>
                  </a:lnTo>
                  <a:close/>
                </a:path>
              </a:pathLst>
            </a:custGeom>
            <a:solidFill>
              <a:srgbClr val="003865"/>
            </a:solidFill>
            <a:ln w="2144" cap="flat">
              <a:solidFill>
                <a:srgbClr val="FFFFFF"/>
              </a:solidFill>
              <a:prstDash val="solid"/>
              <a:miter/>
            </a:ln>
          </p:spPr>
          <p:txBody>
            <a:bodyPr rtlCol="0" anchor="ctr"/>
            <a:lstStyle/>
            <a:p>
              <a:endParaRPr lang="en-US" sz="825" dirty="0"/>
            </a:p>
          </p:txBody>
        </p:sp>
        <p:sp>
          <p:nvSpPr>
            <p:cNvPr id="612" name="Freeform: Shape 611">
              <a:extLst>
                <a:ext uri="{FF2B5EF4-FFF2-40B4-BE49-F238E27FC236}">
                  <a16:creationId xmlns:a16="http://schemas.microsoft.com/office/drawing/2014/main" id="{5797CAD0-9FC7-4344-BAFF-F77C08FBBAD9}"/>
                </a:ext>
              </a:extLst>
            </p:cNvPr>
            <p:cNvSpPr/>
            <p:nvPr/>
          </p:nvSpPr>
          <p:spPr>
            <a:xfrm>
              <a:off x="10923016" y="4768633"/>
              <a:ext cx="97011" cy="664327"/>
            </a:xfrm>
            <a:custGeom>
              <a:avLst/>
              <a:gdLst>
                <a:gd name="connsiteX0" fmla="*/ 0 w 28341"/>
                <a:gd name="connsiteY0" fmla="*/ 0 h 605474"/>
                <a:gd name="connsiteX1" fmla="*/ 28341 w 28341"/>
                <a:gd name="connsiteY1" fmla="*/ 0 h 605474"/>
                <a:gd name="connsiteX2" fmla="*/ 28341 w 28341"/>
                <a:gd name="connsiteY2" fmla="*/ 605475 h 605474"/>
                <a:gd name="connsiteX3" fmla="*/ 0 w 28341"/>
                <a:gd name="connsiteY3" fmla="*/ 605475 h 605474"/>
              </a:gdLst>
              <a:ahLst/>
              <a:cxnLst>
                <a:cxn ang="0">
                  <a:pos x="connsiteX0" y="connsiteY0"/>
                </a:cxn>
                <a:cxn ang="0">
                  <a:pos x="connsiteX1" y="connsiteY1"/>
                </a:cxn>
                <a:cxn ang="0">
                  <a:pos x="connsiteX2" y="connsiteY2"/>
                </a:cxn>
                <a:cxn ang="0">
                  <a:pos x="connsiteX3" y="connsiteY3"/>
                </a:cxn>
              </a:cxnLst>
              <a:rect l="l" t="t" r="r" b="b"/>
              <a:pathLst>
                <a:path w="28341" h="605474">
                  <a:moveTo>
                    <a:pt x="0" y="0"/>
                  </a:moveTo>
                  <a:lnTo>
                    <a:pt x="28341" y="0"/>
                  </a:lnTo>
                  <a:lnTo>
                    <a:pt x="28341" y="605475"/>
                  </a:lnTo>
                  <a:lnTo>
                    <a:pt x="0" y="605475"/>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13" name="Freeform: Shape 612">
              <a:extLst>
                <a:ext uri="{FF2B5EF4-FFF2-40B4-BE49-F238E27FC236}">
                  <a16:creationId xmlns:a16="http://schemas.microsoft.com/office/drawing/2014/main" id="{1C413C95-3FE7-4F19-992E-C1709EEF2562}"/>
                </a:ext>
              </a:extLst>
            </p:cNvPr>
            <p:cNvSpPr/>
            <p:nvPr/>
          </p:nvSpPr>
          <p:spPr>
            <a:xfrm>
              <a:off x="8080226" y="4768633"/>
              <a:ext cx="97011" cy="336876"/>
            </a:xfrm>
            <a:custGeom>
              <a:avLst/>
              <a:gdLst>
                <a:gd name="connsiteX0" fmla="*/ 0 w 28341"/>
                <a:gd name="connsiteY0" fmla="*/ 0 h 302737"/>
                <a:gd name="connsiteX1" fmla="*/ 28341 w 28341"/>
                <a:gd name="connsiteY1" fmla="*/ 0 h 302737"/>
                <a:gd name="connsiteX2" fmla="*/ 28341 w 28341"/>
                <a:gd name="connsiteY2" fmla="*/ 302737 h 302737"/>
                <a:gd name="connsiteX3" fmla="*/ 0 w 28341"/>
                <a:gd name="connsiteY3" fmla="*/ 302737 h 302737"/>
              </a:gdLst>
              <a:ahLst/>
              <a:cxnLst>
                <a:cxn ang="0">
                  <a:pos x="connsiteX0" y="connsiteY0"/>
                </a:cxn>
                <a:cxn ang="0">
                  <a:pos x="connsiteX1" y="connsiteY1"/>
                </a:cxn>
                <a:cxn ang="0">
                  <a:pos x="connsiteX2" y="connsiteY2"/>
                </a:cxn>
                <a:cxn ang="0">
                  <a:pos x="connsiteX3" y="connsiteY3"/>
                </a:cxn>
              </a:cxnLst>
              <a:rect l="l" t="t" r="r" b="b"/>
              <a:pathLst>
                <a:path w="28341" h="302737">
                  <a:moveTo>
                    <a:pt x="0" y="0"/>
                  </a:moveTo>
                  <a:lnTo>
                    <a:pt x="28341" y="0"/>
                  </a:lnTo>
                  <a:lnTo>
                    <a:pt x="28341" y="302737"/>
                  </a:lnTo>
                  <a:lnTo>
                    <a:pt x="0" y="302737"/>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14" name="Freeform: Shape 613">
              <a:extLst>
                <a:ext uri="{FF2B5EF4-FFF2-40B4-BE49-F238E27FC236}">
                  <a16:creationId xmlns:a16="http://schemas.microsoft.com/office/drawing/2014/main" id="{673DB7BA-3D53-485D-BB74-6072FDD4C5BC}"/>
                </a:ext>
              </a:extLst>
            </p:cNvPr>
            <p:cNvSpPr/>
            <p:nvPr/>
          </p:nvSpPr>
          <p:spPr>
            <a:xfrm>
              <a:off x="7892076" y="4768633"/>
              <a:ext cx="97011" cy="329808"/>
            </a:xfrm>
            <a:custGeom>
              <a:avLst/>
              <a:gdLst>
                <a:gd name="connsiteX0" fmla="*/ 0 w 28341"/>
                <a:gd name="connsiteY0" fmla="*/ 0 h 296296"/>
                <a:gd name="connsiteX1" fmla="*/ 28341 w 28341"/>
                <a:gd name="connsiteY1" fmla="*/ 0 h 296296"/>
                <a:gd name="connsiteX2" fmla="*/ 28341 w 28341"/>
                <a:gd name="connsiteY2" fmla="*/ 296296 h 296296"/>
                <a:gd name="connsiteX3" fmla="*/ 0 w 28341"/>
                <a:gd name="connsiteY3" fmla="*/ 296296 h 296296"/>
              </a:gdLst>
              <a:ahLst/>
              <a:cxnLst>
                <a:cxn ang="0">
                  <a:pos x="connsiteX0" y="connsiteY0"/>
                </a:cxn>
                <a:cxn ang="0">
                  <a:pos x="connsiteX1" y="connsiteY1"/>
                </a:cxn>
                <a:cxn ang="0">
                  <a:pos x="connsiteX2" y="connsiteY2"/>
                </a:cxn>
                <a:cxn ang="0">
                  <a:pos x="connsiteX3" y="connsiteY3"/>
                </a:cxn>
              </a:cxnLst>
              <a:rect l="l" t="t" r="r" b="b"/>
              <a:pathLst>
                <a:path w="28341" h="296296">
                  <a:moveTo>
                    <a:pt x="0" y="0"/>
                  </a:moveTo>
                  <a:lnTo>
                    <a:pt x="28341" y="0"/>
                  </a:lnTo>
                  <a:lnTo>
                    <a:pt x="28341" y="296296"/>
                  </a:lnTo>
                  <a:lnTo>
                    <a:pt x="0" y="296296"/>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15" name="Freeform: Shape 614">
              <a:extLst>
                <a:ext uri="{FF2B5EF4-FFF2-40B4-BE49-F238E27FC236}">
                  <a16:creationId xmlns:a16="http://schemas.microsoft.com/office/drawing/2014/main" id="{694C0AC8-F173-49C8-A7FD-D5BC3EC33806}"/>
                </a:ext>
              </a:extLst>
            </p:cNvPr>
            <p:cNvSpPr/>
            <p:nvPr/>
          </p:nvSpPr>
          <p:spPr>
            <a:xfrm>
              <a:off x="6375137" y="4768633"/>
              <a:ext cx="97011" cy="202596"/>
            </a:xfrm>
            <a:custGeom>
              <a:avLst/>
              <a:gdLst>
                <a:gd name="connsiteX0" fmla="*/ 0 w 28341"/>
                <a:gd name="connsiteY0" fmla="*/ 0 h 188942"/>
                <a:gd name="connsiteX1" fmla="*/ 28341 w 28341"/>
                <a:gd name="connsiteY1" fmla="*/ 0 h 188942"/>
                <a:gd name="connsiteX2" fmla="*/ 28341 w 28341"/>
                <a:gd name="connsiteY2" fmla="*/ 188942 h 188942"/>
                <a:gd name="connsiteX3" fmla="*/ 0 w 28341"/>
                <a:gd name="connsiteY3" fmla="*/ 188942 h 188942"/>
              </a:gdLst>
              <a:ahLst/>
              <a:cxnLst>
                <a:cxn ang="0">
                  <a:pos x="connsiteX0" y="connsiteY0"/>
                </a:cxn>
                <a:cxn ang="0">
                  <a:pos x="connsiteX1" y="connsiteY1"/>
                </a:cxn>
                <a:cxn ang="0">
                  <a:pos x="connsiteX2" y="connsiteY2"/>
                </a:cxn>
                <a:cxn ang="0">
                  <a:pos x="connsiteX3" y="connsiteY3"/>
                </a:cxn>
              </a:cxnLst>
              <a:rect l="l" t="t" r="r" b="b"/>
              <a:pathLst>
                <a:path w="28341" h="188942">
                  <a:moveTo>
                    <a:pt x="0" y="0"/>
                  </a:moveTo>
                  <a:lnTo>
                    <a:pt x="28341" y="0"/>
                  </a:lnTo>
                  <a:lnTo>
                    <a:pt x="28341" y="188942"/>
                  </a:lnTo>
                  <a:lnTo>
                    <a:pt x="0" y="188942"/>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16" name="Freeform: Shape 615">
              <a:extLst>
                <a:ext uri="{FF2B5EF4-FFF2-40B4-BE49-F238E27FC236}">
                  <a16:creationId xmlns:a16="http://schemas.microsoft.com/office/drawing/2014/main" id="{FD18F47A-C136-4FD7-A7C4-78307A41DAF0}"/>
                </a:ext>
              </a:extLst>
            </p:cNvPr>
            <p:cNvSpPr/>
            <p:nvPr/>
          </p:nvSpPr>
          <p:spPr>
            <a:xfrm>
              <a:off x="5616668" y="4768632"/>
              <a:ext cx="97012" cy="146748"/>
            </a:xfrm>
            <a:custGeom>
              <a:avLst/>
              <a:gdLst>
                <a:gd name="connsiteX0" fmla="*/ 0 w 28341"/>
                <a:gd name="connsiteY0" fmla="*/ 0 h 133118"/>
                <a:gd name="connsiteX1" fmla="*/ 28341 w 28341"/>
                <a:gd name="connsiteY1" fmla="*/ 0 h 133118"/>
                <a:gd name="connsiteX2" fmla="*/ 28341 w 28341"/>
                <a:gd name="connsiteY2" fmla="*/ 133119 h 133118"/>
                <a:gd name="connsiteX3" fmla="*/ 0 w 28341"/>
                <a:gd name="connsiteY3" fmla="*/ 133119 h 133118"/>
              </a:gdLst>
              <a:ahLst/>
              <a:cxnLst>
                <a:cxn ang="0">
                  <a:pos x="connsiteX0" y="connsiteY0"/>
                </a:cxn>
                <a:cxn ang="0">
                  <a:pos x="connsiteX1" y="connsiteY1"/>
                </a:cxn>
                <a:cxn ang="0">
                  <a:pos x="connsiteX2" y="connsiteY2"/>
                </a:cxn>
                <a:cxn ang="0">
                  <a:pos x="connsiteX3" y="connsiteY3"/>
                </a:cxn>
              </a:cxnLst>
              <a:rect l="l" t="t" r="r" b="b"/>
              <a:pathLst>
                <a:path w="28341" h="133118">
                  <a:moveTo>
                    <a:pt x="0" y="0"/>
                  </a:moveTo>
                  <a:lnTo>
                    <a:pt x="28341" y="0"/>
                  </a:lnTo>
                  <a:lnTo>
                    <a:pt x="28341" y="133119"/>
                  </a:lnTo>
                  <a:lnTo>
                    <a:pt x="0" y="133119"/>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17" name="Freeform: Shape 616">
              <a:extLst>
                <a:ext uri="{FF2B5EF4-FFF2-40B4-BE49-F238E27FC236}">
                  <a16:creationId xmlns:a16="http://schemas.microsoft.com/office/drawing/2014/main" id="{C6DB9D15-2928-464A-9B9C-478CBB931D41}"/>
                </a:ext>
              </a:extLst>
            </p:cNvPr>
            <p:cNvSpPr/>
            <p:nvPr/>
          </p:nvSpPr>
          <p:spPr>
            <a:xfrm>
              <a:off x="5522593" y="4768632"/>
              <a:ext cx="97012" cy="146748"/>
            </a:xfrm>
            <a:custGeom>
              <a:avLst/>
              <a:gdLst>
                <a:gd name="connsiteX0" fmla="*/ 0 w 28341"/>
                <a:gd name="connsiteY0" fmla="*/ 0 h 128824"/>
                <a:gd name="connsiteX1" fmla="*/ 28341 w 28341"/>
                <a:gd name="connsiteY1" fmla="*/ 0 h 128824"/>
                <a:gd name="connsiteX2" fmla="*/ 28341 w 28341"/>
                <a:gd name="connsiteY2" fmla="*/ 128824 h 128824"/>
                <a:gd name="connsiteX3" fmla="*/ 0 w 28341"/>
                <a:gd name="connsiteY3" fmla="*/ 128824 h 128824"/>
              </a:gdLst>
              <a:ahLst/>
              <a:cxnLst>
                <a:cxn ang="0">
                  <a:pos x="connsiteX0" y="connsiteY0"/>
                </a:cxn>
                <a:cxn ang="0">
                  <a:pos x="connsiteX1" y="connsiteY1"/>
                </a:cxn>
                <a:cxn ang="0">
                  <a:pos x="connsiteX2" y="connsiteY2"/>
                </a:cxn>
                <a:cxn ang="0">
                  <a:pos x="connsiteX3" y="connsiteY3"/>
                </a:cxn>
              </a:cxnLst>
              <a:rect l="l" t="t" r="r" b="b"/>
              <a:pathLst>
                <a:path w="28341" h="128824">
                  <a:moveTo>
                    <a:pt x="0" y="0"/>
                  </a:moveTo>
                  <a:lnTo>
                    <a:pt x="28341" y="0"/>
                  </a:lnTo>
                  <a:lnTo>
                    <a:pt x="28341" y="128824"/>
                  </a:lnTo>
                  <a:lnTo>
                    <a:pt x="0" y="128824"/>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18" name="Freeform: Shape 617">
              <a:extLst>
                <a:ext uri="{FF2B5EF4-FFF2-40B4-BE49-F238E27FC236}">
                  <a16:creationId xmlns:a16="http://schemas.microsoft.com/office/drawing/2014/main" id="{882150FD-7943-4121-B430-A9A7156AB14C}"/>
                </a:ext>
              </a:extLst>
            </p:cNvPr>
            <p:cNvSpPr/>
            <p:nvPr/>
          </p:nvSpPr>
          <p:spPr>
            <a:xfrm>
              <a:off x="4670053" y="4766277"/>
              <a:ext cx="97011" cy="127213"/>
            </a:xfrm>
            <a:custGeom>
              <a:avLst/>
              <a:gdLst>
                <a:gd name="connsiteX0" fmla="*/ 0 w 28341"/>
                <a:gd name="connsiteY0" fmla="*/ 0 h 113794"/>
                <a:gd name="connsiteX1" fmla="*/ 28341 w 28341"/>
                <a:gd name="connsiteY1" fmla="*/ 0 h 113794"/>
                <a:gd name="connsiteX2" fmla="*/ 28341 w 28341"/>
                <a:gd name="connsiteY2" fmla="*/ 113795 h 113794"/>
                <a:gd name="connsiteX3" fmla="*/ 0 w 28341"/>
                <a:gd name="connsiteY3" fmla="*/ 113795 h 113794"/>
              </a:gdLst>
              <a:ahLst/>
              <a:cxnLst>
                <a:cxn ang="0">
                  <a:pos x="connsiteX0" y="connsiteY0"/>
                </a:cxn>
                <a:cxn ang="0">
                  <a:pos x="connsiteX1" y="connsiteY1"/>
                </a:cxn>
                <a:cxn ang="0">
                  <a:pos x="connsiteX2" y="connsiteY2"/>
                </a:cxn>
                <a:cxn ang="0">
                  <a:pos x="connsiteX3" y="connsiteY3"/>
                </a:cxn>
              </a:cxnLst>
              <a:rect l="l" t="t" r="r" b="b"/>
              <a:pathLst>
                <a:path w="28341" h="113794">
                  <a:moveTo>
                    <a:pt x="0" y="0"/>
                  </a:moveTo>
                  <a:lnTo>
                    <a:pt x="28341" y="0"/>
                  </a:lnTo>
                  <a:lnTo>
                    <a:pt x="28341" y="113795"/>
                  </a:lnTo>
                  <a:lnTo>
                    <a:pt x="0" y="113795"/>
                  </a:lnTo>
                  <a:close/>
                </a:path>
              </a:pathLst>
            </a:custGeom>
            <a:solidFill>
              <a:srgbClr val="003865"/>
            </a:solidFill>
            <a:ln w="2144" cap="flat">
              <a:solidFill>
                <a:srgbClr val="FFFFFF"/>
              </a:solidFill>
              <a:prstDash val="solid"/>
              <a:miter/>
            </a:ln>
          </p:spPr>
          <p:txBody>
            <a:bodyPr rtlCol="0" anchor="ctr"/>
            <a:lstStyle/>
            <a:p>
              <a:endParaRPr lang="en-US" sz="825" dirty="0"/>
            </a:p>
          </p:txBody>
        </p:sp>
        <p:sp>
          <p:nvSpPr>
            <p:cNvPr id="619" name="Freeform: Shape 618">
              <a:extLst>
                <a:ext uri="{FF2B5EF4-FFF2-40B4-BE49-F238E27FC236}">
                  <a16:creationId xmlns:a16="http://schemas.microsoft.com/office/drawing/2014/main" id="{EC999AD6-B3D8-4BFC-AEEB-3ECC2C3D589C}"/>
                </a:ext>
              </a:extLst>
            </p:cNvPr>
            <p:cNvSpPr/>
            <p:nvPr/>
          </p:nvSpPr>
          <p:spPr>
            <a:xfrm>
              <a:off x="3627889" y="4766277"/>
              <a:ext cx="97011" cy="75384"/>
            </a:xfrm>
            <a:custGeom>
              <a:avLst/>
              <a:gdLst>
                <a:gd name="connsiteX0" fmla="*/ 0 w 28341"/>
                <a:gd name="connsiteY0" fmla="*/ 0 h 68706"/>
                <a:gd name="connsiteX1" fmla="*/ 28341 w 28341"/>
                <a:gd name="connsiteY1" fmla="*/ 0 h 68706"/>
                <a:gd name="connsiteX2" fmla="*/ 28341 w 28341"/>
                <a:gd name="connsiteY2" fmla="*/ 68706 h 68706"/>
                <a:gd name="connsiteX3" fmla="*/ 0 w 28341"/>
                <a:gd name="connsiteY3" fmla="*/ 68706 h 68706"/>
              </a:gdLst>
              <a:ahLst/>
              <a:cxnLst>
                <a:cxn ang="0">
                  <a:pos x="connsiteX0" y="connsiteY0"/>
                </a:cxn>
                <a:cxn ang="0">
                  <a:pos x="connsiteX1" y="connsiteY1"/>
                </a:cxn>
                <a:cxn ang="0">
                  <a:pos x="connsiteX2" y="connsiteY2"/>
                </a:cxn>
                <a:cxn ang="0">
                  <a:pos x="connsiteX3" y="connsiteY3"/>
                </a:cxn>
              </a:cxnLst>
              <a:rect l="l" t="t" r="r" b="b"/>
              <a:pathLst>
                <a:path w="28341" h="68706">
                  <a:moveTo>
                    <a:pt x="0" y="0"/>
                  </a:moveTo>
                  <a:lnTo>
                    <a:pt x="28341" y="0"/>
                  </a:lnTo>
                  <a:lnTo>
                    <a:pt x="28341" y="68706"/>
                  </a:lnTo>
                  <a:lnTo>
                    <a:pt x="0" y="68706"/>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20" name="Freeform: Shape 619">
              <a:extLst>
                <a:ext uri="{FF2B5EF4-FFF2-40B4-BE49-F238E27FC236}">
                  <a16:creationId xmlns:a16="http://schemas.microsoft.com/office/drawing/2014/main" id="{3282058F-E973-4F60-9689-9D2624C16DE4}"/>
                </a:ext>
              </a:extLst>
            </p:cNvPr>
            <p:cNvSpPr/>
            <p:nvPr/>
          </p:nvSpPr>
          <p:spPr>
            <a:xfrm>
              <a:off x="3532346" y="4768376"/>
              <a:ext cx="97011" cy="65962"/>
            </a:xfrm>
            <a:custGeom>
              <a:avLst/>
              <a:gdLst>
                <a:gd name="connsiteX0" fmla="*/ 0 w 28341"/>
                <a:gd name="connsiteY0" fmla="*/ 0 h 60118"/>
                <a:gd name="connsiteX1" fmla="*/ 28341 w 28341"/>
                <a:gd name="connsiteY1" fmla="*/ 0 h 60118"/>
                <a:gd name="connsiteX2" fmla="*/ 28341 w 28341"/>
                <a:gd name="connsiteY2" fmla="*/ 60118 h 60118"/>
                <a:gd name="connsiteX3" fmla="*/ 0 w 28341"/>
                <a:gd name="connsiteY3" fmla="*/ 60118 h 60118"/>
              </a:gdLst>
              <a:ahLst/>
              <a:cxnLst>
                <a:cxn ang="0">
                  <a:pos x="connsiteX0" y="connsiteY0"/>
                </a:cxn>
                <a:cxn ang="0">
                  <a:pos x="connsiteX1" y="connsiteY1"/>
                </a:cxn>
                <a:cxn ang="0">
                  <a:pos x="connsiteX2" y="connsiteY2"/>
                </a:cxn>
                <a:cxn ang="0">
                  <a:pos x="connsiteX3" y="connsiteY3"/>
                </a:cxn>
              </a:cxnLst>
              <a:rect l="l" t="t" r="r" b="b"/>
              <a:pathLst>
                <a:path w="28341" h="60118">
                  <a:moveTo>
                    <a:pt x="0" y="0"/>
                  </a:moveTo>
                  <a:lnTo>
                    <a:pt x="28341" y="0"/>
                  </a:lnTo>
                  <a:lnTo>
                    <a:pt x="28341" y="60118"/>
                  </a:lnTo>
                  <a:lnTo>
                    <a:pt x="0" y="60118"/>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21" name="Freeform: Shape 620">
              <a:extLst>
                <a:ext uri="{FF2B5EF4-FFF2-40B4-BE49-F238E27FC236}">
                  <a16:creationId xmlns:a16="http://schemas.microsoft.com/office/drawing/2014/main" id="{598B5690-5F0F-43AA-92C7-207683EB72B1}"/>
                </a:ext>
              </a:extLst>
            </p:cNvPr>
            <p:cNvSpPr/>
            <p:nvPr/>
          </p:nvSpPr>
          <p:spPr>
            <a:xfrm>
              <a:off x="3438271" y="4766277"/>
              <a:ext cx="97011" cy="61249"/>
            </a:xfrm>
            <a:custGeom>
              <a:avLst/>
              <a:gdLst>
                <a:gd name="connsiteX0" fmla="*/ 0 w 28341"/>
                <a:gd name="connsiteY0" fmla="*/ 0 h 55823"/>
                <a:gd name="connsiteX1" fmla="*/ 28341 w 28341"/>
                <a:gd name="connsiteY1" fmla="*/ 0 h 55823"/>
                <a:gd name="connsiteX2" fmla="*/ 28341 w 28341"/>
                <a:gd name="connsiteY2" fmla="*/ 55824 h 55823"/>
                <a:gd name="connsiteX3" fmla="*/ 0 w 28341"/>
                <a:gd name="connsiteY3" fmla="*/ 55824 h 55823"/>
              </a:gdLst>
              <a:ahLst/>
              <a:cxnLst>
                <a:cxn ang="0">
                  <a:pos x="connsiteX0" y="connsiteY0"/>
                </a:cxn>
                <a:cxn ang="0">
                  <a:pos x="connsiteX1" y="connsiteY1"/>
                </a:cxn>
                <a:cxn ang="0">
                  <a:pos x="connsiteX2" y="connsiteY2"/>
                </a:cxn>
                <a:cxn ang="0">
                  <a:pos x="connsiteX3" y="connsiteY3"/>
                </a:cxn>
              </a:cxnLst>
              <a:rect l="l" t="t" r="r" b="b"/>
              <a:pathLst>
                <a:path w="28341" h="55823">
                  <a:moveTo>
                    <a:pt x="0" y="0"/>
                  </a:moveTo>
                  <a:lnTo>
                    <a:pt x="28341" y="0"/>
                  </a:lnTo>
                  <a:lnTo>
                    <a:pt x="28341" y="55824"/>
                  </a:lnTo>
                  <a:lnTo>
                    <a:pt x="0" y="55824"/>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22" name="Freeform: Shape 621">
              <a:extLst>
                <a:ext uri="{FF2B5EF4-FFF2-40B4-BE49-F238E27FC236}">
                  <a16:creationId xmlns:a16="http://schemas.microsoft.com/office/drawing/2014/main" id="{CE6D2FBB-6D60-49DC-815E-6AB416668592}"/>
                </a:ext>
              </a:extLst>
            </p:cNvPr>
            <p:cNvSpPr/>
            <p:nvPr/>
          </p:nvSpPr>
          <p:spPr>
            <a:xfrm>
              <a:off x="2963493" y="4766277"/>
              <a:ext cx="97011" cy="51826"/>
            </a:xfrm>
            <a:custGeom>
              <a:avLst/>
              <a:gdLst>
                <a:gd name="connsiteX0" fmla="*/ 0 w 28341"/>
                <a:gd name="connsiteY0" fmla="*/ 0 h 47235"/>
                <a:gd name="connsiteX1" fmla="*/ 28341 w 28341"/>
                <a:gd name="connsiteY1" fmla="*/ 0 h 47235"/>
                <a:gd name="connsiteX2" fmla="*/ 28341 w 28341"/>
                <a:gd name="connsiteY2" fmla="*/ 47236 h 47235"/>
                <a:gd name="connsiteX3" fmla="*/ 0 w 28341"/>
                <a:gd name="connsiteY3" fmla="*/ 47236 h 47235"/>
              </a:gdLst>
              <a:ahLst/>
              <a:cxnLst>
                <a:cxn ang="0">
                  <a:pos x="connsiteX0" y="connsiteY0"/>
                </a:cxn>
                <a:cxn ang="0">
                  <a:pos x="connsiteX1" y="connsiteY1"/>
                </a:cxn>
                <a:cxn ang="0">
                  <a:pos x="connsiteX2" y="connsiteY2"/>
                </a:cxn>
                <a:cxn ang="0">
                  <a:pos x="connsiteX3" y="connsiteY3"/>
                </a:cxn>
              </a:cxnLst>
              <a:rect l="l" t="t" r="r" b="b"/>
              <a:pathLst>
                <a:path w="28341" h="47235">
                  <a:moveTo>
                    <a:pt x="0" y="0"/>
                  </a:moveTo>
                  <a:lnTo>
                    <a:pt x="28341" y="0"/>
                  </a:lnTo>
                  <a:lnTo>
                    <a:pt x="28341" y="47236"/>
                  </a:lnTo>
                  <a:lnTo>
                    <a:pt x="0" y="47236"/>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23" name="Freeform: Shape 622">
              <a:extLst>
                <a:ext uri="{FF2B5EF4-FFF2-40B4-BE49-F238E27FC236}">
                  <a16:creationId xmlns:a16="http://schemas.microsoft.com/office/drawing/2014/main" id="{3D151779-A837-4E5E-A740-FA793AC88467}"/>
                </a:ext>
              </a:extLst>
            </p:cNvPr>
            <p:cNvSpPr/>
            <p:nvPr/>
          </p:nvSpPr>
          <p:spPr>
            <a:xfrm>
              <a:off x="2679799" y="4766277"/>
              <a:ext cx="97011" cy="37692"/>
            </a:xfrm>
            <a:custGeom>
              <a:avLst/>
              <a:gdLst>
                <a:gd name="connsiteX0" fmla="*/ 0 w 28341"/>
                <a:gd name="connsiteY0" fmla="*/ 0 h 34353"/>
                <a:gd name="connsiteX1" fmla="*/ 28341 w 28341"/>
                <a:gd name="connsiteY1" fmla="*/ 0 h 34353"/>
                <a:gd name="connsiteX2" fmla="*/ 28341 w 28341"/>
                <a:gd name="connsiteY2" fmla="*/ 34353 h 34353"/>
                <a:gd name="connsiteX3" fmla="*/ 0 w 28341"/>
                <a:gd name="connsiteY3" fmla="*/ 34353 h 34353"/>
              </a:gdLst>
              <a:ahLst/>
              <a:cxnLst>
                <a:cxn ang="0">
                  <a:pos x="connsiteX0" y="connsiteY0"/>
                </a:cxn>
                <a:cxn ang="0">
                  <a:pos x="connsiteX1" y="connsiteY1"/>
                </a:cxn>
                <a:cxn ang="0">
                  <a:pos x="connsiteX2" y="connsiteY2"/>
                </a:cxn>
                <a:cxn ang="0">
                  <a:pos x="connsiteX3" y="connsiteY3"/>
                </a:cxn>
              </a:cxnLst>
              <a:rect l="l" t="t" r="r" b="b"/>
              <a:pathLst>
                <a:path w="28341" h="34353">
                  <a:moveTo>
                    <a:pt x="0" y="0"/>
                  </a:moveTo>
                  <a:lnTo>
                    <a:pt x="28341" y="0"/>
                  </a:lnTo>
                  <a:lnTo>
                    <a:pt x="28341" y="34353"/>
                  </a:lnTo>
                  <a:lnTo>
                    <a:pt x="0" y="34353"/>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24" name="Freeform: Shape 623">
              <a:extLst>
                <a:ext uri="{FF2B5EF4-FFF2-40B4-BE49-F238E27FC236}">
                  <a16:creationId xmlns:a16="http://schemas.microsoft.com/office/drawing/2014/main" id="{E27D7911-9DFC-4491-9F67-9EEF5A678B9B}"/>
                </a:ext>
              </a:extLst>
            </p:cNvPr>
            <p:cNvSpPr/>
            <p:nvPr/>
          </p:nvSpPr>
          <p:spPr>
            <a:xfrm>
              <a:off x="2490184" y="4766277"/>
              <a:ext cx="97011" cy="28268"/>
            </a:xfrm>
            <a:custGeom>
              <a:avLst/>
              <a:gdLst>
                <a:gd name="connsiteX0" fmla="*/ 0 w 28341"/>
                <a:gd name="connsiteY0" fmla="*/ 0 h 25764"/>
                <a:gd name="connsiteX1" fmla="*/ 28341 w 28341"/>
                <a:gd name="connsiteY1" fmla="*/ 0 h 25764"/>
                <a:gd name="connsiteX2" fmla="*/ 28341 w 28341"/>
                <a:gd name="connsiteY2" fmla="*/ 25765 h 25764"/>
                <a:gd name="connsiteX3" fmla="*/ 0 w 28341"/>
                <a:gd name="connsiteY3" fmla="*/ 25765 h 25764"/>
              </a:gdLst>
              <a:ahLst/>
              <a:cxnLst>
                <a:cxn ang="0">
                  <a:pos x="connsiteX0" y="connsiteY0"/>
                </a:cxn>
                <a:cxn ang="0">
                  <a:pos x="connsiteX1" y="connsiteY1"/>
                </a:cxn>
                <a:cxn ang="0">
                  <a:pos x="connsiteX2" y="connsiteY2"/>
                </a:cxn>
                <a:cxn ang="0">
                  <a:pos x="connsiteX3" y="connsiteY3"/>
                </a:cxn>
              </a:cxnLst>
              <a:rect l="l" t="t" r="r" b="b"/>
              <a:pathLst>
                <a:path w="28341" h="25764">
                  <a:moveTo>
                    <a:pt x="0" y="0"/>
                  </a:moveTo>
                  <a:lnTo>
                    <a:pt x="28341" y="0"/>
                  </a:lnTo>
                  <a:lnTo>
                    <a:pt x="28341" y="25765"/>
                  </a:lnTo>
                  <a:lnTo>
                    <a:pt x="0" y="25765"/>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25" name="Freeform: Shape 624">
              <a:extLst>
                <a:ext uri="{FF2B5EF4-FFF2-40B4-BE49-F238E27FC236}">
                  <a16:creationId xmlns:a16="http://schemas.microsoft.com/office/drawing/2014/main" id="{31F0841B-D7FA-4352-8468-073044F7D9C1}"/>
                </a:ext>
              </a:extLst>
            </p:cNvPr>
            <p:cNvSpPr/>
            <p:nvPr/>
          </p:nvSpPr>
          <p:spPr>
            <a:xfrm>
              <a:off x="7323224" y="4768633"/>
              <a:ext cx="97011" cy="297151"/>
            </a:xfrm>
            <a:custGeom>
              <a:avLst/>
              <a:gdLst>
                <a:gd name="connsiteX0" fmla="*/ 0 w 28341"/>
                <a:gd name="connsiteY0" fmla="*/ 0 h 266237"/>
                <a:gd name="connsiteX1" fmla="*/ 28341 w 28341"/>
                <a:gd name="connsiteY1" fmla="*/ 0 h 266237"/>
                <a:gd name="connsiteX2" fmla="*/ 28341 w 28341"/>
                <a:gd name="connsiteY2" fmla="*/ 266237 h 266237"/>
                <a:gd name="connsiteX3" fmla="*/ 0 w 28341"/>
                <a:gd name="connsiteY3" fmla="*/ 266237 h 266237"/>
              </a:gdLst>
              <a:ahLst/>
              <a:cxnLst>
                <a:cxn ang="0">
                  <a:pos x="connsiteX0" y="connsiteY0"/>
                </a:cxn>
                <a:cxn ang="0">
                  <a:pos x="connsiteX1" y="connsiteY1"/>
                </a:cxn>
                <a:cxn ang="0">
                  <a:pos x="connsiteX2" y="connsiteY2"/>
                </a:cxn>
                <a:cxn ang="0">
                  <a:pos x="connsiteX3" y="connsiteY3"/>
                </a:cxn>
              </a:cxnLst>
              <a:rect l="l" t="t" r="r" b="b"/>
              <a:pathLst>
                <a:path w="28341" h="266237">
                  <a:moveTo>
                    <a:pt x="0" y="0"/>
                  </a:moveTo>
                  <a:lnTo>
                    <a:pt x="28341" y="0"/>
                  </a:lnTo>
                  <a:lnTo>
                    <a:pt x="28341" y="266237"/>
                  </a:lnTo>
                  <a:lnTo>
                    <a:pt x="0" y="266237"/>
                  </a:lnTo>
                  <a:close/>
                </a:path>
              </a:pathLst>
            </a:custGeom>
            <a:solidFill>
              <a:srgbClr val="003865"/>
            </a:solidFill>
            <a:ln w="2144" cap="flat">
              <a:solidFill>
                <a:srgbClr val="FFFFFF"/>
              </a:solidFill>
              <a:prstDash val="solid"/>
              <a:miter/>
            </a:ln>
          </p:spPr>
          <p:txBody>
            <a:bodyPr rtlCol="0" anchor="ctr"/>
            <a:lstStyle/>
            <a:p>
              <a:endParaRPr lang="en-US" sz="825" dirty="0"/>
            </a:p>
          </p:txBody>
        </p:sp>
        <p:sp>
          <p:nvSpPr>
            <p:cNvPr id="626" name="Freeform: Shape 625">
              <a:extLst>
                <a:ext uri="{FF2B5EF4-FFF2-40B4-BE49-F238E27FC236}">
                  <a16:creationId xmlns:a16="http://schemas.microsoft.com/office/drawing/2014/main" id="{813056CB-B5A8-45D9-88D2-914F826B8F88}"/>
                </a:ext>
              </a:extLst>
            </p:cNvPr>
            <p:cNvSpPr/>
            <p:nvPr/>
          </p:nvSpPr>
          <p:spPr>
            <a:xfrm>
              <a:off x="7227681" y="4768632"/>
              <a:ext cx="97011" cy="292439"/>
            </a:xfrm>
            <a:custGeom>
              <a:avLst/>
              <a:gdLst>
                <a:gd name="connsiteX0" fmla="*/ 0 w 28341"/>
                <a:gd name="connsiteY0" fmla="*/ 0 h 253354"/>
                <a:gd name="connsiteX1" fmla="*/ 28341 w 28341"/>
                <a:gd name="connsiteY1" fmla="*/ 0 h 253354"/>
                <a:gd name="connsiteX2" fmla="*/ 28341 w 28341"/>
                <a:gd name="connsiteY2" fmla="*/ 253355 h 253354"/>
                <a:gd name="connsiteX3" fmla="*/ 0 w 28341"/>
                <a:gd name="connsiteY3" fmla="*/ 253355 h 253354"/>
              </a:gdLst>
              <a:ahLst/>
              <a:cxnLst>
                <a:cxn ang="0">
                  <a:pos x="connsiteX0" y="connsiteY0"/>
                </a:cxn>
                <a:cxn ang="0">
                  <a:pos x="connsiteX1" y="connsiteY1"/>
                </a:cxn>
                <a:cxn ang="0">
                  <a:pos x="connsiteX2" y="connsiteY2"/>
                </a:cxn>
                <a:cxn ang="0">
                  <a:pos x="connsiteX3" y="connsiteY3"/>
                </a:cxn>
              </a:cxnLst>
              <a:rect l="l" t="t" r="r" b="b"/>
              <a:pathLst>
                <a:path w="28341" h="253354">
                  <a:moveTo>
                    <a:pt x="0" y="0"/>
                  </a:moveTo>
                  <a:lnTo>
                    <a:pt x="28341" y="0"/>
                  </a:lnTo>
                  <a:lnTo>
                    <a:pt x="28341" y="253355"/>
                  </a:lnTo>
                  <a:lnTo>
                    <a:pt x="0" y="253355"/>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27" name="Freeform: Shape 626">
              <a:extLst>
                <a:ext uri="{FF2B5EF4-FFF2-40B4-BE49-F238E27FC236}">
                  <a16:creationId xmlns:a16="http://schemas.microsoft.com/office/drawing/2014/main" id="{026F5766-16CA-4E42-BB28-89109D523E7D}"/>
                </a:ext>
              </a:extLst>
            </p:cNvPr>
            <p:cNvSpPr/>
            <p:nvPr/>
          </p:nvSpPr>
          <p:spPr>
            <a:xfrm>
              <a:off x="7038065" y="4768633"/>
              <a:ext cx="97011" cy="263846"/>
            </a:xfrm>
            <a:custGeom>
              <a:avLst/>
              <a:gdLst>
                <a:gd name="connsiteX0" fmla="*/ 0 w 28341"/>
                <a:gd name="connsiteY0" fmla="*/ 0 h 240472"/>
                <a:gd name="connsiteX1" fmla="*/ 28341 w 28341"/>
                <a:gd name="connsiteY1" fmla="*/ 0 h 240472"/>
                <a:gd name="connsiteX2" fmla="*/ 28341 w 28341"/>
                <a:gd name="connsiteY2" fmla="*/ 240472 h 240472"/>
                <a:gd name="connsiteX3" fmla="*/ 0 w 28341"/>
                <a:gd name="connsiteY3" fmla="*/ 240472 h 240472"/>
              </a:gdLst>
              <a:ahLst/>
              <a:cxnLst>
                <a:cxn ang="0">
                  <a:pos x="connsiteX0" y="connsiteY0"/>
                </a:cxn>
                <a:cxn ang="0">
                  <a:pos x="connsiteX1" y="connsiteY1"/>
                </a:cxn>
                <a:cxn ang="0">
                  <a:pos x="connsiteX2" y="connsiteY2"/>
                </a:cxn>
                <a:cxn ang="0">
                  <a:pos x="connsiteX3" y="connsiteY3"/>
                </a:cxn>
              </a:cxnLst>
              <a:rect l="l" t="t" r="r" b="b"/>
              <a:pathLst>
                <a:path w="28341" h="240472">
                  <a:moveTo>
                    <a:pt x="0" y="0"/>
                  </a:moveTo>
                  <a:lnTo>
                    <a:pt x="28341" y="0"/>
                  </a:lnTo>
                  <a:lnTo>
                    <a:pt x="28341" y="240472"/>
                  </a:lnTo>
                  <a:lnTo>
                    <a:pt x="0" y="240472"/>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628" name="Freeform: Shape 627">
              <a:extLst>
                <a:ext uri="{FF2B5EF4-FFF2-40B4-BE49-F238E27FC236}">
                  <a16:creationId xmlns:a16="http://schemas.microsoft.com/office/drawing/2014/main" id="{751F1BC8-8E08-4081-BF03-280BE55E4162}"/>
                </a:ext>
              </a:extLst>
            </p:cNvPr>
            <p:cNvSpPr/>
            <p:nvPr/>
          </p:nvSpPr>
          <p:spPr>
            <a:xfrm>
              <a:off x="6943990" y="4768633"/>
              <a:ext cx="97011" cy="259135"/>
            </a:xfrm>
            <a:custGeom>
              <a:avLst/>
              <a:gdLst>
                <a:gd name="connsiteX0" fmla="*/ 0 w 28341"/>
                <a:gd name="connsiteY0" fmla="*/ 0 h 236178"/>
                <a:gd name="connsiteX1" fmla="*/ 28341 w 28341"/>
                <a:gd name="connsiteY1" fmla="*/ 0 h 236178"/>
                <a:gd name="connsiteX2" fmla="*/ 28341 w 28341"/>
                <a:gd name="connsiteY2" fmla="*/ 236178 h 236178"/>
                <a:gd name="connsiteX3" fmla="*/ 0 w 28341"/>
                <a:gd name="connsiteY3" fmla="*/ 236178 h 236178"/>
              </a:gdLst>
              <a:ahLst/>
              <a:cxnLst>
                <a:cxn ang="0">
                  <a:pos x="connsiteX0" y="connsiteY0"/>
                </a:cxn>
                <a:cxn ang="0">
                  <a:pos x="connsiteX1" y="connsiteY1"/>
                </a:cxn>
                <a:cxn ang="0">
                  <a:pos x="connsiteX2" y="connsiteY2"/>
                </a:cxn>
                <a:cxn ang="0">
                  <a:pos x="connsiteX3" y="connsiteY3"/>
                </a:cxn>
              </a:cxnLst>
              <a:rect l="l" t="t" r="r" b="b"/>
              <a:pathLst>
                <a:path w="28341" h="236178">
                  <a:moveTo>
                    <a:pt x="0" y="0"/>
                  </a:moveTo>
                  <a:lnTo>
                    <a:pt x="28341" y="0"/>
                  </a:lnTo>
                  <a:lnTo>
                    <a:pt x="28341" y="236178"/>
                  </a:lnTo>
                  <a:lnTo>
                    <a:pt x="0" y="236178"/>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29" name="Freeform: Shape 628">
              <a:extLst>
                <a:ext uri="{FF2B5EF4-FFF2-40B4-BE49-F238E27FC236}">
                  <a16:creationId xmlns:a16="http://schemas.microsoft.com/office/drawing/2014/main" id="{93BE7D0F-CFDF-44D7-B543-D87D7F801AA3}"/>
                </a:ext>
              </a:extLst>
            </p:cNvPr>
            <p:cNvSpPr/>
            <p:nvPr/>
          </p:nvSpPr>
          <p:spPr>
            <a:xfrm>
              <a:off x="8649075" y="4768633"/>
              <a:ext cx="97011" cy="378971"/>
            </a:xfrm>
            <a:custGeom>
              <a:avLst/>
              <a:gdLst>
                <a:gd name="connsiteX0" fmla="*/ 0 w 28341"/>
                <a:gd name="connsiteY0" fmla="*/ 0 h 334943"/>
                <a:gd name="connsiteX1" fmla="*/ 28341 w 28341"/>
                <a:gd name="connsiteY1" fmla="*/ 0 h 334943"/>
                <a:gd name="connsiteX2" fmla="*/ 28341 w 28341"/>
                <a:gd name="connsiteY2" fmla="*/ 334943 h 334943"/>
                <a:gd name="connsiteX3" fmla="*/ 0 w 28341"/>
                <a:gd name="connsiteY3" fmla="*/ 334943 h 334943"/>
              </a:gdLst>
              <a:ahLst/>
              <a:cxnLst>
                <a:cxn ang="0">
                  <a:pos x="connsiteX0" y="connsiteY0"/>
                </a:cxn>
                <a:cxn ang="0">
                  <a:pos x="connsiteX1" y="connsiteY1"/>
                </a:cxn>
                <a:cxn ang="0">
                  <a:pos x="connsiteX2" y="connsiteY2"/>
                </a:cxn>
                <a:cxn ang="0">
                  <a:pos x="connsiteX3" y="connsiteY3"/>
                </a:cxn>
              </a:cxnLst>
              <a:rect l="l" t="t" r="r" b="b"/>
              <a:pathLst>
                <a:path w="28341" h="334943">
                  <a:moveTo>
                    <a:pt x="0" y="0"/>
                  </a:moveTo>
                  <a:lnTo>
                    <a:pt x="28341" y="0"/>
                  </a:lnTo>
                  <a:lnTo>
                    <a:pt x="28341" y="334943"/>
                  </a:lnTo>
                  <a:lnTo>
                    <a:pt x="0" y="334943"/>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630" name="Freeform: Shape 629">
              <a:extLst>
                <a:ext uri="{FF2B5EF4-FFF2-40B4-BE49-F238E27FC236}">
                  <a16:creationId xmlns:a16="http://schemas.microsoft.com/office/drawing/2014/main" id="{E8016ECC-E4C6-4A3F-9CCC-CD36F59E32B8}"/>
                </a:ext>
              </a:extLst>
            </p:cNvPr>
            <p:cNvSpPr/>
            <p:nvPr/>
          </p:nvSpPr>
          <p:spPr>
            <a:xfrm>
              <a:off x="8269841" y="4768633"/>
              <a:ext cx="97011" cy="355721"/>
            </a:xfrm>
            <a:custGeom>
              <a:avLst/>
              <a:gdLst>
                <a:gd name="connsiteX0" fmla="*/ 0 w 28341"/>
                <a:gd name="connsiteY0" fmla="*/ 0 h 309178"/>
                <a:gd name="connsiteX1" fmla="*/ 28341 w 28341"/>
                <a:gd name="connsiteY1" fmla="*/ 0 h 309178"/>
                <a:gd name="connsiteX2" fmla="*/ 28341 w 28341"/>
                <a:gd name="connsiteY2" fmla="*/ 309179 h 309178"/>
                <a:gd name="connsiteX3" fmla="*/ 0 w 28341"/>
                <a:gd name="connsiteY3" fmla="*/ 309179 h 309178"/>
              </a:gdLst>
              <a:ahLst/>
              <a:cxnLst>
                <a:cxn ang="0">
                  <a:pos x="connsiteX0" y="connsiteY0"/>
                </a:cxn>
                <a:cxn ang="0">
                  <a:pos x="connsiteX1" y="connsiteY1"/>
                </a:cxn>
                <a:cxn ang="0">
                  <a:pos x="connsiteX2" y="connsiteY2"/>
                </a:cxn>
                <a:cxn ang="0">
                  <a:pos x="connsiteX3" y="connsiteY3"/>
                </a:cxn>
              </a:cxnLst>
              <a:rect l="l" t="t" r="r" b="b"/>
              <a:pathLst>
                <a:path w="28341" h="309178">
                  <a:moveTo>
                    <a:pt x="0" y="0"/>
                  </a:moveTo>
                  <a:lnTo>
                    <a:pt x="28341" y="0"/>
                  </a:lnTo>
                  <a:lnTo>
                    <a:pt x="28341" y="309179"/>
                  </a:lnTo>
                  <a:lnTo>
                    <a:pt x="0" y="309179"/>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631" name="Freeform: Shape 630">
              <a:extLst>
                <a:ext uri="{FF2B5EF4-FFF2-40B4-BE49-F238E27FC236}">
                  <a16:creationId xmlns:a16="http://schemas.microsoft.com/office/drawing/2014/main" id="{3E171BE0-CAF5-4656-BEFE-330C668FA27D}"/>
                </a:ext>
              </a:extLst>
            </p:cNvPr>
            <p:cNvSpPr/>
            <p:nvPr/>
          </p:nvSpPr>
          <p:spPr>
            <a:xfrm>
              <a:off x="10449706" y="4768633"/>
              <a:ext cx="97011" cy="605596"/>
            </a:xfrm>
            <a:custGeom>
              <a:avLst/>
              <a:gdLst>
                <a:gd name="connsiteX0" fmla="*/ 0 w 28341"/>
                <a:gd name="connsiteY0" fmla="*/ 0 h 553944"/>
                <a:gd name="connsiteX1" fmla="*/ 28341 w 28341"/>
                <a:gd name="connsiteY1" fmla="*/ 0 h 553944"/>
                <a:gd name="connsiteX2" fmla="*/ 28341 w 28341"/>
                <a:gd name="connsiteY2" fmla="*/ 553945 h 553944"/>
                <a:gd name="connsiteX3" fmla="*/ 0 w 28341"/>
                <a:gd name="connsiteY3" fmla="*/ 553945 h 553944"/>
              </a:gdLst>
              <a:ahLst/>
              <a:cxnLst>
                <a:cxn ang="0">
                  <a:pos x="connsiteX0" y="connsiteY0"/>
                </a:cxn>
                <a:cxn ang="0">
                  <a:pos x="connsiteX1" y="connsiteY1"/>
                </a:cxn>
                <a:cxn ang="0">
                  <a:pos x="connsiteX2" y="connsiteY2"/>
                </a:cxn>
                <a:cxn ang="0">
                  <a:pos x="connsiteX3" y="connsiteY3"/>
                </a:cxn>
              </a:cxnLst>
              <a:rect l="l" t="t" r="r" b="b"/>
              <a:pathLst>
                <a:path w="28341" h="553944">
                  <a:moveTo>
                    <a:pt x="0" y="0"/>
                  </a:moveTo>
                  <a:lnTo>
                    <a:pt x="28341" y="0"/>
                  </a:lnTo>
                  <a:lnTo>
                    <a:pt x="28341" y="553945"/>
                  </a:lnTo>
                  <a:lnTo>
                    <a:pt x="0" y="553945"/>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32" name="Freeform: Shape 631">
              <a:extLst>
                <a:ext uri="{FF2B5EF4-FFF2-40B4-BE49-F238E27FC236}">
                  <a16:creationId xmlns:a16="http://schemas.microsoft.com/office/drawing/2014/main" id="{79C297E3-B1B3-46EE-A8CE-946E0C067743}"/>
                </a:ext>
              </a:extLst>
            </p:cNvPr>
            <p:cNvSpPr/>
            <p:nvPr/>
          </p:nvSpPr>
          <p:spPr>
            <a:xfrm>
              <a:off x="10260091" y="4768632"/>
              <a:ext cx="97011" cy="548178"/>
            </a:xfrm>
            <a:custGeom>
              <a:avLst/>
              <a:gdLst>
                <a:gd name="connsiteX0" fmla="*/ 0 w 28341"/>
                <a:gd name="connsiteY0" fmla="*/ 0 h 480944"/>
                <a:gd name="connsiteX1" fmla="*/ 28341 w 28341"/>
                <a:gd name="connsiteY1" fmla="*/ 0 h 480944"/>
                <a:gd name="connsiteX2" fmla="*/ 28341 w 28341"/>
                <a:gd name="connsiteY2" fmla="*/ 480944 h 480944"/>
                <a:gd name="connsiteX3" fmla="*/ 0 w 28341"/>
                <a:gd name="connsiteY3" fmla="*/ 480944 h 480944"/>
              </a:gdLst>
              <a:ahLst/>
              <a:cxnLst>
                <a:cxn ang="0">
                  <a:pos x="connsiteX0" y="connsiteY0"/>
                </a:cxn>
                <a:cxn ang="0">
                  <a:pos x="connsiteX1" y="connsiteY1"/>
                </a:cxn>
                <a:cxn ang="0">
                  <a:pos x="connsiteX2" y="connsiteY2"/>
                </a:cxn>
                <a:cxn ang="0">
                  <a:pos x="connsiteX3" y="connsiteY3"/>
                </a:cxn>
              </a:cxnLst>
              <a:rect l="l" t="t" r="r" b="b"/>
              <a:pathLst>
                <a:path w="28341" h="480944">
                  <a:moveTo>
                    <a:pt x="0" y="0"/>
                  </a:moveTo>
                  <a:lnTo>
                    <a:pt x="28341" y="0"/>
                  </a:lnTo>
                  <a:lnTo>
                    <a:pt x="28341" y="480944"/>
                  </a:lnTo>
                  <a:lnTo>
                    <a:pt x="0" y="480944"/>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633" name="Freeform: Shape 632">
              <a:extLst>
                <a:ext uri="{FF2B5EF4-FFF2-40B4-BE49-F238E27FC236}">
                  <a16:creationId xmlns:a16="http://schemas.microsoft.com/office/drawing/2014/main" id="{C51C55D4-868E-4AF3-8DAF-C30B6DE7F4C2}"/>
                </a:ext>
              </a:extLst>
            </p:cNvPr>
            <p:cNvSpPr/>
            <p:nvPr/>
          </p:nvSpPr>
          <p:spPr>
            <a:xfrm>
              <a:off x="10070473" y="4768633"/>
              <a:ext cx="97011" cy="516730"/>
            </a:xfrm>
            <a:custGeom>
              <a:avLst/>
              <a:gdLst>
                <a:gd name="connsiteX0" fmla="*/ 0 w 28341"/>
                <a:gd name="connsiteY0" fmla="*/ 0 h 442297"/>
                <a:gd name="connsiteX1" fmla="*/ 28341 w 28341"/>
                <a:gd name="connsiteY1" fmla="*/ 0 h 442297"/>
                <a:gd name="connsiteX2" fmla="*/ 28341 w 28341"/>
                <a:gd name="connsiteY2" fmla="*/ 442297 h 442297"/>
                <a:gd name="connsiteX3" fmla="*/ 0 w 28341"/>
                <a:gd name="connsiteY3" fmla="*/ 442297 h 442297"/>
              </a:gdLst>
              <a:ahLst/>
              <a:cxnLst>
                <a:cxn ang="0">
                  <a:pos x="connsiteX0" y="connsiteY0"/>
                </a:cxn>
                <a:cxn ang="0">
                  <a:pos x="connsiteX1" y="connsiteY1"/>
                </a:cxn>
                <a:cxn ang="0">
                  <a:pos x="connsiteX2" y="connsiteY2"/>
                </a:cxn>
                <a:cxn ang="0">
                  <a:pos x="connsiteX3" y="connsiteY3"/>
                </a:cxn>
              </a:cxnLst>
              <a:rect l="l" t="t" r="r" b="b"/>
              <a:pathLst>
                <a:path w="28341" h="442297">
                  <a:moveTo>
                    <a:pt x="0" y="0"/>
                  </a:moveTo>
                  <a:lnTo>
                    <a:pt x="28341" y="0"/>
                  </a:lnTo>
                  <a:lnTo>
                    <a:pt x="28341" y="442297"/>
                  </a:lnTo>
                  <a:lnTo>
                    <a:pt x="0" y="442297"/>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34" name="Freeform: Shape 633">
              <a:extLst>
                <a:ext uri="{FF2B5EF4-FFF2-40B4-BE49-F238E27FC236}">
                  <a16:creationId xmlns:a16="http://schemas.microsoft.com/office/drawing/2014/main" id="{C84EB51C-8752-4F01-908E-D19E7C2EF8F9}"/>
                </a:ext>
              </a:extLst>
            </p:cNvPr>
            <p:cNvSpPr/>
            <p:nvPr/>
          </p:nvSpPr>
          <p:spPr>
            <a:xfrm>
              <a:off x="9407547" y="4768632"/>
              <a:ext cx="97011" cy="419006"/>
            </a:xfrm>
            <a:custGeom>
              <a:avLst/>
              <a:gdLst>
                <a:gd name="connsiteX0" fmla="*/ 0 w 28341"/>
                <a:gd name="connsiteY0" fmla="*/ 0 h 373590"/>
                <a:gd name="connsiteX1" fmla="*/ 28341 w 28341"/>
                <a:gd name="connsiteY1" fmla="*/ 0 h 373590"/>
                <a:gd name="connsiteX2" fmla="*/ 28341 w 28341"/>
                <a:gd name="connsiteY2" fmla="*/ 373591 h 373590"/>
                <a:gd name="connsiteX3" fmla="*/ 0 w 28341"/>
                <a:gd name="connsiteY3" fmla="*/ 373591 h 373590"/>
              </a:gdLst>
              <a:ahLst/>
              <a:cxnLst>
                <a:cxn ang="0">
                  <a:pos x="connsiteX0" y="connsiteY0"/>
                </a:cxn>
                <a:cxn ang="0">
                  <a:pos x="connsiteX1" y="connsiteY1"/>
                </a:cxn>
                <a:cxn ang="0">
                  <a:pos x="connsiteX2" y="connsiteY2"/>
                </a:cxn>
                <a:cxn ang="0">
                  <a:pos x="connsiteX3" y="connsiteY3"/>
                </a:cxn>
              </a:cxnLst>
              <a:rect l="l" t="t" r="r" b="b"/>
              <a:pathLst>
                <a:path w="28341" h="373590">
                  <a:moveTo>
                    <a:pt x="0" y="0"/>
                  </a:moveTo>
                  <a:lnTo>
                    <a:pt x="28341" y="0"/>
                  </a:lnTo>
                  <a:lnTo>
                    <a:pt x="28341" y="373591"/>
                  </a:lnTo>
                  <a:lnTo>
                    <a:pt x="0" y="373591"/>
                  </a:lnTo>
                  <a:close/>
                </a:path>
              </a:pathLst>
            </a:custGeom>
            <a:solidFill>
              <a:srgbClr val="003865"/>
            </a:solidFill>
            <a:ln w="2144" cap="flat">
              <a:solidFill>
                <a:srgbClr val="FFFFFF"/>
              </a:solidFill>
              <a:prstDash val="solid"/>
              <a:miter/>
            </a:ln>
          </p:spPr>
          <p:txBody>
            <a:bodyPr rtlCol="0" anchor="ctr"/>
            <a:lstStyle/>
            <a:p>
              <a:endParaRPr lang="en-US" sz="825" dirty="0"/>
            </a:p>
          </p:txBody>
        </p:sp>
        <p:sp>
          <p:nvSpPr>
            <p:cNvPr id="635" name="Freeform: Shape 634">
              <a:extLst>
                <a:ext uri="{FF2B5EF4-FFF2-40B4-BE49-F238E27FC236}">
                  <a16:creationId xmlns:a16="http://schemas.microsoft.com/office/drawing/2014/main" id="{23C4973B-475B-4388-B4D9-C1CBE808326F}"/>
                </a:ext>
              </a:extLst>
            </p:cNvPr>
            <p:cNvSpPr/>
            <p:nvPr/>
          </p:nvSpPr>
          <p:spPr>
            <a:xfrm>
              <a:off x="13196957" y="4768633"/>
              <a:ext cx="97011" cy="1177886"/>
            </a:xfrm>
            <a:custGeom>
              <a:avLst/>
              <a:gdLst>
                <a:gd name="connsiteX0" fmla="*/ 0 w 28341"/>
                <a:gd name="connsiteY0" fmla="*/ 0 h 1073536"/>
                <a:gd name="connsiteX1" fmla="*/ 28341 w 28341"/>
                <a:gd name="connsiteY1" fmla="*/ 0 h 1073536"/>
                <a:gd name="connsiteX2" fmla="*/ 28341 w 28341"/>
                <a:gd name="connsiteY2" fmla="*/ 1073537 h 1073536"/>
                <a:gd name="connsiteX3" fmla="*/ 0 w 28341"/>
                <a:gd name="connsiteY3" fmla="*/ 1073537 h 1073536"/>
              </a:gdLst>
              <a:ahLst/>
              <a:cxnLst>
                <a:cxn ang="0">
                  <a:pos x="connsiteX0" y="connsiteY0"/>
                </a:cxn>
                <a:cxn ang="0">
                  <a:pos x="connsiteX1" y="connsiteY1"/>
                </a:cxn>
                <a:cxn ang="0">
                  <a:pos x="connsiteX2" y="connsiteY2"/>
                </a:cxn>
                <a:cxn ang="0">
                  <a:pos x="connsiteX3" y="connsiteY3"/>
                </a:cxn>
              </a:cxnLst>
              <a:rect l="l" t="t" r="r" b="b"/>
              <a:pathLst>
                <a:path w="28341" h="1073536">
                  <a:moveTo>
                    <a:pt x="0" y="0"/>
                  </a:moveTo>
                  <a:lnTo>
                    <a:pt x="28341" y="0"/>
                  </a:lnTo>
                  <a:lnTo>
                    <a:pt x="28341" y="1073537"/>
                  </a:lnTo>
                  <a:lnTo>
                    <a:pt x="0" y="1073537"/>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636" name="Freeform: Shape 635">
              <a:extLst>
                <a:ext uri="{FF2B5EF4-FFF2-40B4-BE49-F238E27FC236}">
                  <a16:creationId xmlns:a16="http://schemas.microsoft.com/office/drawing/2014/main" id="{B67E786D-5F0F-4618-AF3E-C1A0C169EA58}"/>
                </a:ext>
              </a:extLst>
            </p:cNvPr>
            <p:cNvSpPr/>
            <p:nvPr/>
          </p:nvSpPr>
          <p:spPr>
            <a:xfrm>
              <a:off x="13102885" y="4768633"/>
              <a:ext cx="97011" cy="1048531"/>
            </a:xfrm>
            <a:custGeom>
              <a:avLst/>
              <a:gdLst>
                <a:gd name="connsiteX0" fmla="*/ 0 w 28341"/>
                <a:gd name="connsiteY0" fmla="*/ 0 h 1073536"/>
                <a:gd name="connsiteX1" fmla="*/ 28341 w 28341"/>
                <a:gd name="connsiteY1" fmla="*/ 0 h 1073536"/>
                <a:gd name="connsiteX2" fmla="*/ 28341 w 28341"/>
                <a:gd name="connsiteY2" fmla="*/ 1073537 h 1073536"/>
                <a:gd name="connsiteX3" fmla="*/ 0 w 28341"/>
                <a:gd name="connsiteY3" fmla="*/ 1073537 h 1073536"/>
              </a:gdLst>
              <a:ahLst/>
              <a:cxnLst>
                <a:cxn ang="0">
                  <a:pos x="connsiteX0" y="connsiteY0"/>
                </a:cxn>
                <a:cxn ang="0">
                  <a:pos x="connsiteX1" y="connsiteY1"/>
                </a:cxn>
                <a:cxn ang="0">
                  <a:pos x="connsiteX2" y="connsiteY2"/>
                </a:cxn>
                <a:cxn ang="0">
                  <a:pos x="connsiteX3" y="connsiteY3"/>
                </a:cxn>
              </a:cxnLst>
              <a:rect l="l" t="t" r="r" b="b"/>
              <a:pathLst>
                <a:path w="28341" h="1073536">
                  <a:moveTo>
                    <a:pt x="0" y="0"/>
                  </a:moveTo>
                  <a:lnTo>
                    <a:pt x="28341" y="0"/>
                  </a:lnTo>
                  <a:lnTo>
                    <a:pt x="28341" y="1073537"/>
                  </a:lnTo>
                  <a:lnTo>
                    <a:pt x="0" y="1073537"/>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637" name="Freeform: Shape 636">
              <a:extLst>
                <a:ext uri="{FF2B5EF4-FFF2-40B4-BE49-F238E27FC236}">
                  <a16:creationId xmlns:a16="http://schemas.microsoft.com/office/drawing/2014/main" id="{D8885B7D-E294-4614-9E33-64192A03C0B5}"/>
                </a:ext>
              </a:extLst>
            </p:cNvPr>
            <p:cNvSpPr/>
            <p:nvPr/>
          </p:nvSpPr>
          <p:spPr>
            <a:xfrm>
              <a:off x="12534029" y="4768633"/>
              <a:ext cx="97011" cy="932886"/>
            </a:xfrm>
            <a:custGeom>
              <a:avLst/>
              <a:gdLst>
                <a:gd name="connsiteX0" fmla="*/ 0 w 28341"/>
                <a:gd name="connsiteY0" fmla="*/ 0 h 850241"/>
                <a:gd name="connsiteX1" fmla="*/ 28341 w 28341"/>
                <a:gd name="connsiteY1" fmla="*/ 0 h 850241"/>
                <a:gd name="connsiteX2" fmla="*/ 28341 w 28341"/>
                <a:gd name="connsiteY2" fmla="*/ 850241 h 850241"/>
                <a:gd name="connsiteX3" fmla="*/ 0 w 28341"/>
                <a:gd name="connsiteY3" fmla="*/ 850241 h 850241"/>
              </a:gdLst>
              <a:ahLst/>
              <a:cxnLst>
                <a:cxn ang="0">
                  <a:pos x="connsiteX0" y="connsiteY0"/>
                </a:cxn>
                <a:cxn ang="0">
                  <a:pos x="connsiteX1" y="connsiteY1"/>
                </a:cxn>
                <a:cxn ang="0">
                  <a:pos x="connsiteX2" y="connsiteY2"/>
                </a:cxn>
                <a:cxn ang="0">
                  <a:pos x="connsiteX3" y="connsiteY3"/>
                </a:cxn>
              </a:cxnLst>
              <a:rect l="l" t="t" r="r" b="b"/>
              <a:pathLst>
                <a:path w="28341" h="850241">
                  <a:moveTo>
                    <a:pt x="0" y="0"/>
                  </a:moveTo>
                  <a:lnTo>
                    <a:pt x="28341" y="0"/>
                  </a:lnTo>
                  <a:lnTo>
                    <a:pt x="28341" y="850241"/>
                  </a:lnTo>
                  <a:lnTo>
                    <a:pt x="0" y="850241"/>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38" name="Freeform: Shape 637">
              <a:extLst>
                <a:ext uri="{FF2B5EF4-FFF2-40B4-BE49-F238E27FC236}">
                  <a16:creationId xmlns:a16="http://schemas.microsoft.com/office/drawing/2014/main" id="{1546E530-C398-4C53-9EBE-E4DF5DDF09F8}"/>
                </a:ext>
              </a:extLst>
            </p:cNvPr>
            <p:cNvSpPr/>
            <p:nvPr/>
          </p:nvSpPr>
          <p:spPr>
            <a:xfrm>
              <a:off x="1083486" y="4706908"/>
              <a:ext cx="97012" cy="57480"/>
            </a:xfrm>
            <a:custGeom>
              <a:avLst/>
              <a:gdLst>
                <a:gd name="connsiteX0" fmla="*/ 0 w 28341"/>
                <a:gd name="connsiteY0" fmla="*/ 0 h 52388"/>
                <a:gd name="connsiteX1" fmla="*/ 28341 w 28341"/>
                <a:gd name="connsiteY1" fmla="*/ 0 h 52388"/>
                <a:gd name="connsiteX2" fmla="*/ 28341 w 28341"/>
                <a:gd name="connsiteY2" fmla="*/ 52389 h 52388"/>
                <a:gd name="connsiteX3" fmla="*/ 0 w 28341"/>
                <a:gd name="connsiteY3" fmla="*/ 52389 h 52388"/>
              </a:gdLst>
              <a:ahLst/>
              <a:cxnLst>
                <a:cxn ang="0">
                  <a:pos x="connsiteX0" y="connsiteY0"/>
                </a:cxn>
                <a:cxn ang="0">
                  <a:pos x="connsiteX1" y="connsiteY1"/>
                </a:cxn>
                <a:cxn ang="0">
                  <a:pos x="connsiteX2" y="connsiteY2"/>
                </a:cxn>
                <a:cxn ang="0">
                  <a:pos x="connsiteX3" y="connsiteY3"/>
                </a:cxn>
              </a:cxnLst>
              <a:rect l="l" t="t" r="r" b="b"/>
              <a:pathLst>
                <a:path w="28341" h="52388">
                  <a:moveTo>
                    <a:pt x="0" y="0"/>
                  </a:moveTo>
                  <a:lnTo>
                    <a:pt x="28341" y="0"/>
                  </a:lnTo>
                  <a:lnTo>
                    <a:pt x="28341" y="52389"/>
                  </a:lnTo>
                  <a:lnTo>
                    <a:pt x="0" y="52389"/>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39" name="Freeform: Shape 638">
              <a:extLst>
                <a:ext uri="{FF2B5EF4-FFF2-40B4-BE49-F238E27FC236}">
                  <a16:creationId xmlns:a16="http://schemas.microsoft.com/office/drawing/2014/main" id="{680AAA99-55BF-4F56-ABEF-7270348E7B2A}"/>
                </a:ext>
              </a:extLst>
            </p:cNvPr>
            <p:cNvSpPr/>
            <p:nvPr/>
          </p:nvSpPr>
          <p:spPr>
            <a:xfrm>
              <a:off x="798324" y="4697483"/>
              <a:ext cx="97012" cy="66903"/>
            </a:xfrm>
            <a:custGeom>
              <a:avLst/>
              <a:gdLst>
                <a:gd name="connsiteX0" fmla="*/ 0 w 28341"/>
                <a:gd name="connsiteY0" fmla="*/ 0 h 60976"/>
                <a:gd name="connsiteX1" fmla="*/ 28341 w 28341"/>
                <a:gd name="connsiteY1" fmla="*/ 0 h 60976"/>
                <a:gd name="connsiteX2" fmla="*/ 28341 w 28341"/>
                <a:gd name="connsiteY2" fmla="*/ 60977 h 60976"/>
                <a:gd name="connsiteX3" fmla="*/ 0 w 28341"/>
                <a:gd name="connsiteY3" fmla="*/ 60977 h 60976"/>
              </a:gdLst>
              <a:ahLst/>
              <a:cxnLst>
                <a:cxn ang="0">
                  <a:pos x="connsiteX0" y="connsiteY0"/>
                </a:cxn>
                <a:cxn ang="0">
                  <a:pos x="connsiteX1" y="connsiteY1"/>
                </a:cxn>
                <a:cxn ang="0">
                  <a:pos x="connsiteX2" y="connsiteY2"/>
                </a:cxn>
                <a:cxn ang="0">
                  <a:pos x="connsiteX3" y="connsiteY3"/>
                </a:cxn>
              </a:cxnLst>
              <a:rect l="l" t="t" r="r" b="b"/>
              <a:pathLst>
                <a:path w="28341" h="60976">
                  <a:moveTo>
                    <a:pt x="0" y="0"/>
                  </a:moveTo>
                  <a:lnTo>
                    <a:pt x="28341" y="0"/>
                  </a:lnTo>
                  <a:lnTo>
                    <a:pt x="28341" y="60977"/>
                  </a:lnTo>
                  <a:lnTo>
                    <a:pt x="0" y="60977"/>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40" name="Freeform: Shape 639">
              <a:extLst>
                <a:ext uri="{FF2B5EF4-FFF2-40B4-BE49-F238E27FC236}">
                  <a16:creationId xmlns:a16="http://schemas.microsoft.com/office/drawing/2014/main" id="{A447A442-E16C-42C7-803A-A0F93BEB021E}"/>
                </a:ext>
              </a:extLst>
            </p:cNvPr>
            <p:cNvSpPr/>
            <p:nvPr/>
          </p:nvSpPr>
          <p:spPr>
            <a:xfrm>
              <a:off x="323545" y="4626810"/>
              <a:ext cx="97012" cy="137577"/>
            </a:xfrm>
            <a:custGeom>
              <a:avLst/>
              <a:gdLst>
                <a:gd name="connsiteX0" fmla="*/ 0 w 28341"/>
                <a:gd name="connsiteY0" fmla="*/ 0 h 125389"/>
                <a:gd name="connsiteX1" fmla="*/ 28341 w 28341"/>
                <a:gd name="connsiteY1" fmla="*/ 0 h 125389"/>
                <a:gd name="connsiteX2" fmla="*/ 28341 w 28341"/>
                <a:gd name="connsiteY2" fmla="*/ 125389 h 125389"/>
                <a:gd name="connsiteX3" fmla="*/ 0 w 28341"/>
                <a:gd name="connsiteY3" fmla="*/ 125389 h 125389"/>
              </a:gdLst>
              <a:ahLst/>
              <a:cxnLst>
                <a:cxn ang="0">
                  <a:pos x="connsiteX0" y="connsiteY0"/>
                </a:cxn>
                <a:cxn ang="0">
                  <a:pos x="connsiteX1" y="connsiteY1"/>
                </a:cxn>
                <a:cxn ang="0">
                  <a:pos x="connsiteX2" y="connsiteY2"/>
                </a:cxn>
                <a:cxn ang="0">
                  <a:pos x="connsiteX3" y="connsiteY3"/>
                </a:cxn>
              </a:cxnLst>
              <a:rect l="l" t="t" r="r" b="b"/>
              <a:pathLst>
                <a:path w="28341" h="125389">
                  <a:moveTo>
                    <a:pt x="0" y="0"/>
                  </a:moveTo>
                  <a:lnTo>
                    <a:pt x="28341" y="0"/>
                  </a:lnTo>
                  <a:lnTo>
                    <a:pt x="28341" y="125389"/>
                  </a:lnTo>
                  <a:lnTo>
                    <a:pt x="0" y="125389"/>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41" name="Freeform: Shape 640">
              <a:extLst>
                <a:ext uri="{FF2B5EF4-FFF2-40B4-BE49-F238E27FC236}">
                  <a16:creationId xmlns:a16="http://schemas.microsoft.com/office/drawing/2014/main" id="{358C55F2-6D87-4CA5-BA1A-C8901943C4D1}"/>
                </a:ext>
              </a:extLst>
            </p:cNvPr>
            <p:cNvSpPr/>
            <p:nvPr/>
          </p:nvSpPr>
          <p:spPr>
            <a:xfrm>
              <a:off x="133932" y="4584406"/>
              <a:ext cx="97012" cy="179981"/>
            </a:xfrm>
            <a:custGeom>
              <a:avLst/>
              <a:gdLst>
                <a:gd name="connsiteX0" fmla="*/ 0 w 28341"/>
                <a:gd name="connsiteY0" fmla="*/ 0 h 164036"/>
                <a:gd name="connsiteX1" fmla="*/ 28341 w 28341"/>
                <a:gd name="connsiteY1" fmla="*/ 0 h 164036"/>
                <a:gd name="connsiteX2" fmla="*/ 28341 w 28341"/>
                <a:gd name="connsiteY2" fmla="*/ 164036 h 164036"/>
                <a:gd name="connsiteX3" fmla="*/ 0 w 28341"/>
                <a:gd name="connsiteY3" fmla="*/ 164036 h 164036"/>
              </a:gdLst>
              <a:ahLst/>
              <a:cxnLst>
                <a:cxn ang="0">
                  <a:pos x="connsiteX0" y="connsiteY0"/>
                </a:cxn>
                <a:cxn ang="0">
                  <a:pos x="connsiteX1" y="connsiteY1"/>
                </a:cxn>
                <a:cxn ang="0">
                  <a:pos x="connsiteX2" y="connsiteY2"/>
                </a:cxn>
                <a:cxn ang="0">
                  <a:pos x="connsiteX3" y="connsiteY3"/>
                </a:cxn>
              </a:cxnLst>
              <a:rect l="l" t="t" r="r" b="b"/>
              <a:pathLst>
                <a:path w="28341" h="164036">
                  <a:moveTo>
                    <a:pt x="0" y="0"/>
                  </a:moveTo>
                  <a:lnTo>
                    <a:pt x="28341" y="0"/>
                  </a:lnTo>
                  <a:lnTo>
                    <a:pt x="28341" y="164036"/>
                  </a:lnTo>
                  <a:lnTo>
                    <a:pt x="0" y="164036"/>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42" name="Freeform: Shape 641">
              <a:extLst>
                <a:ext uri="{FF2B5EF4-FFF2-40B4-BE49-F238E27FC236}">
                  <a16:creationId xmlns:a16="http://schemas.microsoft.com/office/drawing/2014/main" id="{C366B3FF-3FC8-4029-8C08-8D3AD07122AD}"/>
                </a:ext>
              </a:extLst>
            </p:cNvPr>
            <p:cNvSpPr/>
            <p:nvPr/>
          </p:nvSpPr>
          <p:spPr>
            <a:xfrm>
              <a:off x="-434925" y="4527867"/>
              <a:ext cx="97012" cy="236520"/>
            </a:xfrm>
            <a:custGeom>
              <a:avLst/>
              <a:gdLst>
                <a:gd name="connsiteX0" fmla="*/ 0 w 28341"/>
                <a:gd name="connsiteY0" fmla="*/ 0 h 215566"/>
                <a:gd name="connsiteX1" fmla="*/ 28341 w 28341"/>
                <a:gd name="connsiteY1" fmla="*/ 0 h 215566"/>
                <a:gd name="connsiteX2" fmla="*/ 28341 w 28341"/>
                <a:gd name="connsiteY2" fmla="*/ 215566 h 215566"/>
                <a:gd name="connsiteX3" fmla="*/ 0 w 28341"/>
                <a:gd name="connsiteY3" fmla="*/ 215566 h 215566"/>
              </a:gdLst>
              <a:ahLst/>
              <a:cxnLst>
                <a:cxn ang="0">
                  <a:pos x="connsiteX0" y="connsiteY0"/>
                </a:cxn>
                <a:cxn ang="0">
                  <a:pos x="connsiteX1" y="connsiteY1"/>
                </a:cxn>
                <a:cxn ang="0">
                  <a:pos x="connsiteX2" y="connsiteY2"/>
                </a:cxn>
                <a:cxn ang="0">
                  <a:pos x="connsiteX3" y="connsiteY3"/>
                </a:cxn>
              </a:cxnLst>
              <a:rect l="l" t="t" r="r" b="b"/>
              <a:pathLst>
                <a:path w="28341" h="215566">
                  <a:moveTo>
                    <a:pt x="0" y="0"/>
                  </a:moveTo>
                  <a:lnTo>
                    <a:pt x="28341" y="0"/>
                  </a:lnTo>
                  <a:lnTo>
                    <a:pt x="28341" y="215566"/>
                  </a:lnTo>
                  <a:lnTo>
                    <a:pt x="0" y="215566"/>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43" name="Freeform: Shape 642">
              <a:extLst>
                <a:ext uri="{FF2B5EF4-FFF2-40B4-BE49-F238E27FC236}">
                  <a16:creationId xmlns:a16="http://schemas.microsoft.com/office/drawing/2014/main" id="{9491C954-E96D-4F41-89EE-040F47BCB90F}"/>
                </a:ext>
              </a:extLst>
            </p:cNvPr>
            <p:cNvSpPr/>
            <p:nvPr/>
          </p:nvSpPr>
          <p:spPr>
            <a:xfrm>
              <a:off x="-624541" y="4471329"/>
              <a:ext cx="97012" cy="293057"/>
            </a:xfrm>
            <a:custGeom>
              <a:avLst/>
              <a:gdLst>
                <a:gd name="connsiteX0" fmla="*/ 0 w 28341"/>
                <a:gd name="connsiteY0" fmla="*/ 0 h 267095"/>
                <a:gd name="connsiteX1" fmla="*/ 28341 w 28341"/>
                <a:gd name="connsiteY1" fmla="*/ 0 h 267095"/>
                <a:gd name="connsiteX2" fmla="*/ 28341 w 28341"/>
                <a:gd name="connsiteY2" fmla="*/ 267096 h 267095"/>
                <a:gd name="connsiteX3" fmla="*/ 0 w 28341"/>
                <a:gd name="connsiteY3" fmla="*/ 267096 h 267095"/>
              </a:gdLst>
              <a:ahLst/>
              <a:cxnLst>
                <a:cxn ang="0">
                  <a:pos x="connsiteX0" y="connsiteY0"/>
                </a:cxn>
                <a:cxn ang="0">
                  <a:pos x="connsiteX1" y="connsiteY1"/>
                </a:cxn>
                <a:cxn ang="0">
                  <a:pos x="connsiteX2" y="connsiteY2"/>
                </a:cxn>
                <a:cxn ang="0">
                  <a:pos x="connsiteX3" y="connsiteY3"/>
                </a:cxn>
              </a:cxnLst>
              <a:rect l="l" t="t" r="r" b="b"/>
              <a:pathLst>
                <a:path w="28341" h="267095">
                  <a:moveTo>
                    <a:pt x="0" y="0"/>
                  </a:moveTo>
                  <a:lnTo>
                    <a:pt x="28341" y="0"/>
                  </a:lnTo>
                  <a:lnTo>
                    <a:pt x="28341" y="267096"/>
                  </a:lnTo>
                  <a:lnTo>
                    <a:pt x="0" y="267096"/>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44" name="Freeform: Shape 643">
              <a:extLst>
                <a:ext uri="{FF2B5EF4-FFF2-40B4-BE49-F238E27FC236}">
                  <a16:creationId xmlns:a16="http://schemas.microsoft.com/office/drawing/2014/main" id="{3067F53F-F6E5-4BC8-9C54-F90C3B92BC56}"/>
                </a:ext>
              </a:extLst>
            </p:cNvPr>
            <p:cNvSpPr/>
            <p:nvPr/>
          </p:nvSpPr>
          <p:spPr>
            <a:xfrm>
              <a:off x="-1003776" y="4415733"/>
              <a:ext cx="97012" cy="348654"/>
            </a:xfrm>
            <a:custGeom>
              <a:avLst/>
              <a:gdLst>
                <a:gd name="connsiteX0" fmla="*/ 0 w 28341"/>
                <a:gd name="connsiteY0" fmla="*/ 0 h 317766"/>
                <a:gd name="connsiteX1" fmla="*/ 28341 w 28341"/>
                <a:gd name="connsiteY1" fmla="*/ 0 h 317766"/>
                <a:gd name="connsiteX2" fmla="*/ 28341 w 28341"/>
                <a:gd name="connsiteY2" fmla="*/ 317767 h 317766"/>
                <a:gd name="connsiteX3" fmla="*/ 0 w 28341"/>
                <a:gd name="connsiteY3" fmla="*/ 317767 h 317766"/>
              </a:gdLst>
              <a:ahLst/>
              <a:cxnLst>
                <a:cxn ang="0">
                  <a:pos x="connsiteX0" y="connsiteY0"/>
                </a:cxn>
                <a:cxn ang="0">
                  <a:pos x="connsiteX1" y="connsiteY1"/>
                </a:cxn>
                <a:cxn ang="0">
                  <a:pos x="connsiteX2" y="connsiteY2"/>
                </a:cxn>
                <a:cxn ang="0">
                  <a:pos x="connsiteX3" y="connsiteY3"/>
                </a:cxn>
              </a:cxnLst>
              <a:rect l="l" t="t" r="r" b="b"/>
              <a:pathLst>
                <a:path w="28341" h="317766">
                  <a:moveTo>
                    <a:pt x="0" y="0"/>
                  </a:moveTo>
                  <a:lnTo>
                    <a:pt x="28341" y="0"/>
                  </a:lnTo>
                  <a:lnTo>
                    <a:pt x="28341" y="317767"/>
                  </a:lnTo>
                  <a:lnTo>
                    <a:pt x="0" y="317767"/>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45" name="Freeform: Shape 644">
              <a:extLst>
                <a:ext uri="{FF2B5EF4-FFF2-40B4-BE49-F238E27FC236}">
                  <a16:creationId xmlns:a16="http://schemas.microsoft.com/office/drawing/2014/main" id="{00BA9771-5D57-4B86-858B-367889B8A4B9}"/>
                </a:ext>
              </a:extLst>
            </p:cNvPr>
            <p:cNvSpPr/>
            <p:nvPr/>
          </p:nvSpPr>
          <p:spPr>
            <a:xfrm>
              <a:off x="-1099317" y="4411021"/>
              <a:ext cx="97012" cy="353366"/>
            </a:xfrm>
            <a:custGeom>
              <a:avLst/>
              <a:gdLst>
                <a:gd name="connsiteX0" fmla="*/ 0 w 28341"/>
                <a:gd name="connsiteY0" fmla="*/ 0 h 322061"/>
                <a:gd name="connsiteX1" fmla="*/ 28341 w 28341"/>
                <a:gd name="connsiteY1" fmla="*/ 0 h 322061"/>
                <a:gd name="connsiteX2" fmla="*/ 28341 w 28341"/>
                <a:gd name="connsiteY2" fmla="*/ 322061 h 322061"/>
                <a:gd name="connsiteX3" fmla="*/ 0 w 28341"/>
                <a:gd name="connsiteY3" fmla="*/ 322061 h 322061"/>
              </a:gdLst>
              <a:ahLst/>
              <a:cxnLst>
                <a:cxn ang="0">
                  <a:pos x="connsiteX0" y="connsiteY0"/>
                </a:cxn>
                <a:cxn ang="0">
                  <a:pos x="connsiteX1" y="connsiteY1"/>
                </a:cxn>
                <a:cxn ang="0">
                  <a:pos x="connsiteX2" y="connsiteY2"/>
                </a:cxn>
                <a:cxn ang="0">
                  <a:pos x="connsiteX3" y="connsiteY3"/>
                </a:cxn>
              </a:cxnLst>
              <a:rect l="l" t="t" r="r" b="b"/>
              <a:pathLst>
                <a:path w="28341" h="322061">
                  <a:moveTo>
                    <a:pt x="0" y="0"/>
                  </a:moveTo>
                  <a:lnTo>
                    <a:pt x="28341" y="0"/>
                  </a:lnTo>
                  <a:lnTo>
                    <a:pt x="28341" y="322061"/>
                  </a:lnTo>
                  <a:lnTo>
                    <a:pt x="0" y="322061"/>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46" name="Freeform: Shape 645">
              <a:extLst>
                <a:ext uri="{FF2B5EF4-FFF2-40B4-BE49-F238E27FC236}">
                  <a16:creationId xmlns:a16="http://schemas.microsoft.com/office/drawing/2014/main" id="{1DA86751-E4FB-484F-A681-157AD20825E7}"/>
                </a:ext>
              </a:extLst>
            </p:cNvPr>
            <p:cNvSpPr/>
            <p:nvPr/>
          </p:nvSpPr>
          <p:spPr>
            <a:xfrm>
              <a:off x="-1288936" y="4382753"/>
              <a:ext cx="97012" cy="381634"/>
            </a:xfrm>
            <a:custGeom>
              <a:avLst/>
              <a:gdLst>
                <a:gd name="connsiteX0" fmla="*/ 0 w 28341"/>
                <a:gd name="connsiteY0" fmla="*/ 0 h 347825"/>
                <a:gd name="connsiteX1" fmla="*/ 28341 w 28341"/>
                <a:gd name="connsiteY1" fmla="*/ 0 h 347825"/>
                <a:gd name="connsiteX2" fmla="*/ 28341 w 28341"/>
                <a:gd name="connsiteY2" fmla="*/ 347826 h 347825"/>
                <a:gd name="connsiteX3" fmla="*/ 0 w 28341"/>
                <a:gd name="connsiteY3" fmla="*/ 347826 h 347825"/>
              </a:gdLst>
              <a:ahLst/>
              <a:cxnLst>
                <a:cxn ang="0">
                  <a:pos x="connsiteX0" y="connsiteY0"/>
                </a:cxn>
                <a:cxn ang="0">
                  <a:pos x="connsiteX1" y="connsiteY1"/>
                </a:cxn>
                <a:cxn ang="0">
                  <a:pos x="connsiteX2" y="connsiteY2"/>
                </a:cxn>
                <a:cxn ang="0">
                  <a:pos x="connsiteX3" y="connsiteY3"/>
                </a:cxn>
              </a:cxnLst>
              <a:rect l="l" t="t" r="r" b="b"/>
              <a:pathLst>
                <a:path w="28341" h="347825">
                  <a:moveTo>
                    <a:pt x="0" y="0"/>
                  </a:moveTo>
                  <a:lnTo>
                    <a:pt x="28341" y="0"/>
                  </a:lnTo>
                  <a:lnTo>
                    <a:pt x="28341" y="347826"/>
                  </a:lnTo>
                  <a:lnTo>
                    <a:pt x="0" y="347826"/>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47" name="Freeform: Shape 646">
              <a:extLst>
                <a:ext uri="{FF2B5EF4-FFF2-40B4-BE49-F238E27FC236}">
                  <a16:creationId xmlns:a16="http://schemas.microsoft.com/office/drawing/2014/main" id="{E3708475-FDB4-4D9C-8252-56E0A90E2CC0}"/>
                </a:ext>
              </a:extLst>
            </p:cNvPr>
            <p:cNvSpPr/>
            <p:nvPr/>
          </p:nvSpPr>
          <p:spPr>
            <a:xfrm>
              <a:off x="-1384480" y="4246117"/>
              <a:ext cx="97012" cy="518270"/>
            </a:xfrm>
            <a:custGeom>
              <a:avLst/>
              <a:gdLst>
                <a:gd name="connsiteX0" fmla="*/ 0 w 28341"/>
                <a:gd name="connsiteY0" fmla="*/ 0 h 472356"/>
                <a:gd name="connsiteX1" fmla="*/ 28341 w 28341"/>
                <a:gd name="connsiteY1" fmla="*/ 0 h 472356"/>
                <a:gd name="connsiteX2" fmla="*/ 28341 w 28341"/>
                <a:gd name="connsiteY2" fmla="*/ 472356 h 472356"/>
                <a:gd name="connsiteX3" fmla="*/ 0 w 28341"/>
                <a:gd name="connsiteY3" fmla="*/ 472356 h 472356"/>
              </a:gdLst>
              <a:ahLst/>
              <a:cxnLst>
                <a:cxn ang="0">
                  <a:pos x="connsiteX0" y="connsiteY0"/>
                </a:cxn>
                <a:cxn ang="0">
                  <a:pos x="connsiteX1" y="connsiteY1"/>
                </a:cxn>
                <a:cxn ang="0">
                  <a:pos x="connsiteX2" y="connsiteY2"/>
                </a:cxn>
                <a:cxn ang="0">
                  <a:pos x="connsiteX3" y="connsiteY3"/>
                </a:cxn>
              </a:cxnLst>
              <a:rect l="l" t="t" r="r" b="b"/>
              <a:pathLst>
                <a:path w="28341" h="472356">
                  <a:moveTo>
                    <a:pt x="0" y="0"/>
                  </a:moveTo>
                  <a:lnTo>
                    <a:pt x="28341" y="0"/>
                  </a:lnTo>
                  <a:lnTo>
                    <a:pt x="28341" y="472356"/>
                  </a:lnTo>
                  <a:lnTo>
                    <a:pt x="0" y="472356"/>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48" name="Freeform: Shape 647">
              <a:extLst>
                <a:ext uri="{FF2B5EF4-FFF2-40B4-BE49-F238E27FC236}">
                  <a16:creationId xmlns:a16="http://schemas.microsoft.com/office/drawing/2014/main" id="{174290BF-C91A-48F5-A84A-22EF3D2196BA}"/>
                </a:ext>
              </a:extLst>
            </p:cNvPr>
            <p:cNvSpPr/>
            <p:nvPr/>
          </p:nvSpPr>
          <p:spPr>
            <a:xfrm>
              <a:off x="-1668171" y="3939866"/>
              <a:ext cx="97012" cy="824520"/>
            </a:xfrm>
            <a:custGeom>
              <a:avLst/>
              <a:gdLst>
                <a:gd name="connsiteX0" fmla="*/ 0 w 28341"/>
                <a:gd name="connsiteY0" fmla="*/ 0 h 751475"/>
                <a:gd name="connsiteX1" fmla="*/ 28341 w 28341"/>
                <a:gd name="connsiteY1" fmla="*/ 0 h 751475"/>
                <a:gd name="connsiteX2" fmla="*/ 28341 w 28341"/>
                <a:gd name="connsiteY2" fmla="*/ 751476 h 751475"/>
                <a:gd name="connsiteX3" fmla="*/ 0 w 28341"/>
                <a:gd name="connsiteY3" fmla="*/ 751476 h 751475"/>
              </a:gdLst>
              <a:ahLst/>
              <a:cxnLst>
                <a:cxn ang="0">
                  <a:pos x="connsiteX0" y="connsiteY0"/>
                </a:cxn>
                <a:cxn ang="0">
                  <a:pos x="connsiteX1" y="connsiteY1"/>
                </a:cxn>
                <a:cxn ang="0">
                  <a:pos x="connsiteX2" y="connsiteY2"/>
                </a:cxn>
                <a:cxn ang="0">
                  <a:pos x="connsiteX3" y="connsiteY3"/>
                </a:cxn>
              </a:cxnLst>
              <a:rect l="l" t="t" r="r" b="b"/>
              <a:pathLst>
                <a:path w="28341" h="751475">
                  <a:moveTo>
                    <a:pt x="0" y="0"/>
                  </a:moveTo>
                  <a:lnTo>
                    <a:pt x="28341" y="0"/>
                  </a:lnTo>
                  <a:lnTo>
                    <a:pt x="28341" y="751476"/>
                  </a:lnTo>
                  <a:lnTo>
                    <a:pt x="0" y="751476"/>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649" name="Freeform: Shape 648">
              <a:extLst>
                <a:ext uri="{FF2B5EF4-FFF2-40B4-BE49-F238E27FC236}">
                  <a16:creationId xmlns:a16="http://schemas.microsoft.com/office/drawing/2014/main" id="{512C12E1-7804-4B62-814F-7BB159176BF6}"/>
                </a:ext>
              </a:extLst>
            </p:cNvPr>
            <p:cNvSpPr/>
            <p:nvPr/>
          </p:nvSpPr>
          <p:spPr>
            <a:xfrm>
              <a:off x="9123856" y="4768633"/>
              <a:ext cx="97011" cy="402837"/>
            </a:xfrm>
            <a:custGeom>
              <a:avLst/>
              <a:gdLst>
                <a:gd name="connsiteX0" fmla="*/ 0 w 28341"/>
                <a:gd name="connsiteY0" fmla="*/ 0 h 365002"/>
                <a:gd name="connsiteX1" fmla="*/ 28341 w 28341"/>
                <a:gd name="connsiteY1" fmla="*/ 0 h 365002"/>
                <a:gd name="connsiteX2" fmla="*/ 28341 w 28341"/>
                <a:gd name="connsiteY2" fmla="*/ 365002 h 365002"/>
                <a:gd name="connsiteX3" fmla="*/ 0 w 28341"/>
                <a:gd name="connsiteY3" fmla="*/ 365002 h 365002"/>
              </a:gdLst>
              <a:ahLst/>
              <a:cxnLst>
                <a:cxn ang="0">
                  <a:pos x="connsiteX0" y="connsiteY0"/>
                </a:cxn>
                <a:cxn ang="0">
                  <a:pos x="connsiteX1" y="connsiteY1"/>
                </a:cxn>
                <a:cxn ang="0">
                  <a:pos x="connsiteX2" y="connsiteY2"/>
                </a:cxn>
                <a:cxn ang="0">
                  <a:pos x="connsiteX3" y="connsiteY3"/>
                </a:cxn>
              </a:cxnLst>
              <a:rect l="l" t="t" r="r" b="b"/>
              <a:pathLst>
                <a:path w="28341" h="365002">
                  <a:moveTo>
                    <a:pt x="0" y="0"/>
                  </a:moveTo>
                  <a:lnTo>
                    <a:pt x="28341" y="0"/>
                  </a:lnTo>
                  <a:lnTo>
                    <a:pt x="28341" y="365002"/>
                  </a:lnTo>
                  <a:lnTo>
                    <a:pt x="0" y="365002"/>
                  </a:lnTo>
                  <a:close/>
                </a:path>
              </a:pathLst>
            </a:custGeom>
            <a:solidFill>
              <a:srgbClr val="003865"/>
            </a:solidFill>
            <a:ln w="2144" cap="flat">
              <a:solidFill>
                <a:srgbClr val="FFFFFF"/>
              </a:solidFill>
              <a:prstDash val="solid"/>
              <a:miter/>
            </a:ln>
          </p:spPr>
          <p:txBody>
            <a:bodyPr rtlCol="0" anchor="ctr"/>
            <a:lstStyle/>
            <a:p>
              <a:endParaRPr lang="en-US" sz="825" dirty="0"/>
            </a:p>
          </p:txBody>
        </p:sp>
      </p:grpSp>
      <p:grpSp>
        <p:nvGrpSpPr>
          <p:cNvPr id="538" name="Group 537">
            <a:extLst>
              <a:ext uri="{FF2B5EF4-FFF2-40B4-BE49-F238E27FC236}">
                <a16:creationId xmlns:a16="http://schemas.microsoft.com/office/drawing/2014/main" id="{1CED7311-6168-4385-AC78-331C89AFB58A}"/>
              </a:ext>
            </a:extLst>
          </p:cNvPr>
          <p:cNvGrpSpPr/>
          <p:nvPr/>
        </p:nvGrpSpPr>
        <p:grpSpPr>
          <a:xfrm>
            <a:off x="6449215" y="2113480"/>
            <a:ext cx="3799635" cy="1280008"/>
            <a:chOff x="-1478553" y="4246117"/>
            <a:chExt cx="14584373" cy="1521650"/>
          </a:xfrm>
          <a:solidFill>
            <a:srgbClr val="BCD000"/>
          </a:solidFill>
        </p:grpSpPr>
        <p:sp>
          <p:nvSpPr>
            <p:cNvPr id="564" name="Freeform: Shape 563">
              <a:extLst>
                <a:ext uri="{FF2B5EF4-FFF2-40B4-BE49-F238E27FC236}">
                  <a16:creationId xmlns:a16="http://schemas.microsoft.com/office/drawing/2014/main" id="{082C4F68-F4CE-4020-8E5B-753E8C89840C}"/>
                </a:ext>
              </a:extLst>
            </p:cNvPr>
            <p:cNvSpPr/>
            <p:nvPr/>
          </p:nvSpPr>
          <p:spPr>
            <a:xfrm>
              <a:off x="8744621" y="4768632"/>
              <a:ext cx="97011" cy="378972"/>
            </a:xfrm>
            <a:custGeom>
              <a:avLst/>
              <a:gdLst>
                <a:gd name="connsiteX0" fmla="*/ 0 w 28341"/>
                <a:gd name="connsiteY0" fmla="*/ 0 h 339237"/>
                <a:gd name="connsiteX1" fmla="*/ 28341 w 28341"/>
                <a:gd name="connsiteY1" fmla="*/ 0 h 339237"/>
                <a:gd name="connsiteX2" fmla="*/ 28341 w 28341"/>
                <a:gd name="connsiteY2" fmla="*/ 339238 h 339237"/>
                <a:gd name="connsiteX3" fmla="*/ 0 w 28341"/>
                <a:gd name="connsiteY3" fmla="*/ 339238 h 339237"/>
              </a:gdLst>
              <a:ahLst/>
              <a:cxnLst>
                <a:cxn ang="0">
                  <a:pos x="connsiteX0" y="connsiteY0"/>
                </a:cxn>
                <a:cxn ang="0">
                  <a:pos x="connsiteX1" y="connsiteY1"/>
                </a:cxn>
                <a:cxn ang="0">
                  <a:pos x="connsiteX2" y="connsiteY2"/>
                </a:cxn>
                <a:cxn ang="0">
                  <a:pos x="connsiteX3" y="connsiteY3"/>
                </a:cxn>
              </a:cxnLst>
              <a:rect l="l" t="t" r="r" b="b"/>
              <a:pathLst>
                <a:path w="28341" h="339237">
                  <a:moveTo>
                    <a:pt x="0" y="0"/>
                  </a:moveTo>
                  <a:lnTo>
                    <a:pt x="28341" y="0"/>
                  </a:lnTo>
                  <a:lnTo>
                    <a:pt x="28341" y="339238"/>
                  </a:lnTo>
                  <a:lnTo>
                    <a:pt x="0" y="339238"/>
                  </a:lnTo>
                  <a:close/>
                </a:path>
              </a:pathLst>
            </a:custGeom>
            <a:solidFill>
              <a:srgbClr val="003865"/>
            </a:solidFill>
            <a:ln w="2144" cap="flat">
              <a:solidFill>
                <a:srgbClr val="FFFFFF"/>
              </a:solidFill>
              <a:prstDash val="solid"/>
              <a:miter/>
            </a:ln>
          </p:spPr>
          <p:txBody>
            <a:bodyPr rtlCol="0" anchor="ctr"/>
            <a:lstStyle/>
            <a:p>
              <a:endParaRPr lang="en-US" sz="825" dirty="0"/>
            </a:p>
          </p:txBody>
        </p:sp>
        <p:sp>
          <p:nvSpPr>
            <p:cNvPr id="565" name="Freeform: Shape 564">
              <a:extLst>
                <a:ext uri="{FF2B5EF4-FFF2-40B4-BE49-F238E27FC236}">
                  <a16:creationId xmlns:a16="http://schemas.microsoft.com/office/drawing/2014/main" id="{E72AC91C-8FC9-45E5-A466-DDB7F10604C0}"/>
                </a:ext>
              </a:extLst>
            </p:cNvPr>
            <p:cNvSpPr/>
            <p:nvPr/>
          </p:nvSpPr>
          <p:spPr>
            <a:xfrm>
              <a:off x="8459459" y="4768632"/>
              <a:ext cx="97011" cy="372077"/>
            </a:xfrm>
            <a:custGeom>
              <a:avLst/>
              <a:gdLst>
                <a:gd name="connsiteX0" fmla="*/ 0 w 28341"/>
                <a:gd name="connsiteY0" fmla="*/ 0 h 322061"/>
                <a:gd name="connsiteX1" fmla="*/ 28341 w 28341"/>
                <a:gd name="connsiteY1" fmla="*/ 0 h 322061"/>
                <a:gd name="connsiteX2" fmla="*/ 28341 w 28341"/>
                <a:gd name="connsiteY2" fmla="*/ 322061 h 322061"/>
                <a:gd name="connsiteX3" fmla="*/ 0 w 28341"/>
                <a:gd name="connsiteY3" fmla="*/ 322061 h 322061"/>
              </a:gdLst>
              <a:ahLst/>
              <a:cxnLst>
                <a:cxn ang="0">
                  <a:pos x="connsiteX0" y="connsiteY0"/>
                </a:cxn>
                <a:cxn ang="0">
                  <a:pos x="connsiteX1" y="connsiteY1"/>
                </a:cxn>
                <a:cxn ang="0">
                  <a:pos x="connsiteX2" y="connsiteY2"/>
                </a:cxn>
                <a:cxn ang="0">
                  <a:pos x="connsiteX3" y="connsiteY3"/>
                </a:cxn>
              </a:cxnLst>
              <a:rect l="l" t="t" r="r" b="b"/>
              <a:pathLst>
                <a:path w="28341" h="322061">
                  <a:moveTo>
                    <a:pt x="0" y="0"/>
                  </a:moveTo>
                  <a:lnTo>
                    <a:pt x="28341" y="0"/>
                  </a:lnTo>
                  <a:lnTo>
                    <a:pt x="28341" y="322061"/>
                  </a:lnTo>
                  <a:lnTo>
                    <a:pt x="0" y="322061"/>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566" name="Freeform: Shape 565">
              <a:extLst>
                <a:ext uri="{FF2B5EF4-FFF2-40B4-BE49-F238E27FC236}">
                  <a16:creationId xmlns:a16="http://schemas.microsoft.com/office/drawing/2014/main" id="{2D77131A-33E1-46B5-AFA2-9973BFA3ECE1}"/>
                </a:ext>
              </a:extLst>
            </p:cNvPr>
            <p:cNvSpPr/>
            <p:nvPr/>
          </p:nvSpPr>
          <p:spPr>
            <a:xfrm>
              <a:off x="7986150" y="4768633"/>
              <a:ext cx="97011" cy="329808"/>
            </a:xfrm>
            <a:custGeom>
              <a:avLst/>
              <a:gdLst>
                <a:gd name="connsiteX0" fmla="*/ 0 w 28341"/>
                <a:gd name="connsiteY0" fmla="*/ 0 h 300590"/>
                <a:gd name="connsiteX1" fmla="*/ 28341 w 28341"/>
                <a:gd name="connsiteY1" fmla="*/ 0 h 300590"/>
                <a:gd name="connsiteX2" fmla="*/ 28341 w 28341"/>
                <a:gd name="connsiteY2" fmla="*/ 300590 h 300590"/>
                <a:gd name="connsiteX3" fmla="*/ 0 w 28341"/>
                <a:gd name="connsiteY3" fmla="*/ 300590 h 300590"/>
              </a:gdLst>
              <a:ahLst/>
              <a:cxnLst>
                <a:cxn ang="0">
                  <a:pos x="connsiteX0" y="connsiteY0"/>
                </a:cxn>
                <a:cxn ang="0">
                  <a:pos x="connsiteX1" y="connsiteY1"/>
                </a:cxn>
                <a:cxn ang="0">
                  <a:pos x="connsiteX2" y="connsiteY2"/>
                </a:cxn>
                <a:cxn ang="0">
                  <a:pos x="connsiteX3" y="connsiteY3"/>
                </a:cxn>
              </a:cxnLst>
              <a:rect l="l" t="t" r="r" b="b"/>
              <a:pathLst>
                <a:path w="28341" h="300590">
                  <a:moveTo>
                    <a:pt x="0" y="0"/>
                  </a:moveTo>
                  <a:lnTo>
                    <a:pt x="28341" y="0"/>
                  </a:lnTo>
                  <a:lnTo>
                    <a:pt x="28341" y="300590"/>
                  </a:lnTo>
                  <a:lnTo>
                    <a:pt x="0" y="300590"/>
                  </a:lnTo>
                  <a:close/>
                </a:path>
              </a:pathLst>
            </a:custGeom>
            <a:solidFill>
              <a:srgbClr val="003865"/>
            </a:solidFill>
            <a:ln w="2144" cap="flat">
              <a:solidFill>
                <a:srgbClr val="FFFFFF"/>
              </a:solidFill>
              <a:prstDash val="solid"/>
              <a:miter/>
            </a:ln>
          </p:spPr>
          <p:txBody>
            <a:bodyPr rtlCol="0" anchor="ctr"/>
            <a:lstStyle/>
            <a:p>
              <a:endParaRPr lang="en-US" sz="825" dirty="0"/>
            </a:p>
          </p:txBody>
        </p:sp>
        <p:sp>
          <p:nvSpPr>
            <p:cNvPr id="567" name="Freeform: Shape 566">
              <a:extLst>
                <a:ext uri="{FF2B5EF4-FFF2-40B4-BE49-F238E27FC236}">
                  <a16:creationId xmlns:a16="http://schemas.microsoft.com/office/drawing/2014/main" id="{D75C05CF-4D65-4C14-A7F5-D33612F4931D}"/>
                </a:ext>
              </a:extLst>
            </p:cNvPr>
            <p:cNvSpPr/>
            <p:nvPr/>
          </p:nvSpPr>
          <p:spPr>
            <a:xfrm>
              <a:off x="5712211" y="4768633"/>
              <a:ext cx="97011" cy="160192"/>
            </a:xfrm>
            <a:custGeom>
              <a:avLst/>
              <a:gdLst>
                <a:gd name="connsiteX0" fmla="*/ 0 w 28341"/>
                <a:gd name="connsiteY0" fmla="*/ 0 h 146000"/>
                <a:gd name="connsiteX1" fmla="*/ 28341 w 28341"/>
                <a:gd name="connsiteY1" fmla="*/ 0 h 146000"/>
                <a:gd name="connsiteX2" fmla="*/ 28341 w 28341"/>
                <a:gd name="connsiteY2" fmla="*/ 146001 h 146000"/>
                <a:gd name="connsiteX3" fmla="*/ 0 w 28341"/>
                <a:gd name="connsiteY3" fmla="*/ 146001 h 146000"/>
              </a:gdLst>
              <a:ahLst/>
              <a:cxnLst>
                <a:cxn ang="0">
                  <a:pos x="connsiteX0" y="connsiteY0"/>
                </a:cxn>
                <a:cxn ang="0">
                  <a:pos x="connsiteX1" y="connsiteY1"/>
                </a:cxn>
                <a:cxn ang="0">
                  <a:pos x="connsiteX2" y="connsiteY2"/>
                </a:cxn>
                <a:cxn ang="0">
                  <a:pos x="connsiteX3" y="connsiteY3"/>
                </a:cxn>
              </a:cxnLst>
              <a:rect l="l" t="t" r="r" b="b"/>
              <a:pathLst>
                <a:path w="28341" h="146000">
                  <a:moveTo>
                    <a:pt x="0" y="0"/>
                  </a:moveTo>
                  <a:lnTo>
                    <a:pt x="28341" y="0"/>
                  </a:lnTo>
                  <a:lnTo>
                    <a:pt x="28341" y="146001"/>
                  </a:lnTo>
                  <a:lnTo>
                    <a:pt x="0" y="146001"/>
                  </a:lnTo>
                  <a:close/>
                </a:path>
              </a:pathLst>
            </a:custGeom>
            <a:grpFill/>
            <a:ln w="2144" cap="flat">
              <a:solidFill>
                <a:srgbClr val="FFFFFF"/>
              </a:solidFill>
              <a:prstDash val="solid"/>
              <a:miter/>
            </a:ln>
          </p:spPr>
          <p:txBody>
            <a:bodyPr rtlCol="0" anchor="ctr"/>
            <a:lstStyle/>
            <a:p>
              <a:endParaRPr lang="en-US" sz="825" dirty="0"/>
            </a:p>
          </p:txBody>
        </p:sp>
        <p:sp>
          <p:nvSpPr>
            <p:cNvPr id="568" name="Freeform: Shape 567">
              <a:extLst>
                <a:ext uri="{FF2B5EF4-FFF2-40B4-BE49-F238E27FC236}">
                  <a16:creationId xmlns:a16="http://schemas.microsoft.com/office/drawing/2014/main" id="{B3B73C42-EFD2-42B9-874E-A9F67AD7F9F3}"/>
                </a:ext>
              </a:extLst>
            </p:cNvPr>
            <p:cNvSpPr/>
            <p:nvPr/>
          </p:nvSpPr>
          <p:spPr>
            <a:xfrm>
              <a:off x="5143359" y="4768632"/>
              <a:ext cx="97011" cy="136637"/>
            </a:xfrm>
            <a:custGeom>
              <a:avLst/>
              <a:gdLst>
                <a:gd name="connsiteX0" fmla="*/ 0 w 28341"/>
                <a:gd name="connsiteY0" fmla="*/ 0 h 120236"/>
                <a:gd name="connsiteX1" fmla="*/ 28341 w 28341"/>
                <a:gd name="connsiteY1" fmla="*/ 0 h 120236"/>
                <a:gd name="connsiteX2" fmla="*/ 28341 w 28341"/>
                <a:gd name="connsiteY2" fmla="*/ 120236 h 120236"/>
                <a:gd name="connsiteX3" fmla="*/ 0 w 28341"/>
                <a:gd name="connsiteY3" fmla="*/ 120236 h 120236"/>
              </a:gdLst>
              <a:ahLst/>
              <a:cxnLst>
                <a:cxn ang="0">
                  <a:pos x="connsiteX0" y="connsiteY0"/>
                </a:cxn>
                <a:cxn ang="0">
                  <a:pos x="connsiteX1" y="connsiteY1"/>
                </a:cxn>
                <a:cxn ang="0">
                  <a:pos x="connsiteX2" y="connsiteY2"/>
                </a:cxn>
                <a:cxn ang="0">
                  <a:pos x="connsiteX3" y="connsiteY3"/>
                </a:cxn>
              </a:cxnLst>
              <a:rect l="l" t="t" r="r" b="b"/>
              <a:pathLst>
                <a:path w="28341" h="120236">
                  <a:moveTo>
                    <a:pt x="0" y="0"/>
                  </a:moveTo>
                  <a:lnTo>
                    <a:pt x="28341" y="0"/>
                  </a:lnTo>
                  <a:lnTo>
                    <a:pt x="28341" y="120236"/>
                  </a:lnTo>
                  <a:lnTo>
                    <a:pt x="0" y="120236"/>
                  </a:lnTo>
                  <a:close/>
                </a:path>
              </a:pathLst>
            </a:custGeom>
            <a:solidFill>
              <a:srgbClr val="003865"/>
            </a:solidFill>
            <a:ln w="2144" cap="flat">
              <a:solidFill>
                <a:srgbClr val="FFFFFF"/>
              </a:solidFill>
              <a:prstDash val="solid"/>
              <a:miter/>
            </a:ln>
          </p:spPr>
          <p:txBody>
            <a:bodyPr rtlCol="0" anchor="ctr"/>
            <a:lstStyle/>
            <a:p>
              <a:endParaRPr lang="en-US" sz="825" dirty="0"/>
            </a:p>
          </p:txBody>
        </p:sp>
        <p:sp>
          <p:nvSpPr>
            <p:cNvPr id="569" name="Freeform: Shape 568">
              <a:extLst>
                <a:ext uri="{FF2B5EF4-FFF2-40B4-BE49-F238E27FC236}">
                  <a16:creationId xmlns:a16="http://schemas.microsoft.com/office/drawing/2014/main" id="{529A0E57-211C-49D5-A1B6-2F1E0BD5EFF3}"/>
                </a:ext>
              </a:extLst>
            </p:cNvPr>
            <p:cNvSpPr/>
            <p:nvPr/>
          </p:nvSpPr>
          <p:spPr>
            <a:xfrm>
              <a:off x="5049286" y="4768633"/>
              <a:ext cx="97011" cy="131923"/>
            </a:xfrm>
            <a:custGeom>
              <a:avLst/>
              <a:gdLst>
                <a:gd name="connsiteX0" fmla="*/ 0 w 28341"/>
                <a:gd name="connsiteY0" fmla="*/ 0 h 120236"/>
                <a:gd name="connsiteX1" fmla="*/ 28341 w 28341"/>
                <a:gd name="connsiteY1" fmla="*/ 0 h 120236"/>
                <a:gd name="connsiteX2" fmla="*/ 28341 w 28341"/>
                <a:gd name="connsiteY2" fmla="*/ 120236 h 120236"/>
                <a:gd name="connsiteX3" fmla="*/ 0 w 28341"/>
                <a:gd name="connsiteY3" fmla="*/ 120236 h 120236"/>
              </a:gdLst>
              <a:ahLst/>
              <a:cxnLst>
                <a:cxn ang="0">
                  <a:pos x="connsiteX0" y="connsiteY0"/>
                </a:cxn>
                <a:cxn ang="0">
                  <a:pos x="connsiteX1" y="connsiteY1"/>
                </a:cxn>
                <a:cxn ang="0">
                  <a:pos x="connsiteX2" y="connsiteY2"/>
                </a:cxn>
                <a:cxn ang="0">
                  <a:pos x="connsiteX3" y="connsiteY3"/>
                </a:cxn>
              </a:cxnLst>
              <a:rect l="l" t="t" r="r" b="b"/>
              <a:pathLst>
                <a:path w="28341" h="120236">
                  <a:moveTo>
                    <a:pt x="0" y="0"/>
                  </a:moveTo>
                  <a:lnTo>
                    <a:pt x="28341" y="0"/>
                  </a:lnTo>
                  <a:lnTo>
                    <a:pt x="28341" y="120236"/>
                  </a:lnTo>
                  <a:lnTo>
                    <a:pt x="0" y="120236"/>
                  </a:lnTo>
                  <a:close/>
                </a:path>
              </a:pathLst>
            </a:custGeom>
            <a:grpFill/>
            <a:ln w="2144" cap="flat">
              <a:solidFill>
                <a:srgbClr val="FFFFFF"/>
              </a:solidFill>
              <a:prstDash val="solid"/>
              <a:miter/>
            </a:ln>
          </p:spPr>
          <p:txBody>
            <a:bodyPr rtlCol="0" anchor="ctr"/>
            <a:lstStyle/>
            <a:p>
              <a:endParaRPr lang="en-US" sz="825" dirty="0"/>
            </a:p>
          </p:txBody>
        </p:sp>
        <p:sp>
          <p:nvSpPr>
            <p:cNvPr id="570" name="Freeform: Shape 569">
              <a:extLst>
                <a:ext uri="{FF2B5EF4-FFF2-40B4-BE49-F238E27FC236}">
                  <a16:creationId xmlns:a16="http://schemas.microsoft.com/office/drawing/2014/main" id="{8575BDEF-0FCA-4643-8E22-485E4761B576}"/>
                </a:ext>
              </a:extLst>
            </p:cNvPr>
            <p:cNvSpPr/>
            <p:nvPr/>
          </p:nvSpPr>
          <p:spPr>
            <a:xfrm>
              <a:off x="4574507" y="4766277"/>
              <a:ext cx="97011" cy="127213"/>
            </a:xfrm>
            <a:custGeom>
              <a:avLst/>
              <a:gdLst>
                <a:gd name="connsiteX0" fmla="*/ 0 w 28341"/>
                <a:gd name="connsiteY0" fmla="*/ 0 h 111647"/>
                <a:gd name="connsiteX1" fmla="*/ 28341 w 28341"/>
                <a:gd name="connsiteY1" fmla="*/ 0 h 111647"/>
                <a:gd name="connsiteX2" fmla="*/ 28341 w 28341"/>
                <a:gd name="connsiteY2" fmla="*/ 111648 h 111647"/>
                <a:gd name="connsiteX3" fmla="*/ 0 w 28341"/>
                <a:gd name="connsiteY3" fmla="*/ 111648 h 111647"/>
              </a:gdLst>
              <a:ahLst/>
              <a:cxnLst>
                <a:cxn ang="0">
                  <a:pos x="connsiteX0" y="connsiteY0"/>
                </a:cxn>
                <a:cxn ang="0">
                  <a:pos x="connsiteX1" y="connsiteY1"/>
                </a:cxn>
                <a:cxn ang="0">
                  <a:pos x="connsiteX2" y="connsiteY2"/>
                </a:cxn>
                <a:cxn ang="0">
                  <a:pos x="connsiteX3" y="connsiteY3"/>
                </a:cxn>
              </a:cxnLst>
              <a:rect l="l" t="t" r="r" b="b"/>
              <a:pathLst>
                <a:path w="28341" h="111647">
                  <a:moveTo>
                    <a:pt x="0" y="0"/>
                  </a:moveTo>
                  <a:lnTo>
                    <a:pt x="28341" y="0"/>
                  </a:lnTo>
                  <a:lnTo>
                    <a:pt x="28341" y="111648"/>
                  </a:lnTo>
                  <a:lnTo>
                    <a:pt x="0" y="111648"/>
                  </a:lnTo>
                  <a:close/>
                </a:path>
              </a:pathLst>
            </a:custGeom>
            <a:grpFill/>
            <a:ln w="2144" cap="flat">
              <a:solidFill>
                <a:srgbClr val="FFFFFF"/>
              </a:solidFill>
              <a:prstDash val="solid"/>
              <a:miter/>
            </a:ln>
          </p:spPr>
          <p:txBody>
            <a:bodyPr rtlCol="0" anchor="ctr"/>
            <a:lstStyle/>
            <a:p>
              <a:endParaRPr lang="en-US" sz="825" dirty="0"/>
            </a:p>
          </p:txBody>
        </p:sp>
        <p:sp>
          <p:nvSpPr>
            <p:cNvPr id="571" name="Freeform: Shape 570">
              <a:extLst>
                <a:ext uri="{FF2B5EF4-FFF2-40B4-BE49-F238E27FC236}">
                  <a16:creationId xmlns:a16="http://schemas.microsoft.com/office/drawing/2014/main" id="{56E9A319-CC3B-43E3-ADF5-B8638706E83A}"/>
                </a:ext>
              </a:extLst>
            </p:cNvPr>
            <p:cNvSpPr/>
            <p:nvPr/>
          </p:nvSpPr>
          <p:spPr>
            <a:xfrm>
              <a:off x="4290815" y="4766277"/>
              <a:ext cx="97011" cy="108365"/>
            </a:xfrm>
            <a:custGeom>
              <a:avLst/>
              <a:gdLst>
                <a:gd name="connsiteX0" fmla="*/ 0 w 28341"/>
                <a:gd name="connsiteY0" fmla="*/ 0 h 98765"/>
                <a:gd name="connsiteX1" fmla="*/ 28341 w 28341"/>
                <a:gd name="connsiteY1" fmla="*/ 0 h 98765"/>
                <a:gd name="connsiteX2" fmla="*/ 28341 w 28341"/>
                <a:gd name="connsiteY2" fmla="*/ 98765 h 98765"/>
                <a:gd name="connsiteX3" fmla="*/ 0 w 28341"/>
                <a:gd name="connsiteY3" fmla="*/ 98765 h 98765"/>
              </a:gdLst>
              <a:ahLst/>
              <a:cxnLst>
                <a:cxn ang="0">
                  <a:pos x="connsiteX0" y="connsiteY0"/>
                </a:cxn>
                <a:cxn ang="0">
                  <a:pos x="connsiteX1" y="connsiteY1"/>
                </a:cxn>
                <a:cxn ang="0">
                  <a:pos x="connsiteX2" y="connsiteY2"/>
                </a:cxn>
                <a:cxn ang="0">
                  <a:pos x="connsiteX3" y="connsiteY3"/>
                </a:cxn>
              </a:cxnLst>
              <a:rect l="l" t="t" r="r" b="b"/>
              <a:pathLst>
                <a:path w="28341" h="98765">
                  <a:moveTo>
                    <a:pt x="0" y="0"/>
                  </a:moveTo>
                  <a:lnTo>
                    <a:pt x="28341" y="0"/>
                  </a:lnTo>
                  <a:lnTo>
                    <a:pt x="28341" y="98765"/>
                  </a:lnTo>
                  <a:lnTo>
                    <a:pt x="0" y="98765"/>
                  </a:lnTo>
                  <a:close/>
                </a:path>
              </a:pathLst>
            </a:custGeom>
            <a:grpFill/>
            <a:ln w="2144" cap="flat">
              <a:solidFill>
                <a:srgbClr val="FFFFFF"/>
              </a:solidFill>
              <a:prstDash val="solid"/>
              <a:miter/>
            </a:ln>
          </p:spPr>
          <p:txBody>
            <a:bodyPr rtlCol="0" anchor="ctr"/>
            <a:lstStyle/>
            <a:p>
              <a:endParaRPr lang="en-US" sz="825" dirty="0"/>
            </a:p>
          </p:txBody>
        </p:sp>
        <p:sp>
          <p:nvSpPr>
            <p:cNvPr id="572" name="Freeform: Shape 571">
              <a:extLst>
                <a:ext uri="{FF2B5EF4-FFF2-40B4-BE49-F238E27FC236}">
                  <a16:creationId xmlns:a16="http://schemas.microsoft.com/office/drawing/2014/main" id="{33EE27B2-ADF2-4C19-844C-8E6520F3B221}"/>
                </a:ext>
              </a:extLst>
            </p:cNvPr>
            <p:cNvSpPr/>
            <p:nvPr/>
          </p:nvSpPr>
          <p:spPr>
            <a:xfrm>
              <a:off x="3817505" y="4766277"/>
              <a:ext cx="97011" cy="84807"/>
            </a:xfrm>
            <a:custGeom>
              <a:avLst/>
              <a:gdLst>
                <a:gd name="connsiteX0" fmla="*/ 0 w 28341"/>
                <a:gd name="connsiteY0" fmla="*/ 0 h 77294"/>
                <a:gd name="connsiteX1" fmla="*/ 28341 w 28341"/>
                <a:gd name="connsiteY1" fmla="*/ 0 h 77294"/>
                <a:gd name="connsiteX2" fmla="*/ 28341 w 28341"/>
                <a:gd name="connsiteY2" fmla="*/ 77295 h 77294"/>
                <a:gd name="connsiteX3" fmla="*/ 0 w 28341"/>
                <a:gd name="connsiteY3" fmla="*/ 77295 h 77294"/>
              </a:gdLst>
              <a:ahLst/>
              <a:cxnLst>
                <a:cxn ang="0">
                  <a:pos x="connsiteX0" y="connsiteY0"/>
                </a:cxn>
                <a:cxn ang="0">
                  <a:pos x="connsiteX1" y="connsiteY1"/>
                </a:cxn>
                <a:cxn ang="0">
                  <a:pos x="connsiteX2" y="connsiteY2"/>
                </a:cxn>
                <a:cxn ang="0">
                  <a:pos x="connsiteX3" y="connsiteY3"/>
                </a:cxn>
              </a:cxnLst>
              <a:rect l="l" t="t" r="r" b="b"/>
              <a:pathLst>
                <a:path w="28341" h="77294">
                  <a:moveTo>
                    <a:pt x="0" y="0"/>
                  </a:moveTo>
                  <a:lnTo>
                    <a:pt x="28341" y="0"/>
                  </a:lnTo>
                  <a:lnTo>
                    <a:pt x="28341" y="77295"/>
                  </a:lnTo>
                  <a:lnTo>
                    <a:pt x="0" y="77295"/>
                  </a:lnTo>
                  <a:close/>
                </a:path>
              </a:pathLst>
            </a:custGeom>
            <a:grpFill/>
            <a:ln w="2144" cap="flat">
              <a:solidFill>
                <a:srgbClr val="FFFFFF"/>
              </a:solidFill>
              <a:prstDash val="solid"/>
              <a:miter/>
            </a:ln>
          </p:spPr>
          <p:txBody>
            <a:bodyPr rtlCol="0" anchor="ctr"/>
            <a:lstStyle/>
            <a:p>
              <a:endParaRPr lang="en-US" sz="825" dirty="0"/>
            </a:p>
          </p:txBody>
        </p:sp>
        <p:sp>
          <p:nvSpPr>
            <p:cNvPr id="573" name="Freeform: Shape 572">
              <a:extLst>
                <a:ext uri="{FF2B5EF4-FFF2-40B4-BE49-F238E27FC236}">
                  <a16:creationId xmlns:a16="http://schemas.microsoft.com/office/drawing/2014/main" id="{CADC1812-C226-4189-9EDB-0AE64FD69860}"/>
                </a:ext>
              </a:extLst>
            </p:cNvPr>
            <p:cNvSpPr/>
            <p:nvPr/>
          </p:nvSpPr>
          <p:spPr>
            <a:xfrm>
              <a:off x="3342728" y="4766277"/>
              <a:ext cx="97011" cy="56538"/>
            </a:xfrm>
            <a:custGeom>
              <a:avLst/>
              <a:gdLst>
                <a:gd name="connsiteX0" fmla="*/ 0 w 28341"/>
                <a:gd name="connsiteY0" fmla="*/ 0 h 51529"/>
                <a:gd name="connsiteX1" fmla="*/ 28341 w 28341"/>
                <a:gd name="connsiteY1" fmla="*/ 0 h 51529"/>
                <a:gd name="connsiteX2" fmla="*/ 28341 w 28341"/>
                <a:gd name="connsiteY2" fmla="*/ 51530 h 51529"/>
                <a:gd name="connsiteX3" fmla="*/ 0 w 28341"/>
                <a:gd name="connsiteY3" fmla="*/ 51530 h 51529"/>
              </a:gdLst>
              <a:ahLst/>
              <a:cxnLst>
                <a:cxn ang="0">
                  <a:pos x="connsiteX0" y="connsiteY0"/>
                </a:cxn>
                <a:cxn ang="0">
                  <a:pos x="connsiteX1" y="connsiteY1"/>
                </a:cxn>
                <a:cxn ang="0">
                  <a:pos x="connsiteX2" y="connsiteY2"/>
                </a:cxn>
                <a:cxn ang="0">
                  <a:pos x="connsiteX3" y="connsiteY3"/>
                </a:cxn>
              </a:cxnLst>
              <a:rect l="l" t="t" r="r" b="b"/>
              <a:pathLst>
                <a:path w="28341" h="51529">
                  <a:moveTo>
                    <a:pt x="0" y="0"/>
                  </a:moveTo>
                  <a:lnTo>
                    <a:pt x="28341" y="0"/>
                  </a:lnTo>
                  <a:lnTo>
                    <a:pt x="28341" y="51530"/>
                  </a:lnTo>
                  <a:lnTo>
                    <a:pt x="0" y="51530"/>
                  </a:lnTo>
                  <a:close/>
                </a:path>
              </a:pathLst>
            </a:custGeom>
            <a:grpFill/>
            <a:ln w="2144" cap="flat">
              <a:solidFill>
                <a:srgbClr val="FFFFFF"/>
              </a:solidFill>
              <a:prstDash val="solid"/>
              <a:miter/>
            </a:ln>
          </p:spPr>
          <p:txBody>
            <a:bodyPr rtlCol="0" anchor="ctr"/>
            <a:lstStyle/>
            <a:p>
              <a:endParaRPr lang="en-US" sz="825" dirty="0"/>
            </a:p>
          </p:txBody>
        </p:sp>
        <p:sp>
          <p:nvSpPr>
            <p:cNvPr id="574" name="Freeform: Shape 573">
              <a:extLst>
                <a:ext uri="{FF2B5EF4-FFF2-40B4-BE49-F238E27FC236}">
                  <a16:creationId xmlns:a16="http://schemas.microsoft.com/office/drawing/2014/main" id="{E16885B8-0718-49B0-B78F-D63FC246381C}"/>
                </a:ext>
              </a:extLst>
            </p:cNvPr>
            <p:cNvSpPr/>
            <p:nvPr/>
          </p:nvSpPr>
          <p:spPr>
            <a:xfrm>
              <a:off x="2869421" y="4766277"/>
              <a:ext cx="97011" cy="51826"/>
            </a:xfrm>
            <a:custGeom>
              <a:avLst/>
              <a:gdLst>
                <a:gd name="connsiteX0" fmla="*/ 0 w 28341"/>
                <a:gd name="connsiteY0" fmla="*/ 0 h 47235"/>
                <a:gd name="connsiteX1" fmla="*/ 28341 w 28341"/>
                <a:gd name="connsiteY1" fmla="*/ 0 h 47235"/>
                <a:gd name="connsiteX2" fmla="*/ 28341 w 28341"/>
                <a:gd name="connsiteY2" fmla="*/ 47236 h 47235"/>
                <a:gd name="connsiteX3" fmla="*/ 0 w 28341"/>
                <a:gd name="connsiteY3" fmla="*/ 47236 h 47235"/>
              </a:gdLst>
              <a:ahLst/>
              <a:cxnLst>
                <a:cxn ang="0">
                  <a:pos x="connsiteX0" y="connsiteY0"/>
                </a:cxn>
                <a:cxn ang="0">
                  <a:pos x="connsiteX1" y="connsiteY1"/>
                </a:cxn>
                <a:cxn ang="0">
                  <a:pos x="connsiteX2" y="connsiteY2"/>
                </a:cxn>
                <a:cxn ang="0">
                  <a:pos x="connsiteX3" y="connsiteY3"/>
                </a:cxn>
              </a:cxnLst>
              <a:rect l="l" t="t" r="r" b="b"/>
              <a:pathLst>
                <a:path w="28341" h="47235">
                  <a:moveTo>
                    <a:pt x="0" y="0"/>
                  </a:moveTo>
                  <a:lnTo>
                    <a:pt x="28341" y="0"/>
                  </a:lnTo>
                  <a:lnTo>
                    <a:pt x="28341" y="47236"/>
                  </a:lnTo>
                  <a:lnTo>
                    <a:pt x="0" y="47236"/>
                  </a:lnTo>
                  <a:close/>
                </a:path>
              </a:pathLst>
            </a:custGeom>
            <a:grpFill/>
            <a:ln w="2144" cap="flat">
              <a:solidFill>
                <a:srgbClr val="FFFFFF"/>
              </a:solidFill>
              <a:prstDash val="solid"/>
              <a:miter/>
            </a:ln>
          </p:spPr>
          <p:txBody>
            <a:bodyPr rtlCol="0" anchor="ctr"/>
            <a:lstStyle/>
            <a:p>
              <a:endParaRPr lang="en-US" sz="825" dirty="0"/>
            </a:p>
          </p:txBody>
        </p:sp>
        <p:sp>
          <p:nvSpPr>
            <p:cNvPr id="575" name="Freeform: Shape 574">
              <a:extLst>
                <a:ext uri="{FF2B5EF4-FFF2-40B4-BE49-F238E27FC236}">
                  <a16:creationId xmlns:a16="http://schemas.microsoft.com/office/drawing/2014/main" id="{692A53AD-3C96-46E5-87A6-0C1240E9D424}"/>
                </a:ext>
              </a:extLst>
            </p:cNvPr>
            <p:cNvSpPr/>
            <p:nvPr/>
          </p:nvSpPr>
          <p:spPr>
            <a:xfrm>
              <a:off x="2396108" y="4766277"/>
              <a:ext cx="97011" cy="23557"/>
            </a:xfrm>
            <a:custGeom>
              <a:avLst/>
              <a:gdLst>
                <a:gd name="connsiteX0" fmla="*/ 0 w 28341"/>
                <a:gd name="connsiteY0" fmla="*/ 0 h 21470"/>
                <a:gd name="connsiteX1" fmla="*/ 28341 w 28341"/>
                <a:gd name="connsiteY1" fmla="*/ 0 h 21470"/>
                <a:gd name="connsiteX2" fmla="*/ 28341 w 28341"/>
                <a:gd name="connsiteY2" fmla="*/ 21471 h 21470"/>
                <a:gd name="connsiteX3" fmla="*/ 0 w 28341"/>
                <a:gd name="connsiteY3" fmla="*/ 21471 h 21470"/>
              </a:gdLst>
              <a:ahLst/>
              <a:cxnLst>
                <a:cxn ang="0">
                  <a:pos x="connsiteX0" y="connsiteY0"/>
                </a:cxn>
                <a:cxn ang="0">
                  <a:pos x="connsiteX1" y="connsiteY1"/>
                </a:cxn>
                <a:cxn ang="0">
                  <a:pos x="connsiteX2" y="connsiteY2"/>
                </a:cxn>
                <a:cxn ang="0">
                  <a:pos x="connsiteX3" y="connsiteY3"/>
                </a:cxn>
              </a:cxnLst>
              <a:rect l="l" t="t" r="r" b="b"/>
              <a:pathLst>
                <a:path w="28341" h="21470">
                  <a:moveTo>
                    <a:pt x="0" y="0"/>
                  </a:moveTo>
                  <a:lnTo>
                    <a:pt x="28341" y="0"/>
                  </a:lnTo>
                  <a:lnTo>
                    <a:pt x="28341" y="21471"/>
                  </a:lnTo>
                  <a:lnTo>
                    <a:pt x="0" y="21471"/>
                  </a:lnTo>
                  <a:close/>
                </a:path>
              </a:pathLst>
            </a:custGeom>
            <a:grpFill/>
            <a:ln w="2144" cap="flat">
              <a:solidFill>
                <a:srgbClr val="FFFFFF"/>
              </a:solidFill>
              <a:prstDash val="solid"/>
              <a:miter/>
            </a:ln>
          </p:spPr>
          <p:txBody>
            <a:bodyPr rtlCol="0" anchor="ctr"/>
            <a:lstStyle/>
            <a:p>
              <a:endParaRPr lang="en-US" sz="825" dirty="0"/>
            </a:p>
          </p:txBody>
        </p:sp>
        <p:sp>
          <p:nvSpPr>
            <p:cNvPr id="576" name="Freeform: Shape 575">
              <a:extLst>
                <a:ext uri="{FF2B5EF4-FFF2-40B4-BE49-F238E27FC236}">
                  <a16:creationId xmlns:a16="http://schemas.microsoft.com/office/drawing/2014/main" id="{5860041F-DC44-4732-9076-D17E1EE5DDCA}"/>
                </a:ext>
              </a:extLst>
            </p:cNvPr>
            <p:cNvSpPr/>
            <p:nvPr/>
          </p:nvSpPr>
          <p:spPr>
            <a:xfrm>
              <a:off x="2300565" y="4766277"/>
              <a:ext cx="97011" cy="18846"/>
            </a:xfrm>
            <a:custGeom>
              <a:avLst/>
              <a:gdLst>
                <a:gd name="connsiteX0" fmla="*/ 0 w 28341"/>
                <a:gd name="connsiteY0" fmla="*/ 0 h 17176"/>
                <a:gd name="connsiteX1" fmla="*/ 28341 w 28341"/>
                <a:gd name="connsiteY1" fmla="*/ 0 h 17176"/>
                <a:gd name="connsiteX2" fmla="*/ 28341 w 28341"/>
                <a:gd name="connsiteY2" fmla="*/ 17177 h 17176"/>
                <a:gd name="connsiteX3" fmla="*/ 0 w 28341"/>
                <a:gd name="connsiteY3" fmla="*/ 17177 h 17176"/>
              </a:gdLst>
              <a:ahLst/>
              <a:cxnLst>
                <a:cxn ang="0">
                  <a:pos x="connsiteX0" y="connsiteY0"/>
                </a:cxn>
                <a:cxn ang="0">
                  <a:pos x="connsiteX1" y="connsiteY1"/>
                </a:cxn>
                <a:cxn ang="0">
                  <a:pos x="connsiteX2" y="connsiteY2"/>
                </a:cxn>
                <a:cxn ang="0">
                  <a:pos x="connsiteX3" y="connsiteY3"/>
                </a:cxn>
              </a:cxnLst>
              <a:rect l="l" t="t" r="r" b="b"/>
              <a:pathLst>
                <a:path w="28341" h="17176">
                  <a:moveTo>
                    <a:pt x="0" y="0"/>
                  </a:moveTo>
                  <a:lnTo>
                    <a:pt x="28341" y="0"/>
                  </a:lnTo>
                  <a:lnTo>
                    <a:pt x="28341" y="17177"/>
                  </a:lnTo>
                  <a:lnTo>
                    <a:pt x="0" y="17177"/>
                  </a:lnTo>
                  <a:close/>
                </a:path>
              </a:pathLst>
            </a:custGeom>
            <a:grpFill/>
            <a:ln w="2144" cap="flat">
              <a:solidFill>
                <a:srgbClr val="FFFFFF"/>
              </a:solidFill>
              <a:prstDash val="solid"/>
              <a:miter/>
            </a:ln>
          </p:spPr>
          <p:txBody>
            <a:bodyPr rtlCol="0" anchor="ctr"/>
            <a:lstStyle/>
            <a:p>
              <a:endParaRPr lang="en-US" sz="825" dirty="0"/>
            </a:p>
          </p:txBody>
        </p:sp>
        <p:sp>
          <p:nvSpPr>
            <p:cNvPr id="577" name="Freeform: Shape 576">
              <a:extLst>
                <a:ext uri="{FF2B5EF4-FFF2-40B4-BE49-F238E27FC236}">
                  <a16:creationId xmlns:a16="http://schemas.microsoft.com/office/drawing/2014/main" id="{66D18D88-1875-4E02-88DE-0D8078B2A4EC}"/>
                </a:ext>
              </a:extLst>
            </p:cNvPr>
            <p:cNvSpPr/>
            <p:nvPr/>
          </p:nvSpPr>
          <p:spPr>
            <a:xfrm>
              <a:off x="6185518" y="4768633"/>
              <a:ext cx="97011" cy="193173"/>
            </a:xfrm>
            <a:custGeom>
              <a:avLst/>
              <a:gdLst>
                <a:gd name="connsiteX0" fmla="*/ 0 w 28341"/>
                <a:gd name="connsiteY0" fmla="*/ 0 h 180354"/>
                <a:gd name="connsiteX1" fmla="*/ 28341 w 28341"/>
                <a:gd name="connsiteY1" fmla="*/ 0 h 180354"/>
                <a:gd name="connsiteX2" fmla="*/ 28341 w 28341"/>
                <a:gd name="connsiteY2" fmla="*/ 180354 h 180354"/>
                <a:gd name="connsiteX3" fmla="*/ 0 w 28341"/>
                <a:gd name="connsiteY3" fmla="*/ 180354 h 180354"/>
              </a:gdLst>
              <a:ahLst/>
              <a:cxnLst>
                <a:cxn ang="0">
                  <a:pos x="connsiteX0" y="connsiteY0"/>
                </a:cxn>
                <a:cxn ang="0">
                  <a:pos x="connsiteX1" y="connsiteY1"/>
                </a:cxn>
                <a:cxn ang="0">
                  <a:pos x="connsiteX2" y="connsiteY2"/>
                </a:cxn>
                <a:cxn ang="0">
                  <a:pos x="connsiteX3" y="connsiteY3"/>
                </a:cxn>
              </a:cxnLst>
              <a:rect l="l" t="t" r="r" b="b"/>
              <a:pathLst>
                <a:path w="28341" h="180354">
                  <a:moveTo>
                    <a:pt x="0" y="0"/>
                  </a:moveTo>
                  <a:lnTo>
                    <a:pt x="28341" y="0"/>
                  </a:lnTo>
                  <a:lnTo>
                    <a:pt x="28341" y="180354"/>
                  </a:lnTo>
                  <a:lnTo>
                    <a:pt x="0" y="180354"/>
                  </a:lnTo>
                  <a:close/>
                </a:path>
              </a:pathLst>
            </a:custGeom>
            <a:solidFill>
              <a:srgbClr val="BCD000"/>
            </a:solidFill>
            <a:ln w="2144" cap="flat">
              <a:solidFill>
                <a:srgbClr val="FFFFFF"/>
              </a:solidFill>
              <a:prstDash val="solid"/>
              <a:miter/>
            </a:ln>
          </p:spPr>
          <p:txBody>
            <a:bodyPr rtlCol="0" anchor="ctr"/>
            <a:lstStyle/>
            <a:p>
              <a:endParaRPr lang="en-US" sz="825" dirty="0"/>
            </a:p>
          </p:txBody>
        </p:sp>
        <p:sp>
          <p:nvSpPr>
            <p:cNvPr id="578" name="Freeform: Shape 577">
              <a:extLst>
                <a:ext uri="{FF2B5EF4-FFF2-40B4-BE49-F238E27FC236}">
                  <a16:creationId xmlns:a16="http://schemas.microsoft.com/office/drawing/2014/main" id="{973D9AF9-3496-4B43-8903-ED6712E3678A}"/>
                </a:ext>
              </a:extLst>
            </p:cNvPr>
            <p:cNvSpPr/>
            <p:nvPr/>
          </p:nvSpPr>
          <p:spPr>
            <a:xfrm>
              <a:off x="6091446" y="4768633"/>
              <a:ext cx="97011" cy="188461"/>
            </a:xfrm>
            <a:custGeom>
              <a:avLst/>
              <a:gdLst>
                <a:gd name="connsiteX0" fmla="*/ 0 w 28341"/>
                <a:gd name="connsiteY0" fmla="*/ 0 h 176060"/>
                <a:gd name="connsiteX1" fmla="*/ 28341 w 28341"/>
                <a:gd name="connsiteY1" fmla="*/ 0 h 176060"/>
                <a:gd name="connsiteX2" fmla="*/ 28341 w 28341"/>
                <a:gd name="connsiteY2" fmla="*/ 176060 h 176060"/>
                <a:gd name="connsiteX3" fmla="*/ 0 w 28341"/>
                <a:gd name="connsiteY3" fmla="*/ 176060 h 176060"/>
              </a:gdLst>
              <a:ahLst/>
              <a:cxnLst>
                <a:cxn ang="0">
                  <a:pos x="connsiteX0" y="connsiteY0"/>
                </a:cxn>
                <a:cxn ang="0">
                  <a:pos x="connsiteX1" y="connsiteY1"/>
                </a:cxn>
                <a:cxn ang="0">
                  <a:pos x="connsiteX2" y="connsiteY2"/>
                </a:cxn>
                <a:cxn ang="0">
                  <a:pos x="connsiteX3" y="connsiteY3"/>
                </a:cxn>
              </a:cxnLst>
              <a:rect l="l" t="t" r="r" b="b"/>
              <a:pathLst>
                <a:path w="28341" h="176060">
                  <a:moveTo>
                    <a:pt x="0" y="0"/>
                  </a:moveTo>
                  <a:lnTo>
                    <a:pt x="28341" y="0"/>
                  </a:lnTo>
                  <a:lnTo>
                    <a:pt x="28341" y="176060"/>
                  </a:lnTo>
                  <a:lnTo>
                    <a:pt x="0" y="176060"/>
                  </a:lnTo>
                  <a:close/>
                </a:path>
              </a:pathLst>
            </a:custGeom>
            <a:solidFill>
              <a:srgbClr val="003865"/>
            </a:solidFill>
            <a:ln w="2144" cap="flat">
              <a:solidFill>
                <a:srgbClr val="FFFFFF"/>
              </a:solidFill>
              <a:prstDash val="solid"/>
              <a:miter/>
            </a:ln>
          </p:spPr>
          <p:txBody>
            <a:bodyPr rtlCol="0" anchor="ctr"/>
            <a:lstStyle/>
            <a:p>
              <a:endParaRPr lang="en-US" sz="825" dirty="0"/>
            </a:p>
          </p:txBody>
        </p:sp>
        <p:sp>
          <p:nvSpPr>
            <p:cNvPr id="579" name="Freeform: Shape 578">
              <a:extLst>
                <a:ext uri="{FF2B5EF4-FFF2-40B4-BE49-F238E27FC236}">
                  <a16:creationId xmlns:a16="http://schemas.microsoft.com/office/drawing/2014/main" id="{3074FE99-761F-488F-9EA7-CBCBE1404F8D}"/>
                </a:ext>
              </a:extLst>
            </p:cNvPr>
            <p:cNvSpPr/>
            <p:nvPr/>
          </p:nvSpPr>
          <p:spPr>
            <a:xfrm>
              <a:off x="6658828" y="4768633"/>
              <a:ext cx="97011" cy="230867"/>
            </a:xfrm>
            <a:custGeom>
              <a:avLst/>
              <a:gdLst>
                <a:gd name="connsiteX0" fmla="*/ 0 w 28341"/>
                <a:gd name="connsiteY0" fmla="*/ 0 h 210413"/>
                <a:gd name="connsiteX1" fmla="*/ 28341 w 28341"/>
                <a:gd name="connsiteY1" fmla="*/ 0 h 210413"/>
                <a:gd name="connsiteX2" fmla="*/ 28341 w 28341"/>
                <a:gd name="connsiteY2" fmla="*/ 210413 h 210413"/>
                <a:gd name="connsiteX3" fmla="*/ 0 w 28341"/>
                <a:gd name="connsiteY3" fmla="*/ 210413 h 210413"/>
              </a:gdLst>
              <a:ahLst/>
              <a:cxnLst>
                <a:cxn ang="0">
                  <a:pos x="connsiteX0" y="connsiteY0"/>
                </a:cxn>
                <a:cxn ang="0">
                  <a:pos x="connsiteX1" y="connsiteY1"/>
                </a:cxn>
                <a:cxn ang="0">
                  <a:pos x="connsiteX2" y="connsiteY2"/>
                </a:cxn>
                <a:cxn ang="0">
                  <a:pos x="connsiteX3" y="connsiteY3"/>
                </a:cxn>
              </a:cxnLst>
              <a:rect l="l" t="t" r="r" b="b"/>
              <a:pathLst>
                <a:path w="28341" h="210413">
                  <a:moveTo>
                    <a:pt x="0" y="0"/>
                  </a:moveTo>
                  <a:lnTo>
                    <a:pt x="28341" y="0"/>
                  </a:lnTo>
                  <a:lnTo>
                    <a:pt x="28341" y="210413"/>
                  </a:lnTo>
                  <a:lnTo>
                    <a:pt x="0" y="210413"/>
                  </a:lnTo>
                  <a:close/>
                </a:path>
              </a:pathLst>
            </a:custGeom>
            <a:solidFill>
              <a:srgbClr val="003865"/>
            </a:solidFill>
            <a:ln w="2144" cap="flat">
              <a:solidFill>
                <a:srgbClr val="FFFFFF"/>
              </a:solidFill>
              <a:prstDash val="solid"/>
              <a:miter/>
            </a:ln>
          </p:spPr>
          <p:txBody>
            <a:bodyPr rtlCol="0" anchor="ctr"/>
            <a:lstStyle/>
            <a:p>
              <a:endParaRPr lang="en-US" sz="825" dirty="0"/>
            </a:p>
          </p:txBody>
        </p:sp>
        <p:sp>
          <p:nvSpPr>
            <p:cNvPr id="580" name="Freeform: Shape 579">
              <a:extLst>
                <a:ext uri="{FF2B5EF4-FFF2-40B4-BE49-F238E27FC236}">
                  <a16:creationId xmlns:a16="http://schemas.microsoft.com/office/drawing/2014/main" id="{CF7677D8-5246-40F6-BC9F-A8A36DE26A7C}"/>
                </a:ext>
              </a:extLst>
            </p:cNvPr>
            <p:cNvSpPr/>
            <p:nvPr/>
          </p:nvSpPr>
          <p:spPr>
            <a:xfrm>
              <a:off x="7133609" y="4768633"/>
              <a:ext cx="97011" cy="273269"/>
            </a:xfrm>
            <a:custGeom>
              <a:avLst/>
              <a:gdLst>
                <a:gd name="connsiteX0" fmla="*/ 0 w 28341"/>
                <a:gd name="connsiteY0" fmla="*/ 0 h 249060"/>
                <a:gd name="connsiteX1" fmla="*/ 28341 w 28341"/>
                <a:gd name="connsiteY1" fmla="*/ 0 h 249060"/>
                <a:gd name="connsiteX2" fmla="*/ 28341 w 28341"/>
                <a:gd name="connsiteY2" fmla="*/ 249061 h 249060"/>
                <a:gd name="connsiteX3" fmla="*/ 0 w 28341"/>
                <a:gd name="connsiteY3" fmla="*/ 249061 h 249060"/>
              </a:gdLst>
              <a:ahLst/>
              <a:cxnLst>
                <a:cxn ang="0">
                  <a:pos x="connsiteX0" y="connsiteY0"/>
                </a:cxn>
                <a:cxn ang="0">
                  <a:pos x="connsiteX1" y="connsiteY1"/>
                </a:cxn>
                <a:cxn ang="0">
                  <a:pos x="connsiteX2" y="connsiteY2"/>
                </a:cxn>
                <a:cxn ang="0">
                  <a:pos x="connsiteX3" y="connsiteY3"/>
                </a:cxn>
              </a:cxnLst>
              <a:rect l="l" t="t" r="r" b="b"/>
              <a:pathLst>
                <a:path w="28341" h="249060">
                  <a:moveTo>
                    <a:pt x="0" y="0"/>
                  </a:moveTo>
                  <a:lnTo>
                    <a:pt x="28341" y="0"/>
                  </a:lnTo>
                  <a:lnTo>
                    <a:pt x="28341" y="249061"/>
                  </a:lnTo>
                  <a:lnTo>
                    <a:pt x="0" y="249061"/>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581" name="Freeform: Shape 580">
              <a:extLst>
                <a:ext uri="{FF2B5EF4-FFF2-40B4-BE49-F238E27FC236}">
                  <a16:creationId xmlns:a16="http://schemas.microsoft.com/office/drawing/2014/main" id="{5E59C18C-AB83-4D9B-8DC9-E11DDC8A88FB}"/>
                </a:ext>
              </a:extLst>
            </p:cNvPr>
            <p:cNvSpPr/>
            <p:nvPr/>
          </p:nvSpPr>
          <p:spPr>
            <a:xfrm>
              <a:off x="6848443" y="4768633"/>
              <a:ext cx="97011" cy="256780"/>
            </a:xfrm>
            <a:custGeom>
              <a:avLst/>
              <a:gdLst>
                <a:gd name="connsiteX0" fmla="*/ 0 w 28341"/>
                <a:gd name="connsiteY0" fmla="*/ 0 h 223295"/>
                <a:gd name="connsiteX1" fmla="*/ 28341 w 28341"/>
                <a:gd name="connsiteY1" fmla="*/ 0 h 223295"/>
                <a:gd name="connsiteX2" fmla="*/ 28341 w 28341"/>
                <a:gd name="connsiteY2" fmla="*/ 223296 h 223295"/>
                <a:gd name="connsiteX3" fmla="*/ 0 w 28341"/>
                <a:gd name="connsiteY3" fmla="*/ 223296 h 223295"/>
              </a:gdLst>
              <a:ahLst/>
              <a:cxnLst>
                <a:cxn ang="0">
                  <a:pos x="connsiteX0" y="connsiteY0"/>
                </a:cxn>
                <a:cxn ang="0">
                  <a:pos x="connsiteX1" y="connsiteY1"/>
                </a:cxn>
                <a:cxn ang="0">
                  <a:pos x="connsiteX2" y="connsiteY2"/>
                </a:cxn>
                <a:cxn ang="0">
                  <a:pos x="connsiteX3" y="connsiteY3"/>
                </a:cxn>
              </a:cxnLst>
              <a:rect l="l" t="t" r="r" b="b"/>
              <a:pathLst>
                <a:path w="28341" h="223295">
                  <a:moveTo>
                    <a:pt x="0" y="0"/>
                  </a:moveTo>
                  <a:lnTo>
                    <a:pt x="28341" y="0"/>
                  </a:lnTo>
                  <a:lnTo>
                    <a:pt x="28341" y="223296"/>
                  </a:lnTo>
                  <a:lnTo>
                    <a:pt x="0" y="223296"/>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582" name="Freeform: Shape 581">
              <a:extLst>
                <a:ext uri="{FF2B5EF4-FFF2-40B4-BE49-F238E27FC236}">
                  <a16:creationId xmlns:a16="http://schemas.microsoft.com/office/drawing/2014/main" id="{2CA4E17E-97D6-4A1E-BFCE-65FE4E8B63C5}"/>
                </a:ext>
              </a:extLst>
            </p:cNvPr>
            <p:cNvSpPr/>
            <p:nvPr/>
          </p:nvSpPr>
          <p:spPr>
            <a:xfrm>
              <a:off x="7512843" y="4768633"/>
              <a:ext cx="97011" cy="308919"/>
            </a:xfrm>
            <a:custGeom>
              <a:avLst/>
              <a:gdLst>
                <a:gd name="connsiteX0" fmla="*/ 0 w 28341"/>
                <a:gd name="connsiteY0" fmla="*/ 0 h 274825"/>
                <a:gd name="connsiteX1" fmla="*/ 28341 w 28341"/>
                <a:gd name="connsiteY1" fmla="*/ 0 h 274825"/>
                <a:gd name="connsiteX2" fmla="*/ 28341 w 28341"/>
                <a:gd name="connsiteY2" fmla="*/ 274825 h 274825"/>
                <a:gd name="connsiteX3" fmla="*/ 0 w 28341"/>
                <a:gd name="connsiteY3" fmla="*/ 274825 h 274825"/>
              </a:gdLst>
              <a:ahLst/>
              <a:cxnLst>
                <a:cxn ang="0">
                  <a:pos x="connsiteX0" y="connsiteY0"/>
                </a:cxn>
                <a:cxn ang="0">
                  <a:pos x="connsiteX1" y="connsiteY1"/>
                </a:cxn>
                <a:cxn ang="0">
                  <a:pos x="connsiteX2" y="connsiteY2"/>
                </a:cxn>
                <a:cxn ang="0">
                  <a:pos x="connsiteX3" y="connsiteY3"/>
                </a:cxn>
              </a:cxnLst>
              <a:rect l="l" t="t" r="r" b="b"/>
              <a:pathLst>
                <a:path w="28341" h="274825">
                  <a:moveTo>
                    <a:pt x="0" y="0"/>
                  </a:moveTo>
                  <a:lnTo>
                    <a:pt x="28341" y="0"/>
                  </a:lnTo>
                  <a:lnTo>
                    <a:pt x="28341" y="274825"/>
                  </a:lnTo>
                  <a:lnTo>
                    <a:pt x="0" y="274825"/>
                  </a:lnTo>
                  <a:close/>
                </a:path>
              </a:pathLst>
            </a:custGeom>
            <a:solidFill>
              <a:srgbClr val="003865"/>
            </a:solidFill>
            <a:ln w="2144" cap="flat">
              <a:solidFill>
                <a:srgbClr val="FFFFFF"/>
              </a:solidFill>
              <a:prstDash val="solid"/>
              <a:miter/>
            </a:ln>
          </p:spPr>
          <p:txBody>
            <a:bodyPr rtlCol="0" anchor="ctr"/>
            <a:lstStyle/>
            <a:p>
              <a:endParaRPr lang="en-US" sz="825" dirty="0"/>
            </a:p>
          </p:txBody>
        </p:sp>
        <p:sp>
          <p:nvSpPr>
            <p:cNvPr id="583" name="Freeform: Shape 582">
              <a:extLst>
                <a:ext uri="{FF2B5EF4-FFF2-40B4-BE49-F238E27FC236}">
                  <a16:creationId xmlns:a16="http://schemas.microsoft.com/office/drawing/2014/main" id="{6C41A22D-71B5-4F5E-B69B-86818A419866}"/>
                </a:ext>
              </a:extLst>
            </p:cNvPr>
            <p:cNvSpPr/>
            <p:nvPr/>
          </p:nvSpPr>
          <p:spPr>
            <a:xfrm>
              <a:off x="7702458" y="4768632"/>
              <a:ext cx="97011" cy="322742"/>
            </a:xfrm>
            <a:custGeom>
              <a:avLst/>
              <a:gdLst>
                <a:gd name="connsiteX0" fmla="*/ 0 w 28341"/>
                <a:gd name="connsiteY0" fmla="*/ 0 h 283413"/>
                <a:gd name="connsiteX1" fmla="*/ 28341 w 28341"/>
                <a:gd name="connsiteY1" fmla="*/ 0 h 283413"/>
                <a:gd name="connsiteX2" fmla="*/ 28341 w 28341"/>
                <a:gd name="connsiteY2" fmla="*/ 283414 h 283413"/>
                <a:gd name="connsiteX3" fmla="*/ 0 w 28341"/>
                <a:gd name="connsiteY3" fmla="*/ 283414 h 283413"/>
              </a:gdLst>
              <a:ahLst/>
              <a:cxnLst>
                <a:cxn ang="0">
                  <a:pos x="connsiteX0" y="connsiteY0"/>
                </a:cxn>
                <a:cxn ang="0">
                  <a:pos x="connsiteX1" y="connsiteY1"/>
                </a:cxn>
                <a:cxn ang="0">
                  <a:pos x="connsiteX2" y="connsiteY2"/>
                </a:cxn>
                <a:cxn ang="0">
                  <a:pos x="connsiteX3" y="connsiteY3"/>
                </a:cxn>
              </a:cxnLst>
              <a:rect l="l" t="t" r="r" b="b"/>
              <a:pathLst>
                <a:path w="28341" h="283413">
                  <a:moveTo>
                    <a:pt x="0" y="0"/>
                  </a:moveTo>
                  <a:lnTo>
                    <a:pt x="28341" y="0"/>
                  </a:lnTo>
                  <a:lnTo>
                    <a:pt x="28341" y="283414"/>
                  </a:lnTo>
                  <a:lnTo>
                    <a:pt x="0" y="283414"/>
                  </a:lnTo>
                  <a:close/>
                </a:path>
              </a:pathLst>
            </a:custGeom>
            <a:solidFill>
              <a:srgbClr val="003865"/>
            </a:solidFill>
            <a:ln w="2144" cap="flat">
              <a:solidFill>
                <a:srgbClr val="FFFFFF"/>
              </a:solidFill>
              <a:prstDash val="solid"/>
              <a:miter/>
            </a:ln>
          </p:spPr>
          <p:txBody>
            <a:bodyPr rtlCol="0" anchor="ctr"/>
            <a:lstStyle/>
            <a:p>
              <a:endParaRPr lang="en-US" sz="825" dirty="0"/>
            </a:p>
          </p:txBody>
        </p:sp>
        <p:sp>
          <p:nvSpPr>
            <p:cNvPr id="584" name="Freeform: Shape 583">
              <a:extLst>
                <a:ext uri="{FF2B5EF4-FFF2-40B4-BE49-F238E27FC236}">
                  <a16:creationId xmlns:a16="http://schemas.microsoft.com/office/drawing/2014/main" id="{8404ADE7-4A1F-4407-B03C-63B1F453326C}"/>
                </a:ext>
              </a:extLst>
            </p:cNvPr>
            <p:cNvSpPr/>
            <p:nvPr/>
          </p:nvSpPr>
          <p:spPr>
            <a:xfrm>
              <a:off x="9880856" y="4768632"/>
              <a:ext cx="97011" cy="489651"/>
            </a:xfrm>
            <a:custGeom>
              <a:avLst/>
              <a:gdLst>
                <a:gd name="connsiteX0" fmla="*/ 0 w 28341"/>
                <a:gd name="connsiteY0" fmla="*/ 0 h 429414"/>
                <a:gd name="connsiteX1" fmla="*/ 28341 w 28341"/>
                <a:gd name="connsiteY1" fmla="*/ 0 h 429414"/>
                <a:gd name="connsiteX2" fmla="*/ 28341 w 28341"/>
                <a:gd name="connsiteY2" fmla="*/ 429415 h 429414"/>
                <a:gd name="connsiteX3" fmla="*/ 0 w 28341"/>
                <a:gd name="connsiteY3" fmla="*/ 429415 h 429414"/>
              </a:gdLst>
              <a:ahLst/>
              <a:cxnLst>
                <a:cxn ang="0">
                  <a:pos x="connsiteX0" y="connsiteY0"/>
                </a:cxn>
                <a:cxn ang="0">
                  <a:pos x="connsiteX1" y="connsiteY1"/>
                </a:cxn>
                <a:cxn ang="0">
                  <a:pos x="connsiteX2" y="connsiteY2"/>
                </a:cxn>
                <a:cxn ang="0">
                  <a:pos x="connsiteX3" y="connsiteY3"/>
                </a:cxn>
              </a:cxnLst>
              <a:rect l="l" t="t" r="r" b="b"/>
              <a:pathLst>
                <a:path w="28341" h="429414">
                  <a:moveTo>
                    <a:pt x="0" y="0"/>
                  </a:moveTo>
                  <a:lnTo>
                    <a:pt x="28341" y="0"/>
                  </a:lnTo>
                  <a:lnTo>
                    <a:pt x="28341" y="429415"/>
                  </a:lnTo>
                  <a:lnTo>
                    <a:pt x="0" y="429415"/>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585" name="Freeform: Shape 584">
              <a:extLst>
                <a:ext uri="{FF2B5EF4-FFF2-40B4-BE49-F238E27FC236}">
                  <a16:creationId xmlns:a16="http://schemas.microsoft.com/office/drawing/2014/main" id="{FE74EB91-C285-40E2-95CC-63302A800295}"/>
                </a:ext>
              </a:extLst>
            </p:cNvPr>
            <p:cNvSpPr/>
            <p:nvPr/>
          </p:nvSpPr>
          <p:spPr>
            <a:xfrm>
              <a:off x="9691238" y="4768633"/>
              <a:ext cx="97011" cy="471154"/>
            </a:xfrm>
            <a:custGeom>
              <a:avLst/>
              <a:gdLst>
                <a:gd name="connsiteX0" fmla="*/ 0 w 28341"/>
                <a:gd name="connsiteY0" fmla="*/ 0 h 395061"/>
                <a:gd name="connsiteX1" fmla="*/ 28341 w 28341"/>
                <a:gd name="connsiteY1" fmla="*/ 0 h 395061"/>
                <a:gd name="connsiteX2" fmla="*/ 28341 w 28341"/>
                <a:gd name="connsiteY2" fmla="*/ 395062 h 395061"/>
                <a:gd name="connsiteX3" fmla="*/ 0 w 28341"/>
                <a:gd name="connsiteY3" fmla="*/ 395062 h 395061"/>
              </a:gdLst>
              <a:ahLst/>
              <a:cxnLst>
                <a:cxn ang="0">
                  <a:pos x="connsiteX0" y="connsiteY0"/>
                </a:cxn>
                <a:cxn ang="0">
                  <a:pos x="connsiteX1" y="connsiteY1"/>
                </a:cxn>
                <a:cxn ang="0">
                  <a:pos x="connsiteX2" y="connsiteY2"/>
                </a:cxn>
                <a:cxn ang="0">
                  <a:pos x="connsiteX3" y="connsiteY3"/>
                </a:cxn>
              </a:cxnLst>
              <a:rect l="l" t="t" r="r" b="b"/>
              <a:pathLst>
                <a:path w="28341" h="395061">
                  <a:moveTo>
                    <a:pt x="0" y="0"/>
                  </a:moveTo>
                  <a:lnTo>
                    <a:pt x="28341" y="0"/>
                  </a:lnTo>
                  <a:lnTo>
                    <a:pt x="28341" y="395062"/>
                  </a:lnTo>
                  <a:lnTo>
                    <a:pt x="0" y="395062"/>
                  </a:lnTo>
                  <a:close/>
                </a:path>
              </a:pathLst>
            </a:custGeom>
            <a:solidFill>
              <a:srgbClr val="003865"/>
            </a:solidFill>
            <a:ln w="2144" cap="flat">
              <a:solidFill>
                <a:srgbClr val="FFFFFF"/>
              </a:solidFill>
              <a:prstDash val="solid"/>
              <a:miter/>
            </a:ln>
          </p:spPr>
          <p:txBody>
            <a:bodyPr rtlCol="0" anchor="ctr"/>
            <a:lstStyle/>
            <a:p>
              <a:endParaRPr lang="en-US" sz="825" dirty="0"/>
            </a:p>
          </p:txBody>
        </p:sp>
        <p:sp>
          <p:nvSpPr>
            <p:cNvPr id="586" name="Freeform: Shape 585">
              <a:extLst>
                <a:ext uri="{FF2B5EF4-FFF2-40B4-BE49-F238E27FC236}">
                  <a16:creationId xmlns:a16="http://schemas.microsoft.com/office/drawing/2014/main" id="{421E97FD-097B-4115-829B-85518DEF0F89}"/>
                </a:ext>
              </a:extLst>
            </p:cNvPr>
            <p:cNvSpPr/>
            <p:nvPr/>
          </p:nvSpPr>
          <p:spPr>
            <a:xfrm>
              <a:off x="9501621" y="4768632"/>
              <a:ext cx="97011" cy="454328"/>
            </a:xfrm>
            <a:custGeom>
              <a:avLst/>
              <a:gdLst>
                <a:gd name="connsiteX0" fmla="*/ 0 w 28341"/>
                <a:gd name="connsiteY0" fmla="*/ 0 h 377884"/>
                <a:gd name="connsiteX1" fmla="*/ 28341 w 28341"/>
                <a:gd name="connsiteY1" fmla="*/ 0 h 377884"/>
                <a:gd name="connsiteX2" fmla="*/ 28341 w 28341"/>
                <a:gd name="connsiteY2" fmla="*/ 377885 h 377884"/>
                <a:gd name="connsiteX3" fmla="*/ 0 w 28341"/>
                <a:gd name="connsiteY3" fmla="*/ 377885 h 377884"/>
              </a:gdLst>
              <a:ahLst/>
              <a:cxnLst>
                <a:cxn ang="0">
                  <a:pos x="connsiteX0" y="connsiteY0"/>
                </a:cxn>
                <a:cxn ang="0">
                  <a:pos x="connsiteX1" y="connsiteY1"/>
                </a:cxn>
                <a:cxn ang="0">
                  <a:pos x="connsiteX2" y="connsiteY2"/>
                </a:cxn>
                <a:cxn ang="0">
                  <a:pos x="connsiteX3" y="connsiteY3"/>
                </a:cxn>
              </a:cxnLst>
              <a:rect l="l" t="t" r="r" b="b"/>
              <a:pathLst>
                <a:path w="28341" h="377884">
                  <a:moveTo>
                    <a:pt x="0" y="0"/>
                  </a:moveTo>
                  <a:lnTo>
                    <a:pt x="28341" y="0"/>
                  </a:lnTo>
                  <a:lnTo>
                    <a:pt x="28341" y="377885"/>
                  </a:lnTo>
                  <a:lnTo>
                    <a:pt x="0" y="377885"/>
                  </a:lnTo>
                  <a:close/>
                </a:path>
              </a:pathLst>
            </a:custGeom>
            <a:solidFill>
              <a:srgbClr val="003865"/>
            </a:solidFill>
            <a:ln w="2144" cap="flat">
              <a:solidFill>
                <a:srgbClr val="FFFFFF"/>
              </a:solidFill>
              <a:prstDash val="solid"/>
              <a:miter/>
            </a:ln>
          </p:spPr>
          <p:txBody>
            <a:bodyPr rtlCol="0" anchor="ctr"/>
            <a:lstStyle/>
            <a:p>
              <a:endParaRPr lang="en-US" sz="825" dirty="0"/>
            </a:p>
          </p:txBody>
        </p:sp>
        <p:sp>
          <p:nvSpPr>
            <p:cNvPr id="587" name="Freeform: Shape 586">
              <a:extLst>
                <a:ext uri="{FF2B5EF4-FFF2-40B4-BE49-F238E27FC236}">
                  <a16:creationId xmlns:a16="http://schemas.microsoft.com/office/drawing/2014/main" id="{BF8C77D1-0769-44CB-B2ED-B964BC6A9679}"/>
                </a:ext>
              </a:extLst>
            </p:cNvPr>
            <p:cNvSpPr/>
            <p:nvPr/>
          </p:nvSpPr>
          <p:spPr>
            <a:xfrm>
              <a:off x="11587412" y="4768633"/>
              <a:ext cx="97011" cy="744424"/>
            </a:xfrm>
            <a:custGeom>
              <a:avLst/>
              <a:gdLst>
                <a:gd name="connsiteX0" fmla="*/ 0 w 28341"/>
                <a:gd name="connsiteY0" fmla="*/ 0 h 699945"/>
                <a:gd name="connsiteX1" fmla="*/ 28341 w 28341"/>
                <a:gd name="connsiteY1" fmla="*/ 0 h 699945"/>
                <a:gd name="connsiteX2" fmla="*/ 28341 w 28341"/>
                <a:gd name="connsiteY2" fmla="*/ 699946 h 699945"/>
                <a:gd name="connsiteX3" fmla="*/ 0 w 28341"/>
                <a:gd name="connsiteY3" fmla="*/ 699946 h 699945"/>
              </a:gdLst>
              <a:ahLst/>
              <a:cxnLst>
                <a:cxn ang="0">
                  <a:pos x="connsiteX0" y="connsiteY0"/>
                </a:cxn>
                <a:cxn ang="0">
                  <a:pos x="connsiteX1" y="connsiteY1"/>
                </a:cxn>
                <a:cxn ang="0">
                  <a:pos x="connsiteX2" y="connsiteY2"/>
                </a:cxn>
                <a:cxn ang="0">
                  <a:pos x="connsiteX3" y="connsiteY3"/>
                </a:cxn>
              </a:cxnLst>
              <a:rect l="l" t="t" r="r" b="b"/>
              <a:pathLst>
                <a:path w="28341" h="699945">
                  <a:moveTo>
                    <a:pt x="0" y="0"/>
                  </a:moveTo>
                  <a:lnTo>
                    <a:pt x="28341" y="0"/>
                  </a:lnTo>
                  <a:lnTo>
                    <a:pt x="28341" y="699946"/>
                  </a:lnTo>
                  <a:lnTo>
                    <a:pt x="0" y="699946"/>
                  </a:lnTo>
                  <a:close/>
                </a:path>
              </a:pathLst>
            </a:custGeom>
            <a:solidFill>
              <a:srgbClr val="003865"/>
            </a:solidFill>
            <a:ln w="2144" cap="flat">
              <a:solidFill>
                <a:srgbClr val="FFFFFF"/>
              </a:solidFill>
              <a:prstDash val="solid"/>
              <a:miter/>
            </a:ln>
          </p:spPr>
          <p:txBody>
            <a:bodyPr rtlCol="0" anchor="ctr"/>
            <a:lstStyle/>
            <a:p>
              <a:endParaRPr lang="en-US" sz="825" dirty="0"/>
            </a:p>
          </p:txBody>
        </p:sp>
        <p:sp>
          <p:nvSpPr>
            <p:cNvPr id="588" name="Freeform: Shape 587">
              <a:extLst>
                <a:ext uri="{FF2B5EF4-FFF2-40B4-BE49-F238E27FC236}">
                  <a16:creationId xmlns:a16="http://schemas.microsoft.com/office/drawing/2014/main" id="{BF63435D-4EAA-44BD-992F-8FC53DB7931D}"/>
                </a:ext>
              </a:extLst>
            </p:cNvPr>
            <p:cNvSpPr/>
            <p:nvPr/>
          </p:nvSpPr>
          <p:spPr>
            <a:xfrm>
              <a:off x="10828944" y="4768633"/>
              <a:ext cx="97011" cy="631347"/>
            </a:xfrm>
            <a:custGeom>
              <a:avLst/>
              <a:gdLst>
                <a:gd name="connsiteX0" fmla="*/ 0 w 28341"/>
                <a:gd name="connsiteY0" fmla="*/ 0 h 575415"/>
                <a:gd name="connsiteX1" fmla="*/ 28341 w 28341"/>
                <a:gd name="connsiteY1" fmla="*/ 0 h 575415"/>
                <a:gd name="connsiteX2" fmla="*/ 28341 w 28341"/>
                <a:gd name="connsiteY2" fmla="*/ 575416 h 575415"/>
                <a:gd name="connsiteX3" fmla="*/ 0 w 28341"/>
                <a:gd name="connsiteY3" fmla="*/ 575416 h 575415"/>
              </a:gdLst>
              <a:ahLst/>
              <a:cxnLst>
                <a:cxn ang="0">
                  <a:pos x="connsiteX0" y="connsiteY0"/>
                </a:cxn>
                <a:cxn ang="0">
                  <a:pos x="connsiteX1" y="connsiteY1"/>
                </a:cxn>
                <a:cxn ang="0">
                  <a:pos x="connsiteX2" y="connsiteY2"/>
                </a:cxn>
                <a:cxn ang="0">
                  <a:pos x="connsiteX3" y="connsiteY3"/>
                </a:cxn>
              </a:cxnLst>
              <a:rect l="l" t="t" r="r" b="b"/>
              <a:pathLst>
                <a:path w="28341" h="575415">
                  <a:moveTo>
                    <a:pt x="0" y="0"/>
                  </a:moveTo>
                  <a:lnTo>
                    <a:pt x="28341" y="0"/>
                  </a:lnTo>
                  <a:lnTo>
                    <a:pt x="28341" y="575416"/>
                  </a:lnTo>
                  <a:lnTo>
                    <a:pt x="0" y="575416"/>
                  </a:lnTo>
                  <a:close/>
                </a:path>
              </a:pathLst>
            </a:custGeom>
            <a:grpFill/>
            <a:ln w="2144" cap="flat">
              <a:solidFill>
                <a:srgbClr val="FFFFFF"/>
              </a:solidFill>
              <a:prstDash val="solid"/>
              <a:miter/>
            </a:ln>
          </p:spPr>
          <p:txBody>
            <a:bodyPr rtlCol="0" anchor="ctr"/>
            <a:lstStyle/>
            <a:p>
              <a:endParaRPr lang="en-US" sz="825" dirty="0"/>
            </a:p>
          </p:txBody>
        </p:sp>
        <p:sp>
          <p:nvSpPr>
            <p:cNvPr id="589" name="Freeform: Shape 588">
              <a:extLst>
                <a:ext uri="{FF2B5EF4-FFF2-40B4-BE49-F238E27FC236}">
                  <a16:creationId xmlns:a16="http://schemas.microsoft.com/office/drawing/2014/main" id="{4049AA93-61B1-4C03-9014-C746E3ECEA20}"/>
                </a:ext>
              </a:extLst>
            </p:cNvPr>
            <p:cNvSpPr/>
            <p:nvPr/>
          </p:nvSpPr>
          <p:spPr>
            <a:xfrm>
              <a:off x="10733397" y="4768633"/>
              <a:ext cx="97011" cy="631347"/>
            </a:xfrm>
            <a:custGeom>
              <a:avLst/>
              <a:gdLst>
                <a:gd name="connsiteX0" fmla="*/ 0 w 28341"/>
                <a:gd name="connsiteY0" fmla="*/ 0 h 575415"/>
                <a:gd name="connsiteX1" fmla="*/ 28341 w 28341"/>
                <a:gd name="connsiteY1" fmla="*/ 0 h 575415"/>
                <a:gd name="connsiteX2" fmla="*/ 28341 w 28341"/>
                <a:gd name="connsiteY2" fmla="*/ 575416 h 575415"/>
                <a:gd name="connsiteX3" fmla="*/ 0 w 28341"/>
                <a:gd name="connsiteY3" fmla="*/ 575416 h 575415"/>
              </a:gdLst>
              <a:ahLst/>
              <a:cxnLst>
                <a:cxn ang="0">
                  <a:pos x="connsiteX0" y="connsiteY0"/>
                </a:cxn>
                <a:cxn ang="0">
                  <a:pos x="connsiteX1" y="connsiteY1"/>
                </a:cxn>
                <a:cxn ang="0">
                  <a:pos x="connsiteX2" y="connsiteY2"/>
                </a:cxn>
                <a:cxn ang="0">
                  <a:pos x="connsiteX3" y="connsiteY3"/>
                </a:cxn>
              </a:cxnLst>
              <a:rect l="l" t="t" r="r" b="b"/>
              <a:pathLst>
                <a:path w="28341" h="575415">
                  <a:moveTo>
                    <a:pt x="0" y="0"/>
                  </a:moveTo>
                  <a:lnTo>
                    <a:pt x="28341" y="0"/>
                  </a:lnTo>
                  <a:lnTo>
                    <a:pt x="28341" y="575416"/>
                  </a:lnTo>
                  <a:lnTo>
                    <a:pt x="0" y="575416"/>
                  </a:lnTo>
                  <a:close/>
                </a:path>
              </a:pathLst>
            </a:custGeom>
            <a:grpFill/>
            <a:ln w="2144" cap="flat">
              <a:solidFill>
                <a:srgbClr val="FFFFFF"/>
              </a:solidFill>
              <a:prstDash val="solid"/>
              <a:miter/>
            </a:ln>
          </p:spPr>
          <p:txBody>
            <a:bodyPr rtlCol="0" anchor="ctr"/>
            <a:lstStyle/>
            <a:p>
              <a:endParaRPr lang="en-US" sz="825" dirty="0"/>
            </a:p>
          </p:txBody>
        </p:sp>
        <p:sp>
          <p:nvSpPr>
            <p:cNvPr id="590" name="Freeform: Shape 589">
              <a:extLst>
                <a:ext uri="{FF2B5EF4-FFF2-40B4-BE49-F238E27FC236}">
                  <a16:creationId xmlns:a16="http://schemas.microsoft.com/office/drawing/2014/main" id="{1E9F592D-77EC-4AA6-8906-399CF7C604C4}"/>
                </a:ext>
              </a:extLst>
            </p:cNvPr>
            <p:cNvSpPr/>
            <p:nvPr/>
          </p:nvSpPr>
          <p:spPr>
            <a:xfrm>
              <a:off x="10355634" y="4768633"/>
              <a:ext cx="97011" cy="579520"/>
            </a:xfrm>
            <a:custGeom>
              <a:avLst/>
              <a:gdLst>
                <a:gd name="connsiteX0" fmla="*/ 0 w 28341"/>
                <a:gd name="connsiteY0" fmla="*/ 0 h 528180"/>
                <a:gd name="connsiteX1" fmla="*/ 28341 w 28341"/>
                <a:gd name="connsiteY1" fmla="*/ 0 h 528180"/>
                <a:gd name="connsiteX2" fmla="*/ 28341 w 28341"/>
                <a:gd name="connsiteY2" fmla="*/ 528180 h 528180"/>
                <a:gd name="connsiteX3" fmla="*/ 0 w 28341"/>
                <a:gd name="connsiteY3" fmla="*/ 528180 h 528180"/>
              </a:gdLst>
              <a:ahLst/>
              <a:cxnLst>
                <a:cxn ang="0">
                  <a:pos x="connsiteX0" y="connsiteY0"/>
                </a:cxn>
                <a:cxn ang="0">
                  <a:pos x="connsiteX1" y="connsiteY1"/>
                </a:cxn>
                <a:cxn ang="0">
                  <a:pos x="connsiteX2" y="connsiteY2"/>
                </a:cxn>
                <a:cxn ang="0">
                  <a:pos x="connsiteX3" y="connsiteY3"/>
                </a:cxn>
              </a:cxnLst>
              <a:rect l="l" t="t" r="r" b="b"/>
              <a:pathLst>
                <a:path w="28341" h="528180">
                  <a:moveTo>
                    <a:pt x="0" y="0"/>
                  </a:moveTo>
                  <a:lnTo>
                    <a:pt x="28341" y="0"/>
                  </a:lnTo>
                  <a:lnTo>
                    <a:pt x="28341" y="528180"/>
                  </a:lnTo>
                  <a:lnTo>
                    <a:pt x="0" y="528180"/>
                  </a:lnTo>
                  <a:close/>
                </a:path>
              </a:pathLst>
            </a:custGeom>
            <a:grpFill/>
            <a:ln w="2144" cap="flat">
              <a:solidFill>
                <a:srgbClr val="FFFFFF"/>
              </a:solidFill>
              <a:prstDash val="solid"/>
              <a:miter/>
            </a:ln>
          </p:spPr>
          <p:txBody>
            <a:bodyPr rtlCol="0" anchor="ctr"/>
            <a:lstStyle/>
            <a:p>
              <a:endParaRPr lang="en-US" sz="825" dirty="0"/>
            </a:p>
          </p:txBody>
        </p:sp>
        <p:sp>
          <p:nvSpPr>
            <p:cNvPr id="591" name="Freeform: Shape 590">
              <a:extLst>
                <a:ext uri="{FF2B5EF4-FFF2-40B4-BE49-F238E27FC236}">
                  <a16:creationId xmlns:a16="http://schemas.microsoft.com/office/drawing/2014/main" id="{A6BF7D60-5AE8-47C6-9829-461AE242264A}"/>
                </a:ext>
              </a:extLst>
            </p:cNvPr>
            <p:cNvSpPr/>
            <p:nvPr/>
          </p:nvSpPr>
          <p:spPr>
            <a:xfrm>
              <a:off x="13008809" y="4768633"/>
              <a:ext cx="97011" cy="999134"/>
            </a:xfrm>
            <a:custGeom>
              <a:avLst/>
              <a:gdLst>
                <a:gd name="connsiteX0" fmla="*/ 0 w 28341"/>
                <a:gd name="connsiteY0" fmla="*/ 0 h 1073536"/>
                <a:gd name="connsiteX1" fmla="*/ 28341 w 28341"/>
                <a:gd name="connsiteY1" fmla="*/ 0 h 1073536"/>
                <a:gd name="connsiteX2" fmla="*/ 28341 w 28341"/>
                <a:gd name="connsiteY2" fmla="*/ 1073537 h 1073536"/>
                <a:gd name="connsiteX3" fmla="*/ 0 w 28341"/>
                <a:gd name="connsiteY3" fmla="*/ 1073537 h 1073536"/>
              </a:gdLst>
              <a:ahLst/>
              <a:cxnLst>
                <a:cxn ang="0">
                  <a:pos x="connsiteX0" y="connsiteY0"/>
                </a:cxn>
                <a:cxn ang="0">
                  <a:pos x="connsiteX1" y="connsiteY1"/>
                </a:cxn>
                <a:cxn ang="0">
                  <a:pos x="connsiteX2" y="connsiteY2"/>
                </a:cxn>
                <a:cxn ang="0">
                  <a:pos x="connsiteX3" y="connsiteY3"/>
                </a:cxn>
              </a:cxnLst>
              <a:rect l="l" t="t" r="r" b="b"/>
              <a:pathLst>
                <a:path w="28341" h="1073536">
                  <a:moveTo>
                    <a:pt x="0" y="0"/>
                  </a:moveTo>
                  <a:lnTo>
                    <a:pt x="28341" y="0"/>
                  </a:lnTo>
                  <a:lnTo>
                    <a:pt x="28341" y="1073537"/>
                  </a:lnTo>
                  <a:lnTo>
                    <a:pt x="0" y="1073537"/>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592" name="Freeform: Shape 591">
              <a:extLst>
                <a:ext uri="{FF2B5EF4-FFF2-40B4-BE49-F238E27FC236}">
                  <a16:creationId xmlns:a16="http://schemas.microsoft.com/office/drawing/2014/main" id="{AD027C0D-685B-49E4-BD40-E158B76D85B5}"/>
                </a:ext>
              </a:extLst>
            </p:cNvPr>
            <p:cNvSpPr/>
            <p:nvPr/>
          </p:nvSpPr>
          <p:spPr>
            <a:xfrm>
              <a:off x="12060722" y="4768633"/>
              <a:ext cx="97011" cy="830931"/>
            </a:xfrm>
            <a:custGeom>
              <a:avLst/>
              <a:gdLst>
                <a:gd name="connsiteX0" fmla="*/ 0 w 28341"/>
                <a:gd name="connsiteY0" fmla="*/ 0 h 742887"/>
                <a:gd name="connsiteX1" fmla="*/ 28341 w 28341"/>
                <a:gd name="connsiteY1" fmla="*/ 0 h 742887"/>
                <a:gd name="connsiteX2" fmla="*/ 28341 w 28341"/>
                <a:gd name="connsiteY2" fmla="*/ 742887 h 742887"/>
                <a:gd name="connsiteX3" fmla="*/ 0 w 28341"/>
                <a:gd name="connsiteY3" fmla="*/ 742887 h 742887"/>
              </a:gdLst>
              <a:ahLst/>
              <a:cxnLst>
                <a:cxn ang="0">
                  <a:pos x="connsiteX0" y="connsiteY0"/>
                </a:cxn>
                <a:cxn ang="0">
                  <a:pos x="connsiteX1" y="connsiteY1"/>
                </a:cxn>
                <a:cxn ang="0">
                  <a:pos x="connsiteX2" y="connsiteY2"/>
                </a:cxn>
                <a:cxn ang="0">
                  <a:pos x="connsiteX3" y="connsiteY3"/>
                </a:cxn>
              </a:cxnLst>
              <a:rect l="l" t="t" r="r" b="b"/>
              <a:pathLst>
                <a:path w="28341" h="742887">
                  <a:moveTo>
                    <a:pt x="0" y="0"/>
                  </a:moveTo>
                  <a:lnTo>
                    <a:pt x="28341" y="0"/>
                  </a:lnTo>
                  <a:lnTo>
                    <a:pt x="28341" y="742887"/>
                  </a:lnTo>
                  <a:lnTo>
                    <a:pt x="0" y="742887"/>
                  </a:lnTo>
                  <a:close/>
                </a:path>
              </a:pathLst>
            </a:custGeom>
            <a:solidFill>
              <a:srgbClr val="003865"/>
            </a:solidFill>
            <a:ln w="2144" cap="flat">
              <a:solidFill>
                <a:srgbClr val="FFFFFF"/>
              </a:solidFill>
              <a:prstDash val="solid"/>
              <a:miter/>
            </a:ln>
          </p:spPr>
          <p:txBody>
            <a:bodyPr rtlCol="0" anchor="ctr"/>
            <a:lstStyle/>
            <a:p>
              <a:endParaRPr lang="en-US" sz="825" dirty="0"/>
            </a:p>
          </p:txBody>
        </p:sp>
        <p:sp>
          <p:nvSpPr>
            <p:cNvPr id="593" name="Freeform: Shape 592">
              <a:extLst>
                <a:ext uri="{FF2B5EF4-FFF2-40B4-BE49-F238E27FC236}">
                  <a16:creationId xmlns:a16="http://schemas.microsoft.com/office/drawing/2014/main" id="{713DDFE0-1D06-46B9-9380-91591B791FEA}"/>
                </a:ext>
              </a:extLst>
            </p:cNvPr>
            <p:cNvSpPr/>
            <p:nvPr/>
          </p:nvSpPr>
          <p:spPr>
            <a:xfrm>
              <a:off x="11965179" y="4768633"/>
              <a:ext cx="97011" cy="812952"/>
            </a:xfrm>
            <a:custGeom>
              <a:avLst/>
              <a:gdLst>
                <a:gd name="connsiteX0" fmla="*/ 0 w 28341"/>
                <a:gd name="connsiteY0" fmla="*/ 0 h 738593"/>
                <a:gd name="connsiteX1" fmla="*/ 28341 w 28341"/>
                <a:gd name="connsiteY1" fmla="*/ 0 h 738593"/>
                <a:gd name="connsiteX2" fmla="*/ 28341 w 28341"/>
                <a:gd name="connsiteY2" fmla="*/ 738593 h 738593"/>
                <a:gd name="connsiteX3" fmla="*/ 0 w 28341"/>
                <a:gd name="connsiteY3" fmla="*/ 738593 h 738593"/>
              </a:gdLst>
              <a:ahLst/>
              <a:cxnLst>
                <a:cxn ang="0">
                  <a:pos x="connsiteX0" y="connsiteY0"/>
                </a:cxn>
                <a:cxn ang="0">
                  <a:pos x="connsiteX1" y="connsiteY1"/>
                </a:cxn>
                <a:cxn ang="0">
                  <a:pos x="connsiteX2" y="connsiteY2"/>
                </a:cxn>
                <a:cxn ang="0">
                  <a:pos x="connsiteX3" y="connsiteY3"/>
                </a:cxn>
              </a:cxnLst>
              <a:rect l="l" t="t" r="r" b="b"/>
              <a:pathLst>
                <a:path w="28341" h="738593">
                  <a:moveTo>
                    <a:pt x="0" y="0"/>
                  </a:moveTo>
                  <a:lnTo>
                    <a:pt x="28341" y="0"/>
                  </a:lnTo>
                  <a:lnTo>
                    <a:pt x="28341" y="738593"/>
                  </a:lnTo>
                  <a:lnTo>
                    <a:pt x="0" y="738593"/>
                  </a:lnTo>
                  <a:close/>
                </a:path>
              </a:pathLst>
            </a:custGeom>
            <a:grpFill/>
            <a:ln w="2144" cap="flat">
              <a:solidFill>
                <a:srgbClr val="FFFFFF"/>
              </a:solidFill>
              <a:prstDash val="solid"/>
              <a:miter/>
            </a:ln>
          </p:spPr>
          <p:txBody>
            <a:bodyPr rtlCol="0" anchor="ctr"/>
            <a:lstStyle/>
            <a:p>
              <a:endParaRPr lang="en-US" sz="825" dirty="0"/>
            </a:p>
          </p:txBody>
        </p:sp>
        <p:sp>
          <p:nvSpPr>
            <p:cNvPr id="594" name="Freeform: Shape 593">
              <a:extLst>
                <a:ext uri="{FF2B5EF4-FFF2-40B4-BE49-F238E27FC236}">
                  <a16:creationId xmlns:a16="http://schemas.microsoft.com/office/drawing/2014/main" id="{4F5059B6-47FF-403A-BBF4-AEFA4BA276C7}"/>
                </a:ext>
              </a:extLst>
            </p:cNvPr>
            <p:cNvSpPr/>
            <p:nvPr/>
          </p:nvSpPr>
          <p:spPr>
            <a:xfrm>
              <a:off x="11777031" y="4768633"/>
              <a:ext cx="97011" cy="767981"/>
            </a:xfrm>
            <a:custGeom>
              <a:avLst/>
              <a:gdLst>
                <a:gd name="connsiteX0" fmla="*/ 0 w 28341"/>
                <a:gd name="connsiteY0" fmla="*/ 0 h 717122"/>
                <a:gd name="connsiteX1" fmla="*/ 28341 w 28341"/>
                <a:gd name="connsiteY1" fmla="*/ 0 h 717122"/>
                <a:gd name="connsiteX2" fmla="*/ 28341 w 28341"/>
                <a:gd name="connsiteY2" fmla="*/ 717123 h 717122"/>
                <a:gd name="connsiteX3" fmla="*/ 0 w 28341"/>
                <a:gd name="connsiteY3" fmla="*/ 717123 h 717122"/>
              </a:gdLst>
              <a:ahLst/>
              <a:cxnLst>
                <a:cxn ang="0">
                  <a:pos x="connsiteX0" y="connsiteY0"/>
                </a:cxn>
                <a:cxn ang="0">
                  <a:pos x="connsiteX1" y="connsiteY1"/>
                </a:cxn>
                <a:cxn ang="0">
                  <a:pos x="connsiteX2" y="connsiteY2"/>
                </a:cxn>
                <a:cxn ang="0">
                  <a:pos x="connsiteX3" y="connsiteY3"/>
                </a:cxn>
              </a:cxnLst>
              <a:rect l="l" t="t" r="r" b="b"/>
              <a:pathLst>
                <a:path w="28341" h="717122">
                  <a:moveTo>
                    <a:pt x="0" y="0"/>
                  </a:moveTo>
                  <a:lnTo>
                    <a:pt x="28341" y="0"/>
                  </a:lnTo>
                  <a:lnTo>
                    <a:pt x="28341" y="717123"/>
                  </a:lnTo>
                  <a:lnTo>
                    <a:pt x="0" y="717123"/>
                  </a:lnTo>
                  <a:close/>
                </a:path>
              </a:pathLst>
            </a:custGeom>
            <a:solidFill>
              <a:srgbClr val="5EBECA"/>
            </a:solidFill>
            <a:ln w="2144" cap="flat">
              <a:solidFill>
                <a:srgbClr val="FFFFFF"/>
              </a:solidFill>
              <a:prstDash val="solid"/>
              <a:miter/>
            </a:ln>
          </p:spPr>
          <p:txBody>
            <a:bodyPr rtlCol="0" anchor="ctr"/>
            <a:lstStyle/>
            <a:p>
              <a:endParaRPr lang="en-US" sz="825" dirty="0"/>
            </a:p>
          </p:txBody>
        </p:sp>
        <p:sp>
          <p:nvSpPr>
            <p:cNvPr id="595" name="Freeform: Shape 594">
              <a:extLst>
                <a:ext uri="{FF2B5EF4-FFF2-40B4-BE49-F238E27FC236}">
                  <a16:creationId xmlns:a16="http://schemas.microsoft.com/office/drawing/2014/main" id="{C4D92690-5395-4BC7-B39E-8807B2F2339A}"/>
                </a:ext>
              </a:extLst>
            </p:cNvPr>
            <p:cNvSpPr/>
            <p:nvPr/>
          </p:nvSpPr>
          <p:spPr>
            <a:xfrm>
              <a:off x="1462723" y="4749310"/>
              <a:ext cx="97012" cy="15077"/>
            </a:xfrm>
            <a:custGeom>
              <a:avLst/>
              <a:gdLst>
                <a:gd name="connsiteX0" fmla="*/ 0 w 28341"/>
                <a:gd name="connsiteY0" fmla="*/ 0 h 13741"/>
                <a:gd name="connsiteX1" fmla="*/ 28341 w 28341"/>
                <a:gd name="connsiteY1" fmla="*/ 0 h 13741"/>
                <a:gd name="connsiteX2" fmla="*/ 28341 w 28341"/>
                <a:gd name="connsiteY2" fmla="*/ 13741 h 13741"/>
                <a:gd name="connsiteX3" fmla="*/ 0 w 28341"/>
                <a:gd name="connsiteY3" fmla="*/ 13741 h 13741"/>
              </a:gdLst>
              <a:ahLst/>
              <a:cxnLst>
                <a:cxn ang="0">
                  <a:pos x="connsiteX0" y="connsiteY0"/>
                </a:cxn>
                <a:cxn ang="0">
                  <a:pos x="connsiteX1" y="connsiteY1"/>
                </a:cxn>
                <a:cxn ang="0">
                  <a:pos x="connsiteX2" y="connsiteY2"/>
                </a:cxn>
                <a:cxn ang="0">
                  <a:pos x="connsiteX3" y="connsiteY3"/>
                </a:cxn>
              </a:cxnLst>
              <a:rect l="l" t="t" r="r" b="b"/>
              <a:pathLst>
                <a:path w="28341" h="13741">
                  <a:moveTo>
                    <a:pt x="0" y="0"/>
                  </a:moveTo>
                  <a:lnTo>
                    <a:pt x="28341" y="0"/>
                  </a:lnTo>
                  <a:lnTo>
                    <a:pt x="28341" y="13741"/>
                  </a:lnTo>
                  <a:lnTo>
                    <a:pt x="0" y="13741"/>
                  </a:lnTo>
                  <a:close/>
                </a:path>
              </a:pathLst>
            </a:custGeom>
            <a:grpFill/>
            <a:ln w="2144" cap="flat">
              <a:solidFill>
                <a:srgbClr val="FFFFFF"/>
              </a:solidFill>
              <a:prstDash val="solid"/>
              <a:miter/>
            </a:ln>
          </p:spPr>
          <p:txBody>
            <a:bodyPr rtlCol="0" anchor="ctr"/>
            <a:lstStyle/>
            <a:p>
              <a:endParaRPr lang="en-US" sz="825" dirty="0"/>
            </a:p>
          </p:txBody>
        </p:sp>
        <p:sp>
          <p:nvSpPr>
            <p:cNvPr id="596" name="Freeform: Shape 595">
              <a:extLst>
                <a:ext uri="{FF2B5EF4-FFF2-40B4-BE49-F238E27FC236}">
                  <a16:creationId xmlns:a16="http://schemas.microsoft.com/office/drawing/2014/main" id="{64D22F49-1B56-448E-A984-59B64343453B}"/>
                </a:ext>
              </a:extLst>
            </p:cNvPr>
            <p:cNvSpPr/>
            <p:nvPr/>
          </p:nvSpPr>
          <p:spPr>
            <a:xfrm>
              <a:off x="1367180" y="4725752"/>
              <a:ext cx="97012" cy="38635"/>
            </a:xfrm>
            <a:custGeom>
              <a:avLst/>
              <a:gdLst>
                <a:gd name="connsiteX0" fmla="*/ 0 w 28341"/>
                <a:gd name="connsiteY0" fmla="*/ 0 h 35212"/>
                <a:gd name="connsiteX1" fmla="*/ 28341 w 28341"/>
                <a:gd name="connsiteY1" fmla="*/ 0 h 35212"/>
                <a:gd name="connsiteX2" fmla="*/ 28341 w 28341"/>
                <a:gd name="connsiteY2" fmla="*/ 35212 h 35212"/>
                <a:gd name="connsiteX3" fmla="*/ 0 w 28341"/>
                <a:gd name="connsiteY3" fmla="*/ 35212 h 35212"/>
              </a:gdLst>
              <a:ahLst/>
              <a:cxnLst>
                <a:cxn ang="0">
                  <a:pos x="connsiteX0" y="connsiteY0"/>
                </a:cxn>
                <a:cxn ang="0">
                  <a:pos x="connsiteX1" y="connsiteY1"/>
                </a:cxn>
                <a:cxn ang="0">
                  <a:pos x="connsiteX2" y="connsiteY2"/>
                </a:cxn>
                <a:cxn ang="0">
                  <a:pos x="connsiteX3" y="connsiteY3"/>
                </a:cxn>
              </a:cxnLst>
              <a:rect l="l" t="t" r="r" b="b"/>
              <a:pathLst>
                <a:path w="28341" h="35212">
                  <a:moveTo>
                    <a:pt x="0" y="0"/>
                  </a:moveTo>
                  <a:lnTo>
                    <a:pt x="28341" y="0"/>
                  </a:lnTo>
                  <a:lnTo>
                    <a:pt x="28341" y="35212"/>
                  </a:lnTo>
                  <a:lnTo>
                    <a:pt x="0" y="35212"/>
                  </a:lnTo>
                  <a:close/>
                </a:path>
              </a:pathLst>
            </a:custGeom>
            <a:grpFill/>
            <a:ln w="2144" cap="flat">
              <a:solidFill>
                <a:srgbClr val="FFFFFF"/>
              </a:solidFill>
              <a:prstDash val="solid"/>
              <a:miter/>
            </a:ln>
          </p:spPr>
          <p:txBody>
            <a:bodyPr rtlCol="0" anchor="ctr"/>
            <a:lstStyle/>
            <a:p>
              <a:endParaRPr lang="en-US" sz="825" dirty="0"/>
            </a:p>
          </p:txBody>
        </p:sp>
        <p:sp>
          <p:nvSpPr>
            <p:cNvPr id="597" name="Freeform: Shape 596">
              <a:extLst>
                <a:ext uri="{FF2B5EF4-FFF2-40B4-BE49-F238E27FC236}">
                  <a16:creationId xmlns:a16="http://schemas.microsoft.com/office/drawing/2014/main" id="{C55564E0-9419-4A8B-BBC7-E2753BAFFC75}"/>
                </a:ext>
              </a:extLst>
            </p:cNvPr>
            <p:cNvSpPr/>
            <p:nvPr/>
          </p:nvSpPr>
          <p:spPr>
            <a:xfrm>
              <a:off x="1273104" y="4721041"/>
              <a:ext cx="97012" cy="43346"/>
            </a:xfrm>
            <a:custGeom>
              <a:avLst/>
              <a:gdLst>
                <a:gd name="connsiteX0" fmla="*/ 0 w 28341"/>
                <a:gd name="connsiteY0" fmla="*/ 0 h 39506"/>
                <a:gd name="connsiteX1" fmla="*/ 28341 w 28341"/>
                <a:gd name="connsiteY1" fmla="*/ 0 h 39506"/>
                <a:gd name="connsiteX2" fmla="*/ 28341 w 28341"/>
                <a:gd name="connsiteY2" fmla="*/ 39506 h 39506"/>
                <a:gd name="connsiteX3" fmla="*/ 0 w 28341"/>
                <a:gd name="connsiteY3" fmla="*/ 39506 h 39506"/>
              </a:gdLst>
              <a:ahLst/>
              <a:cxnLst>
                <a:cxn ang="0">
                  <a:pos x="connsiteX0" y="connsiteY0"/>
                </a:cxn>
                <a:cxn ang="0">
                  <a:pos x="connsiteX1" y="connsiteY1"/>
                </a:cxn>
                <a:cxn ang="0">
                  <a:pos x="connsiteX2" y="connsiteY2"/>
                </a:cxn>
                <a:cxn ang="0">
                  <a:pos x="connsiteX3" y="connsiteY3"/>
                </a:cxn>
              </a:cxnLst>
              <a:rect l="l" t="t" r="r" b="b"/>
              <a:pathLst>
                <a:path w="28341" h="39506">
                  <a:moveTo>
                    <a:pt x="0" y="0"/>
                  </a:moveTo>
                  <a:lnTo>
                    <a:pt x="28341" y="0"/>
                  </a:lnTo>
                  <a:lnTo>
                    <a:pt x="28341" y="39506"/>
                  </a:lnTo>
                  <a:lnTo>
                    <a:pt x="0" y="39506"/>
                  </a:lnTo>
                  <a:close/>
                </a:path>
              </a:pathLst>
            </a:custGeom>
            <a:grpFill/>
            <a:ln w="2144" cap="flat">
              <a:solidFill>
                <a:srgbClr val="FFFFFF"/>
              </a:solidFill>
              <a:prstDash val="solid"/>
              <a:miter/>
            </a:ln>
          </p:spPr>
          <p:txBody>
            <a:bodyPr rtlCol="0" anchor="ctr"/>
            <a:lstStyle/>
            <a:p>
              <a:endParaRPr lang="en-US" sz="825" dirty="0"/>
            </a:p>
          </p:txBody>
        </p:sp>
        <p:sp>
          <p:nvSpPr>
            <p:cNvPr id="598" name="Freeform: Shape 597">
              <a:extLst>
                <a:ext uri="{FF2B5EF4-FFF2-40B4-BE49-F238E27FC236}">
                  <a16:creationId xmlns:a16="http://schemas.microsoft.com/office/drawing/2014/main" id="{D321E462-F819-4380-8108-23061C9DBB86}"/>
                </a:ext>
              </a:extLst>
            </p:cNvPr>
            <p:cNvSpPr/>
            <p:nvPr/>
          </p:nvSpPr>
          <p:spPr>
            <a:xfrm>
              <a:off x="1177558" y="4711618"/>
              <a:ext cx="97012" cy="52769"/>
            </a:xfrm>
            <a:custGeom>
              <a:avLst/>
              <a:gdLst>
                <a:gd name="connsiteX0" fmla="*/ 0 w 28341"/>
                <a:gd name="connsiteY0" fmla="*/ 0 h 48094"/>
                <a:gd name="connsiteX1" fmla="*/ 28341 w 28341"/>
                <a:gd name="connsiteY1" fmla="*/ 0 h 48094"/>
                <a:gd name="connsiteX2" fmla="*/ 28341 w 28341"/>
                <a:gd name="connsiteY2" fmla="*/ 48094 h 48094"/>
                <a:gd name="connsiteX3" fmla="*/ 0 w 28341"/>
                <a:gd name="connsiteY3" fmla="*/ 48094 h 48094"/>
              </a:gdLst>
              <a:ahLst/>
              <a:cxnLst>
                <a:cxn ang="0">
                  <a:pos x="connsiteX0" y="connsiteY0"/>
                </a:cxn>
                <a:cxn ang="0">
                  <a:pos x="connsiteX1" y="connsiteY1"/>
                </a:cxn>
                <a:cxn ang="0">
                  <a:pos x="connsiteX2" y="connsiteY2"/>
                </a:cxn>
                <a:cxn ang="0">
                  <a:pos x="connsiteX3" y="connsiteY3"/>
                </a:cxn>
              </a:cxnLst>
              <a:rect l="l" t="t" r="r" b="b"/>
              <a:pathLst>
                <a:path w="28341" h="48094">
                  <a:moveTo>
                    <a:pt x="0" y="0"/>
                  </a:moveTo>
                  <a:lnTo>
                    <a:pt x="28341" y="0"/>
                  </a:lnTo>
                  <a:lnTo>
                    <a:pt x="28341" y="48094"/>
                  </a:lnTo>
                  <a:lnTo>
                    <a:pt x="0" y="48094"/>
                  </a:lnTo>
                  <a:close/>
                </a:path>
              </a:pathLst>
            </a:custGeom>
            <a:grpFill/>
            <a:ln w="2144" cap="flat">
              <a:solidFill>
                <a:srgbClr val="FFFFFF"/>
              </a:solidFill>
              <a:prstDash val="solid"/>
              <a:miter/>
            </a:ln>
          </p:spPr>
          <p:txBody>
            <a:bodyPr rtlCol="0" anchor="ctr"/>
            <a:lstStyle/>
            <a:p>
              <a:endParaRPr lang="en-US" sz="825" dirty="0"/>
            </a:p>
          </p:txBody>
        </p:sp>
        <p:sp>
          <p:nvSpPr>
            <p:cNvPr id="599" name="Freeform: Shape 598">
              <a:extLst>
                <a:ext uri="{FF2B5EF4-FFF2-40B4-BE49-F238E27FC236}">
                  <a16:creationId xmlns:a16="http://schemas.microsoft.com/office/drawing/2014/main" id="{E57C4F67-8B81-4879-819C-88B4D460DFAF}"/>
                </a:ext>
              </a:extLst>
            </p:cNvPr>
            <p:cNvSpPr/>
            <p:nvPr/>
          </p:nvSpPr>
          <p:spPr>
            <a:xfrm>
              <a:off x="987942" y="4706907"/>
              <a:ext cx="97012" cy="57480"/>
            </a:xfrm>
            <a:custGeom>
              <a:avLst/>
              <a:gdLst>
                <a:gd name="connsiteX0" fmla="*/ 0 w 28341"/>
                <a:gd name="connsiteY0" fmla="*/ 0 h 52388"/>
                <a:gd name="connsiteX1" fmla="*/ 28341 w 28341"/>
                <a:gd name="connsiteY1" fmla="*/ 0 h 52388"/>
                <a:gd name="connsiteX2" fmla="*/ 28341 w 28341"/>
                <a:gd name="connsiteY2" fmla="*/ 52389 h 52388"/>
                <a:gd name="connsiteX3" fmla="*/ 0 w 28341"/>
                <a:gd name="connsiteY3" fmla="*/ 52389 h 52388"/>
              </a:gdLst>
              <a:ahLst/>
              <a:cxnLst>
                <a:cxn ang="0">
                  <a:pos x="connsiteX0" y="connsiteY0"/>
                </a:cxn>
                <a:cxn ang="0">
                  <a:pos x="connsiteX1" y="connsiteY1"/>
                </a:cxn>
                <a:cxn ang="0">
                  <a:pos x="connsiteX2" y="connsiteY2"/>
                </a:cxn>
                <a:cxn ang="0">
                  <a:pos x="connsiteX3" y="connsiteY3"/>
                </a:cxn>
              </a:cxnLst>
              <a:rect l="l" t="t" r="r" b="b"/>
              <a:pathLst>
                <a:path w="28341" h="52388">
                  <a:moveTo>
                    <a:pt x="0" y="0"/>
                  </a:moveTo>
                  <a:lnTo>
                    <a:pt x="28341" y="0"/>
                  </a:lnTo>
                  <a:lnTo>
                    <a:pt x="28341" y="52389"/>
                  </a:lnTo>
                  <a:lnTo>
                    <a:pt x="0" y="52389"/>
                  </a:lnTo>
                  <a:close/>
                </a:path>
              </a:pathLst>
            </a:custGeom>
            <a:grpFill/>
            <a:ln w="2144" cap="flat">
              <a:solidFill>
                <a:srgbClr val="FFFFFF"/>
              </a:solidFill>
              <a:prstDash val="solid"/>
              <a:miter/>
            </a:ln>
          </p:spPr>
          <p:txBody>
            <a:bodyPr rtlCol="0" anchor="ctr"/>
            <a:lstStyle/>
            <a:p>
              <a:endParaRPr lang="en-US" sz="825" dirty="0"/>
            </a:p>
          </p:txBody>
        </p:sp>
        <p:sp>
          <p:nvSpPr>
            <p:cNvPr id="600" name="Freeform: Shape 599">
              <a:extLst>
                <a:ext uri="{FF2B5EF4-FFF2-40B4-BE49-F238E27FC236}">
                  <a16:creationId xmlns:a16="http://schemas.microsoft.com/office/drawing/2014/main" id="{5E38BFD5-0A96-4B36-813E-6065A204B8CB}"/>
                </a:ext>
              </a:extLst>
            </p:cNvPr>
            <p:cNvSpPr/>
            <p:nvPr/>
          </p:nvSpPr>
          <p:spPr>
            <a:xfrm>
              <a:off x="892398" y="4702195"/>
              <a:ext cx="97012" cy="62192"/>
            </a:xfrm>
            <a:custGeom>
              <a:avLst/>
              <a:gdLst>
                <a:gd name="connsiteX0" fmla="*/ 0 w 28341"/>
                <a:gd name="connsiteY0" fmla="*/ 0 h 56682"/>
                <a:gd name="connsiteX1" fmla="*/ 28341 w 28341"/>
                <a:gd name="connsiteY1" fmla="*/ 0 h 56682"/>
                <a:gd name="connsiteX2" fmla="*/ 28341 w 28341"/>
                <a:gd name="connsiteY2" fmla="*/ 56683 h 56682"/>
                <a:gd name="connsiteX3" fmla="*/ 0 w 28341"/>
                <a:gd name="connsiteY3" fmla="*/ 56683 h 56682"/>
              </a:gdLst>
              <a:ahLst/>
              <a:cxnLst>
                <a:cxn ang="0">
                  <a:pos x="connsiteX0" y="connsiteY0"/>
                </a:cxn>
                <a:cxn ang="0">
                  <a:pos x="connsiteX1" y="connsiteY1"/>
                </a:cxn>
                <a:cxn ang="0">
                  <a:pos x="connsiteX2" y="connsiteY2"/>
                </a:cxn>
                <a:cxn ang="0">
                  <a:pos x="connsiteX3" y="connsiteY3"/>
                </a:cxn>
              </a:cxnLst>
              <a:rect l="l" t="t" r="r" b="b"/>
              <a:pathLst>
                <a:path w="28341" h="56682">
                  <a:moveTo>
                    <a:pt x="0" y="0"/>
                  </a:moveTo>
                  <a:lnTo>
                    <a:pt x="28341" y="0"/>
                  </a:lnTo>
                  <a:lnTo>
                    <a:pt x="28341" y="56683"/>
                  </a:lnTo>
                  <a:lnTo>
                    <a:pt x="0" y="56683"/>
                  </a:lnTo>
                  <a:close/>
                </a:path>
              </a:pathLst>
            </a:custGeom>
            <a:grpFill/>
            <a:ln w="2144" cap="flat">
              <a:solidFill>
                <a:srgbClr val="FFFFFF"/>
              </a:solidFill>
              <a:prstDash val="solid"/>
              <a:miter/>
            </a:ln>
          </p:spPr>
          <p:txBody>
            <a:bodyPr rtlCol="0" anchor="ctr"/>
            <a:lstStyle/>
            <a:p>
              <a:endParaRPr lang="en-US" sz="825" dirty="0"/>
            </a:p>
          </p:txBody>
        </p:sp>
        <p:sp>
          <p:nvSpPr>
            <p:cNvPr id="601" name="Freeform: Shape 600">
              <a:extLst>
                <a:ext uri="{FF2B5EF4-FFF2-40B4-BE49-F238E27FC236}">
                  <a16:creationId xmlns:a16="http://schemas.microsoft.com/office/drawing/2014/main" id="{19EC70C1-49AD-4F8F-8462-0E69AE392C0E}"/>
                </a:ext>
              </a:extLst>
            </p:cNvPr>
            <p:cNvSpPr/>
            <p:nvPr/>
          </p:nvSpPr>
          <p:spPr>
            <a:xfrm>
              <a:off x="-1478553" y="4246117"/>
              <a:ext cx="97012" cy="518270"/>
            </a:xfrm>
            <a:custGeom>
              <a:avLst/>
              <a:gdLst>
                <a:gd name="connsiteX0" fmla="*/ 0 w 28341"/>
                <a:gd name="connsiteY0" fmla="*/ 0 h 472356"/>
                <a:gd name="connsiteX1" fmla="*/ 28341 w 28341"/>
                <a:gd name="connsiteY1" fmla="*/ 0 h 472356"/>
                <a:gd name="connsiteX2" fmla="*/ 28341 w 28341"/>
                <a:gd name="connsiteY2" fmla="*/ 472356 h 472356"/>
                <a:gd name="connsiteX3" fmla="*/ 0 w 28341"/>
                <a:gd name="connsiteY3" fmla="*/ 472356 h 472356"/>
              </a:gdLst>
              <a:ahLst/>
              <a:cxnLst>
                <a:cxn ang="0">
                  <a:pos x="connsiteX0" y="connsiteY0"/>
                </a:cxn>
                <a:cxn ang="0">
                  <a:pos x="connsiteX1" y="connsiteY1"/>
                </a:cxn>
                <a:cxn ang="0">
                  <a:pos x="connsiteX2" y="connsiteY2"/>
                </a:cxn>
                <a:cxn ang="0">
                  <a:pos x="connsiteX3" y="connsiteY3"/>
                </a:cxn>
              </a:cxnLst>
              <a:rect l="l" t="t" r="r" b="b"/>
              <a:pathLst>
                <a:path w="28341" h="472356">
                  <a:moveTo>
                    <a:pt x="0" y="0"/>
                  </a:moveTo>
                  <a:lnTo>
                    <a:pt x="28341" y="0"/>
                  </a:lnTo>
                  <a:lnTo>
                    <a:pt x="28341" y="472356"/>
                  </a:lnTo>
                  <a:lnTo>
                    <a:pt x="0" y="472356"/>
                  </a:lnTo>
                  <a:close/>
                </a:path>
              </a:pathLst>
            </a:custGeom>
            <a:grpFill/>
            <a:ln w="2144" cap="flat">
              <a:solidFill>
                <a:srgbClr val="FFFFFF"/>
              </a:solidFill>
              <a:prstDash val="solid"/>
              <a:miter/>
            </a:ln>
          </p:spPr>
          <p:txBody>
            <a:bodyPr rtlCol="0" anchor="ctr"/>
            <a:lstStyle/>
            <a:p>
              <a:endParaRPr lang="en-US" sz="825" dirty="0"/>
            </a:p>
          </p:txBody>
        </p:sp>
        <p:sp>
          <p:nvSpPr>
            <p:cNvPr id="602" name="Freeform: Shape 601">
              <a:extLst>
                <a:ext uri="{FF2B5EF4-FFF2-40B4-BE49-F238E27FC236}">
                  <a16:creationId xmlns:a16="http://schemas.microsoft.com/office/drawing/2014/main" id="{E33E74A9-64D3-4291-BDDD-285A2718A3A9}"/>
                </a:ext>
              </a:extLst>
            </p:cNvPr>
            <p:cNvSpPr/>
            <p:nvPr/>
          </p:nvSpPr>
          <p:spPr>
            <a:xfrm>
              <a:off x="-340851" y="4546714"/>
              <a:ext cx="97012" cy="217673"/>
            </a:xfrm>
            <a:custGeom>
              <a:avLst/>
              <a:gdLst>
                <a:gd name="connsiteX0" fmla="*/ 0 w 28341"/>
                <a:gd name="connsiteY0" fmla="*/ 0 h 198389"/>
                <a:gd name="connsiteX1" fmla="*/ 28341 w 28341"/>
                <a:gd name="connsiteY1" fmla="*/ 0 h 198389"/>
                <a:gd name="connsiteX2" fmla="*/ 28341 w 28341"/>
                <a:gd name="connsiteY2" fmla="*/ 198390 h 198389"/>
                <a:gd name="connsiteX3" fmla="*/ 0 w 28341"/>
                <a:gd name="connsiteY3" fmla="*/ 198390 h 198389"/>
              </a:gdLst>
              <a:ahLst/>
              <a:cxnLst>
                <a:cxn ang="0">
                  <a:pos x="connsiteX0" y="connsiteY0"/>
                </a:cxn>
                <a:cxn ang="0">
                  <a:pos x="connsiteX1" y="connsiteY1"/>
                </a:cxn>
                <a:cxn ang="0">
                  <a:pos x="connsiteX2" y="connsiteY2"/>
                </a:cxn>
                <a:cxn ang="0">
                  <a:pos x="connsiteX3" y="connsiteY3"/>
                </a:cxn>
              </a:cxnLst>
              <a:rect l="l" t="t" r="r" b="b"/>
              <a:pathLst>
                <a:path w="28341" h="198389">
                  <a:moveTo>
                    <a:pt x="0" y="0"/>
                  </a:moveTo>
                  <a:lnTo>
                    <a:pt x="28341" y="0"/>
                  </a:lnTo>
                  <a:lnTo>
                    <a:pt x="28341" y="198390"/>
                  </a:lnTo>
                  <a:lnTo>
                    <a:pt x="0" y="198390"/>
                  </a:lnTo>
                  <a:close/>
                </a:path>
              </a:pathLst>
            </a:custGeom>
            <a:grpFill/>
            <a:ln w="2144" cap="flat">
              <a:solidFill>
                <a:srgbClr val="FFFFFF"/>
              </a:solidFill>
              <a:prstDash val="solid"/>
              <a:miter/>
            </a:ln>
          </p:spPr>
          <p:txBody>
            <a:bodyPr rtlCol="0" anchor="ctr"/>
            <a:lstStyle/>
            <a:p>
              <a:endParaRPr lang="en-US" sz="825" dirty="0"/>
            </a:p>
          </p:txBody>
        </p:sp>
        <p:sp>
          <p:nvSpPr>
            <p:cNvPr id="603" name="Freeform: Shape 602">
              <a:extLst>
                <a:ext uri="{FF2B5EF4-FFF2-40B4-BE49-F238E27FC236}">
                  <a16:creationId xmlns:a16="http://schemas.microsoft.com/office/drawing/2014/main" id="{D1233B7D-DE09-4CC0-816C-65FEB3DA8443}"/>
                </a:ext>
              </a:extLst>
            </p:cNvPr>
            <p:cNvSpPr/>
            <p:nvPr/>
          </p:nvSpPr>
          <p:spPr>
            <a:xfrm>
              <a:off x="-530470" y="4499599"/>
              <a:ext cx="97012" cy="264789"/>
            </a:xfrm>
            <a:custGeom>
              <a:avLst/>
              <a:gdLst>
                <a:gd name="connsiteX0" fmla="*/ 0 w 28341"/>
                <a:gd name="connsiteY0" fmla="*/ 0 h 241331"/>
                <a:gd name="connsiteX1" fmla="*/ 28341 w 28341"/>
                <a:gd name="connsiteY1" fmla="*/ 0 h 241331"/>
                <a:gd name="connsiteX2" fmla="*/ 28341 w 28341"/>
                <a:gd name="connsiteY2" fmla="*/ 241331 h 241331"/>
                <a:gd name="connsiteX3" fmla="*/ 0 w 28341"/>
                <a:gd name="connsiteY3" fmla="*/ 241331 h 241331"/>
              </a:gdLst>
              <a:ahLst/>
              <a:cxnLst>
                <a:cxn ang="0">
                  <a:pos x="connsiteX0" y="connsiteY0"/>
                </a:cxn>
                <a:cxn ang="0">
                  <a:pos x="connsiteX1" y="connsiteY1"/>
                </a:cxn>
                <a:cxn ang="0">
                  <a:pos x="connsiteX2" y="connsiteY2"/>
                </a:cxn>
                <a:cxn ang="0">
                  <a:pos x="connsiteX3" y="connsiteY3"/>
                </a:cxn>
              </a:cxnLst>
              <a:rect l="l" t="t" r="r" b="b"/>
              <a:pathLst>
                <a:path w="28341" h="241331">
                  <a:moveTo>
                    <a:pt x="0" y="0"/>
                  </a:moveTo>
                  <a:lnTo>
                    <a:pt x="28341" y="0"/>
                  </a:lnTo>
                  <a:lnTo>
                    <a:pt x="28341" y="241331"/>
                  </a:lnTo>
                  <a:lnTo>
                    <a:pt x="0" y="241331"/>
                  </a:lnTo>
                  <a:close/>
                </a:path>
              </a:pathLst>
            </a:custGeom>
            <a:grpFill/>
            <a:ln w="2144" cap="flat">
              <a:solidFill>
                <a:srgbClr val="FFFFFF"/>
              </a:solidFill>
              <a:prstDash val="solid"/>
              <a:miter/>
            </a:ln>
          </p:spPr>
          <p:txBody>
            <a:bodyPr rtlCol="0" anchor="ctr"/>
            <a:lstStyle/>
            <a:p>
              <a:endParaRPr lang="en-US" sz="825" dirty="0"/>
            </a:p>
          </p:txBody>
        </p:sp>
        <p:sp>
          <p:nvSpPr>
            <p:cNvPr id="604" name="Freeform: Shape 603">
              <a:extLst>
                <a:ext uri="{FF2B5EF4-FFF2-40B4-BE49-F238E27FC236}">
                  <a16:creationId xmlns:a16="http://schemas.microsoft.com/office/drawing/2014/main" id="{8E34DEB1-7E49-4AE2-96DB-8292C92941F7}"/>
                </a:ext>
              </a:extLst>
            </p:cNvPr>
            <p:cNvSpPr/>
            <p:nvPr/>
          </p:nvSpPr>
          <p:spPr>
            <a:xfrm>
              <a:off x="-720083" y="4466617"/>
              <a:ext cx="97012" cy="297770"/>
            </a:xfrm>
            <a:custGeom>
              <a:avLst/>
              <a:gdLst>
                <a:gd name="connsiteX0" fmla="*/ 0 w 28341"/>
                <a:gd name="connsiteY0" fmla="*/ 0 h 271390"/>
                <a:gd name="connsiteX1" fmla="*/ 28341 w 28341"/>
                <a:gd name="connsiteY1" fmla="*/ 0 h 271390"/>
                <a:gd name="connsiteX2" fmla="*/ 28341 w 28341"/>
                <a:gd name="connsiteY2" fmla="*/ 271390 h 271390"/>
                <a:gd name="connsiteX3" fmla="*/ 0 w 28341"/>
                <a:gd name="connsiteY3" fmla="*/ 271390 h 271390"/>
              </a:gdLst>
              <a:ahLst/>
              <a:cxnLst>
                <a:cxn ang="0">
                  <a:pos x="connsiteX0" y="connsiteY0"/>
                </a:cxn>
                <a:cxn ang="0">
                  <a:pos x="connsiteX1" y="connsiteY1"/>
                </a:cxn>
                <a:cxn ang="0">
                  <a:pos x="connsiteX2" y="connsiteY2"/>
                </a:cxn>
                <a:cxn ang="0">
                  <a:pos x="connsiteX3" y="connsiteY3"/>
                </a:cxn>
              </a:cxnLst>
              <a:rect l="l" t="t" r="r" b="b"/>
              <a:pathLst>
                <a:path w="28341" h="271390">
                  <a:moveTo>
                    <a:pt x="0" y="0"/>
                  </a:moveTo>
                  <a:lnTo>
                    <a:pt x="28341" y="0"/>
                  </a:lnTo>
                  <a:lnTo>
                    <a:pt x="28341" y="271390"/>
                  </a:lnTo>
                  <a:lnTo>
                    <a:pt x="0" y="271390"/>
                  </a:lnTo>
                  <a:close/>
                </a:path>
              </a:pathLst>
            </a:custGeom>
            <a:grpFill/>
            <a:ln w="2144" cap="flat">
              <a:solidFill>
                <a:srgbClr val="FFFFFF"/>
              </a:solidFill>
              <a:prstDash val="solid"/>
              <a:miter/>
            </a:ln>
          </p:spPr>
          <p:txBody>
            <a:bodyPr rtlCol="0" anchor="ctr"/>
            <a:lstStyle/>
            <a:p>
              <a:endParaRPr lang="en-US" sz="825" dirty="0"/>
            </a:p>
          </p:txBody>
        </p:sp>
        <p:sp>
          <p:nvSpPr>
            <p:cNvPr id="605" name="Freeform: Shape 604">
              <a:extLst>
                <a:ext uri="{FF2B5EF4-FFF2-40B4-BE49-F238E27FC236}">
                  <a16:creationId xmlns:a16="http://schemas.microsoft.com/office/drawing/2014/main" id="{D37530E0-87D4-4113-991E-C6068BAC5B01}"/>
                </a:ext>
              </a:extLst>
            </p:cNvPr>
            <p:cNvSpPr/>
            <p:nvPr/>
          </p:nvSpPr>
          <p:spPr>
            <a:xfrm>
              <a:off x="-909702" y="4419502"/>
              <a:ext cx="97012" cy="344885"/>
            </a:xfrm>
            <a:custGeom>
              <a:avLst/>
              <a:gdLst>
                <a:gd name="connsiteX0" fmla="*/ 0 w 28341"/>
                <a:gd name="connsiteY0" fmla="*/ 0 h 314331"/>
                <a:gd name="connsiteX1" fmla="*/ 28341 w 28341"/>
                <a:gd name="connsiteY1" fmla="*/ 0 h 314331"/>
                <a:gd name="connsiteX2" fmla="*/ 28341 w 28341"/>
                <a:gd name="connsiteY2" fmla="*/ 314332 h 314331"/>
                <a:gd name="connsiteX3" fmla="*/ 0 w 28341"/>
                <a:gd name="connsiteY3" fmla="*/ 314332 h 314331"/>
              </a:gdLst>
              <a:ahLst/>
              <a:cxnLst>
                <a:cxn ang="0">
                  <a:pos x="connsiteX0" y="connsiteY0"/>
                </a:cxn>
                <a:cxn ang="0">
                  <a:pos x="connsiteX1" y="connsiteY1"/>
                </a:cxn>
                <a:cxn ang="0">
                  <a:pos x="connsiteX2" y="connsiteY2"/>
                </a:cxn>
                <a:cxn ang="0">
                  <a:pos x="connsiteX3" y="connsiteY3"/>
                </a:cxn>
              </a:cxnLst>
              <a:rect l="l" t="t" r="r" b="b"/>
              <a:pathLst>
                <a:path w="28341" h="314331">
                  <a:moveTo>
                    <a:pt x="0" y="0"/>
                  </a:moveTo>
                  <a:lnTo>
                    <a:pt x="28341" y="0"/>
                  </a:lnTo>
                  <a:lnTo>
                    <a:pt x="28341" y="314332"/>
                  </a:lnTo>
                  <a:lnTo>
                    <a:pt x="0" y="314332"/>
                  </a:lnTo>
                  <a:close/>
                </a:path>
              </a:pathLst>
            </a:custGeom>
            <a:grpFill/>
            <a:ln w="2144" cap="flat">
              <a:solidFill>
                <a:srgbClr val="FFFFFF"/>
              </a:solidFill>
              <a:prstDash val="solid"/>
              <a:miter/>
            </a:ln>
          </p:spPr>
          <p:txBody>
            <a:bodyPr rtlCol="0" anchor="ctr"/>
            <a:lstStyle/>
            <a:p>
              <a:endParaRPr lang="en-US" sz="825" dirty="0"/>
            </a:p>
          </p:txBody>
        </p:sp>
        <p:sp>
          <p:nvSpPr>
            <p:cNvPr id="606" name="Freeform: Shape 605">
              <a:extLst>
                <a:ext uri="{FF2B5EF4-FFF2-40B4-BE49-F238E27FC236}">
                  <a16:creationId xmlns:a16="http://schemas.microsoft.com/office/drawing/2014/main" id="{D3E3A062-9597-40D0-AE0F-66539C1EEC8E}"/>
                </a:ext>
              </a:extLst>
            </p:cNvPr>
            <p:cNvSpPr/>
            <p:nvPr/>
          </p:nvSpPr>
          <p:spPr>
            <a:xfrm>
              <a:off x="9217932" y="4768632"/>
              <a:ext cx="97011" cy="409582"/>
            </a:xfrm>
            <a:custGeom>
              <a:avLst/>
              <a:gdLst>
                <a:gd name="connsiteX0" fmla="*/ 0 w 28341"/>
                <a:gd name="connsiteY0" fmla="*/ 0 h 369296"/>
                <a:gd name="connsiteX1" fmla="*/ 28341 w 28341"/>
                <a:gd name="connsiteY1" fmla="*/ 0 h 369296"/>
                <a:gd name="connsiteX2" fmla="*/ 28341 w 28341"/>
                <a:gd name="connsiteY2" fmla="*/ 369297 h 369296"/>
                <a:gd name="connsiteX3" fmla="*/ 0 w 28341"/>
                <a:gd name="connsiteY3" fmla="*/ 369297 h 369296"/>
              </a:gdLst>
              <a:ahLst/>
              <a:cxnLst>
                <a:cxn ang="0">
                  <a:pos x="connsiteX0" y="connsiteY0"/>
                </a:cxn>
                <a:cxn ang="0">
                  <a:pos x="connsiteX1" y="connsiteY1"/>
                </a:cxn>
                <a:cxn ang="0">
                  <a:pos x="connsiteX2" y="connsiteY2"/>
                </a:cxn>
                <a:cxn ang="0">
                  <a:pos x="connsiteX3" y="connsiteY3"/>
                </a:cxn>
              </a:cxnLst>
              <a:rect l="l" t="t" r="r" b="b"/>
              <a:pathLst>
                <a:path w="28341" h="369296">
                  <a:moveTo>
                    <a:pt x="0" y="0"/>
                  </a:moveTo>
                  <a:lnTo>
                    <a:pt x="28341" y="0"/>
                  </a:lnTo>
                  <a:lnTo>
                    <a:pt x="28341" y="369297"/>
                  </a:lnTo>
                  <a:lnTo>
                    <a:pt x="0" y="369297"/>
                  </a:lnTo>
                  <a:close/>
                </a:path>
              </a:pathLst>
            </a:custGeom>
            <a:solidFill>
              <a:srgbClr val="5EBECA"/>
            </a:solidFill>
            <a:ln w="2144" cap="flat">
              <a:solidFill>
                <a:srgbClr val="FFFFFF"/>
              </a:solidFill>
              <a:prstDash val="solid"/>
              <a:miter/>
            </a:ln>
          </p:spPr>
          <p:txBody>
            <a:bodyPr rtlCol="0" anchor="ctr"/>
            <a:lstStyle/>
            <a:p>
              <a:endParaRPr lang="en-US" sz="825" dirty="0"/>
            </a:p>
          </p:txBody>
        </p:sp>
      </p:grpSp>
      <p:sp>
        <p:nvSpPr>
          <p:cNvPr id="539" name="Freeform: Shape 538">
            <a:extLst>
              <a:ext uri="{FF2B5EF4-FFF2-40B4-BE49-F238E27FC236}">
                <a16:creationId xmlns:a16="http://schemas.microsoft.com/office/drawing/2014/main" id="{73BE6399-856C-4894-A8E1-AE3DAA0C1F77}"/>
              </a:ext>
            </a:extLst>
          </p:cNvPr>
          <p:cNvSpPr/>
          <p:nvPr/>
        </p:nvSpPr>
        <p:spPr>
          <a:xfrm>
            <a:off x="10374839" y="2848289"/>
            <a:ext cx="22976" cy="3963"/>
          </a:xfrm>
          <a:custGeom>
            <a:avLst/>
            <a:gdLst>
              <a:gd name="connsiteX0" fmla="*/ 0 w 25764"/>
              <a:gd name="connsiteY0" fmla="*/ 0 h 4294"/>
              <a:gd name="connsiteX1" fmla="*/ 25765 w 25764"/>
              <a:gd name="connsiteY1" fmla="*/ 0 h 4294"/>
            </a:gdLst>
            <a:ahLst/>
            <a:cxnLst>
              <a:cxn ang="0">
                <a:pos x="connsiteX0" y="connsiteY0"/>
              </a:cxn>
              <a:cxn ang="0">
                <a:pos x="connsiteX1" y="connsiteY1"/>
              </a:cxn>
            </a:cxnLst>
            <a:rect l="l" t="t" r="r" b="b"/>
            <a:pathLst>
              <a:path w="25764" h="4294">
                <a:moveTo>
                  <a:pt x="0" y="0"/>
                </a:moveTo>
                <a:lnTo>
                  <a:pt x="25765" y="0"/>
                </a:lnTo>
              </a:path>
            </a:pathLst>
          </a:custGeom>
          <a:ln w="8574" cap="flat">
            <a:solidFill>
              <a:srgbClr val="B3B3B3"/>
            </a:solidFill>
            <a:prstDash val="solid"/>
            <a:miter/>
          </a:ln>
        </p:spPr>
        <p:txBody>
          <a:bodyPr rtlCol="0" anchor="ctr"/>
          <a:lstStyle/>
          <a:p>
            <a:endParaRPr lang="en-US" sz="825" dirty="0"/>
          </a:p>
        </p:txBody>
      </p:sp>
      <p:sp>
        <p:nvSpPr>
          <p:cNvPr id="540" name="Freeform: Shape 539">
            <a:extLst>
              <a:ext uri="{FF2B5EF4-FFF2-40B4-BE49-F238E27FC236}">
                <a16:creationId xmlns:a16="http://schemas.microsoft.com/office/drawing/2014/main" id="{FD6A92FD-AD1E-41C9-B87A-CFCC6DE1D13F}"/>
              </a:ext>
            </a:extLst>
          </p:cNvPr>
          <p:cNvSpPr/>
          <p:nvPr/>
        </p:nvSpPr>
        <p:spPr>
          <a:xfrm>
            <a:off x="6401347" y="2352869"/>
            <a:ext cx="22976" cy="3963"/>
          </a:xfrm>
          <a:custGeom>
            <a:avLst/>
            <a:gdLst>
              <a:gd name="connsiteX0" fmla="*/ 0 w 25764"/>
              <a:gd name="connsiteY0" fmla="*/ 0 h 4294"/>
              <a:gd name="connsiteX1" fmla="*/ 25765 w 25764"/>
              <a:gd name="connsiteY1" fmla="*/ 0 h 4294"/>
            </a:gdLst>
            <a:ahLst/>
            <a:cxnLst>
              <a:cxn ang="0">
                <a:pos x="connsiteX0" y="connsiteY0"/>
              </a:cxn>
              <a:cxn ang="0">
                <a:pos x="connsiteX1" y="connsiteY1"/>
              </a:cxn>
            </a:cxnLst>
            <a:rect l="l" t="t" r="r" b="b"/>
            <a:pathLst>
              <a:path w="25764" h="4294">
                <a:moveTo>
                  <a:pt x="0" y="0"/>
                </a:moveTo>
                <a:lnTo>
                  <a:pt x="25765" y="0"/>
                </a:lnTo>
              </a:path>
            </a:pathLst>
          </a:custGeom>
          <a:ln w="8574" cap="flat">
            <a:solidFill>
              <a:srgbClr val="B3B3B3"/>
            </a:solidFill>
            <a:prstDash val="solid"/>
            <a:miter/>
          </a:ln>
        </p:spPr>
        <p:txBody>
          <a:bodyPr rtlCol="0" anchor="ctr"/>
          <a:lstStyle/>
          <a:p>
            <a:endParaRPr lang="en-US" sz="825" dirty="0"/>
          </a:p>
        </p:txBody>
      </p:sp>
      <p:sp>
        <p:nvSpPr>
          <p:cNvPr id="541" name="TextBox 540">
            <a:extLst>
              <a:ext uri="{FF2B5EF4-FFF2-40B4-BE49-F238E27FC236}">
                <a16:creationId xmlns:a16="http://schemas.microsoft.com/office/drawing/2014/main" id="{4D8286AB-D4B3-4A73-BCF2-3614052A5E0B}"/>
              </a:ext>
            </a:extLst>
          </p:cNvPr>
          <p:cNvSpPr txBox="1"/>
          <p:nvPr/>
        </p:nvSpPr>
        <p:spPr>
          <a:xfrm>
            <a:off x="6052500" y="3406517"/>
            <a:ext cx="317716" cy="230961"/>
          </a:xfrm>
          <a:prstGeom prst="rect">
            <a:avLst/>
          </a:prstGeom>
          <a:noFill/>
        </p:spPr>
        <p:txBody>
          <a:bodyPr wrap="none" lIns="34291" tIns="68580" rtlCol="0">
            <a:spAutoFit/>
          </a:bodyPr>
          <a:lstStyle/>
          <a:p>
            <a:pPr algn="r">
              <a:spcAft>
                <a:spcPts val="225"/>
              </a:spcAft>
              <a:buClr>
                <a:schemeClr val="tx2"/>
              </a:buClr>
            </a:pPr>
            <a:r>
              <a:rPr lang="en-US" sz="751" dirty="0">
                <a:solidFill>
                  <a:srgbClr val="000000"/>
                </a:solidFill>
                <a:latin typeface="Arial"/>
                <a:cs typeface="Arial"/>
                <a:sym typeface="Arial"/>
                <a:rtl val="0"/>
              </a:rPr>
              <a:t>-100</a:t>
            </a:r>
          </a:p>
        </p:txBody>
      </p:sp>
      <p:sp>
        <p:nvSpPr>
          <p:cNvPr id="542" name="TextBox 541">
            <a:extLst>
              <a:ext uri="{FF2B5EF4-FFF2-40B4-BE49-F238E27FC236}">
                <a16:creationId xmlns:a16="http://schemas.microsoft.com/office/drawing/2014/main" id="{397FF69A-D0D8-4D7C-B19D-EAE6E29F3F8F}"/>
              </a:ext>
            </a:extLst>
          </p:cNvPr>
          <p:cNvSpPr txBox="1"/>
          <p:nvPr/>
        </p:nvSpPr>
        <p:spPr>
          <a:xfrm>
            <a:off x="6136926" y="3212313"/>
            <a:ext cx="264817" cy="230961"/>
          </a:xfrm>
          <a:prstGeom prst="rect">
            <a:avLst/>
          </a:prstGeom>
          <a:noFill/>
        </p:spPr>
        <p:txBody>
          <a:bodyPr wrap="none" lIns="34291" tIns="68580" rtlCol="0">
            <a:spAutoFit/>
          </a:bodyPr>
          <a:lstStyle/>
          <a:p>
            <a:pPr algn="r">
              <a:spcAft>
                <a:spcPts val="225"/>
              </a:spcAft>
              <a:buClr>
                <a:schemeClr val="tx2"/>
              </a:buClr>
            </a:pPr>
            <a:r>
              <a:rPr lang="en-US" sz="751" dirty="0">
                <a:solidFill>
                  <a:srgbClr val="000000"/>
                </a:solidFill>
                <a:latin typeface="Arial"/>
                <a:cs typeface="Arial"/>
                <a:sym typeface="Arial"/>
                <a:rtl val="0"/>
              </a:rPr>
              <a:t>-80</a:t>
            </a:r>
          </a:p>
        </p:txBody>
      </p:sp>
      <p:sp>
        <p:nvSpPr>
          <p:cNvPr id="543" name="TextBox 542">
            <a:extLst>
              <a:ext uri="{FF2B5EF4-FFF2-40B4-BE49-F238E27FC236}">
                <a16:creationId xmlns:a16="http://schemas.microsoft.com/office/drawing/2014/main" id="{EFE81ABA-2EF5-4FC1-9D21-F19A4A00DFAC}"/>
              </a:ext>
            </a:extLst>
          </p:cNvPr>
          <p:cNvSpPr txBox="1"/>
          <p:nvPr/>
        </p:nvSpPr>
        <p:spPr>
          <a:xfrm>
            <a:off x="6136926" y="3014145"/>
            <a:ext cx="264817" cy="230961"/>
          </a:xfrm>
          <a:prstGeom prst="rect">
            <a:avLst/>
          </a:prstGeom>
          <a:noFill/>
        </p:spPr>
        <p:txBody>
          <a:bodyPr wrap="none" lIns="34291" tIns="68580" rtlCol="0">
            <a:spAutoFit/>
          </a:bodyPr>
          <a:lstStyle/>
          <a:p>
            <a:pPr algn="r">
              <a:spcAft>
                <a:spcPts val="225"/>
              </a:spcAft>
              <a:buClr>
                <a:schemeClr val="tx2"/>
              </a:buClr>
            </a:pPr>
            <a:r>
              <a:rPr lang="en-US" sz="751" dirty="0">
                <a:solidFill>
                  <a:srgbClr val="000000"/>
                </a:solidFill>
                <a:latin typeface="Arial"/>
                <a:cs typeface="Arial"/>
                <a:sym typeface="Arial"/>
                <a:rtl val="0"/>
              </a:rPr>
              <a:t>-60</a:t>
            </a:r>
          </a:p>
        </p:txBody>
      </p:sp>
      <p:sp>
        <p:nvSpPr>
          <p:cNvPr id="544" name="TextBox 543">
            <a:extLst>
              <a:ext uri="{FF2B5EF4-FFF2-40B4-BE49-F238E27FC236}">
                <a16:creationId xmlns:a16="http://schemas.microsoft.com/office/drawing/2014/main" id="{55161048-E8A6-40A6-8A2B-F1DDEB228043}"/>
              </a:ext>
            </a:extLst>
          </p:cNvPr>
          <p:cNvSpPr txBox="1"/>
          <p:nvPr/>
        </p:nvSpPr>
        <p:spPr>
          <a:xfrm>
            <a:off x="6136926" y="2815979"/>
            <a:ext cx="264817" cy="230961"/>
          </a:xfrm>
          <a:prstGeom prst="rect">
            <a:avLst/>
          </a:prstGeom>
          <a:noFill/>
        </p:spPr>
        <p:txBody>
          <a:bodyPr wrap="none" lIns="34291" tIns="68580" rtlCol="0">
            <a:spAutoFit/>
          </a:bodyPr>
          <a:lstStyle/>
          <a:p>
            <a:pPr algn="r">
              <a:spcAft>
                <a:spcPts val="225"/>
              </a:spcAft>
              <a:buClr>
                <a:schemeClr val="tx2"/>
              </a:buClr>
            </a:pPr>
            <a:r>
              <a:rPr lang="en-US" sz="751" dirty="0">
                <a:solidFill>
                  <a:srgbClr val="000000"/>
                </a:solidFill>
                <a:latin typeface="Arial"/>
                <a:cs typeface="Arial"/>
                <a:sym typeface="Arial"/>
                <a:rtl val="0"/>
              </a:rPr>
              <a:t>-40</a:t>
            </a:r>
          </a:p>
        </p:txBody>
      </p:sp>
      <p:sp>
        <p:nvSpPr>
          <p:cNvPr id="545" name="TextBox 544">
            <a:extLst>
              <a:ext uri="{FF2B5EF4-FFF2-40B4-BE49-F238E27FC236}">
                <a16:creationId xmlns:a16="http://schemas.microsoft.com/office/drawing/2014/main" id="{BFAC6ADA-37BE-4081-9A8F-E2CFFED5F068}"/>
              </a:ext>
            </a:extLst>
          </p:cNvPr>
          <p:cNvSpPr txBox="1"/>
          <p:nvPr/>
        </p:nvSpPr>
        <p:spPr>
          <a:xfrm>
            <a:off x="6136926" y="2617811"/>
            <a:ext cx="264817" cy="230961"/>
          </a:xfrm>
          <a:prstGeom prst="rect">
            <a:avLst/>
          </a:prstGeom>
          <a:noFill/>
        </p:spPr>
        <p:txBody>
          <a:bodyPr wrap="none" lIns="34291" tIns="68580" rtlCol="0">
            <a:spAutoFit/>
          </a:bodyPr>
          <a:lstStyle/>
          <a:p>
            <a:pPr algn="r">
              <a:spcAft>
                <a:spcPts val="225"/>
              </a:spcAft>
              <a:buClr>
                <a:schemeClr val="tx2"/>
              </a:buClr>
            </a:pPr>
            <a:r>
              <a:rPr lang="en-US" sz="751" dirty="0">
                <a:solidFill>
                  <a:srgbClr val="000000"/>
                </a:solidFill>
                <a:latin typeface="Arial"/>
                <a:cs typeface="Arial"/>
                <a:sym typeface="Arial"/>
                <a:rtl val="0"/>
              </a:rPr>
              <a:t>-20</a:t>
            </a:r>
          </a:p>
        </p:txBody>
      </p:sp>
      <p:sp>
        <p:nvSpPr>
          <p:cNvPr id="546" name="TextBox 545">
            <a:extLst>
              <a:ext uri="{FF2B5EF4-FFF2-40B4-BE49-F238E27FC236}">
                <a16:creationId xmlns:a16="http://schemas.microsoft.com/office/drawing/2014/main" id="{1F834D38-C977-4997-B9E4-C341722A004B}"/>
              </a:ext>
            </a:extLst>
          </p:cNvPr>
          <p:cNvSpPr txBox="1"/>
          <p:nvPr/>
        </p:nvSpPr>
        <p:spPr>
          <a:xfrm>
            <a:off x="6221886" y="2419644"/>
            <a:ext cx="179857" cy="230961"/>
          </a:xfrm>
          <a:prstGeom prst="rect">
            <a:avLst/>
          </a:prstGeom>
          <a:noFill/>
        </p:spPr>
        <p:txBody>
          <a:bodyPr wrap="none" lIns="34291" tIns="68580" rtlCol="0">
            <a:spAutoFit/>
          </a:bodyPr>
          <a:lstStyle/>
          <a:p>
            <a:pPr algn="r">
              <a:spcAft>
                <a:spcPts val="225"/>
              </a:spcAft>
              <a:buClr>
                <a:schemeClr val="tx2"/>
              </a:buClr>
            </a:pPr>
            <a:r>
              <a:rPr lang="en-US" sz="751" dirty="0">
                <a:solidFill>
                  <a:srgbClr val="000000"/>
                </a:solidFill>
                <a:latin typeface="Arial"/>
                <a:cs typeface="Arial"/>
                <a:sym typeface="Arial"/>
                <a:rtl val="0"/>
              </a:rPr>
              <a:t>0</a:t>
            </a:r>
          </a:p>
        </p:txBody>
      </p:sp>
      <p:sp>
        <p:nvSpPr>
          <p:cNvPr id="547" name="TextBox 546">
            <a:extLst>
              <a:ext uri="{FF2B5EF4-FFF2-40B4-BE49-F238E27FC236}">
                <a16:creationId xmlns:a16="http://schemas.microsoft.com/office/drawing/2014/main" id="{E2A7FEDA-B198-4224-8ACA-CA7E6E18DAEE}"/>
              </a:ext>
            </a:extLst>
          </p:cNvPr>
          <p:cNvSpPr txBox="1"/>
          <p:nvPr/>
        </p:nvSpPr>
        <p:spPr>
          <a:xfrm>
            <a:off x="6168989" y="2217513"/>
            <a:ext cx="232757" cy="230961"/>
          </a:xfrm>
          <a:prstGeom prst="rect">
            <a:avLst/>
          </a:prstGeom>
          <a:noFill/>
        </p:spPr>
        <p:txBody>
          <a:bodyPr wrap="none" lIns="34291" tIns="68580" rtlCol="0">
            <a:spAutoFit/>
          </a:bodyPr>
          <a:lstStyle/>
          <a:p>
            <a:pPr algn="r">
              <a:spcAft>
                <a:spcPts val="225"/>
              </a:spcAft>
              <a:buClr>
                <a:schemeClr val="tx2"/>
              </a:buClr>
            </a:pPr>
            <a:r>
              <a:rPr lang="en-US" sz="751" dirty="0">
                <a:solidFill>
                  <a:srgbClr val="000000"/>
                </a:solidFill>
                <a:latin typeface="Arial"/>
                <a:cs typeface="Arial"/>
                <a:sym typeface="Arial"/>
                <a:rtl val="0"/>
              </a:rPr>
              <a:t>20</a:t>
            </a:r>
          </a:p>
        </p:txBody>
      </p:sp>
      <p:sp>
        <p:nvSpPr>
          <p:cNvPr id="548" name="TextBox 547">
            <a:extLst>
              <a:ext uri="{FF2B5EF4-FFF2-40B4-BE49-F238E27FC236}">
                <a16:creationId xmlns:a16="http://schemas.microsoft.com/office/drawing/2014/main" id="{472B7D5E-58E0-4D2F-B913-ECB41E06FFAF}"/>
              </a:ext>
            </a:extLst>
          </p:cNvPr>
          <p:cNvSpPr txBox="1"/>
          <p:nvPr/>
        </p:nvSpPr>
        <p:spPr>
          <a:xfrm>
            <a:off x="6168989" y="2027273"/>
            <a:ext cx="232757" cy="230961"/>
          </a:xfrm>
          <a:prstGeom prst="rect">
            <a:avLst/>
          </a:prstGeom>
          <a:noFill/>
        </p:spPr>
        <p:txBody>
          <a:bodyPr wrap="none" lIns="34291" tIns="68580" rtlCol="0">
            <a:spAutoFit/>
          </a:bodyPr>
          <a:lstStyle/>
          <a:p>
            <a:pPr algn="r">
              <a:spcAft>
                <a:spcPts val="225"/>
              </a:spcAft>
              <a:buClr>
                <a:schemeClr val="tx2"/>
              </a:buClr>
            </a:pPr>
            <a:r>
              <a:rPr lang="en-US" sz="751" dirty="0">
                <a:solidFill>
                  <a:srgbClr val="000000"/>
                </a:solidFill>
                <a:latin typeface="Arial"/>
                <a:cs typeface="Arial"/>
                <a:sym typeface="Arial"/>
                <a:rtl val="0"/>
              </a:rPr>
              <a:t>40</a:t>
            </a:r>
          </a:p>
        </p:txBody>
      </p:sp>
      <p:sp>
        <p:nvSpPr>
          <p:cNvPr id="549" name="TextBox 548">
            <a:extLst>
              <a:ext uri="{FF2B5EF4-FFF2-40B4-BE49-F238E27FC236}">
                <a16:creationId xmlns:a16="http://schemas.microsoft.com/office/drawing/2014/main" id="{019F3A15-D38A-4EB7-A246-4DC88E2F22C8}"/>
              </a:ext>
            </a:extLst>
          </p:cNvPr>
          <p:cNvSpPr txBox="1"/>
          <p:nvPr/>
        </p:nvSpPr>
        <p:spPr>
          <a:xfrm>
            <a:off x="6168989" y="1825145"/>
            <a:ext cx="232757" cy="230961"/>
          </a:xfrm>
          <a:prstGeom prst="rect">
            <a:avLst/>
          </a:prstGeom>
          <a:noFill/>
        </p:spPr>
        <p:txBody>
          <a:bodyPr wrap="none" lIns="34291" tIns="68580" rtlCol="0">
            <a:spAutoFit/>
          </a:bodyPr>
          <a:lstStyle/>
          <a:p>
            <a:pPr algn="r">
              <a:spcAft>
                <a:spcPts val="225"/>
              </a:spcAft>
              <a:buClr>
                <a:schemeClr val="tx2"/>
              </a:buClr>
            </a:pPr>
            <a:r>
              <a:rPr lang="en-US" sz="751" dirty="0">
                <a:solidFill>
                  <a:srgbClr val="000000"/>
                </a:solidFill>
                <a:latin typeface="Arial"/>
                <a:cs typeface="Arial"/>
                <a:sym typeface="Arial"/>
                <a:rtl val="0"/>
              </a:rPr>
              <a:t>60</a:t>
            </a:r>
          </a:p>
        </p:txBody>
      </p:sp>
      <p:sp>
        <p:nvSpPr>
          <p:cNvPr id="550" name="TextBox 549">
            <a:extLst>
              <a:ext uri="{FF2B5EF4-FFF2-40B4-BE49-F238E27FC236}">
                <a16:creationId xmlns:a16="http://schemas.microsoft.com/office/drawing/2014/main" id="{9FE9FB55-BDA5-40A8-84AC-9F9A36F7FB16}"/>
              </a:ext>
            </a:extLst>
          </p:cNvPr>
          <p:cNvSpPr txBox="1"/>
          <p:nvPr/>
        </p:nvSpPr>
        <p:spPr>
          <a:xfrm>
            <a:off x="6168989" y="1623013"/>
            <a:ext cx="232757" cy="230961"/>
          </a:xfrm>
          <a:prstGeom prst="rect">
            <a:avLst/>
          </a:prstGeom>
          <a:noFill/>
        </p:spPr>
        <p:txBody>
          <a:bodyPr wrap="none" lIns="34291" tIns="68580" rtlCol="0">
            <a:spAutoFit/>
          </a:bodyPr>
          <a:lstStyle/>
          <a:p>
            <a:pPr algn="r">
              <a:spcAft>
                <a:spcPts val="225"/>
              </a:spcAft>
              <a:buClr>
                <a:schemeClr val="tx2"/>
              </a:buClr>
            </a:pPr>
            <a:r>
              <a:rPr lang="en-US" sz="751" dirty="0">
                <a:solidFill>
                  <a:srgbClr val="000000"/>
                </a:solidFill>
                <a:latin typeface="Arial"/>
                <a:cs typeface="Arial"/>
                <a:sym typeface="Arial"/>
                <a:rtl val="0"/>
              </a:rPr>
              <a:t>80</a:t>
            </a:r>
            <a:endParaRPr lang="en-US" sz="825" dirty="0">
              <a:solidFill>
                <a:srgbClr val="000000"/>
              </a:solidFill>
              <a:latin typeface="Arial"/>
              <a:cs typeface="Arial"/>
              <a:sym typeface="Arial"/>
              <a:rtl val="0"/>
            </a:endParaRPr>
          </a:p>
        </p:txBody>
      </p:sp>
      <p:sp>
        <p:nvSpPr>
          <p:cNvPr id="551" name="Freeform: Shape 550">
            <a:extLst>
              <a:ext uri="{FF2B5EF4-FFF2-40B4-BE49-F238E27FC236}">
                <a16:creationId xmlns:a16="http://schemas.microsoft.com/office/drawing/2014/main" id="{7A8A6245-929A-4943-BAA6-17E06E9E2CAC}"/>
              </a:ext>
            </a:extLst>
          </p:cNvPr>
          <p:cNvSpPr/>
          <p:nvPr/>
        </p:nvSpPr>
        <p:spPr>
          <a:xfrm>
            <a:off x="6346202" y="3541873"/>
            <a:ext cx="53613" cy="3963"/>
          </a:xfrm>
          <a:custGeom>
            <a:avLst/>
            <a:gdLst>
              <a:gd name="connsiteX0" fmla="*/ 0 w 60118"/>
              <a:gd name="connsiteY0" fmla="*/ 0 h 4294"/>
              <a:gd name="connsiteX1" fmla="*/ 60118 w 60118"/>
              <a:gd name="connsiteY1" fmla="*/ 0 h 4294"/>
            </a:gdLst>
            <a:ahLst/>
            <a:cxnLst>
              <a:cxn ang="0">
                <a:pos x="connsiteX0" y="connsiteY0"/>
              </a:cxn>
              <a:cxn ang="0">
                <a:pos x="connsiteX1" y="connsiteY1"/>
              </a:cxn>
            </a:cxnLst>
            <a:rect l="l" t="t" r="r" b="b"/>
            <a:pathLst>
              <a:path w="60118" h="4294">
                <a:moveTo>
                  <a:pt x="0" y="0"/>
                </a:moveTo>
                <a:lnTo>
                  <a:pt x="60118" y="0"/>
                </a:lnTo>
              </a:path>
            </a:pathLst>
          </a:custGeom>
          <a:ln w="8574" cap="flat">
            <a:solidFill>
              <a:srgbClr val="000000"/>
            </a:solidFill>
            <a:prstDash val="solid"/>
            <a:miter/>
          </a:ln>
        </p:spPr>
        <p:txBody>
          <a:bodyPr rtlCol="0" anchor="ctr"/>
          <a:lstStyle/>
          <a:p>
            <a:endParaRPr lang="en-US" sz="825" dirty="0"/>
          </a:p>
        </p:txBody>
      </p:sp>
      <p:sp>
        <p:nvSpPr>
          <p:cNvPr id="552" name="Freeform: Shape 551">
            <a:extLst>
              <a:ext uri="{FF2B5EF4-FFF2-40B4-BE49-F238E27FC236}">
                <a16:creationId xmlns:a16="http://schemas.microsoft.com/office/drawing/2014/main" id="{07680641-91C4-4AB0-B754-E82DB909C03F}"/>
              </a:ext>
            </a:extLst>
          </p:cNvPr>
          <p:cNvSpPr/>
          <p:nvPr/>
        </p:nvSpPr>
        <p:spPr>
          <a:xfrm>
            <a:off x="6346202" y="3145539"/>
            <a:ext cx="53613" cy="3963"/>
          </a:xfrm>
          <a:custGeom>
            <a:avLst/>
            <a:gdLst>
              <a:gd name="connsiteX0" fmla="*/ 0 w 60118"/>
              <a:gd name="connsiteY0" fmla="*/ 0 h 4294"/>
              <a:gd name="connsiteX1" fmla="*/ 60118 w 60118"/>
              <a:gd name="connsiteY1" fmla="*/ 0 h 4294"/>
            </a:gdLst>
            <a:ahLst/>
            <a:cxnLst>
              <a:cxn ang="0">
                <a:pos x="connsiteX0" y="connsiteY0"/>
              </a:cxn>
              <a:cxn ang="0">
                <a:pos x="connsiteX1" y="connsiteY1"/>
              </a:cxn>
            </a:cxnLst>
            <a:rect l="l" t="t" r="r" b="b"/>
            <a:pathLst>
              <a:path w="60118" h="4294">
                <a:moveTo>
                  <a:pt x="0" y="0"/>
                </a:moveTo>
                <a:lnTo>
                  <a:pt x="60118" y="0"/>
                </a:lnTo>
              </a:path>
            </a:pathLst>
          </a:custGeom>
          <a:ln w="8574" cap="flat">
            <a:solidFill>
              <a:srgbClr val="000000"/>
            </a:solidFill>
            <a:prstDash val="solid"/>
            <a:miter/>
          </a:ln>
        </p:spPr>
        <p:txBody>
          <a:bodyPr rtlCol="0" anchor="ctr"/>
          <a:lstStyle/>
          <a:p>
            <a:endParaRPr lang="en-US" sz="825" dirty="0"/>
          </a:p>
        </p:txBody>
      </p:sp>
      <p:sp>
        <p:nvSpPr>
          <p:cNvPr id="553" name="Freeform: Shape 552">
            <a:extLst>
              <a:ext uri="{FF2B5EF4-FFF2-40B4-BE49-F238E27FC236}">
                <a16:creationId xmlns:a16="http://schemas.microsoft.com/office/drawing/2014/main" id="{136AF66F-D2F5-48F6-9575-9DD17762263C}"/>
              </a:ext>
            </a:extLst>
          </p:cNvPr>
          <p:cNvSpPr/>
          <p:nvPr/>
        </p:nvSpPr>
        <p:spPr>
          <a:xfrm>
            <a:off x="6346202" y="2951335"/>
            <a:ext cx="53613" cy="3963"/>
          </a:xfrm>
          <a:custGeom>
            <a:avLst/>
            <a:gdLst>
              <a:gd name="connsiteX0" fmla="*/ 0 w 60118"/>
              <a:gd name="connsiteY0" fmla="*/ 0 h 4294"/>
              <a:gd name="connsiteX1" fmla="*/ 60118 w 60118"/>
              <a:gd name="connsiteY1" fmla="*/ 0 h 4294"/>
            </a:gdLst>
            <a:ahLst/>
            <a:cxnLst>
              <a:cxn ang="0">
                <a:pos x="connsiteX0" y="connsiteY0"/>
              </a:cxn>
              <a:cxn ang="0">
                <a:pos x="connsiteX1" y="connsiteY1"/>
              </a:cxn>
            </a:cxnLst>
            <a:rect l="l" t="t" r="r" b="b"/>
            <a:pathLst>
              <a:path w="60118" h="4294">
                <a:moveTo>
                  <a:pt x="0" y="0"/>
                </a:moveTo>
                <a:lnTo>
                  <a:pt x="60118" y="0"/>
                </a:lnTo>
              </a:path>
            </a:pathLst>
          </a:custGeom>
          <a:ln w="8574" cap="flat">
            <a:solidFill>
              <a:srgbClr val="000000"/>
            </a:solidFill>
            <a:prstDash val="solid"/>
            <a:miter/>
          </a:ln>
        </p:spPr>
        <p:txBody>
          <a:bodyPr rtlCol="0" anchor="ctr"/>
          <a:lstStyle/>
          <a:p>
            <a:endParaRPr lang="en-US" sz="825" dirty="0"/>
          </a:p>
        </p:txBody>
      </p:sp>
      <p:sp>
        <p:nvSpPr>
          <p:cNvPr id="554" name="Freeform: Shape 553">
            <a:extLst>
              <a:ext uri="{FF2B5EF4-FFF2-40B4-BE49-F238E27FC236}">
                <a16:creationId xmlns:a16="http://schemas.microsoft.com/office/drawing/2014/main" id="{9F23E7EF-847F-46A7-9BF3-F3E902AE557B}"/>
              </a:ext>
            </a:extLst>
          </p:cNvPr>
          <p:cNvSpPr/>
          <p:nvPr/>
        </p:nvSpPr>
        <p:spPr>
          <a:xfrm>
            <a:off x="6346202" y="2749205"/>
            <a:ext cx="53613" cy="3963"/>
          </a:xfrm>
          <a:custGeom>
            <a:avLst/>
            <a:gdLst>
              <a:gd name="connsiteX0" fmla="*/ 0 w 60118"/>
              <a:gd name="connsiteY0" fmla="*/ 0 h 4294"/>
              <a:gd name="connsiteX1" fmla="*/ 60118 w 60118"/>
              <a:gd name="connsiteY1" fmla="*/ 0 h 4294"/>
            </a:gdLst>
            <a:ahLst/>
            <a:cxnLst>
              <a:cxn ang="0">
                <a:pos x="connsiteX0" y="connsiteY0"/>
              </a:cxn>
              <a:cxn ang="0">
                <a:pos x="connsiteX1" y="connsiteY1"/>
              </a:cxn>
            </a:cxnLst>
            <a:rect l="l" t="t" r="r" b="b"/>
            <a:pathLst>
              <a:path w="60118" h="4294">
                <a:moveTo>
                  <a:pt x="0" y="0"/>
                </a:moveTo>
                <a:lnTo>
                  <a:pt x="60118" y="0"/>
                </a:lnTo>
              </a:path>
            </a:pathLst>
          </a:custGeom>
          <a:ln w="8574" cap="flat">
            <a:solidFill>
              <a:srgbClr val="000000"/>
            </a:solidFill>
            <a:prstDash val="solid"/>
            <a:miter/>
          </a:ln>
        </p:spPr>
        <p:txBody>
          <a:bodyPr rtlCol="0" anchor="ctr"/>
          <a:lstStyle/>
          <a:p>
            <a:endParaRPr lang="en-US" sz="825" dirty="0"/>
          </a:p>
        </p:txBody>
      </p:sp>
      <p:sp>
        <p:nvSpPr>
          <p:cNvPr id="555" name="Freeform: Shape 554">
            <a:extLst>
              <a:ext uri="{FF2B5EF4-FFF2-40B4-BE49-F238E27FC236}">
                <a16:creationId xmlns:a16="http://schemas.microsoft.com/office/drawing/2014/main" id="{254EC6FD-EAB5-4B13-B51E-175B27DDB13E}"/>
              </a:ext>
            </a:extLst>
          </p:cNvPr>
          <p:cNvSpPr/>
          <p:nvPr/>
        </p:nvSpPr>
        <p:spPr>
          <a:xfrm>
            <a:off x="6346202" y="2352869"/>
            <a:ext cx="53613" cy="3963"/>
          </a:xfrm>
          <a:custGeom>
            <a:avLst/>
            <a:gdLst>
              <a:gd name="connsiteX0" fmla="*/ 0 w 60118"/>
              <a:gd name="connsiteY0" fmla="*/ 0 h 4294"/>
              <a:gd name="connsiteX1" fmla="*/ 60118 w 60118"/>
              <a:gd name="connsiteY1" fmla="*/ 0 h 4294"/>
            </a:gdLst>
            <a:ahLst/>
            <a:cxnLst>
              <a:cxn ang="0">
                <a:pos x="connsiteX0" y="connsiteY0"/>
              </a:cxn>
              <a:cxn ang="0">
                <a:pos x="connsiteX1" y="connsiteY1"/>
              </a:cxn>
            </a:cxnLst>
            <a:rect l="l" t="t" r="r" b="b"/>
            <a:pathLst>
              <a:path w="60118" h="4294">
                <a:moveTo>
                  <a:pt x="0" y="0"/>
                </a:moveTo>
                <a:lnTo>
                  <a:pt x="60118" y="0"/>
                </a:lnTo>
              </a:path>
            </a:pathLst>
          </a:custGeom>
          <a:ln w="8574" cap="flat">
            <a:solidFill>
              <a:srgbClr val="000000"/>
            </a:solidFill>
            <a:prstDash val="solid"/>
            <a:miter/>
          </a:ln>
        </p:spPr>
        <p:txBody>
          <a:bodyPr rtlCol="0" anchor="ctr"/>
          <a:lstStyle/>
          <a:p>
            <a:endParaRPr lang="en-US" sz="825" dirty="0"/>
          </a:p>
        </p:txBody>
      </p:sp>
      <p:sp>
        <p:nvSpPr>
          <p:cNvPr id="556" name="Freeform: Shape 555">
            <a:extLst>
              <a:ext uri="{FF2B5EF4-FFF2-40B4-BE49-F238E27FC236}">
                <a16:creationId xmlns:a16="http://schemas.microsoft.com/office/drawing/2014/main" id="{68ED8895-65D8-4591-9176-199F5F95D4E7}"/>
              </a:ext>
            </a:extLst>
          </p:cNvPr>
          <p:cNvSpPr/>
          <p:nvPr/>
        </p:nvSpPr>
        <p:spPr>
          <a:xfrm>
            <a:off x="6346202" y="2154704"/>
            <a:ext cx="53613" cy="3963"/>
          </a:xfrm>
          <a:custGeom>
            <a:avLst/>
            <a:gdLst>
              <a:gd name="connsiteX0" fmla="*/ 0 w 60118"/>
              <a:gd name="connsiteY0" fmla="*/ 0 h 4294"/>
              <a:gd name="connsiteX1" fmla="*/ 60118 w 60118"/>
              <a:gd name="connsiteY1" fmla="*/ 0 h 4294"/>
            </a:gdLst>
            <a:ahLst/>
            <a:cxnLst>
              <a:cxn ang="0">
                <a:pos x="connsiteX0" y="connsiteY0"/>
              </a:cxn>
              <a:cxn ang="0">
                <a:pos x="connsiteX1" y="connsiteY1"/>
              </a:cxn>
            </a:cxnLst>
            <a:rect l="l" t="t" r="r" b="b"/>
            <a:pathLst>
              <a:path w="60118" h="4294">
                <a:moveTo>
                  <a:pt x="0" y="0"/>
                </a:moveTo>
                <a:lnTo>
                  <a:pt x="60118" y="0"/>
                </a:lnTo>
              </a:path>
            </a:pathLst>
          </a:custGeom>
          <a:ln w="8574" cap="flat">
            <a:solidFill>
              <a:srgbClr val="000000"/>
            </a:solidFill>
            <a:prstDash val="solid"/>
            <a:miter/>
          </a:ln>
        </p:spPr>
        <p:txBody>
          <a:bodyPr rtlCol="0" anchor="ctr"/>
          <a:lstStyle/>
          <a:p>
            <a:endParaRPr lang="en-US" sz="825" dirty="0"/>
          </a:p>
        </p:txBody>
      </p:sp>
      <p:sp>
        <p:nvSpPr>
          <p:cNvPr id="557" name="Freeform: Shape 556">
            <a:extLst>
              <a:ext uri="{FF2B5EF4-FFF2-40B4-BE49-F238E27FC236}">
                <a16:creationId xmlns:a16="http://schemas.microsoft.com/office/drawing/2014/main" id="{82319E30-3432-456F-88CA-C4C2CA221906}"/>
              </a:ext>
            </a:extLst>
          </p:cNvPr>
          <p:cNvSpPr/>
          <p:nvPr/>
        </p:nvSpPr>
        <p:spPr>
          <a:xfrm>
            <a:off x="6346202" y="1956537"/>
            <a:ext cx="53613" cy="3963"/>
          </a:xfrm>
          <a:custGeom>
            <a:avLst/>
            <a:gdLst>
              <a:gd name="connsiteX0" fmla="*/ 0 w 60118"/>
              <a:gd name="connsiteY0" fmla="*/ 0 h 4294"/>
              <a:gd name="connsiteX1" fmla="*/ 60118 w 60118"/>
              <a:gd name="connsiteY1" fmla="*/ 0 h 4294"/>
            </a:gdLst>
            <a:ahLst/>
            <a:cxnLst>
              <a:cxn ang="0">
                <a:pos x="connsiteX0" y="connsiteY0"/>
              </a:cxn>
              <a:cxn ang="0">
                <a:pos x="connsiteX1" y="connsiteY1"/>
              </a:cxn>
            </a:cxnLst>
            <a:rect l="l" t="t" r="r" b="b"/>
            <a:pathLst>
              <a:path w="60118" h="4294">
                <a:moveTo>
                  <a:pt x="0" y="0"/>
                </a:moveTo>
                <a:lnTo>
                  <a:pt x="60118" y="0"/>
                </a:lnTo>
              </a:path>
            </a:pathLst>
          </a:custGeom>
          <a:ln w="8574" cap="flat">
            <a:solidFill>
              <a:srgbClr val="000000"/>
            </a:solidFill>
            <a:prstDash val="solid"/>
            <a:miter/>
          </a:ln>
        </p:spPr>
        <p:txBody>
          <a:bodyPr rtlCol="0" anchor="ctr"/>
          <a:lstStyle/>
          <a:p>
            <a:endParaRPr lang="en-US" sz="825" dirty="0"/>
          </a:p>
        </p:txBody>
      </p:sp>
      <p:sp>
        <p:nvSpPr>
          <p:cNvPr id="558" name="Freeform: Shape 557">
            <a:extLst>
              <a:ext uri="{FF2B5EF4-FFF2-40B4-BE49-F238E27FC236}">
                <a16:creationId xmlns:a16="http://schemas.microsoft.com/office/drawing/2014/main" id="{31AC521C-0D1E-42AC-B5B4-D8800B9A989E}"/>
              </a:ext>
            </a:extLst>
          </p:cNvPr>
          <p:cNvSpPr/>
          <p:nvPr/>
        </p:nvSpPr>
        <p:spPr>
          <a:xfrm>
            <a:off x="6346202" y="1758369"/>
            <a:ext cx="53613" cy="3963"/>
          </a:xfrm>
          <a:custGeom>
            <a:avLst/>
            <a:gdLst>
              <a:gd name="connsiteX0" fmla="*/ 0 w 60118"/>
              <a:gd name="connsiteY0" fmla="*/ 0 h 4294"/>
              <a:gd name="connsiteX1" fmla="*/ 60118 w 60118"/>
              <a:gd name="connsiteY1" fmla="*/ 0 h 4294"/>
            </a:gdLst>
            <a:ahLst/>
            <a:cxnLst>
              <a:cxn ang="0">
                <a:pos x="connsiteX0" y="connsiteY0"/>
              </a:cxn>
              <a:cxn ang="0">
                <a:pos x="connsiteX1" y="connsiteY1"/>
              </a:cxn>
            </a:cxnLst>
            <a:rect l="l" t="t" r="r" b="b"/>
            <a:pathLst>
              <a:path w="60118" h="4294">
                <a:moveTo>
                  <a:pt x="0" y="0"/>
                </a:moveTo>
                <a:lnTo>
                  <a:pt x="60118" y="0"/>
                </a:lnTo>
              </a:path>
            </a:pathLst>
          </a:custGeom>
          <a:ln w="8574" cap="flat">
            <a:solidFill>
              <a:srgbClr val="000000"/>
            </a:solidFill>
            <a:prstDash val="solid"/>
            <a:miter/>
          </a:ln>
        </p:spPr>
        <p:txBody>
          <a:bodyPr rtlCol="0" anchor="ctr"/>
          <a:lstStyle/>
          <a:p>
            <a:endParaRPr lang="en-US" sz="825" dirty="0"/>
          </a:p>
        </p:txBody>
      </p:sp>
      <p:sp>
        <p:nvSpPr>
          <p:cNvPr id="559" name="Freeform: Shape 558">
            <a:extLst>
              <a:ext uri="{FF2B5EF4-FFF2-40B4-BE49-F238E27FC236}">
                <a16:creationId xmlns:a16="http://schemas.microsoft.com/office/drawing/2014/main" id="{51811A0C-04AF-405A-B449-3BB4D2DD5E4D}"/>
              </a:ext>
            </a:extLst>
          </p:cNvPr>
          <p:cNvSpPr/>
          <p:nvPr/>
        </p:nvSpPr>
        <p:spPr>
          <a:xfrm>
            <a:off x="6346202" y="3347669"/>
            <a:ext cx="53613" cy="3963"/>
          </a:xfrm>
          <a:custGeom>
            <a:avLst/>
            <a:gdLst>
              <a:gd name="connsiteX0" fmla="*/ 0 w 60118"/>
              <a:gd name="connsiteY0" fmla="*/ 0 h 4294"/>
              <a:gd name="connsiteX1" fmla="*/ 60118 w 60118"/>
              <a:gd name="connsiteY1" fmla="*/ 0 h 4294"/>
            </a:gdLst>
            <a:ahLst/>
            <a:cxnLst>
              <a:cxn ang="0">
                <a:pos x="connsiteX0" y="connsiteY0"/>
              </a:cxn>
              <a:cxn ang="0">
                <a:pos x="connsiteX1" y="connsiteY1"/>
              </a:cxn>
            </a:cxnLst>
            <a:rect l="l" t="t" r="r" b="b"/>
            <a:pathLst>
              <a:path w="60118" h="4294">
                <a:moveTo>
                  <a:pt x="0" y="0"/>
                </a:moveTo>
                <a:lnTo>
                  <a:pt x="60118" y="0"/>
                </a:lnTo>
              </a:path>
            </a:pathLst>
          </a:custGeom>
          <a:ln w="8574" cap="flat">
            <a:solidFill>
              <a:srgbClr val="000000"/>
            </a:solidFill>
            <a:prstDash val="solid"/>
            <a:miter/>
          </a:ln>
        </p:spPr>
        <p:txBody>
          <a:bodyPr rtlCol="0" anchor="ctr"/>
          <a:lstStyle/>
          <a:p>
            <a:endParaRPr lang="en-US" sz="825" dirty="0"/>
          </a:p>
        </p:txBody>
      </p:sp>
      <p:sp>
        <p:nvSpPr>
          <p:cNvPr id="560" name="Freeform: Shape 559">
            <a:extLst>
              <a:ext uri="{FF2B5EF4-FFF2-40B4-BE49-F238E27FC236}">
                <a16:creationId xmlns:a16="http://schemas.microsoft.com/office/drawing/2014/main" id="{5998EE72-3DBD-4386-B6BB-E34FE793F888}"/>
              </a:ext>
            </a:extLst>
          </p:cNvPr>
          <p:cNvSpPr/>
          <p:nvPr/>
        </p:nvSpPr>
        <p:spPr>
          <a:xfrm>
            <a:off x="6395985" y="1758369"/>
            <a:ext cx="3831" cy="1783504"/>
          </a:xfrm>
          <a:custGeom>
            <a:avLst/>
            <a:gdLst>
              <a:gd name="connsiteX0" fmla="*/ 0 w 4294"/>
              <a:gd name="connsiteY0" fmla="*/ 0 h 1932366"/>
              <a:gd name="connsiteX1" fmla="*/ 0 w 4294"/>
              <a:gd name="connsiteY1" fmla="*/ 1932366 h 1932366"/>
            </a:gdLst>
            <a:ahLst/>
            <a:cxnLst>
              <a:cxn ang="0">
                <a:pos x="connsiteX0" y="connsiteY0"/>
              </a:cxn>
              <a:cxn ang="0">
                <a:pos x="connsiteX1" y="connsiteY1"/>
              </a:cxn>
            </a:cxnLst>
            <a:rect l="l" t="t" r="r" b="b"/>
            <a:pathLst>
              <a:path w="4294" h="1932366">
                <a:moveTo>
                  <a:pt x="0" y="0"/>
                </a:moveTo>
                <a:lnTo>
                  <a:pt x="0" y="1932366"/>
                </a:lnTo>
              </a:path>
            </a:pathLst>
          </a:custGeom>
          <a:ln w="8574" cap="flat">
            <a:solidFill>
              <a:srgbClr val="000000"/>
            </a:solidFill>
            <a:prstDash val="solid"/>
            <a:miter/>
          </a:ln>
        </p:spPr>
        <p:txBody>
          <a:bodyPr rtlCol="0" anchor="ctr"/>
          <a:lstStyle/>
          <a:p>
            <a:endParaRPr lang="en-US" sz="825" dirty="0"/>
          </a:p>
        </p:txBody>
      </p:sp>
      <p:sp>
        <p:nvSpPr>
          <p:cNvPr id="561" name="Freeform: Shape 560">
            <a:extLst>
              <a:ext uri="{FF2B5EF4-FFF2-40B4-BE49-F238E27FC236}">
                <a16:creationId xmlns:a16="http://schemas.microsoft.com/office/drawing/2014/main" id="{72D7D1B0-FF77-49EB-86D7-07AB9BC01610}"/>
              </a:ext>
            </a:extLst>
          </p:cNvPr>
          <p:cNvSpPr/>
          <p:nvPr/>
        </p:nvSpPr>
        <p:spPr>
          <a:xfrm>
            <a:off x="6346200" y="2551037"/>
            <a:ext cx="4051616" cy="3963"/>
          </a:xfrm>
          <a:custGeom>
            <a:avLst/>
            <a:gdLst>
              <a:gd name="connsiteX0" fmla="*/ 0 w 4543207"/>
              <a:gd name="connsiteY0" fmla="*/ 0 h 4294"/>
              <a:gd name="connsiteX1" fmla="*/ 4543208 w 4543207"/>
              <a:gd name="connsiteY1" fmla="*/ 0 h 4294"/>
            </a:gdLst>
            <a:ahLst/>
            <a:cxnLst>
              <a:cxn ang="0">
                <a:pos x="connsiteX0" y="connsiteY0"/>
              </a:cxn>
              <a:cxn ang="0">
                <a:pos x="connsiteX1" y="connsiteY1"/>
              </a:cxn>
            </a:cxnLst>
            <a:rect l="l" t="t" r="r" b="b"/>
            <a:pathLst>
              <a:path w="4543207" h="4294">
                <a:moveTo>
                  <a:pt x="0" y="0"/>
                </a:moveTo>
                <a:lnTo>
                  <a:pt x="4543208" y="0"/>
                </a:lnTo>
              </a:path>
            </a:pathLst>
          </a:custGeom>
          <a:ln w="8574" cap="flat">
            <a:solidFill>
              <a:srgbClr val="000000"/>
            </a:solidFill>
            <a:prstDash val="solid"/>
            <a:miter/>
          </a:ln>
        </p:spPr>
        <p:txBody>
          <a:bodyPr rtlCol="0" anchor="ctr"/>
          <a:lstStyle/>
          <a:p>
            <a:endParaRPr lang="en-US" sz="825" dirty="0"/>
          </a:p>
        </p:txBody>
      </p:sp>
      <p:sp>
        <p:nvSpPr>
          <p:cNvPr id="562" name="Freeform: Shape 561">
            <a:extLst>
              <a:ext uri="{FF2B5EF4-FFF2-40B4-BE49-F238E27FC236}">
                <a16:creationId xmlns:a16="http://schemas.microsoft.com/office/drawing/2014/main" id="{C7DE8BF0-9B27-4630-89AE-FB0FD9C0A871}"/>
              </a:ext>
            </a:extLst>
          </p:cNvPr>
          <p:cNvSpPr/>
          <p:nvPr/>
        </p:nvSpPr>
        <p:spPr>
          <a:xfrm>
            <a:off x="6396330" y="2854688"/>
            <a:ext cx="4040108" cy="4131"/>
          </a:xfrm>
          <a:custGeom>
            <a:avLst/>
            <a:gdLst>
              <a:gd name="connsiteX0" fmla="*/ 0 w 4351688"/>
              <a:gd name="connsiteY0" fmla="*/ 0 h 4294"/>
              <a:gd name="connsiteX1" fmla="*/ 4351689 w 4351688"/>
              <a:gd name="connsiteY1" fmla="*/ 0 h 4294"/>
            </a:gdLst>
            <a:ahLst/>
            <a:cxnLst>
              <a:cxn ang="0">
                <a:pos x="connsiteX0" y="connsiteY0"/>
              </a:cxn>
              <a:cxn ang="0">
                <a:pos x="connsiteX1" y="connsiteY1"/>
              </a:cxn>
            </a:cxnLst>
            <a:rect l="l" t="t" r="r" b="b"/>
            <a:pathLst>
              <a:path w="4351688" h="4294">
                <a:moveTo>
                  <a:pt x="0" y="0"/>
                </a:moveTo>
                <a:lnTo>
                  <a:pt x="4351689" y="0"/>
                </a:lnTo>
              </a:path>
            </a:pathLst>
          </a:custGeom>
          <a:ln w="8574" cap="flat">
            <a:solidFill>
              <a:srgbClr val="B3B3B3"/>
            </a:solidFill>
            <a:prstDash val="sysDash"/>
            <a:miter/>
          </a:ln>
        </p:spPr>
        <p:txBody>
          <a:bodyPr rtlCol="0" anchor="ctr"/>
          <a:lstStyle/>
          <a:p>
            <a:endParaRPr lang="en-US" sz="825" dirty="0"/>
          </a:p>
        </p:txBody>
      </p:sp>
      <p:sp>
        <p:nvSpPr>
          <p:cNvPr id="563" name="Freeform: Shape 562">
            <a:extLst>
              <a:ext uri="{FF2B5EF4-FFF2-40B4-BE49-F238E27FC236}">
                <a16:creationId xmlns:a16="http://schemas.microsoft.com/office/drawing/2014/main" id="{5EE7CF50-CF98-42EF-BDD3-AD46F33460B9}"/>
              </a:ext>
            </a:extLst>
          </p:cNvPr>
          <p:cNvSpPr/>
          <p:nvPr/>
        </p:nvSpPr>
        <p:spPr>
          <a:xfrm>
            <a:off x="6401498" y="2351037"/>
            <a:ext cx="4040108" cy="4131"/>
          </a:xfrm>
          <a:custGeom>
            <a:avLst/>
            <a:gdLst>
              <a:gd name="connsiteX0" fmla="*/ 0 w 4351688"/>
              <a:gd name="connsiteY0" fmla="*/ 0 h 4294"/>
              <a:gd name="connsiteX1" fmla="*/ 4351689 w 4351688"/>
              <a:gd name="connsiteY1" fmla="*/ 0 h 4294"/>
            </a:gdLst>
            <a:ahLst/>
            <a:cxnLst>
              <a:cxn ang="0">
                <a:pos x="connsiteX0" y="connsiteY0"/>
              </a:cxn>
              <a:cxn ang="0">
                <a:pos x="connsiteX1" y="connsiteY1"/>
              </a:cxn>
            </a:cxnLst>
            <a:rect l="l" t="t" r="r" b="b"/>
            <a:pathLst>
              <a:path w="4351688" h="4294">
                <a:moveTo>
                  <a:pt x="0" y="0"/>
                </a:moveTo>
                <a:lnTo>
                  <a:pt x="4351689" y="0"/>
                </a:lnTo>
              </a:path>
            </a:pathLst>
          </a:custGeom>
          <a:ln w="8574" cap="flat">
            <a:solidFill>
              <a:srgbClr val="B3B3B3"/>
            </a:solidFill>
            <a:prstDash val="sysDash"/>
            <a:miter/>
          </a:ln>
        </p:spPr>
        <p:txBody>
          <a:bodyPr rtlCol="0" anchor="ctr"/>
          <a:lstStyle/>
          <a:p>
            <a:endParaRPr lang="en-US" sz="825" dirty="0"/>
          </a:p>
        </p:txBody>
      </p:sp>
      <p:sp>
        <p:nvSpPr>
          <p:cNvPr id="717" name="Freeform: Shape 716">
            <a:extLst>
              <a:ext uri="{FF2B5EF4-FFF2-40B4-BE49-F238E27FC236}">
                <a16:creationId xmlns:a16="http://schemas.microsoft.com/office/drawing/2014/main" id="{C35E7528-A2CB-4313-822C-5F9B48F3EE33}"/>
              </a:ext>
            </a:extLst>
          </p:cNvPr>
          <p:cNvSpPr/>
          <p:nvPr/>
        </p:nvSpPr>
        <p:spPr>
          <a:xfrm>
            <a:off x="6136723" y="4965827"/>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675" dirty="0"/>
          </a:p>
        </p:txBody>
      </p:sp>
      <p:sp>
        <p:nvSpPr>
          <p:cNvPr id="718" name="Freeform: Shape 717">
            <a:extLst>
              <a:ext uri="{FF2B5EF4-FFF2-40B4-BE49-F238E27FC236}">
                <a16:creationId xmlns:a16="http://schemas.microsoft.com/office/drawing/2014/main" id="{73D72134-6B4E-43AD-B1B2-167CC4749A3A}"/>
              </a:ext>
            </a:extLst>
          </p:cNvPr>
          <p:cNvSpPr/>
          <p:nvPr/>
        </p:nvSpPr>
        <p:spPr>
          <a:xfrm>
            <a:off x="6136723" y="4868764"/>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675" dirty="0"/>
          </a:p>
        </p:txBody>
      </p:sp>
      <p:sp>
        <p:nvSpPr>
          <p:cNvPr id="719" name="Freeform: Shape 718">
            <a:extLst>
              <a:ext uri="{FF2B5EF4-FFF2-40B4-BE49-F238E27FC236}">
                <a16:creationId xmlns:a16="http://schemas.microsoft.com/office/drawing/2014/main" id="{FA32F307-4776-4F4B-8E2E-23B820DF6BB1}"/>
              </a:ext>
            </a:extLst>
          </p:cNvPr>
          <p:cNvSpPr/>
          <p:nvPr/>
        </p:nvSpPr>
        <p:spPr>
          <a:xfrm>
            <a:off x="6136723" y="4771703"/>
            <a:ext cx="117975" cy="40613"/>
          </a:xfrm>
          <a:custGeom>
            <a:avLst/>
            <a:gdLst>
              <a:gd name="connsiteX0" fmla="*/ 0 w 157298"/>
              <a:gd name="connsiteY0" fmla="*/ 0 h 54151"/>
              <a:gd name="connsiteX1" fmla="*/ 157299 w 157298"/>
              <a:gd name="connsiteY1" fmla="*/ 0 h 54151"/>
              <a:gd name="connsiteX2" fmla="*/ 157299 w 157298"/>
              <a:gd name="connsiteY2" fmla="*/ 54151 h 54151"/>
              <a:gd name="connsiteX3" fmla="*/ 0 w 157298"/>
              <a:gd name="connsiteY3" fmla="*/ 54151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1"/>
                </a:lnTo>
                <a:lnTo>
                  <a:pt x="0" y="54151"/>
                </a:lnTo>
                <a:close/>
              </a:path>
            </a:pathLst>
          </a:custGeom>
          <a:noFill/>
          <a:ln w="16063" cap="flat">
            <a:noFill/>
            <a:prstDash val="solid"/>
            <a:miter/>
          </a:ln>
        </p:spPr>
        <p:txBody>
          <a:bodyPr rtlCol="0" anchor="ctr"/>
          <a:lstStyle/>
          <a:p>
            <a:endParaRPr lang="en-US" sz="675" dirty="0"/>
          </a:p>
        </p:txBody>
      </p:sp>
      <p:sp>
        <p:nvSpPr>
          <p:cNvPr id="720" name="Freeform: Shape 719">
            <a:extLst>
              <a:ext uri="{FF2B5EF4-FFF2-40B4-BE49-F238E27FC236}">
                <a16:creationId xmlns:a16="http://schemas.microsoft.com/office/drawing/2014/main" id="{D7A90F7E-F058-4EA5-A029-D12E5CD425F3}"/>
              </a:ext>
            </a:extLst>
          </p:cNvPr>
          <p:cNvSpPr/>
          <p:nvPr/>
        </p:nvSpPr>
        <p:spPr>
          <a:xfrm>
            <a:off x="6136723" y="4674640"/>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675" dirty="0"/>
          </a:p>
        </p:txBody>
      </p:sp>
      <p:sp>
        <p:nvSpPr>
          <p:cNvPr id="721" name="Freeform: Shape 720">
            <a:extLst>
              <a:ext uri="{FF2B5EF4-FFF2-40B4-BE49-F238E27FC236}">
                <a16:creationId xmlns:a16="http://schemas.microsoft.com/office/drawing/2014/main" id="{5D3D733B-016C-4961-BE0E-7262DA1FBDAB}"/>
              </a:ext>
            </a:extLst>
          </p:cNvPr>
          <p:cNvSpPr/>
          <p:nvPr/>
        </p:nvSpPr>
        <p:spPr>
          <a:xfrm>
            <a:off x="6136723" y="4577579"/>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675" dirty="0"/>
          </a:p>
        </p:txBody>
      </p:sp>
      <p:sp>
        <p:nvSpPr>
          <p:cNvPr id="722" name="Freeform: Shape 721">
            <a:extLst>
              <a:ext uri="{FF2B5EF4-FFF2-40B4-BE49-F238E27FC236}">
                <a16:creationId xmlns:a16="http://schemas.microsoft.com/office/drawing/2014/main" id="{3BB2EB6A-A75E-41D7-B163-B107665A4C1B}"/>
              </a:ext>
            </a:extLst>
          </p:cNvPr>
          <p:cNvSpPr/>
          <p:nvPr/>
        </p:nvSpPr>
        <p:spPr>
          <a:xfrm>
            <a:off x="6136723" y="4480518"/>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675" dirty="0"/>
          </a:p>
        </p:txBody>
      </p:sp>
      <p:sp>
        <p:nvSpPr>
          <p:cNvPr id="723" name="Freeform: Shape 722">
            <a:extLst>
              <a:ext uri="{FF2B5EF4-FFF2-40B4-BE49-F238E27FC236}">
                <a16:creationId xmlns:a16="http://schemas.microsoft.com/office/drawing/2014/main" id="{3FFC23D7-0F95-4478-8255-53BB2BC01E91}"/>
              </a:ext>
            </a:extLst>
          </p:cNvPr>
          <p:cNvSpPr/>
          <p:nvPr/>
        </p:nvSpPr>
        <p:spPr>
          <a:xfrm>
            <a:off x="6136723" y="4383456"/>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675" dirty="0"/>
          </a:p>
        </p:txBody>
      </p:sp>
      <p:sp>
        <p:nvSpPr>
          <p:cNvPr id="724" name="Freeform: Shape 723">
            <a:extLst>
              <a:ext uri="{FF2B5EF4-FFF2-40B4-BE49-F238E27FC236}">
                <a16:creationId xmlns:a16="http://schemas.microsoft.com/office/drawing/2014/main" id="{99056668-9ABE-4FE4-B1E8-D9B60710C363}"/>
              </a:ext>
            </a:extLst>
          </p:cNvPr>
          <p:cNvSpPr/>
          <p:nvPr/>
        </p:nvSpPr>
        <p:spPr>
          <a:xfrm>
            <a:off x="6136723" y="4286394"/>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675" dirty="0"/>
          </a:p>
        </p:txBody>
      </p:sp>
      <p:sp>
        <p:nvSpPr>
          <p:cNvPr id="725" name="Freeform: Shape 724">
            <a:extLst>
              <a:ext uri="{FF2B5EF4-FFF2-40B4-BE49-F238E27FC236}">
                <a16:creationId xmlns:a16="http://schemas.microsoft.com/office/drawing/2014/main" id="{FFB2342E-D643-43DF-B2F0-FF721E98DF28}"/>
              </a:ext>
            </a:extLst>
          </p:cNvPr>
          <p:cNvSpPr/>
          <p:nvPr/>
        </p:nvSpPr>
        <p:spPr>
          <a:xfrm>
            <a:off x="6136723" y="4189332"/>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675" dirty="0"/>
          </a:p>
        </p:txBody>
      </p:sp>
      <p:sp>
        <p:nvSpPr>
          <p:cNvPr id="726" name="Freeform: Shape 725">
            <a:extLst>
              <a:ext uri="{FF2B5EF4-FFF2-40B4-BE49-F238E27FC236}">
                <a16:creationId xmlns:a16="http://schemas.microsoft.com/office/drawing/2014/main" id="{53E587F2-FEE3-45EE-A547-E9FBBCD4DB88}"/>
              </a:ext>
            </a:extLst>
          </p:cNvPr>
          <p:cNvSpPr/>
          <p:nvPr/>
        </p:nvSpPr>
        <p:spPr>
          <a:xfrm>
            <a:off x="6136723" y="4092271"/>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675" dirty="0"/>
          </a:p>
        </p:txBody>
      </p:sp>
      <p:sp>
        <p:nvSpPr>
          <p:cNvPr id="727" name="Freeform: Shape 726">
            <a:extLst>
              <a:ext uri="{FF2B5EF4-FFF2-40B4-BE49-F238E27FC236}">
                <a16:creationId xmlns:a16="http://schemas.microsoft.com/office/drawing/2014/main" id="{D50A77D0-6006-445B-B4BB-CEB70636E2D6}"/>
              </a:ext>
            </a:extLst>
          </p:cNvPr>
          <p:cNvSpPr/>
          <p:nvPr/>
        </p:nvSpPr>
        <p:spPr>
          <a:xfrm>
            <a:off x="6136723" y="3995330"/>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675" dirty="0"/>
          </a:p>
        </p:txBody>
      </p:sp>
      <p:grpSp>
        <p:nvGrpSpPr>
          <p:cNvPr id="728" name="Group 727">
            <a:extLst>
              <a:ext uri="{FF2B5EF4-FFF2-40B4-BE49-F238E27FC236}">
                <a16:creationId xmlns:a16="http://schemas.microsoft.com/office/drawing/2014/main" id="{561E5E3E-BCFE-48D9-9308-7C37D8A3AF6C}"/>
              </a:ext>
            </a:extLst>
          </p:cNvPr>
          <p:cNvGrpSpPr/>
          <p:nvPr/>
        </p:nvGrpSpPr>
        <p:grpSpPr>
          <a:xfrm>
            <a:off x="6027247" y="3929811"/>
            <a:ext cx="300083" cy="1134511"/>
            <a:chOff x="6161928" y="3980327"/>
            <a:chExt cx="400108" cy="1512681"/>
          </a:xfrm>
        </p:grpSpPr>
        <p:sp>
          <p:nvSpPr>
            <p:cNvPr id="729" name="TextBox 728">
              <a:extLst>
                <a:ext uri="{FF2B5EF4-FFF2-40B4-BE49-F238E27FC236}">
                  <a16:creationId xmlns:a16="http://schemas.microsoft.com/office/drawing/2014/main" id="{166EF440-8436-4F99-83EB-1EBB94216CF1}"/>
                </a:ext>
              </a:extLst>
            </p:cNvPr>
            <p:cNvSpPr txBox="1"/>
            <p:nvPr/>
          </p:nvSpPr>
          <p:spPr>
            <a:xfrm>
              <a:off x="6161928" y="5277393"/>
              <a:ext cx="400108"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-100</a:t>
              </a:r>
            </a:p>
          </p:txBody>
        </p:sp>
        <p:sp>
          <p:nvSpPr>
            <p:cNvPr id="730" name="TextBox 729">
              <a:extLst>
                <a:ext uri="{FF2B5EF4-FFF2-40B4-BE49-F238E27FC236}">
                  <a16:creationId xmlns:a16="http://schemas.microsoft.com/office/drawing/2014/main" id="{182573D5-26DA-49D9-8F53-5C69FFA6A977}"/>
                </a:ext>
              </a:extLst>
            </p:cNvPr>
            <p:cNvSpPr txBox="1"/>
            <p:nvPr/>
          </p:nvSpPr>
          <p:spPr>
            <a:xfrm>
              <a:off x="6204675" y="5147984"/>
              <a:ext cx="357361"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-80</a:t>
              </a:r>
            </a:p>
          </p:txBody>
        </p:sp>
        <p:sp>
          <p:nvSpPr>
            <p:cNvPr id="731" name="TextBox 730">
              <a:extLst>
                <a:ext uri="{FF2B5EF4-FFF2-40B4-BE49-F238E27FC236}">
                  <a16:creationId xmlns:a16="http://schemas.microsoft.com/office/drawing/2014/main" id="{24B2FABD-462B-40A5-854F-85540C1CDF9C}"/>
                </a:ext>
              </a:extLst>
            </p:cNvPr>
            <p:cNvSpPr txBox="1"/>
            <p:nvPr/>
          </p:nvSpPr>
          <p:spPr>
            <a:xfrm>
              <a:off x="6204675" y="5018585"/>
              <a:ext cx="357361"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-60</a:t>
              </a:r>
            </a:p>
          </p:txBody>
        </p:sp>
        <p:sp>
          <p:nvSpPr>
            <p:cNvPr id="732" name="TextBox 731">
              <a:extLst>
                <a:ext uri="{FF2B5EF4-FFF2-40B4-BE49-F238E27FC236}">
                  <a16:creationId xmlns:a16="http://schemas.microsoft.com/office/drawing/2014/main" id="{655C8321-B2BF-44AF-A133-1639D9139E6B}"/>
                </a:ext>
              </a:extLst>
            </p:cNvPr>
            <p:cNvSpPr txBox="1"/>
            <p:nvPr/>
          </p:nvSpPr>
          <p:spPr>
            <a:xfrm>
              <a:off x="6204675" y="4886160"/>
              <a:ext cx="357361"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-40</a:t>
              </a:r>
            </a:p>
          </p:txBody>
        </p:sp>
        <p:sp>
          <p:nvSpPr>
            <p:cNvPr id="733" name="TextBox 732">
              <a:extLst>
                <a:ext uri="{FF2B5EF4-FFF2-40B4-BE49-F238E27FC236}">
                  <a16:creationId xmlns:a16="http://schemas.microsoft.com/office/drawing/2014/main" id="{0798E4FF-2F1F-47B1-89D6-501C35FE7F2B}"/>
                </a:ext>
              </a:extLst>
            </p:cNvPr>
            <p:cNvSpPr txBox="1"/>
            <p:nvPr/>
          </p:nvSpPr>
          <p:spPr>
            <a:xfrm>
              <a:off x="6204675" y="4756759"/>
              <a:ext cx="357361"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-20</a:t>
              </a:r>
            </a:p>
          </p:txBody>
        </p:sp>
        <p:sp>
          <p:nvSpPr>
            <p:cNvPr id="734" name="TextBox 733">
              <a:extLst>
                <a:ext uri="{FF2B5EF4-FFF2-40B4-BE49-F238E27FC236}">
                  <a16:creationId xmlns:a16="http://schemas.microsoft.com/office/drawing/2014/main" id="{595A852E-02E3-4B88-8EA6-C5AA398534B9}"/>
                </a:ext>
              </a:extLst>
            </p:cNvPr>
            <p:cNvSpPr txBox="1"/>
            <p:nvPr/>
          </p:nvSpPr>
          <p:spPr>
            <a:xfrm>
              <a:off x="6273070" y="4627351"/>
              <a:ext cx="288966"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0</a:t>
              </a:r>
            </a:p>
          </p:txBody>
        </p:sp>
        <p:sp>
          <p:nvSpPr>
            <p:cNvPr id="735" name="TextBox 734">
              <a:extLst>
                <a:ext uri="{FF2B5EF4-FFF2-40B4-BE49-F238E27FC236}">
                  <a16:creationId xmlns:a16="http://schemas.microsoft.com/office/drawing/2014/main" id="{ACB6DEE5-D911-42F4-9537-CD4EB727E734}"/>
                </a:ext>
              </a:extLst>
            </p:cNvPr>
            <p:cNvSpPr txBox="1"/>
            <p:nvPr/>
          </p:nvSpPr>
          <p:spPr>
            <a:xfrm>
              <a:off x="6204675" y="4497950"/>
              <a:ext cx="357361"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-20</a:t>
              </a:r>
            </a:p>
          </p:txBody>
        </p:sp>
        <p:sp>
          <p:nvSpPr>
            <p:cNvPr id="736" name="TextBox 735">
              <a:extLst>
                <a:ext uri="{FF2B5EF4-FFF2-40B4-BE49-F238E27FC236}">
                  <a16:creationId xmlns:a16="http://schemas.microsoft.com/office/drawing/2014/main" id="{CF506719-8227-404F-B2DF-748DF3135ECB}"/>
                </a:ext>
              </a:extLst>
            </p:cNvPr>
            <p:cNvSpPr txBox="1"/>
            <p:nvPr/>
          </p:nvSpPr>
          <p:spPr>
            <a:xfrm>
              <a:off x="6204675" y="4368535"/>
              <a:ext cx="357361"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-40</a:t>
              </a:r>
            </a:p>
          </p:txBody>
        </p:sp>
        <p:sp>
          <p:nvSpPr>
            <p:cNvPr id="737" name="TextBox 736">
              <a:extLst>
                <a:ext uri="{FF2B5EF4-FFF2-40B4-BE49-F238E27FC236}">
                  <a16:creationId xmlns:a16="http://schemas.microsoft.com/office/drawing/2014/main" id="{5C8517E0-6D4F-4D78-8046-3BF82D0ED0A8}"/>
                </a:ext>
              </a:extLst>
            </p:cNvPr>
            <p:cNvSpPr txBox="1"/>
            <p:nvPr/>
          </p:nvSpPr>
          <p:spPr>
            <a:xfrm>
              <a:off x="6204675" y="4239136"/>
              <a:ext cx="357361"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-60</a:t>
              </a:r>
            </a:p>
          </p:txBody>
        </p:sp>
        <p:sp>
          <p:nvSpPr>
            <p:cNvPr id="738" name="TextBox 737">
              <a:extLst>
                <a:ext uri="{FF2B5EF4-FFF2-40B4-BE49-F238E27FC236}">
                  <a16:creationId xmlns:a16="http://schemas.microsoft.com/office/drawing/2014/main" id="{0A0EC977-D2C6-4CCD-A03A-670E4C5EAF8B}"/>
                </a:ext>
              </a:extLst>
            </p:cNvPr>
            <p:cNvSpPr txBox="1"/>
            <p:nvPr/>
          </p:nvSpPr>
          <p:spPr>
            <a:xfrm>
              <a:off x="6204675" y="4109726"/>
              <a:ext cx="357361"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-80</a:t>
              </a:r>
            </a:p>
          </p:txBody>
        </p:sp>
        <p:sp>
          <p:nvSpPr>
            <p:cNvPr id="739" name="TextBox 738">
              <a:extLst>
                <a:ext uri="{FF2B5EF4-FFF2-40B4-BE49-F238E27FC236}">
                  <a16:creationId xmlns:a16="http://schemas.microsoft.com/office/drawing/2014/main" id="{CBC36305-4EB4-47DF-A1C3-C22C32CA770F}"/>
                </a:ext>
              </a:extLst>
            </p:cNvPr>
            <p:cNvSpPr txBox="1"/>
            <p:nvPr/>
          </p:nvSpPr>
          <p:spPr>
            <a:xfrm>
              <a:off x="6187577" y="3980327"/>
              <a:ext cx="374459"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100</a:t>
              </a:r>
            </a:p>
          </p:txBody>
        </p:sp>
      </p:grpSp>
      <p:grpSp>
        <p:nvGrpSpPr>
          <p:cNvPr id="740" name="Graphic 606">
            <a:extLst>
              <a:ext uri="{FF2B5EF4-FFF2-40B4-BE49-F238E27FC236}">
                <a16:creationId xmlns:a16="http://schemas.microsoft.com/office/drawing/2014/main" id="{EA833305-6D6A-4C1E-9A8B-6B46EA4FE584}"/>
              </a:ext>
            </a:extLst>
          </p:cNvPr>
          <p:cNvGrpSpPr/>
          <p:nvPr/>
        </p:nvGrpSpPr>
        <p:grpSpPr>
          <a:xfrm>
            <a:off x="6268918" y="4000060"/>
            <a:ext cx="18557" cy="983189"/>
            <a:chOff x="6473695" y="4056530"/>
            <a:chExt cx="24743" cy="1310918"/>
          </a:xfrm>
        </p:grpSpPr>
        <p:sp>
          <p:nvSpPr>
            <p:cNvPr id="741" name="Freeform: Shape 740">
              <a:extLst>
                <a:ext uri="{FF2B5EF4-FFF2-40B4-BE49-F238E27FC236}">
                  <a16:creationId xmlns:a16="http://schemas.microsoft.com/office/drawing/2014/main" id="{37308DA3-E2E5-4496-A8CC-E4C9A48744F0}"/>
                </a:ext>
              </a:extLst>
            </p:cNvPr>
            <p:cNvSpPr/>
            <p:nvPr/>
          </p:nvSpPr>
          <p:spPr>
            <a:xfrm>
              <a:off x="6473695" y="4056530"/>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675" dirty="0"/>
            </a:p>
          </p:txBody>
        </p:sp>
        <p:sp>
          <p:nvSpPr>
            <p:cNvPr id="742" name="Freeform: Shape 741">
              <a:extLst>
                <a:ext uri="{FF2B5EF4-FFF2-40B4-BE49-F238E27FC236}">
                  <a16:creationId xmlns:a16="http://schemas.microsoft.com/office/drawing/2014/main" id="{3F0A9DF0-E3E6-4112-B8D1-8898C79D0475}"/>
                </a:ext>
              </a:extLst>
            </p:cNvPr>
            <p:cNvSpPr/>
            <p:nvPr/>
          </p:nvSpPr>
          <p:spPr>
            <a:xfrm>
              <a:off x="6473695" y="4187557"/>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675" dirty="0"/>
            </a:p>
          </p:txBody>
        </p:sp>
        <p:sp>
          <p:nvSpPr>
            <p:cNvPr id="743" name="Freeform: Shape 742">
              <a:extLst>
                <a:ext uri="{FF2B5EF4-FFF2-40B4-BE49-F238E27FC236}">
                  <a16:creationId xmlns:a16="http://schemas.microsoft.com/office/drawing/2014/main" id="{5788AE54-128F-4E3A-9AD3-702E0F2B2D08}"/>
                </a:ext>
              </a:extLst>
            </p:cNvPr>
            <p:cNvSpPr/>
            <p:nvPr/>
          </p:nvSpPr>
          <p:spPr>
            <a:xfrm>
              <a:off x="6473695" y="4318423"/>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675" dirty="0"/>
            </a:p>
          </p:txBody>
        </p:sp>
        <p:sp>
          <p:nvSpPr>
            <p:cNvPr id="744" name="Freeform: Shape 743">
              <a:extLst>
                <a:ext uri="{FF2B5EF4-FFF2-40B4-BE49-F238E27FC236}">
                  <a16:creationId xmlns:a16="http://schemas.microsoft.com/office/drawing/2014/main" id="{CB26CD5D-45AC-45D4-AAC2-1B59D80D6AD0}"/>
                </a:ext>
              </a:extLst>
            </p:cNvPr>
            <p:cNvSpPr/>
            <p:nvPr/>
          </p:nvSpPr>
          <p:spPr>
            <a:xfrm>
              <a:off x="6473695" y="4449450"/>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675" dirty="0"/>
            </a:p>
          </p:txBody>
        </p:sp>
        <p:sp>
          <p:nvSpPr>
            <p:cNvPr id="745" name="Freeform: Shape 744">
              <a:extLst>
                <a:ext uri="{FF2B5EF4-FFF2-40B4-BE49-F238E27FC236}">
                  <a16:creationId xmlns:a16="http://schemas.microsoft.com/office/drawing/2014/main" id="{7DE440DB-1221-4BA9-AA39-E3448CECCD51}"/>
                </a:ext>
              </a:extLst>
            </p:cNvPr>
            <p:cNvSpPr/>
            <p:nvPr/>
          </p:nvSpPr>
          <p:spPr>
            <a:xfrm>
              <a:off x="6473695" y="4580317"/>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675" dirty="0"/>
            </a:p>
          </p:txBody>
        </p:sp>
        <p:sp>
          <p:nvSpPr>
            <p:cNvPr id="746" name="Freeform: Shape 745">
              <a:extLst>
                <a:ext uri="{FF2B5EF4-FFF2-40B4-BE49-F238E27FC236}">
                  <a16:creationId xmlns:a16="http://schemas.microsoft.com/office/drawing/2014/main" id="{564BBAF2-7EA5-4476-8464-B25CCE6E270C}"/>
                </a:ext>
              </a:extLst>
            </p:cNvPr>
            <p:cNvSpPr/>
            <p:nvPr/>
          </p:nvSpPr>
          <p:spPr>
            <a:xfrm>
              <a:off x="6473695" y="4711183"/>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675" dirty="0"/>
            </a:p>
          </p:txBody>
        </p:sp>
        <p:sp>
          <p:nvSpPr>
            <p:cNvPr id="747" name="Freeform: Shape 746">
              <a:extLst>
                <a:ext uri="{FF2B5EF4-FFF2-40B4-BE49-F238E27FC236}">
                  <a16:creationId xmlns:a16="http://schemas.microsoft.com/office/drawing/2014/main" id="{787F9B9E-D913-4FF7-A1A8-9CB7B789C19E}"/>
                </a:ext>
              </a:extLst>
            </p:cNvPr>
            <p:cNvSpPr/>
            <p:nvPr/>
          </p:nvSpPr>
          <p:spPr>
            <a:xfrm>
              <a:off x="6473695" y="4842210"/>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675" dirty="0"/>
            </a:p>
          </p:txBody>
        </p:sp>
        <p:sp>
          <p:nvSpPr>
            <p:cNvPr id="748" name="Freeform: Shape 747">
              <a:extLst>
                <a:ext uri="{FF2B5EF4-FFF2-40B4-BE49-F238E27FC236}">
                  <a16:creationId xmlns:a16="http://schemas.microsoft.com/office/drawing/2014/main" id="{A5CADB38-C08D-4A5B-B11F-536991DF9146}"/>
                </a:ext>
              </a:extLst>
            </p:cNvPr>
            <p:cNvSpPr/>
            <p:nvPr/>
          </p:nvSpPr>
          <p:spPr>
            <a:xfrm>
              <a:off x="6473695" y="4973076"/>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675" dirty="0"/>
            </a:p>
          </p:txBody>
        </p:sp>
        <p:sp>
          <p:nvSpPr>
            <p:cNvPr id="749" name="Freeform: Shape 748">
              <a:extLst>
                <a:ext uri="{FF2B5EF4-FFF2-40B4-BE49-F238E27FC236}">
                  <a16:creationId xmlns:a16="http://schemas.microsoft.com/office/drawing/2014/main" id="{30E0746F-3576-4D1F-A985-F9E1B83B1E8E}"/>
                </a:ext>
              </a:extLst>
            </p:cNvPr>
            <p:cNvSpPr/>
            <p:nvPr/>
          </p:nvSpPr>
          <p:spPr>
            <a:xfrm>
              <a:off x="6473695" y="5103942"/>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675" dirty="0"/>
            </a:p>
          </p:txBody>
        </p:sp>
        <p:sp>
          <p:nvSpPr>
            <p:cNvPr id="750" name="Freeform: Shape 749">
              <a:extLst>
                <a:ext uri="{FF2B5EF4-FFF2-40B4-BE49-F238E27FC236}">
                  <a16:creationId xmlns:a16="http://schemas.microsoft.com/office/drawing/2014/main" id="{9AE17B1E-1E31-41B3-984B-8E8FE2D8E9AF}"/>
                </a:ext>
              </a:extLst>
            </p:cNvPr>
            <p:cNvSpPr/>
            <p:nvPr/>
          </p:nvSpPr>
          <p:spPr>
            <a:xfrm>
              <a:off x="6473695" y="5234970"/>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675" dirty="0"/>
            </a:p>
          </p:txBody>
        </p:sp>
        <p:sp>
          <p:nvSpPr>
            <p:cNvPr id="751" name="Freeform: Shape 750">
              <a:extLst>
                <a:ext uri="{FF2B5EF4-FFF2-40B4-BE49-F238E27FC236}">
                  <a16:creationId xmlns:a16="http://schemas.microsoft.com/office/drawing/2014/main" id="{6710EAA4-EC6E-4E31-95E5-421654F47D3F}"/>
                </a:ext>
              </a:extLst>
            </p:cNvPr>
            <p:cNvSpPr/>
            <p:nvPr/>
          </p:nvSpPr>
          <p:spPr>
            <a:xfrm>
              <a:off x="6473695" y="5365836"/>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675" dirty="0"/>
            </a:p>
          </p:txBody>
        </p:sp>
        <p:sp>
          <p:nvSpPr>
            <p:cNvPr id="752" name="Freeform: Shape 751">
              <a:extLst>
                <a:ext uri="{FF2B5EF4-FFF2-40B4-BE49-F238E27FC236}">
                  <a16:creationId xmlns:a16="http://schemas.microsoft.com/office/drawing/2014/main" id="{C772C302-5A48-46DF-8714-89C3ECAD7EB7}"/>
                </a:ext>
              </a:extLst>
            </p:cNvPr>
            <p:cNvSpPr/>
            <p:nvPr/>
          </p:nvSpPr>
          <p:spPr>
            <a:xfrm>
              <a:off x="6498439" y="4056530"/>
              <a:ext cx="16067" cy="1310918"/>
            </a:xfrm>
            <a:custGeom>
              <a:avLst/>
              <a:gdLst>
                <a:gd name="connsiteX0" fmla="*/ 0 w 16067"/>
                <a:gd name="connsiteY0" fmla="*/ 1310918 h 1310918"/>
                <a:gd name="connsiteX1" fmla="*/ 0 w 16067"/>
                <a:gd name="connsiteY1" fmla="*/ 0 h 1310918"/>
              </a:gdLst>
              <a:ahLst/>
              <a:cxnLst>
                <a:cxn ang="0">
                  <a:pos x="connsiteX0" y="connsiteY0"/>
                </a:cxn>
                <a:cxn ang="0">
                  <a:pos x="connsiteX1" y="connsiteY1"/>
                </a:cxn>
              </a:cxnLst>
              <a:rect l="l" t="t" r="r" b="b"/>
              <a:pathLst>
                <a:path w="16067" h="1310918">
                  <a:moveTo>
                    <a:pt x="0" y="1310918"/>
                  </a:moveTo>
                  <a:lnTo>
                    <a:pt x="0" y="0"/>
                  </a:lnTo>
                </a:path>
              </a:pathLst>
            </a:custGeom>
            <a:ln w="3614" cap="flat">
              <a:solidFill>
                <a:srgbClr val="000000"/>
              </a:solidFill>
              <a:prstDash val="solid"/>
              <a:miter/>
            </a:ln>
          </p:spPr>
          <p:txBody>
            <a:bodyPr rtlCol="0" anchor="ctr"/>
            <a:lstStyle/>
            <a:p>
              <a:endParaRPr lang="en-US" sz="675" dirty="0"/>
            </a:p>
          </p:txBody>
        </p:sp>
      </p:grpSp>
      <p:grpSp>
        <p:nvGrpSpPr>
          <p:cNvPr id="753" name="Graphic 606">
            <a:extLst>
              <a:ext uri="{FF2B5EF4-FFF2-40B4-BE49-F238E27FC236}">
                <a16:creationId xmlns:a16="http://schemas.microsoft.com/office/drawing/2014/main" id="{5C096076-AF3B-4B20-BDBA-7D78ED1DFA0E}"/>
              </a:ext>
            </a:extLst>
          </p:cNvPr>
          <p:cNvGrpSpPr/>
          <p:nvPr/>
        </p:nvGrpSpPr>
        <p:grpSpPr>
          <a:xfrm>
            <a:off x="6287475" y="4490671"/>
            <a:ext cx="1253608" cy="15955"/>
            <a:chOff x="6498439" y="4709088"/>
            <a:chExt cx="1671477" cy="21273"/>
          </a:xfrm>
        </p:grpSpPr>
        <p:sp>
          <p:nvSpPr>
            <p:cNvPr id="754" name="Freeform: Shape 753">
              <a:extLst>
                <a:ext uri="{FF2B5EF4-FFF2-40B4-BE49-F238E27FC236}">
                  <a16:creationId xmlns:a16="http://schemas.microsoft.com/office/drawing/2014/main" id="{CEA0FE0F-BD70-408D-9EE6-67AF6ABFD81E}"/>
                </a:ext>
              </a:extLst>
            </p:cNvPr>
            <p:cNvSpPr/>
            <p:nvPr/>
          </p:nvSpPr>
          <p:spPr>
            <a:xfrm>
              <a:off x="7527065"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55" name="Freeform: Shape 754">
              <a:extLst>
                <a:ext uri="{FF2B5EF4-FFF2-40B4-BE49-F238E27FC236}">
                  <a16:creationId xmlns:a16="http://schemas.microsoft.com/office/drawing/2014/main" id="{8C74D792-993B-4F1F-BC3C-B573FEF5A063}"/>
                </a:ext>
              </a:extLst>
            </p:cNvPr>
            <p:cNvSpPr/>
            <p:nvPr/>
          </p:nvSpPr>
          <p:spPr>
            <a:xfrm>
              <a:off x="7591334"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56" name="Freeform: Shape 755">
              <a:extLst>
                <a:ext uri="{FF2B5EF4-FFF2-40B4-BE49-F238E27FC236}">
                  <a16:creationId xmlns:a16="http://schemas.microsoft.com/office/drawing/2014/main" id="{42C57B87-3BBF-4E85-8EE2-AB7149D6A3E7}"/>
                </a:ext>
              </a:extLst>
            </p:cNvPr>
            <p:cNvSpPr/>
            <p:nvPr/>
          </p:nvSpPr>
          <p:spPr>
            <a:xfrm>
              <a:off x="7655603"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57" name="Freeform: Shape 756">
              <a:extLst>
                <a:ext uri="{FF2B5EF4-FFF2-40B4-BE49-F238E27FC236}">
                  <a16:creationId xmlns:a16="http://schemas.microsoft.com/office/drawing/2014/main" id="{19FCDF3E-C7D7-4C1E-B2BD-123142E5EF6F}"/>
                </a:ext>
              </a:extLst>
            </p:cNvPr>
            <p:cNvSpPr/>
            <p:nvPr/>
          </p:nvSpPr>
          <p:spPr>
            <a:xfrm>
              <a:off x="7719872"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58" name="Freeform: Shape 757">
              <a:extLst>
                <a:ext uri="{FF2B5EF4-FFF2-40B4-BE49-F238E27FC236}">
                  <a16:creationId xmlns:a16="http://schemas.microsoft.com/office/drawing/2014/main" id="{D688F693-6A4B-49C8-89A4-C172417B260D}"/>
                </a:ext>
              </a:extLst>
            </p:cNvPr>
            <p:cNvSpPr/>
            <p:nvPr/>
          </p:nvSpPr>
          <p:spPr>
            <a:xfrm>
              <a:off x="7784141"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59" name="Freeform: Shape 758">
              <a:extLst>
                <a:ext uri="{FF2B5EF4-FFF2-40B4-BE49-F238E27FC236}">
                  <a16:creationId xmlns:a16="http://schemas.microsoft.com/office/drawing/2014/main" id="{FAF75027-063E-4F7D-94B7-558B7F9D714E}"/>
                </a:ext>
              </a:extLst>
            </p:cNvPr>
            <p:cNvSpPr/>
            <p:nvPr/>
          </p:nvSpPr>
          <p:spPr>
            <a:xfrm>
              <a:off x="7848410"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60" name="Freeform: Shape 759">
              <a:extLst>
                <a:ext uri="{FF2B5EF4-FFF2-40B4-BE49-F238E27FC236}">
                  <a16:creationId xmlns:a16="http://schemas.microsoft.com/office/drawing/2014/main" id="{44072E77-DD32-4CE3-8505-12ADADFB66FF}"/>
                </a:ext>
              </a:extLst>
            </p:cNvPr>
            <p:cNvSpPr/>
            <p:nvPr/>
          </p:nvSpPr>
          <p:spPr>
            <a:xfrm>
              <a:off x="7912679"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61" name="Freeform: Shape 760">
              <a:extLst>
                <a:ext uri="{FF2B5EF4-FFF2-40B4-BE49-F238E27FC236}">
                  <a16:creationId xmlns:a16="http://schemas.microsoft.com/office/drawing/2014/main" id="{DCBD69FA-9482-4A74-BF0E-3BBECD0D8B61}"/>
                </a:ext>
              </a:extLst>
            </p:cNvPr>
            <p:cNvSpPr/>
            <p:nvPr/>
          </p:nvSpPr>
          <p:spPr>
            <a:xfrm>
              <a:off x="7977109"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62" name="Freeform: Shape 761">
              <a:extLst>
                <a:ext uri="{FF2B5EF4-FFF2-40B4-BE49-F238E27FC236}">
                  <a16:creationId xmlns:a16="http://schemas.microsoft.com/office/drawing/2014/main" id="{FAC8C5DF-2186-4ECA-90B2-9B8C13DCDD81}"/>
                </a:ext>
              </a:extLst>
            </p:cNvPr>
            <p:cNvSpPr/>
            <p:nvPr/>
          </p:nvSpPr>
          <p:spPr>
            <a:xfrm>
              <a:off x="8041378"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63" name="Freeform: Shape 762">
              <a:extLst>
                <a:ext uri="{FF2B5EF4-FFF2-40B4-BE49-F238E27FC236}">
                  <a16:creationId xmlns:a16="http://schemas.microsoft.com/office/drawing/2014/main" id="{E853A9A6-7FAD-4B93-A97E-3A19A14E26CD}"/>
                </a:ext>
              </a:extLst>
            </p:cNvPr>
            <p:cNvSpPr/>
            <p:nvPr/>
          </p:nvSpPr>
          <p:spPr>
            <a:xfrm>
              <a:off x="8105647"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64" name="Freeform: Shape 763">
              <a:extLst>
                <a:ext uri="{FF2B5EF4-FFF2-40B4-BE49-F238E27FC236}">
                  <a16:creationId xmlns:a16="http://schemas.microsoft.com/office/drawing/2014/main" id="{414456E2-6E91-4B66-9AA1-B078D3B87DAB}"/>
                </a:ext>
              </a:extLst>
            </p:cNvPr>
            <p:cNvSpPr/>
            <p:nvPr/>
          </p:nvSpPr>
          <p:spPr>
            <a:xfrm>
              <a:off x="8169916"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65" name="Freeform: Shape 764">
              <a:extLst>
                <a:ext uri="{FF2B5EF4-FFF2-40B4-BE49-F238E27FC236}">
                  <a16:creationId xmlns:a16="http://schemas.microsoft.com/office/drawing/2014/main" id="{16F500FE-0D8D-4A73-A843-1272B6E23A2D}"/>
                </a:ext>
              </a:extLst>
            </p:cNvPr>
            <p:cNvSpPr/>
            <p:nvPr/>
          </p:nvSpPr>
          <p:spPr>
            <a:xfrm>
              <a:off x="6819945"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66" name="Freeform: Shape 765">
              <a:extLst>
                <a:ext uri="{FF2B5EF4-FFF2-40B4-BE49-F238E27FC236}">
                  <a16:creationId xmlns:a16="http://schemas.microsoft.com/office/drawing/2014/main" id="{628377DA-F785-442C-AE68-57C00F38245E}"/>
                </a:ext>
              </a:extLst>
            </p:cNvPr>
            <p:cNvSpPr/>
            <p:nvPr/>
          </p:nvSpPr>
          <p:spPr>
            <a:xfrm>
              <a:off x="6884214"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67" name="Freeform: Shape 766">
              <a:extLst>
                <a:ext uri="{FF2B5EF4-FFF2-40B4-BE49-F238E27FC236}">
                  <a16:creationId xmlns:a16="http://schemas.microsoft.com/office/drawing/2014/main" id="{163F907B-1FDB-41CE-BAFE-7D556A5342C4}"/>
                </a:ext>
              </a:extLst>
            </p:cNvPr>
            <p:cNvSpPr/>
            <p:nvPr/>
          </p:nvSpPr>
          <p:spPr>
            <a:xfrm>
              <a:off x="6948483"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68" name="Freeform: Shape 767">
              <a:extLst>
                <a:ext uri="{FF2B5EF4-FFF2-40B4-BE49-F238E27FC236}">
                  <a16:creationId xmlns:a16="http://schemas.microsoft.com/office/drawing/2014/main" id="{F0B7BCC3-4A83-4B81-900F-FA55F79C237C}"/>
                </a:ext>
              </a:extLst>
            </p:cNvPr>
            <p:cNvSpPr/>
            <p:nvPr/>
          </p:nvSpPr>
          <p:spPr>
            <a:xfrm>
              <a:off x="7012752"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69" name="Freeform: Shape 768">
              <a:extLst>
                <a:ext uri="{FF2B5EF4-FFF2-40B4-BE49-F238E27FC236}">
                  <a16:creationId xmlns:a16="http://schemas.microsoft.com/office/drawing/2014/main" id="{DB628F7D-0325-4358-A2D6-CB80B70CEFA7}"/>
                </a:ext>
              </a:extLst>
            </p:cNvPr>
            <p:cNvSpPr/>
            <p:nvPr/>
          </p:nvSpPr>
          <p:spPr>
            <a:xfrm>
              <a:off x="7077021"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70" name="Freeform: Shape 769">
              <a:extLst>
                <a:ext uri="{FF2B5EF4-FFF2-40B4-BE49-F238E27FC236}">
                  <a16:creationId xmlns:a16="http://schemas.microsoft.com/office/drawing/2014/main" id="{A282ECFE-987D-4358-A939-9224CF8670EF}"/>
                </a:ext>
              </a:extLst>
            </p:cNvPr>
            <p:cNvSpPr/>
            <p:nvPr/>
          </p:nvSpPr>
          <p:spPr>
            <a:xfrm>
              <a:off x="7141290"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71" name="Freeform: Shape 770">
              <a:extLst>
                <a:ext uri="{FF2B5EF4-FFF2-40B4-BE49-F238E27FC236}">
                  <a16:creationId xmlns:a16="http://schemas.microsoft.com/office/drawing/2014/main" id="{C3566E38-D827-4FFF-BB82-9CF8608CE183}"/>
                </a:ext>
              </a:extLst>
            </p:cNvPr>
            <p:cNvSpPr/>
            <p:nvPr/>
          </p:nvSpPr>
          <p:spPr>
            <a:xfrm>
              <a:off x="7205559"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72" name="Freeform: Shape 771">
              <a:extLst>
                <a:ext uri="{FF2B5EF4-FFF2-40B4-BE49-F238E27FC236}">
                  <a16:creationId xmlns:a16="http://schemas.microsoft.com/office/drawing/2014/main" id="{0872ACAF-A1DF-4F83-9566-ED1CAFA76467}"/>
                </a:ext>
              </a:extLst>
            </p:cNvPr>
            <p:cNvSpPr/>
            <p:nvPr/>
          </p:nvSpPr>
          <p:spPr>
            <a:xfrm>
              <a:off x="7269828"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73" name="Freeform: Shape 772">
              <a:extLst>
                <a:ext uri="{FF2B5EF4-FFF2-40B4-BE49-F238E27FC236}">
                  <a16:creationId xmlns:a16="http://schemas.microsoft.com/office/drawing/2014/main" id="{D925D211-4049-4967-9AC0-980008ACA2D4}"/>
                </a:ext>
              </a:extLst>
            </p:cNvPr>
            <p:cNvSpPr/>
            <p:nvPr/>
          </p:nvSpPr>
          <p:spPr>
            <a:xfrm>
              <a:off x="7334258"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74" name="Freeform: Shape 773">
              <a:extLst>
                <a:ext uri="{FF2B5EF4-FFF2-40B4-BE49-F238E27FC236}">
                  <a16:creationId xmlns:a16="http://schemas.microsoft.com/office/drawing/2014/main" id="{49720DED-D785-4718-9233-A45DB3C239A2}"/>
                </a:ext>
              </a:extLst>
            </p:cNvPr>
            <p:cNvSpPr/>
            <p:nvPr/>
          </p:nvSpPr>
          <p:spPr>
            <a:xfrm>
              <a:off x="7398527"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75" name="Freeform: Shape 774">
              <a:extLst>
                <a:ext uri="{FF2B5EF4-FFF2-40B4-BE49-F238E27FC236}">
                  <a16:creationId xmlns:a16="http://schemas.microsoft.com/office/drawing/2014/main" id="{1B191243-FACB-4048-B1EA-8EF7CD9735FF}"/>
                </a:ext>
              </a:extLst>
            </p:cNvPr>
            <p:cNvSpPr/>
            <p:nvPr/>
          </p:nvSpPr>
          <p:spPr>
            <a:xfrm>
              <a:off x="7462796"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76" name="Freeform: Shape 775">
              <a:extLst>
                <a:ext uri="{FF2B5EF4-FFF2-40B4-BE49-F238E27FC236}">
                  <a16:creationId xmlns:a16="http://schemas.microsoft.com/office/drawing/2014/main" id="{45F42616-95AE-4016-867B-D53BBE7AB82D}"/>
                </a:ext>
              </a:extLst>
            </p:cNvPr>
            <p:cNvSpPr/>
            <p:nvPr/>
          </p:nvSpPr>
          <p:spPr>
            <a:xfrm>
              <a:off x="6498439"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77" name="Freeform: Shape 776">
              <a:extLst>
                <a:ext uri="{FF2B5EF4-FFF2-40B4-BE49-F238E27FC236}">
                  <a16:creationId xmlns:a16="http://schemas.microsoft.com/office/drawing/2014/main" id="{34B29C69-2D1B-4C4D-A28D-21DB41B4AE99}"/>
                </a:ext>
              </a:extLst>
            </p:cNvPr>
            <p:cNvSpPr/>
            <p:nvPr/>
          </p:nvSpPr>
          <p:spPr>
            <a:xfrm>
              <a:off x="6562708"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78" name="Freeform: Shape 777">
              <a:extLst>
                <a:ext uri="{FF2B5EF4-FFF2-40B4-BE49-F238E27FC236}">
                  <a16:creationId xmlns:a16="http://schemas.microsoft.com/office/drawing/2014/main" id="{8C270489-C76F-4476-BEF5-0A339C7BA7C3}"/>
                </a:ext>
              </a:extLst>
            </p:cNvPr>
            <p:cNvSpPr/>
            <p:nvPr/>
          </p:nvSpPr>
          <p:spPr>
            <a:xfrm>
              <a:off x="6627138"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79" name="Freeform: Shape 778">
              <a:extLst>
                <a:ext uri="{FF2B5EF4-FFF2-40B4-BE49-F238E27FC236}">
                  <a16:creationId xmlns:a16="http://schemas.microsoft.com/office/drawing/2014/main" id="{31EB4049-A85C-4414-94E8-06C127192CC0}"/>
                </a:ext>
              </a:extLst>
            </p:cNvPr>
            <p:cNvSpPr/>
            <p:nvPr/>
          </p:nvSpPr>
          <p:spPr>
            <a:xfrm>
              <a:off x="6691407"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780" name="Freeform: Shape 779">
              <a:extLst>
                <a:ext uri="{FF2B5EF4-FFF2-40B4-BE49-F238E27FC236}">
                  <a16:creationId xmlns:a16="http://schemas.microsoft.com/office/drawing/2014/main" id="{E41CB8D8-7C5D-4C91-832F-6078C1073CD6}"/>
                </a:ext>
              </a:extLst>
            </p:cNvPr>
            <p:cNvSpPr/>
            <p:nvPr/>
          </p:nvSpPr>
          <p:spPr>
            <a:xfrm>
              <a:off x="6755676" y="4709088"/>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grpSp>
      <p:grpSp>
        <p:nvGrpSpPr>
          <p:cNvPr id="781" name="Graphic 606">
            <a:extLst>
              <a:ext uri="{FF2B5EF4-FFF2-40B4-BE49-F238E27FC236}">
                <a16:creationId xmlns:a16="http://schemas.microsoft.com/office/drawing/2014/main" id="{497AD417-15F3-40F9-9355-8BD99B4C58F0}"/>
              </a:ext>
            </a:extLst>
          </p:cNvPr>
          <p:cNvGrpSpPr/>
          <p:nvPr/>
        </p:nvGrpSpPr>
        <p:grpSpPr>
          <a:xfrm>
            <a:off x="6289886" y="4393246"/>
            <a:ext cx="1251197" cy="12087"/>
            <a:chOff x="6501652" y="4579188"/>
            <a:chExt cx="1668263" cy="16116"/>
          </a:xfrm>
        </p:grpSpPr>
        <p:sp>
          <p:nvSpPr>
            <p:cNvPr id="782" name="Freeform: Shape 781">
              <a:extLst>
                <a:ext uri="{FF2B5EF4-FFF2-40B4-BE49-F238E27FC236}">
                  <a16:creationId xmlns:a16="http://schemas.microsoft.com/office/drawing/2014/main" id="{334CDB3C-28E3-40F1-A436-39AB51D7F3CC}"/>
                </a:ext>
              </a:extLst>
            </p:cNvPr>
            <p:cNvSpPr/>
            <p:nvPr/>
          </p:nvSpPr>
          <p:spPr>
            <a:xfrm>
              <a:off x="8167506" y="4579188"/>
              <a:ext cx="2410" cy="16116"/>
            </a:xfrm>
            <a:custGeom>
              <a:avLst/>
              <a:gdLst>
                <a:gd name="connsiteX0" fmla="*/ 2410 w 2410"/>
                <a:gd name="connsiteY0" fmla="*/ 0 h 16116"/>
                <a:gd name="connsiteX1" fmla="*/ 0 w 2410"/>
                <a:gd name="connsiteY1" fmla="*/ 0 h 16116"/>
              </a:gdLst>
              <a:ahLst/>
              <a:cxnLst>
                <a:cxn ang="0">
                  <a:pos x="connsiteX0" y="connsiteY0"/>
                </a:cxn>
                <a:cxn ang="0">
                  <a:pos x="connsiteX1" y="connsiteY1"/>
                </a:cxn>
              </a:cxnLst>
              <a:rect l="l" t="t" r="r" b="b"/>
              <a:pathLst>
                <a:path w="2410" h="16116">
                  <a:moveTo>
                    <a:pt x="2410" y="0"/>
                  </a:moveTo>
                  <a:lnTo>
                    <a:pt x="0" y="0"/>
                  </a:lnTo>
                </a:path>
              </a:pathLst>
            </a:custGeom>
            <a:ln w="3614" cap="flat">
              <a:solidFill>
                <a:srgbClr val="000000"/>
              </a:solidFill>
              <a:prstDash val="solid"/>
              <a:miter/>
            </a:ln>
          </p:spPr>
          <p:txBody>
            <a:bodyPr rtlCol="0" anchor="ctr"/>
            <a:lstStyle/>
            <a:p>
              <a:endParaRPr lang="en-US" sz="1800" dirty="0"/>
            </a:p>
          </p:txBody>
        </p:sp>
        <p:sp>
          <p:nvSpPr>
            <p:cNvPr id="783" name="Freeform: Shape 782">
              <a:extLst>
                <a:ext uri="{FF2B5EF4-FFF2-40B4-BE49-F238E27FC236}">
                  <a16:creationId xmlns:a16="http://schemas.microsoft.com/office/drawing/2014/main" id="{4B9DDAA9-A2DA-43FF-9A44-A661816EEBC0}"/>
                </a:ext>
              </a:extLst>
            </p:cNvPr>
            <p:cNvSpPr/>
            <p:nvPr/>
          </p:nvSpPr>
          <p:spPr>
            <a:xfrm>
              <a:off x="6506473" y="4579188"/>
              <a:ext cx="1656213" cy="16116"/>
            </a:xfrm>
            <a:custGeom>
              <a:avLst/>
              <a:gdLst>
                <a:gd name="connsiteX0" fmla="*/ 1656213 w 1656213"/>
                <a:gd name="connsiteY0" fmla="*/ 0 h 16116"/>
                <a:gd name="connsiteX1" fmla="*/ 0 w 1656213"/>
                <a:gd name="connsiteY1" fmla="*/ 0 h 16116"/>
              </a:gdLst>
              <a:ahLst/>
              <a:cxnLst>
                <a:cxn ang="0">
                  <a:pos x="connsiteX0" y="connsiteY0"/>
                </a:cxn>
                <a:cxn ang="0">
                  <a:pos x="connsiteX1" y="connsiteY1"/>
                </a:cxn>
              </a:cxnLst>
              <a:rect l="l" t="t" r="r" b="b"/>
              <a:pathLst>
                <a:path w="1656213" h="16116">
                  <a:moveTo>
                    <a:pt x="1656213" y="0"/>
                  </a:moveTo>
                  <a:lnTo>
                    <a:pt x="0" y="0"/>
                  </a:lnTo>
                </a:path>
              </a:pathLst>
            </a:custGeom>
            <a:ln w="3614" cap="flat">
              <a:solidFill>
                <a:srgbClr val="000000"/>
              </a:solidFill>
              <a:custDash>
                <a:ds d="22507" sp="22507"/>
              </a:custDash>
              <a:miter/>
            </a:ln>
          </p:spPr>
          <p:txBody>
            <a:bodyPr rtlCol="0" anchor="ctr"/>
            <a:lstStyle/>
            <a:p>
              <a:endParaRPr lang="en-US" sz="1800" dirty="0"/>
            </a:p>
          </p:txBody>
        </p:sp>
        <p:sp>
          <p:nvSpPr>
            <p:cNvPr id="784" name="Freeform: Shape 783">
              <a:extLst>
                <a:ext uri="{FF2B5EF4-FFF2-40B4-BE49-F238E27FC236}">
                  <a16:creationId xmlns:a16="http://schemas.microsoft.com/office/drawing/2014/main" id="{00E2E388-36F3-4A99-A93F-9E7688B3C35B}"/>
                </a:ext>
              </a:extLst>
            </p:cNvPr>
            <p:cNvSpPr/>
            <p:nvPr/>
          </p:nvSpPr>
          <p:spPr>
            <a:xfrm>
              <a:off x="6501652" y="4579188"/>
              <a:ext cx="2410" cy="16116"/>
            </a:xfrm>
            <a:custGeom>
              <a:avLst/>
              <a:gdLst>
                <a:gd name="connsiteX0" fmla="*/ 2410 w 2410"/>
                <a:gd name="connsiteY0" fmla="*/ 0 h 16116"/>
                <a:gd name="connsiteX1" fmla="*/ 0 w 2410"/>
                <a:gd name="connsiteY1" fmla="*/ 0 h 16116"/>
              </a:gdLst>
              <a:ahLst/>
              <a:cxnLst>
                <a:cxn ang="0">
                  <a:pos x="connsiteX0" y="connsiteY0"/>
                </a:cxn>
                <a:cxn ang="0">
                  <a:pos x="connsiteX1" y="connsiteY1"/>
                </a:cxn>
              </a:cxnLst>
              <a:rect l="l" t="t" r="r" b="b"/>
              <a:pathLst>
                <a:path w="2410" h="16116">
                  <a:moveTo>
                    <a:pt x="2410" y="0"/>
                  </a:moveTo>
                  <a:lnTo>
                    <a:pt x="0" y="0"/>
                  </a:lnTo>
                </a:path>
              </a:pathLst>
            </a:custGeom>
            <a:ln w="3614" cap="flat">
              <a:solidFill>
                <a:srgbClr val="000000"/>
              </a:solidFill>
              <a:prstDash val="solid"/>
              <a:miter/>
            </a:ln>
          </p:spPr>
          <p:txBody>
            <a:bodyPr rtlCol="0" anchor="ctr"/>
            <a:lstStyle/>
            <a:p>
              <a:endParaRPr lang="en-US" sz="1800" dirty="0"/>
            </a:p>
          </p:txBody>
        </p:sp>
      </p:grpSp>
      <p:grpSp>
        <p:nvGrpSpPr>
          <p:cNvPr id="785" name="Graphic 606">
            <a:extLst>
              <a:ext uri="{FF2B5EF4-FFF2-40B4-BE49-F238E27FC236}">
                <a16:creationId xmlns:a16="http://schemas.microsoft.com/office/drawing/2014/main" id="{6EB139AE-F098-4D53-82B5-DFBB6427920B}"/>
              </a:ext>
            </a:extLst>
          </p:cNvPr>
          <p:cNvGrpSpPr/>
          <p:nvPr/>
        </p:nvGrpSpPr>
        <p:grpSpPr>
          <a:xfrm>
            <a:off x="6289886" y="4638138"/>
            <a:ext cx="1251197" cy="12087"/>
            <a:chOff x="6501652" y="4905709"/>
            <a:chExt cx="1668263" cy="16116"/>
          </a:xfrm>
        </p:grpSpPr>
        <p:sp>
          <p:nvSpPr>
            <p:cNvPr id="786" name="Freeform: Shape 785">
              <a:extLst>
                <a:ext uri="{FF2B5EF4-FFF2-40B4-BE49-F238E27FC236}">
                  <a16:creationId xmlns:a16="http://schemas.microsoft.com/office/drawing/2014/main" id="{34787F2C-16F0-4966-89D4-38621DE98245}"/>
                </a:ext>
              </a:extLst>
            </p:cNvPr>
            <p:cNvSpPr/>
            <p:nvPr/>
          </p:nvSpPr>
          <p:spPr>
            <a:xfrm>
              <a:off x="8167506" y="4905709"/>
              <a:ext cx="2410" cy="16116"/>
            </a:xfrm>
            <a:custGeom>
              <a:avLst/>
              <a:gdLst>
                <a:gd name="connsiteX0" fmla="*/ 2410 w 2410"/>
                <a:gd name="connsiteY0" fmla="*/ 0 h 16116"/>
                <a:gd name="connsiteX1" fmla="*/ 0 w 2410"/>
                <a:gd name="connsiteY1" fmla="*/ 0 h 16116"/>
              </a:gdLst>
              <a:ahLst/>
              <a:cxnLst>
                <a:cxn ang="0">
                  <a:pos x="connsiteX0" y="connsiteY0"/>
                </a:cxn>
                <a:cxn ang="0">
                  <a:pos x="connsiteX1" y="connsiteY1"/>
                </a:cxn>
              </a:cxnLst>
              <a:rect l="l" t="t" r="r" b="b"/>
              <a:pathLst>
                <a:path w="2410" h="16116">
                  <a:moveTo>
                    <a:pt x="2410" y="0"/>
                  </a:moveTo>
                  <a:lnTo>
                    <a:pt x="0" y="0"/>
                  </a:lnTo>
                </a:path>
              </a:pathLst>
            </a:custGeom>
            <a:ln w="3614" cap="flat">
              <a:solidFill>
                <a:srgbClr val="000000"/>
              </a:solidFill>
              <a:prstDash val="solid"/>
              <a:miter/>
            </a:ln>
          </p:spPr>
          <p:txBody>
            <a:bodyPr rtlCol="0" anchor="ctr"/>
            <a:lstStyle/>
            <a:p>
              <a:endParaRPr lang="en-US" sz="1800" dirty="0"/>
            </a:p>
          </p:txBody>
        </p:sp>
        <p:sp>
          <p:nvSpPr>
            <p:cNvPr id="787" name="Freeform: Shape 786">
              <a:extLst>
                <a:ext uri="{FF2B5EF4-FFF2-40B4-BE49-F238E27FC236}">
                  <a16:creationId xmlns:a16="http://schemas.microsoft.com/office/drawing/2014/main" id="{916D8D92-83FD-4739-B886-713B1EB82BA8}"/>
                </a:ext>
              </a:extLst>
            </p:cNvPr>
            <p:cNvSpPr/>
            <p:nvPr/>
          </p:nvSpPr>
          <p:spPr>
            <a:xfrm>
              <a:off x="6506473" y="4905709"/>
              <a:ext cx="1656213" cy="16116"/>
            </a:xfrm>
            <a:custGeom>
              <a:avLst/>
              <a:gdLst>
                <a:gd name="connsiteX0" fmla="*/ 1656213 w 1656213"/>
                <a:gd name="connsiteY0" fmla="*/ 0 h 16116"/>
                <a:gd name="connsiteX1" fmla="*/ 0 w 1656213"/>
                <a:gd name="connsiteY1" fmla="*/ 0 h 16116"/>
              </a:gdLst>
              <a:ahLst/>
              <a:cxnLst>
                <a:cxn ang="0">
                  <a:pos x="connsiteX0" y="connsiteY0"/>
                </a:cxn>
                <a:cxn ang="0">
                  <a:pos x="connsiteX1" y="connsiteY1"/>
                </a:cxn>
              </a:cxnLst>
              <a:rect l="l" t="t" r="r" b="b"/>
              <a:pathLst>
                <a:path w="1656213" h="16116">
                  <a:moveTo>
                    <a:pt x="1656213" y="0"/>
                  </a:moveTo>
                  <a:lnTo>
                    <a:pt x="0" y="0"/>
                  </a:lnTo>
                </a:path>
              </a:pathLst>
            </a:custGeom>
            <a:ln w="3614" cap="flat">
              <a:solidFill>
                <a:srgbClr val="000000"/>
              </a:solidFill>
              <a:custDash>
                <a:ds d="22507" sp="22507"/>
              </a:custDash>
              <a:miter/>
            </a:ln>
          </p:spPr>
          <p:txBody>
            <a:bodyPr rtlCol="0" anchor="ctr"/>
            <a:lstStyle/>
            <a:p>
              <a:endParaRPr lang="en-US" sz="1800" dirty="0"/>
            </a:p>
          </p:txBody>
        </p:sp>
        <p:sp>
          <p:nvSpPr>
            <p:cNvPr id="788" name="Freeform: Shape 787">
              <a:extLst>
                <a:ext uri="{FF2B5EF4-FFF2-40B4-BE49-F238E27FC236}">
                  <a16:creationId xmlns:a16="http://schemas.microsoft.com/office/drawing/2014/main" id="{0AD4C7CA-4C65-4BF8-8AE7-F035144AF6A1}"/>
                </a:ext>
              </a:extLst>
            </p:cNvPr>
            <p:cNvSpPr/>
            <p:nvPr/>
          </p:nvSpPr>
          <p:spPr>
            <a:xfrm>
              <a:off x="6501652" y="4905709"/>
              <a:ext cx="2410" cy="16116"/>
            </a:xfrm>
            <a:custGeom>
              <a:avLst/>
              <a:gdLst>
                <a:gd name="connsiteX0" fmla="*/ 2410 w 2410"/>
                <a:gd name="connsiteY0" fmla="*/ 0 h 16116"/>
                <a:gd name="connsiteX1" fmla="*/ 0 w 2410"/>
                <a:gd name="connsiteY1" fmla="*/ 0 h 16116"/>
              </a:gdLst>
              <a:ahLst/>
              <a:cxnLst>
                <a:cxn ang="0">
                  <a:pos x="connsiteX0" y="connsiteY0"/>
                </a:cxn>
                <a:cxn ang="0">
                  <a:pos x="connsiteX1" y="connsiteY1"/>
                </a:cxn>
              </a:cxnLst>
              <a:rect l="l" t="t" r="r" b="b"/>
              <a:pathLst>
                <a:path w="2410" h="16116">
                  <a:moveTo>
                    <a:pt x="2410" y="0"/>
                  </a:moveTo>
                  <a:lnTo>
                    <a:pt x="0" y="0"/>
                  </a:lnTo>
                </a:path>
              </a:pathLst>
            </a:custGeom>
            <a:ln w="3614" cap="flat">
              <a:solidFill>
                <a:srgbClr val="000000"/>
              </a:solidFill>
              <a:prstDash val="solid"/>
              <a:miter/>
            </a:ln>
          </p:spPr>
          <p:txBody>
            <a:bodyPr rtlCol="0" anchor="ctr"/>
            <a:lstStyle/>
            <a:p>
              <a:endParaRPr lang="en-US" sz="1800" dirty="0"/>
            </a:p>
          </p:txBody>
        </p:sp>
      </p:grpSp>
      <p:sp>
        <p:nvSpPr>
          <p:cNvPr id="789" name="Freeform: Shape 788">
            <a:extLst>
              <a:ext uri="{FF2B5EF4-FFF2-40B4-BE49-F238E27FC236}">
                <a16:creationId xmlns:a16="http://schemas.microsoft.com/office/drawing/2014/main" id="{71C508EF-8564-4599-AE35-C51DAED308CC}"/>
              </a:ext>
            </a:extLst>
          </p:cNvPr>
          <p:cNvSpPr/>
          <p:nvPr/>
        </p:nvSpPr>
        <p:spPr>
          <a:xfrm>
            <a:off x="6289886" y="4491154"/>
            <a:ext cx="1251197" cy="12087"/>
          </a:xfrm>
          <a:custGeom>
            <a:avLst/>
            <a:gdLst>
              <a:gd name="connsiteX0" fmla="*/ 1668264 w 1668263"/>
              <a:gd name="connsiteY0" fmla="*/ 0 h 16116"/>
              <a:gd name="connsiteX1" fmla="*/ 0 w 1668263"/>
              <a:gd name="connsiteY1" fmla="*/ 0 h 16116"/>
            </a:gdLst>
            <a:ahLst/>
            <a:cxnLst>
              <a:cxn ang="0">
                <a:pos x="connsiteX0" y="connsiteY0"/>
              </a:cxn>
              <a:cxn ang="0">
                <a:pos x="connsiteX1" y="connsiteY1"/>
              </a:cxn>
            </a:cxnLst>
            <a:rect l="l" t="t" r="r" b="b"/>
            <a:pathLst>
              <a:path w="1668263" h="16116">
                <a:moveTo>
                  <a:pt x="1668264" y="0"/>
                </a:moveTo>
                <a:lnTo>
                  <a:pt x="0" y="0"/>
                </a:lnTo>
              </a:path>
            </a:pathLst>
          </a:custGeom>
          <a:ln w="3614" cap="flat">
            <a:solidFill>
              <a:srgbClr val="000000"/>
            </a:solidFill>
            <a:prstDash val="solid"/>
            <a:miter/>
          </a:ln>
        </p:spPr>
        <p:txBody>
          <a:bodyPr rtlCol="0" anchor="ctr"/>
          <a:lstStyle/>
          <a:p>
            <a:endParaRPr lang="en-US" sz="1800" dirty="0"/>
          </a:p>
        </p:txBody>
      </p:sp>
      <p:sp>
        <p:nvSpPr>
          <p:cNvPr id="790" name="Freeform: Shape 789">
            <a:extLst>
              <a:ext uri="{FF2B5EF4-FFF2-40B4-BE49-F238E27FC236}">
                <a16:creationId xmlns:a16="http://schemas.microsoft.com/office/drawing/2014/main" id="{62996BCD-E734-4569-BBCA-E2ABDDB84F77}"/>
              </a:ext>
            </a:extLst>
          </p:cNvPr>
          <p:cNvSpPr/>
          <p:nvPr/>
        </p:nvSpPr>
        <p:spPr>
          <a:xfrm>
            <a:off x="7533962" y="4769116"/>
            <a:ext cx="117975" cy="40613"/>
          </a:xfrm>
          <a:custGeom>
            <a:avLst/>
            <a:gdLst>
              <a:gd name="connsiteX0" fmla="*/ 0 w 157298"/>
              <a:gd name="connsiteY0" fmla="*/ 0 h 54151"/>
              <a:gd name="connsiteX1" fmla="*/ 157299 w 157298"/>
              <a:gd name="connsiteY1" fmla="*/ 0 h 54151"/>
              <a:gd name="connsiteX2" fmla="*/ 157299 w 157298"/>
              <a:gd name="connsiteY2" fmla="*/ 54151 h 54151"/>
              <a:gd name="connsiteX3" fmla="*/ 0 w 157298"/>
              <a:gd name="connsiteY3" fmla="*/ 54151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1"/>
                </a:lnTo>
                <a:lnTo>
                  <a:pt x="0" y="54151"/>
                </a:lnTo>
                <a:close/>
              </a:path>
            </a:pathLst>
          </a:custGeom>
          <a:noFill/>
          <a:ln w="16063" cap="flat">
            <a:noFill/>
            <a:prstDash val="solid"/>
            <a:miter/>
          </a:ln>
        </p:spPr>
        <p:txBody>
          <a:bodyPr rtlCol="0" anchor="ctr"/>
          <a:lstStyle/>
          <a:p>
            <a:endParaRPr lang="en-US" sz="1800" dirty="0"/>
          </a:p>
        </p:txBody>
      </p:sp>
      <p:sp>
        <p:nvSpPr>
          <p:cNvPr id="791" name="Freeform: Shape 790">
            <a:extLst>
              <a:ext uri="{FF2B5EF4-FFF2-40B4-BE49-F238E27FC236}">
                <a16:creationId xmlns:a16="http://schemas.microsoft.com/office/drawing/2014/main" id="{B5B75878-5446-4932-B4B5-3EEC86E44EF2}"/>
              </a:ext>
            </a:extLst>
          </p:cNvPr>
          <p:cNvSpPr/>
          <p:nvPr/>
        </p:nvSpPr>
        <p:spPr>
          <a:xfrm>
            <a:off x="7533962" y="4672055"/>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1800" dirty="0"/>
          </a:p>
        </p:txBody>
      </p:sp>
      <p:sp>
        <p:nvSpPr>
          <p:cNvPr id="792" name="Freeform: Shape 791">
            <a:extLst>
              <a:ext uri="{FF2B5EF4-FFF2-40B4-BE49-F238E27FC236}">
                <a16:creationId xmlns:a16="http://schemas.microsoft.com/office/drawing/2014/main" id="{CD2ACE17-39FF-4D4E-82ED-F1CD7A5DF91D}"/>
              </a:ext>
            </a:extLst>
          </p:cNvPr>
          <p:cNvSpPr/>
          <p:nvPr/>
        </p:nvSpPr>
        <p:spPr>
          <a:xfrm>
            <a:off x="7533962" y="4574992"/>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1800" dirty="0"/>
          </a:p>
        </p:txBody>
      </p:sp>
      <p:sp>
        <p:nvSpPr>
          <p:cNvPr id="793" name="Freeform: Shape 792">
            <a:extLst>
              <a:ext uri="{FF2B5EF4-FFF2-40B4-BE49-F238E27FC236}">
                <a16:creationId xmlns:a16="http://schemas.microsoft.com/office/drawing/2014/main" id="{0346AB01-BC99-4EE3-87CB-2D057950B4AB}"/>
              </a:ext>
            </a:extLst>
          </p:cNvPr>
          <p:cNvSpPr/>
          <p:nvPr/>
        </p:nvSpPr>
        <p:spPr>
          <a:xfrm>
            <a:off x="7533962" y="4477931"/>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1800" dirty="0"/>
          </a:p>
        </p:txBody>
      </p:sp>
      <p:sp>
        <p:nvSpPr>
          <p:cNvPr id="794" name="Freeform: Shape 793">
            <a:extLst>
              <a:ext uri="{FF2B5EF4-FFF2-40B4-BE49-F238E27FC236}">
                <a16:creationId xmlns:a16="http://schemas.microsoft.com/office/drawing/2014/main" id="{39787864-2218-4C74-84B0-B8B5F1BBA77E}"/>
              </a:ext>
            </a:extLst>
          </p:cNvPr>
          <p:cNvSpPr/>
          <p:nvPr/>
        </p:nvSpPr>
        <p:spPr>
          <a:xfrm>
            <a:off x="7533962" y="4380868"/>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1800" dirty="0"/>
          </a:p>
        </p:txBody>
      </p:sp>
      <p:sp>
        <p:nvSpPr>
          <p:cNvPr id="795" name="Freeform: Shape 794">
            <a:extLst>
              <a:ext uri="{FF2B5EF4-FFF2-40B4-BE49-F238E27FC236}">
                <a16:creationId xmlns:a16="http://schemas.microsoft.com/office/drawing/2014/main" id="{BCD59A23-9199-432D-A43A-F10F8DB5C418}"/>
              </a:ext>
            </a:extLst>
          </p:cNvPr>
          <p:cNvSpPr/>
          <p:nvPr/>
        </p:nvSpPr>
        <p:spPr>
          <a:xfrm>
            <a:off x="7533962" y="4283807"/>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1800" dirty="0"/>
          </a:p>
        </p:txBody>
      </p:sp>
      <p:sp>
        <p:nvSpPr>
          <p:cNvPr id="796" name="Freeform: Shape 795">
            <a:extLst>
              <a:ext uri="{FF2B5EF4-FFF2-40B4-BE49-F238E27FC236}">
                <a16:creationId xmlns:a16="http://schemas.microsoft.com/office/drawing/2014/main" id="{557D67C3-FF5D-4B40-BEB7-D7398A24ADF9}"/>
              </a:ext>
            </a:extLst>
          </p:cNvPr>
          <p:cNvSpPr/>
          <p:nvPr/>
        </p:nvSpPr>
        <p:spPr>
          <a:xfrm>
            <a:off x="7533962" y="4186746"/>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1800" dirty="0"/>
          </a:p>
        </p:txBody>
      </p:sp>
      <p:sp>
        <p:nvSpPr>
          <p:cNvPr id="797" name="Freeform: Shape 796">
            <a:extLst>
              <a:ext uri="{FF2B5EF4-FFF2-40B4-BE49-F238E27FC236}">
                <a16:creationId xmlns:a16="http://schemas.microsoft.com/office/drawing/2014/main" id="{08550FCA-B23C-4242-A6F8-6C3227A9C114}"/>
              </a:ext>
            </a:extLst>
          </p:cNvPr>
          <p:cNvSpPr/>
          <p:nvPr/>
        </p:nvSpPr>
        <p:spPr>
          <a:xfrm>
            <a:off x="7533962" y="4089684"/>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1800" dirty="0"/>
          </a:p>
        </p:txBody>
      </p:sp>
      <p:sp>
        <p:nvSpPr>
          <p:cNvPr id="798" name="Freeform: Shape 797">
            <a:extLst>
              <a:ext uri="{FF2B5EF4-FFF2-40B4-BE49-F238E27FC236}">
                <a16:creationId xmlns:a16="http://schemas.microsoft.com/office/drawing/2014/main" id="{74B27FC1-9741-46C9-A6D8-D54CAA9D334F}"/>
              </a:ext>
            </a:extLst>
          </p:cNvPr>
          <p:cNvSpPr/>
          <p:nvPr/>
        </p:nvSpPr>
        <p:spPr>
          <a:xfrm>
            <a:off x="7533962" y="3992743"/>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1800" dirty="0"/>
          </a:p>
        </p:txBody>
      </p:sp>
      <p:sp>
        <p:nvSpPr>
          <p:cNvPr id="799" name="TextBox 798">
            <a:extLst>
              <a:ext uri="{FF2B5EF4-FFF2-40B4-BE49-F238E27FC236}">
                <a16:creationId xmlns:a16="http://schemas.microsoft.com/office/drawing/2014/main" id="{428D8555-E73B-4266-969F-61269FBD26F1}"/>
              </a:ext>
            </a:extLst>
          </p:cNvPr>
          <p:cNvSpPr txBox="1"/>
          <p:nvPr/>
        </p:nvSpPr>
        <p:spPr>
          <a:xfrm rot="16200000">
            <a:off x="5393601" y="4298569"/>
            <a:ext cx="1141867" cy="276999"/>
          </a:xfrm>
          <a:prstGeom prst="rect">
            <a:avLst/>
          </a:prstGeom>
          <a:noFill/>
        </p:spPr>
        <p:txBody>
          <a:bodyPr wrap="square" lIns="0" tIns="0" rIns="0" bIns="0" rtlCol="0">
            <a:spAutoFit/>
          </a:bodyPr>
          <a:lstStyle/>
          <a:p>
            <a:pPr>
              <a:spcAft>
                <a:spcPts val="225"/>
              </a:spcAft>
              <a:buClr>
                <a:schemeClr val="tx2"/>
              </a:buClr>
            </a:pPr>
            <a:r>
              <a:rPr lang="en-US" sz="900" b="1" dirty="0">
                <a:solidFill>
                  <a:srgbClr val="000000"/>
                </a:solidFill>
                <a:latin typeface="Arial" panose="020B0604020202020204" pitchFamily="34" charset="0"/>
                <a:cs typeface="Arial" panose="020B0604020202020204" pitchFamily="34" charset="0"/>
                <a:sym typeface="Arial"/>
                <a:rtl val="0"/>
              </a:rPr>
              <a:t>Best change in SOD over time, %</a:t>
            </a:r>
          </a:p>
        </p:txBody>
      </p:sp>
      <p:sp>
        <p:nvSpPr>
          <p:cNvPr id="800" name="正方形/長方形 192">
            <a:extLst>
              <a:ext uri="{FF2B5EF4-FFF2-40B4-BE49-F238E27FC236}">
                <a16:creationId xmlns:a16="http://schemas.microsoft.com/office/drawing/2014/main" id="{AD38B154-7A18-4E8A-BC5D-883C4027B84B}"/>
              </a:ext>
            </a:extLst>
          </p:cNvPr>
          <p:cNvSpPr/>
          <p:nvPr/>
        </p:nvSpPr>
        <p:spPr>
          <a:xfrm>
            <a:off x="6895870" y="4091844"/>
            <a:ext cx="718983" cy="277512"/>
          </a:xfrm>
          <a:prstGeom prst="rect">
            <a:avLst/>
          </a:prstGeom>
        </p:spPr>
        <p:txBody>
          <a:bodyPr wrap="square" lIns="0" tIns="0" rIns="0" bIns="0">
            <a:spAutoFit/>
          </a:bodyPr>
          <a:lstStyle/>
          <a:p>
            <a:pPr defTabSz="457178">
              <a:tabLst>
                <a:tab pos="196840" algn="l"/>
              </a:tabLst>
            </a:pPr>
            <a:endParaRPr lang="en-US" altLang="ja-JP" sz="451" dirty="0">
              <a:solidFill>
                <a:srgbClr val="7A895D"/>
              </a:solidFill>
              <a:latin typeface="Arial" panose="020B0604020202020204" pitchFamily="34" charset="0"/>
              <a:ea typeface="ＭＳ Ｐゴシック" panose="020B0600070205080204" pitchFamily="34" charset="-128"/>
              <a:cs typeface="Arial" panose="020B0604020202020204" pitchFamily="34" charset="0"/>
            </a:endParaRPr>
          </a:p>
          <a:p>
            <a:pPr defTabSz="457178">
              <a:tabLst>
                <a:tab pos="196840" algn="l"/>
              </a:tabLst>
            </a:pPr>
            <a:r>
              <a:rPr lang="ja-JP" altLang="en-US" sz="451" dirty="0">
                <a:solidFill>
                  <a:srgbClr val="7A895D"/>
                </a:solidFill>
                <a:latin typeface="Arial" panose="020B0604020202020204" pitchFamily="34" charset="0"/>
                <a:ea typeface="ＭＳ Ｐゴシック" panose="020B0600070205080204" pitchFamily="34" charset="-128"/>
                <a:cs typeface="Arial" panose="020B0604020202020204" pitchFamily="34" charset="0"/>
              </a:rPr>
              <a:t>■</a:t>
            </a:r>
            <a:r>
              <a:rPr lang="ja-JP" altLang="en-US" sz="451" dirty="0">
                <a:solidFill>
                  <a:srgbClr val="00B0F0"/>
                </a:solidFill>
                <a:latin typeface="Arial" panose="020B0604020202020204" pitchFamily="34" charset="0"/>
                <a:ea typeface="ＭＳ Ｐゴシック" panose="020B0600070205080204" pitchFamily="34" charset="-128"/>
                <a:cs typeface="Arial" panose="020B0604020202020204" pitchFamily="34" charset="0"/>
              </a:rPr>
              <a:t> </a:t>
            </a:r>
            <a:r>
              <a:rPr lang="en-US" altLang="ja-JP" sz="45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Ongoing</a:t>
            </a:r>
            <a:endParaRPr lang="en-US" altLang="ja-JP" sz="451" dirty="0">
              <a:solidFill>
                <a:srgbClr val="009900"/>
              </a:solidFill>
              <a:latin typeface="Arial" panose="020B0604020202020204" pitchFamily="34" charset="0"/>
              <a:ea typeface="ＭＳ Ｐゴシック" panose="020B0600070205080204" pitchFamily="34" charset="-128"/>
              <a:cs typeface="Arial" panose="020B0604020202020204" pitchFamily="34" charset="0"/>
            </a:endParaRPr>
          </a:p>
          <a:p>
            <a:pPr defTabSz="457178">
              <a:tabLst>
                <a:tab pos="196840" algn="l"/>
              </a:tabLst>
            </a:pPr>
            <a:r>
              <a:rPr lang="ja-JP" altLang="en-US" sz="451" dirty="0">
                <a:solidFill>
                  <a:srgbClr val="BCD000"/>
                </a:solidFill>
                <a:latin typeface="Arial" panose="020B0604020202020204" pitchFamily="34" charset="0"/>
                <a:ea typeface="ＭＳ Ｐゴシック" panose="020B0600070205080204" pitchFamily="34" charset="-128"/>
                <a:cs typeface="Arial" panose="020B0604020202020204" pitchFamily="34" charset="0"/>
              </a:rPr>
              <a:t>■</a:t>
            </a:r>
            <a:r>
              <a:rPr lang="ja-JP" altLang="en-US" sz="45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r>
              <a:rPr lang="en-US" altLang="ja-JP" sz="45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Discontinued</a:t>
            </a:r>
          </a:p>
          <a:p>
            <a:pPr defTabSz="457178">
              <a:tabLst>
                <a:tab pos="196840" algn="l"/>
              </a:tabLst>
            </a:pPr>
            <a:endParaRPr lang="en-US" altLang="ja-JP" sz="45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815" name="Graphic 3">
            <a:extLst>
              <a:ext uri="{FF2B5EF4-FFF2-40B4-BE49-F238E27FC236}">
                <a16:creationId xmlns:a16="http://schemas.microsoft.com/office/drawing/2014/main" id="{BF841149-102B-4FD0-A0C2-4390B35CB5E6}"/>
              </a:ext>
            </a:extLst>
          </p:cNvPr>
          <p:cNvGrpSpPr/>
          <p:nvPr/>
        </p:nvGrpSpPr>
        <p:grpSpPr>
          <a:xfrm>
            <a:off x="7738558" y="4486788"/>
            <a:ext cx="1192868" cy="383243"/>
            <a:chOff x="8365446" y="4704304"/>
            <a:chExt cx="1590490" cy="510991"/>
          </a:xfrm>
          <a:noFill/>
        </p:grpSpPr>
        <p:sp>
          <p:nvSpPr>
            <p:cNvPr id="901" name="Freeform: Shape 900">
              <a:extLst>
                <a:ext uri="{FF2B5EF4-FFF2-40B4-BE49-F238E27FC236}">
                  <a16:creationId xmlns:a16="http://schemas.microsoft.com/office/drawing/2014/main" id="{83882C0B-C8D4-433F-942B-A0AF93F1C9FE}"/>
                </a:ext>
              </a:extLst>
            </p:cNvPr>
            <p:cNvSpPr/>
            <p:nvPr/>
          </p:nvSpPr>
          <p:spPr>
            <a:xfrm>
              <a:off x="8368028" y="4708530"/>
              <a:ext cx="796213" cy="399090"/>
            </a:xfrm>
            <a:custGeom>
              <a:avLst/>
              <a:gdLst>
                <a:gd name="connsiteX0" fmla="*/ 510526 w 796213"/>
                <a:gd name="connsiteY0" fmla="*/ 373397 h 399090"/>
                <a:gd name="connsiteX1" fmla="*/ 437086 w 796213"/>
                <a:gd name="connsiteY1" fmla="*/ 399091 h 399090"/>
                <a:gd name="connsiteX2" fmla="*/ 250340 w 796213"/>
                <a:gd name="connsiteY2" fmla="*/ 323532 h 399090"/>
                <a:gd name="connsiteX3" fmla="*/ 143005 w 796213"/>
                <a:gd name="connsiteY3" fmla="*/ 294120 h 399090"/>
                <a:gd name="connsiteX4" fmla="*/ 80057 w 796213"/>
                <a:gd name="connsiteY4" fmla="*/ 233775 h 399090"/>
                <a:gd name="connsiteX5" fmla="*/ 0 w 796213"/>
                <a:gd name="connsiteY5" fmla="*/ 2874 h 399090"/>
                <a:gd name="connsiteX6" fmla="*/ 4358 w 796213"/>
                <a:gd name="connsiteY6" fmla="*/ 0 h 399090"/>
                <a:gd name="connsiteX7" fmla="*/ 86836 w 796213"/>
                <a:gd name="connsiteY7" fmla="*/ 29750 h 399090"/>
                <a:gd name="connsiteX8" fmla="*/ 259702 w 796213"/>
                <a:gd name="connsiteY8" fmla="*/ 128804 h 399090"/>
                <a:gd name="connsiteX9" fmla="*/ 343794 w 796213"/>
                <a:gd name="connsiteY9" fmla="*/ 96519 h 399090"/>
                <a:gd name="connsiteX10" fmla="*/ 433374 w 796213"/>
                <a:gd name="connsiteY10" fmla="*/ 146891 h 399090"/>
                <a:gd name="connsiteX11" fmla="*/ 513108 w 796213"/>
                <a:gd name="connsiteY11" fmla="*/ 140975 h 399090"/>
                <a:gd name="connsiteX12" fmla="*/ 605916 w 796213"/>
                <a:gd name="connsiteY12" fmla="*/ 167682 h 399090"/>
                <a:gd name="connsiteX13" fmla="*/ 796214 w 796213"/>
                <a:gd name="connsiteY13" fmla="*/ 211293 h 39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6213" h="399090">
                  <a:moveTo>
                    <a:pt x="510526" y="373397"/>
                  </a:moveTo>
                  <a:lnTo>
                    <a:pt x="437086" y="399091"/>
                  </a:lnTo>
                  <a:lnTo>
                    <a:pt x="250340" y="323532"/>
                  </a:lnTo>
                  <a:lnTo>
                    <a:pt x="143005" y="294120"/>
                  </a:lnTo>
                  <a:lnTo>
                    <a:pt x="80057" y="233775"/>
                  </a:lnTo>
                  <a:lnTo>
                    <a:pt x="0" y="2874"/>
                  </a:lnTo>
                  <a:lnTo>
                    <a:pt x="4358" y="0"/>
                  </a:lnTo>
                  <a:lnTo>
                    <a:pt x="86836" y="29750"/>
                  </a:lnTo>
                  <a:lnTo>
                    <a:pt x="259702" y="128804"/>
                  </a:lnTo>
                  <a:lnTo>
                    <a:pt x="343794" y="96519"/>
                  </a:lnTo>
                  <a:lnTo>
                    <a:pt x="433374" y="146891"/>
                  </a:lnTo>
                  <a:lnTo>
                    <a:pt x="513108" y="140975"/>
                  </a:lnTo>
                  <a:lnTo>
                    <a:pt x="605916" y="167682"/>
                  </a:lnTo>
                  <a:lnTo>
                    <a:pt x="796214" y="211293"/>
                  </a:lnTo>
                </a:path>
              </a:pathLst>
            </a:custGeom>
            <a:noFill/>
            <a:ln w="12700" cap="flat">
              <a:solidFill>
                <a:srgbClr val="5EBECA"/>
              </a:solidFill>
              <a:prstDash val="solid"/>
              <a:miter/>
            </a:ln>
          </p:spPr>
          <p:txBody>
            <a:bodyPr rtlCol="0" anchor="ctr"/>
            <a:lstStyle/>
            <a:p>
              <a:endParaRPr lang="en-US" sz="1800" dirty="0">
                <a:solidFill>
                  <a:srgbClr val="97D5DD"/>
                </a:solidFill>
              </a:endParaRPr>
            </a:p>
          </p:txBody>
        </p:sp>
        <p:sp>
          <p:nvSpPr>
            <p:cNvPr id="902" name="Freeform: Shape 901">
              <a:extLst>
                <a:ext uri="{FF2B5EF4-FFF2-40B4-BE49-F238E27FC236}">
                  <a16:creationId xmlns:a16="http://schemas.microsoft.com/office/drawing/2014/main" id="{273E0178-6E15-4C7B-BE3A-0034F5CB245E}"/>
                </a:ext>
              </a:extLst>
            </p:cNvPr>
            <p:cNvSpPr/>
            <p:nvPr/>
          </p:nvSpPr>
          <p:spPr>
            <a:xfrm>
              <a:off x="8365446" y="4706670"/>
              <a:ext cx="422882" cy="419374"/>
            </a:xfrm>
            <a:custGeom>
              <a:avLst/>
              <a:gdLst>
                <a:gd name="connsiteX0" fmla="*/ 422883 w 422882"/>
                <a:gd name="connsiteY0" fmla="*/ 354804 h 419374"/>
                <a:gd name="connsiteX1" fmla="*/ 334755 w 422882"/>
                <a:gd name="connsiteY1" fmla="*/ 419375 h 419374"/>
                <a:gd name="connsiteX2" fmla="*/ 261800 w 422882"/>
                <a:gd name="connsiteY2" fmla="*/ 419375 h 419374"/>
                <a:gd name="connsiteX3" fmla="*/ 248565 w 422882"/>
                <a:gd name="connsiteY3" fmla="*/ 419375 h 419374"/>
                <a:gd name="connsiteX4" fmla="*/ 176416 w 422882"/>
                <a:gd name="connsiteY4" fmla="*/ 353113 h 419374"/>
                <a:gd name="connsiteX5" fmla="*/ 73117 w 422882"/>
                <a:gd name="connsiteY5" fmla="*/ 320320 h 419374"/>
                <a:gd name="connsiteX6" fmla="*/ 0 w 422882"/>
                <a:gd name="connsiteY6" fmla="*/ 0 h 419374"/>
                <a:gd name="connsiteX7" fmla="*/ 83608 w 422882"/>
                <a:gd name="connsiteY7" fmla="*/ 279076 h 419374"/>
                <a:gd name="connsiteX8" fmla="*/ 134935 w 422882"/>
                <a:gd name="connsiteY8" fmla="*/ 292092 h 419374"/>
                <a:gd name="connsiteX9" fmla="*/ 162213 w 422882"/>
                <a:gd name="connsiteY9" fmla="*/ 310517 h 419374"/>
                <a:gd name="connsiteX10" fmla="*/ 173995 w 422882"/>
                <a:gd name="connsiteY10" fmla="*/ 318292 h 419374"/>
                <a:gd name="connsiteX11" fmla="*/ 257765 w 422882"/>
                <a:gd name="connsiteY11" fmla="*/ 413966 h 41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882" h="419374">
                  <a:moveTo>
                    <a:pt x="422883" y="354804"/>
                  </a:moveTo>
                  <a:lnTo>
                    <a:pt x="334755" y="419375"/>
                  </a:lnTo>
                  <a:lnTo>
                    <a:pt x="261800" y="419375"/>
                  </a:lnTo>
                  <a:lnTo>
                    <a:pt x="248565" y="419375"/>
                  </a:lnTo>
                  <a:lnTo>
                    <a:pt x="176416" y="353113"/>
                  </a:lnTo>
                  <a:lnTo>
                    <a:pt x="73117" y="320320"/>
                  </a:lnTo>
                  <a:lnTo>
                    <a:pt x="0" y="0"/>
                  </a:lnTo>
                  <a:lnTo>
                    <a:pt x="83608" y="279076"/>
                  </a:lnTo>
                  <a:lnTo>
                    <a:pt x="134935" y="292092"/>
                  </a:lnTo>
                  <a:lnTo>
                    <a:pt x="162213" y="310517"/>
                  </a:lnTo>
                  <a:lnTo>
                    <a:pt x="173995" y="318292"/>
                  </a:lnTo>
                  <a:lnTo>
                    <a:pt x="257765" y="413966"/>
                  </a:lnTo>
                </a:path>
              </a:pathLst>
            </a:custGeom>
            <a:noFill/>
            <a:ln w="12700" cap="flat">
              <a:solidFill>
                <a:srgbClr val="5EBECA"/>
              </a:solidFill>
              <a:prstDash val="solid"/>
              <a:miter/>
            </a:ln>
          </p:spPr>
          <p:txBody>
            <a:bodyPr rtlCol="0" anchor="ctr"/>
            <a:lstStyle/>
            <a:p>
              <a:endParaRPr lang="en-US" sz="1800" dirty="0">
                <a:solidFill>
                  <a:srgbClr val="97D5DD"/>
                </a:solidFill>
              </a:endParaRPr>
            </a:p>
          </p:txBody>
        </p:sp>
        <p:sp>
          <p:nvSpPr>
            <p:cNvPr id="903" name="Freeform: Shape 902">
              <a:extLst>
                <a:ext uri="{FF2B5EF4-FFF2-40B4-BE49-F238E27FC236}">
                  <a16:creationId xmlns:a16="http://schemas.microsoft.com/office/drawing/2014/main" id="{DA6ABE96-0704-434B-9AC8-A92DA18EA2CF}"/>
                </a:ext>
              </a:extLst>
            </p:cNvPr>
            <p:cNvSpPr/>
            <p:nvPr/>
          </p:nvSpPr>
          <p:spPr>
            <a:xfrm>
              <a:off x="8368028" y="4704304"/>
              <a:ext cx="351864" cy="471268"/>
            </a:xfrm>
            <a:custGeom>
              <a:avLst/>
              <a:gdLst>
                <a:gd name="connsiteX0" fmla="*/ 351864 w 351864"/>
                <a:gd name="connsiteY0" fmla="*/ 471268 h 471268"/>
                <a:gd name="connsiteX1" fmla="*/ 259702 w 351864"/>
                <a:gd name="connsiteY1" fmla="*/ 433574 h 471268"/>
                <a:gd name="connsiteX2" fmla="*/ 176739 w 351864"/>
                <a:gd name="connsiteY2" fmla="*/ 436954 h 471268"/>
                <a:gd name="connsiteX3" fmla="*/ 85384 w 351864"/>
                <a:gd name="connsiteY3" fmla="*/ 353282 h 471268"/>
                <a:gd name="connsiteX4" fmla="*/ 0 w 351864"/>
                <a:gd name="connsiteY4" fmla="*/ 0 h 471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864" h="471268">
                  <a:moveTo>
                    <a:pt x="351864" y="471268"/>
                  </a:moveTo>
                  <a:lnTo>
                    <a:pt x="259702" y="433574"/>
                  </a:lnTo>
                  <a:lnTo>
                    <a:pt x="176739" y="436954"/>
                  </a:lnTo>
                  <a:lnTo>
                    <a:pt x="85384" y="353282"/>
                  </a:lnTo>
                  <a:lnTo>
                    <a:pt x="0" y="0"/>
                  </a:lnTo>
                </a:path>
              </a:pathLst>
            </a:custGeom>
            <a:noFill/>
            <a:ln w="12700" cap="flat">
              <a:solidFill>
                <a:srgbClr val="5EBECA"/>
              </a:solidFill>
              <a:prstDash val="solid"/>
              <a:miter/>
            </a:ln>
          </p:spPr>
          <p:txBody>
            <a:bodyPr rtlCol="0" anchor="ctr"/>
            <a:lstStyle/>
            <a:p>
              <a:endParaRPr lang="en-US" sz="1800" dirty="0">
                <a:solidFill>
                  <a:srgbClr val="97D5DD"/>
                </a:solidFill>
              </a:endParaRPr>
            </a:p>
          </p:txBody>
        </p:sp>
        <p:sp>
          <p:nvSpPr>
            <p:cNvPr id="904" name="Freeform: Shape 903">
              <a:extLst>
                <a:ext uri="{FF2B5EF4-FFF2-40B4-BE49-F238E27FC236}">
                  <a16:creationId xmlns:a16="http://schemas.microsoft.com/office/drawing/2014/main" id="{6A69E82D-8A4B-4F13-8A8D-256505AD7823}"/>
                </a:ext>
              </a:extLst>
            </p:cNvPr>
            <p:cNvSpPr/>
            <p:nvPr/>
          </p:nvSpPr>
          <p:spPr>
            <a:xfrm>
              <a:off x="8614656" y="5123003"/>
              <a:ext cx="1341280" cy="92292"/>
            </a:xfrm>
            <a:custGeom>
              <a:avLst/>
              <a:gdLst>
                <a:gd name="connsiteX0" fmla="*/ 1341280 w 1341280"/>
                <a:gd name="connsiteY0" fmla="*/ 65416 h 92292"/>
                <a:gd name="connsiteX1" fmla="*/ 1153243 w 1341280"/>
                <a:gd name="connsiteY1" fmla="*/ 92293 h 92292"/>
                <a:gd name="connsiteX2" fmla="*/ 989416 w 1341280"/>
                <a:gd name="connsiteY2" fmla="*/ 73361 h 92292"/>
                <a:gd name="connsiteX3" fmla="*/ 793147 w 1341280"/>
                <a:gd name="connsiteY3" fmla="*/ 73361 h 92292"/>
                <a:gd name="connsiteX4" fmla="*/ 624478 w 1341280"/>
                <a:gd name="connsiteY4" fmla="*/ 63726 h 92292"/>
                <a:gd name="connsiteX5" fmla="*/ 439185 w 1341280"/>
                <a:gd name="connsiteY5" fmla="*/ 37526 h 92292"/>
                <a:gd name="connsiteX6" fmla="*/ 287625 w 1341280"/>
                <a:gd name="connsiteY6" fmla="*/ 1014 h 92292"/>
                <a:gd name="connsiteX7" fmla="*/ 197560 w 1341280"/>
                <a:gd name="connsiteY7" fmla="*/ 9128 h 92292"/>
                <a:gd name="connsiteX8" fmla="*/ 107819 w 1341280"/>
                <a:gd name="connsiteY8" fmla="*/ 0 h 92292"/>
                <a:gd name="connsiteX9" fmla="*/ 0 w 1341280"/>
                <a:gd name="connsiteY9" fmla="*/ 338 h 9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1280" h="92292">
                  <a:moveTo>
                    <a:pt x="1341280" y="65416"/>
                  </a:moveTo>
                  <a:lnTo>
                    <a:pt x="1153243" y="92293"/>
                  </a:lnTo>
                  <a:lnTo>
                    <a:pt x="989416" y="73361"/>
                  </a:lnTo>
                  <a:lnTo>
                    <a:pt x="793147" y="73361"/>
                  </a:lnTo>
                  <a:lnTo>
                    <a:pt x="624478" y="63726"/>
                  </a:lnTo>
                  <a:lnTo>
                    <a:pt x="439185" y="37526"/>
                  </a:lnTo>
                  <a:lnTo>
                    <a:pt x="287625" y="1014"/>
                  </a:lnTo>
                  <a:lnTo>
                    <a:pt x="197560" y="9128"/>
                  </a:lnTo>
                  <a:lnTo>
                    <a:pt x="107819" y="0"/>
                  </a:lnTo>
                  <a:lnTo>
                    <a:pt x="0" y="338"/>
                  </a:lnTo>
                </a:path>
              </a:pathLst>
            </a:custGeom>
            <a:noFill/>
            <a:ln w="12700" cap="flat">
              <a:solidFill>
                <a:srgbClr val="5EBECA"/>
              </a:solidFill>
              <a:prstDash val="solid"/>
              <a:miter/>
            </a:ln>
          </p:spPr>
          <p:txBody>
            <a:bodyPr rtlCol="0" anchor="ctr"/>
            <a:lstStyle/>
            <a:p>
              <a:endParaRPr lang="en-US" sz="1800" dirty="0">
                <a:solidFill>
                  <a:srgbClr val="97D5DD"/>
                </a:solidFill>
              </a:endParaRPr>
            </a:p>
          </p:txBody>
        </p:sp>
      </p:grpSp>
      <p:grpSp>
        <p:nvGrpSpPr>
          <p:cNvPr id="816" name="Graphic 3">
            <a:extLst>
              <a:ext uri="{FF2B5EF4-FFF2-40B4-BE49-F238E27FC236}">
                <a16:creationId xmlns:a16="http://schemas.microsoft.com/office/drawing/2014/main" id="{02E0A9E3-E09A-4762-8D68-27B5F0052036}"/>
              </a:ext>
            </a:extLst>
          </p:cNvPr>
          <p:cNvGrpSpPr/>
          <p:nvPr/>
        </p:nvGrpSpPr>
        <p:grpSpPr>
          <a:xfrm>
            <a:off x="7735170" y="4140749"/>
            <a:ext cx="825831" cy="829748"/>
            <a:chOff x="8360927" y="4246728"/>
            <a:chExt cx="1101108" cy="1106331"/>
          </a:xfrm>
          <a:noFill/>
        </p:grpSpPr>
        <p:sp>
          <p:nvSpPr>
            <p:cNvPr id="868" name="Freeform: Shape 867">
              <a:extLst>
                <a:ext uri="{FF2B5EF4-FFF2-40B4-BE49-F238E27FC236}">
                  <a16:creationId xmlns:a16="http://schemas.microsoft.com/office/drawing/2014/main" id="{E4AF55C8-24B6-47A1-A186-AEF75F9F21E7}"/>
                </a:ext>
              </a:extLst>
            </p:cNvPr>
            <p:cNvSpPr/>
            <p:nvPr/>
          </p:nvSpPr>
          <p:spPr>
            <a:xfrm>
              <a:off x="8364155" y="4703966"/>
              <a:ext cx="751020" cy="649092"/>
            </a:xfrm>
            <a:custGeom>
              <a:avLst/>
              <a:gdLst>
                <a:gd name="connsiteX0" fmla="*/ 751020 w 751020"/>
                <a:gd name="connsiteY0" fmla="*/ 649093 h 649092"/>
                <a:gd name="connsiteX1" fmla="*/ 262284 w 751020"/>
                <a:gd name="connsiteY1" fmla="*/ 649093 h 649092"/>
                <a:gd name="connsiteX2" fmla="*/ 175448 w 751020"/>
                <a:gd name="connsiteY2" fmla="*/ 480227 h 649092"/>
                <a:gd name="connsiteX3" fmla="*/ 87320 w 751020"/>
                <a:gd name="connsiteY3" fmla="*/ 421403 h 649092"/>
                <a:gd name="connsiteX4" fmla="*/ 21628 w 751020"/>
                <a:gd name="connsiteY4" fmla="*/ 100576 h 649092"/>
                <a:gd name="connsiteX5" fmla="*/ 0 w 751020"/>
                <a:gd name="connsiteY5" fmla="*/ 0 h 64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020" h="649092">
                  <a:moveTo>
                    <a:pt x="751020" y="649093"/>
                  </a:moveTo>
                  <a:lnTo>
                    <a:pt x="262284" y="649093"/>
                  </a:lnTo>
                  <a:lnTo>
                    <a:pt x="175448" y="480227"/>
                  </a:lnTo>
                  <a:lnTo>
                    <a:pt x="87320" y="421403"/>
                  </a:lnTo>
                  <a:lnTo>
                    <a:pt x="21628" y="100576"/>
                  </a:lnTo>
                  <a:lnTo>
                    <a:pt x="0" y="0"/>
                  </a:lnTo>
                </a:path>
              </a:pathLst>
            </a:custGeom>
            <a:noFill/>
            <a:ln w="12700" cap="flat">
              <a:solidFill>
                <a:srgbClr val="29717B"/>
              </a:solidFill>
              <a:prstDash val="solid"/>
              <a:miter/>
            </a:ln>
          </p:spPr>
          <p:txBody>
            <a:bodyPr rtlCol="0" anchor="ctr"/>
            <a:lstStyle/>
            <a:p>
              <a:endParaRPr lang="en-US" sz="1800" dirty="0"/>
            </a:p>
          </p:txBody>
        </p:sp>
        <p:sp>
          <p:nvSpPr>
            <p:cNvPr id="869" name="Freeform: Shape 868">
              <a:extLst>
                <a:ext uri="{FF2B5EF4-FFF2-40B4-BE49-F238E27FC236}">
                  <a16:creationId xmlns:a16="http://schemas.microsoft.com/office/drawing/2014/main" id="{3A9B06A1-1665-424F-87FC-FAFCA357E159}"/>
                </a:ext>
              </a:extLst>
            </p:cNvPr>
            <p:cNvSpPr/>
            <p:nvPr/>
          </p:nvSpPr>
          <p:spPr>
            <a:xfrm>
              <a:off x="8364155" y="4247066"/>
              <a:ext cx="96036" cy="454702"/>
            </a:xfrm>
            <a:custGeom>
              <a:avLst/>
              <a:gdLst>
                <a:gd name="connsiteX0" fmla="*/ 0 w 96036"/>
                <a:gd name="connsiteY0" fmla="*/ 454703 h 454702"/>
                <a:gd name="connsiteX1" fmla="*/ 61334 w 96036"/>
                <a:gd name="connsiteY1" fmla="*/ 162442 h 454702"/>
                <a:gd name="connsiteX2" fmla="*/ 96036 w 96036"/>
                <a:gd name="connsiteY2" fmla="*/ 0 h 454702"/>
              </a:gdLst>
              <a:ahLst/>
              <a:cxnLst>
                <a:cxn ang="0">
                  <a:pos x="connsiteX0" y="connsiteY0"/>
                </a:cxn>
                <a:cxn ang="0">
                  <a:pos x="connsiteX1" y="connsiteY1"/>
                </a:cxn>
                <a:cxn ang="0">
                  <a:pos x="connsiteX2" y="connsiteY2"/>
                </a:cxn>
              </a:cxnLst>
              <a:rect l="l" t="t" r="r" b="b"/>
              <a:pathLst>
                <a:path w="96036" h="454702">
                  <a:moveTo>
                    <a:pt x="0" y="454703"/>
                  </a:moveTo>
                  <a:lnTo>
                    <a:pt x="61334" y="162442"/>
                  </a:lnTo>
                  <a:lnTo>
                    <a:pt x="96036" y="0"/>
                  </a:lnTo>
                </a:path>
              </a:pathLst>
            </a:custGeom>
            <a:noFill/>
            <a:ln w="12700" cap="flat">
              <a:solidFill>
                <a:srgbClr val="29717B"/>
              </a:solidFill>
              <a:prstDash val="solid"/>
              <a:miter/>
            </a:ln>
          </p:spPr>
          <p:txBody>
            <a:bodyPr rtlCol="0" anchor="ctr"/>
            <a:lstStyle/>
            <a:p>
              <a:endParaRPr lang="en-US" sz="1800" dirty="0"/>
            </a:p>
          </p:txBody>
        </p:sp>
        <p:sp>
          <p:nvSpPr>
            <p:cNvPr id="870" name="Freeform: Shape 869">
              <a:extLst>
                <a:ext uri="{FF2B5EF4-FFF2-40B4-BE49-F238E27FC236}">
                  <a16:creationId xmlns:a16="http://schemas.microsoft.com/office/drawing/2014/main" id="{36F27AD8-F819-4B10-9D72-4E398E8CB532}"/>
                </a:ext>
              </a:extLst>
            </p:cNvPr>
            <p:cNvSpPr/>
            <p:nvPr/>
          </p:nvSpPr>
          <p:spPr>
            <a:xfrm>
              <a:off x="8365123" y="4417452"/>
              <a:ext cx="84576" cy="285161"/>
            </a:xfrm>
            <a:custGeom>
              <a:avLst/>
              <a:gdLst>
                <a:gd name="connsiteX0" fmla="*/ 84577 w 84576"/>
                <a:gd name="connsiteY0" fmla="*/ 0 h 285161"/>
                <a:gd name="connsiteX1" fmla="*/ 0 w 84576"/>
                <a:gd name="connsiteY1" fmla="*/ 285161 h 285161"/>
              </a:gdLst>
              <a:ahLst/>
              <a:cxnLst>
                <a:cxn ang="0">
                  <a:pos x="connsiteX0" y="connsiteY0"/>
                </a:cxn>
                <a:cxn ang="0">
                  <a:pos x="connsiteX1" y="connsiteY1"/>
                </a:cxn>
              </a:cxnLst>
              <a:rect l="l" t="t" r="r" b="b"/>
              <a:pathLst>
                <a:path w="84576" h="285161">
                  <a:moveTo>
                    <a:pt x="84577" y="0"/>
                  </a:moveTo>
                  <a:lnTo>
                    <a:pt x="0" y="285161"/>
                  </a:lnTo>
                </a:path>
              </a:pathLst>
            </a:custGeom>
            <a:ln w="12700" cap="flat">
              <a:solidFill>
                <a:srgbClr val="29717B"/>
              </a:solidFill>
              <a:prstDash val="solid"/>
              <a:miter/>
            </a:ln>
          </p:spPr>
          <p:txBody>
            <a:bodyPr rtlCol="0" anchor="ctr"/>
            <a:lstStyle/>
            <a:p>
              <a:endParaRPr lang="en-US" sz="1800" dirty="0"/>
            </a:p>
          </p:txBody>
        </p:sp>
        <p:sp>
          <p:nvSpPr>
            <p:cNvPr id="871" name="Freeform: Shape 870">
              <a:extLst>
                <a:ext uri="{FF2B5EF4-FFF2-40B4-BE49-F238E27FC236}">
                  <a16:creationId xmlns:a16="http://schemas.microsoft.com/office/drawing/2014/main" id="{0C36E6D4-D4A3-4D86-9C89-BFAFB87D02A1}"/>
                </a:ext>
              </a:extLst>
            </p:cNvPr>
            <p:cNvSpPr/>
            <p:nvPr/>
          </p:nvSpPr>
          <p:spPr>
            <a:xfrm>
              <a:off x="8362863" y="4508900"/>
              <a:ext cx="76990" cy="194220"/>
            </a:xfrm>
            <a:custGeom>
              <a:avLst/>
              <a:gdLst>
                <a:gd name="connsiteX0" fmla="*/ 0 w 76990"/>
                <a:gd name="connsiteY0" fmla="*/ 194221 h 194220"/>
                <a:gd name="connsiteX1" fmla="*/ 76990 w 76990"/>
                <a:gd name="connsiteY1" fmla="*/ 0 h 194220"/>
              </a:gdLst>
              <a:ahLst/>
              <a:cxnLst>
                <a:cxn ang="0">
                  <a:pos x="connsiteX0" y="connsiteY0"/>
                </a:cxn>
                <a:cxn ang="0">
                  <a:pos x="connsiteX1" y="connsiteY1"/>
                </a:cxn>
              </a:cxnLst>
              <a:rect l="l" t="t" r="r" b="b"/>
              <a:pathLst>
                <a:path w="76990" h="194220">
                  <a:moveTo>
                    <a:pt x="0" y="194221"/>
                  </a:moveTo>
                  <a:lnTo>
                    <a:pt x="76990" y="0"/>
                  </a:lnTo>
                </a:path>
              </a:pathLst>
            </a:custGeom>
            <a:ln w="12700" cap="flat">
              <a:solidFill>
                <a:srgbClr val="29717B"/>
              </a:solidFill>
              <a:prstDash val="solid"/>
              <a:miter/>
            </a:ln>
          </p:spPr>
          <p:txBody>
            <a:bodyPr rtlCol="0" anchor="ctr"/>
            <a:lstStyle/>
            <a:p>
              <a:endParaRPr lang="en-US" sz="1800" dirty="0"/>
            </a:p>
          </p:txBody>
        </p:sp>
        <p:sp>
          <p:nvSpPr>
            <p:cNvPr id="872" name="Freeform: Shape 871">
              <a:extLst>
                <a:ext uri="{FF2B5EF4-FFF2-40B4-BE49-F238E27FC236}">
                  <a16:creationId xmlns:a16="http://schemas.microsoft.com/office/drawing/2014/main" id="{19A897FE-30D3-447C-83B0-B53F21C80772}"/>
                </a:ext>
              </a:extLst>
            </p:cNvPr>
            <p:cNvSpPr/>
            <p:nvPr/>
          </p:nvSpPr>
          <p:spPr>
            <a:xfrm>
              <a:off x="8362863" y="4492335"/>
              <a:ext cx="87966" cy="213490"/>
            </a:xfrm>
            <a:custGeom>
              <a:avLst/>
              <a:gdLst>
                <a:gd name="connsiteX0" fmla="*/ 87966 w 87966"/>
                <a:gd name="connsiteY0" fmla="*/ 0 h 213490"/>
                <a:gd name="connsiteX1" fmla="*/ 0 w 87966"/>
                <a:gd name="connsiteY1" fmla="*/ 213491 h 213490"/>
              </a:gdLst>
              <a:ahLst/>
              <a:cxnLst>
                <a:cxn ang="0">
                  <a:pos x="connsiteX0" y="connsiteY0"/>
                </a:cxn>
                <a:cxn ang="0">
                  <a:pos x="connsiteX1" y="connsiteY1"/>
                </a:cxn>
              </a:cxnLst>
              <a:rect l="l" t="t" r="r" b="b"/>
              <a:pathLst>
                <a:path w="87966" h="213490">
                  <a:moveTo>
                    <a:pt x="87966" y="0"/>
                  </a:moveTo>
                  <a:lnTo>
                    <a:pt x="0" y="213491"/>
                  </a:lnTo>
                </a:path>
              </a:pathLst>
            </a:custGeom>
            <a:ln w="12700" cap="flat">
              <a:solidFill>
                <a:srgbClr val="29717B"/>
              </a:solidFill>
              <a:prstDash val="solid"/>
              <a:miter/>
            </a:ln>
          </p:spPr>
          <p:txBody>
            <a:bodyPr rtlCol="0" anchor="ctr"/>
            <a:lstStyle/>
            <a:p>
              <a:endParaRPr lang="en-US" sz="1800" dirty="0"/>
            </a:p>
          </p:txBody>
        </p:sp>
        <p:sp>
          <p:nvSpPr>
            <p:cNvPr id="873" name="Freeform: Shape 872">
              <a:extLst>
                <a:ext uri="{FF2B5EF4-FFF2-40B4-BE49-F238E27FC236}">
                  <a16:creationId xmlns:a16="http://schemas.microsoft.com/office/drawing/2014/main" id="{5C8712E6-AD28-4C28-9FBA-A6C74EFAD3F0}"/>
                </a:ext>
              </a:extLst>
            </p:cNvPr>
            <p:cNvSpPr/>
            <p:nvPr/>
          </p:nvSpPr>
          <p:spPr>
            <a:xfrm>
              <a:off x="8367221" y="4509069"/>
              <a:ext cx="83930" cy="187290"/>
            </a:xfrm>
            <a:custGeom>
              <a:avLst/>
              <a:gdLst>
                <a:gd name="connsiteX0" fmla="*/ 83931 w 83930"/>
                <a:gd name="connsiteY0" fmla="*/ 0 h 187290"/>
                <a:gd name="connsiteX1" fmla="*/ 0 w 83930"/>
                <a:gd name="connsiteY1" fmla="*/ 187290 h 187290"/>
              </a:gdLst>
              <a:ahLst/>
              <a:cxnLst>
                <a:cxn ang="0">
                  <a:pos x="connsiteX0" y="connsiteY0"/>
                </a:cxn>
                <a:cxn ang="0">
                  <a:pos x="connsiteX1" y="connsiteY1"/>
                </a:cxn>
              </a:cxnLst>
              <a:rect l="l" t="t" r="r" b="b"/>
              <a:pathLst>
                <a:path w="83930" h="187290">
                  <a:moveTo>
                    <a:pt x="83931" y="0"/>
                  </a:moveTo>
                  <a:lnTo>
                    <a:pt x="0" y="187290"/>
                  </a:lnTo>
                </a:path>
              </a:pathLst>
            </a:custGeom>
            <a:ln w="12700" cap="flat">
              <a:solidFill>
                <a:srgbClr val="29717B"/>
              </a:solidFill>
              <a:prstDash val="solid"/>
              <a:miter/>
            </a:ln>
          </p:spPr>
          <p:txBody>
            <a:bodyPr rtlCol="0" anchor="ctr"/>
            <a:lstStyle/>
            <a:p>
              <a:endParaRPr lang="en-US" sz="1800" dirty="0"/>
            </a:p>
          </p:txBody>
        </p:sp>
        <p:sp>
          <p:nvSpPr>
            <p:cNvPr id="874" name="Freeform: Shape 873">
              <a:extLst>
                <a:ext uri="{FF2B5EF4-FFF2-40B4-BE49-F238E27FC236}">
                  <a16:creationId xmlns:a16="http://schemas.microsoft.com/office/drawing/2014/main" id="{A5355BFB-BEEE-4282-A286-596F13C00B5D}"/>
                </a:ext>
              </a:extLst>
            </p:cNvPr>
            <p:cNvSpPr/>
            <p:nvPr/>
          </p:nvSpPr>
          <p:spPr>
            <a:xfrm>
              <a:off x="8365123" y="4475769"/>
              <a:ext cx="157047" cy="226844"/>
            </a:xfrm>
            <a:custGeom>
              <a:avLst/>
              <a:gdLst>
                <a:gd name="connsiteX0" fmla="*/ 0 w 157047"/>
                <a:gd name="connsiteY0" fmla="*/ 226844 h 226844"/>
                <a:gd name="connsiteX1" fmla="*/ 86191 w 157047"/>
                <a:gd name="connsiteY1" fmla="*/ 65923 h 226844"/>
                <a:gd name="connsiteX2" fmla="*/ 157048 w 157047"/>
                <a:gd name="connsiteY2" fmla="*/ 0 h 226844"/>
              </a:gdLst>
              <a:ahLst/>
              <a:cxnLst>
                <a:cxn ang="0">
                  <a:pos x="connsiteX0" y="connsiteY0"/>
                </a:cxn>
                <a:cxn ang="0">
                  <a:pos x="connsiteX1" y="connsiteY1"/>
                </a:cxn>
                <a:cxn ang="0">
                  <a:pos x="connsiteX2" y="connsiteY2"/>
                </a:cxn>
              </a:cxnLst>
              <a:rect l="l" t="t" r="r" b="b"/>
              <a:pathLst>
                <a:path w="157047" h="226844">
                  <a:moveTo>
                    <a:pt x="0" y="226844"/>
                  </a:moveTo>
                  <a:lnTo>
                    <a:pt x="86191" y="65923"/>
                  </a:lnTo>
                  <a:lnTo>
                    <a:pt x="157048" y="0"/>
                  </a:lnTo>
                </a:path>
              </a:pathLst>
            </a:custGeom>
            <a:noFill/>
            <a:ln w="12700" cap="flat">
              <a:solidFill>
                <a:srgbClr val="29717B"/>
              </a:solidFill>
              <a:prstDash val="solid"/>
              <a:miter/>
            </a:ln>
          </p:spPr>
          <p:txBody>
            <a:bodyPr rtlCol="0" anchor="ctr"/>
            <a:lstStyle/>
            <a:p>
              <a:endParaRPr lang="en-US" sz="1800" dirty="0"/>
            </a:p>
          </p:txBody>
        </p:sp>
        <p:sp>
          <p:nvSpPr>
            <p:cNvPr id="875" name="Freeform: Shape 874">
              <a:extLst>
                <a:ext uri="{FF2B5EF4-FFF2-40B4-BE49-F238E27FC236}">
                  <a16:creationId xmlns:a16="http://schemas.microsoft.com/office/drawing/2014/main" id="{B3D8A612-2409-4AE6-8EED-6A4737E8E1CA}"/>
                </a:ext>
              </a:extLst>
            </p:cNvPr>
            <p:cNvSpPr/>
            <p:nvPr/>
          </p:nvSpPr>
          <p:spPr>
            <a:xfrm>
              <a:off x="8366737" y="4573809"/>
              <a:ext cx="84415" cy="126268"/>
            </a:xfrm>
            <a:custGeom>
              <a:avLst/>
              <a:gdLst>
                <a:gd name="connsiteX0" fmla="*/ 84415 w 84415"/>
                <a:gd name="connsiteY0" fmla="*/ 0 h 126268"/>
                <a:gd name="connsiteX1" fmla="*/ 0 w 84415"/>
                <a:gd name="connsiteY1" fmla="*/ 126269 h 126268"/>
              </a:gdLst>
              <a:ahLst/>
              <a:cxnLst>
                <a:cxn ang="0">
                  <a:pos x="connsiteX0" y="connsiteY0"/>
                </a:cxn>
                <a:cxn ang="0">
                  <a:pos x="connsiteX1" y="connsiteY1"/>
                </a:cxn>
              </a:cxnLst>
              <a:rect l="l" t="t" r="r" b="b"/>
              <a:pathLst>
                <a:path w="84415" h="126268">
                  <a:moveTo>
                    <a:pt x="84415" y="0"/>
                  </a:moveTo>
                  <a:lnTo>
                    <a:pt x="0" y="126269"/>
                  </a:lnTo>
                </a:path>
              </a:pathLst>
            </a:custGeom>
            <a:ln w="12700" cap="flat">
              <a:solidFill>
                <a:srgbClr val="29717B"/>
              </a:solidFill>
              <a:prstDash val="solid"/>
              <a:miter/>
            </a:ln>
          </p:spPr>
          <p:txBody>
            <a:bodyPr rtlCol="0" anchor="ctr"/>
            <a:lstStyle/>
            <a:p>
              <a:endParaRPr lang="en-US" sz="1800" dirty="0"/>
            </a:p>
          </p:txBody>
        </p:sp>
        <p:sp>
          <p:nvSpPr>
            <p:cNvPr id="876" name="Freeform: Shape 875">
              <a:extLst>
                <a:ext uri="{FF2B5EF4-FFF2-40B4-BE49-F238E27FC236}">
                  <a16:creationId xmlns:a16="http://schemas.microsoft.com/office/drawing/2014/main" id="{E13386D6-C265-4AFE-8E32-26D668D2E4CE}"/>
                </a:ext>
              </a:extLst>
            </p:cNvPr>
            <p:cNvSpPr/>
            <p:nvPr/>
          </p:nvSpPr>
          <p:spPr>
            <a:xfrm>
              <a:off x="8362218" y="4601700"/>
              <a:ext cx="88611" cy="105646"/>
            </a:xfrm>
            <a:custGeom>
              <a:avLst/>
              <a:gdLst>
                <a:gd name="connsiteX0" fmla="*/ 88612 w 88611"/>
                <a:gd name="connsiteY0" fmla="*/ 0 h 105646"/>
                <a:gd name="connsiteX1" fmla="*/ 0 w 88611"/>
                <a:gd name="connsiteY1" fmla="*/ 105647 h 105646"/>
              </a:gdLst>
              <a:ahLst/>
              <a:cxnLst>
                <a:cxn ang="0">
                  <a:pos x="connsiteX0" y="connsiteY0"/>
                </a:cxn>
                <a:cxn ang="0">
                  <a:pos x="connsiteX1" y="connsiteY1"/>
                </a:cxn>
              </a:cxnLst>
              <a:rect l="l" t="t" r="r" b="b"/>
              <a:pathLst>
                <a:path w="88611" h="105646">
                  <a:moveTo>
                    <a:pt x="88612" y="0"/>
                  </a:moveTo>
                  <a:lnTo>
                    <a:pt x="0" y="105647"/>
                  </a:lnTo>
                </a:path>
              </a:pathLst>
            </a:custGeom>
            <a:ln w="12700" cap="flat">
              <a:solidFill>
                <a:srgbClr val="29717B"/>
              </a:solidFill>
              <a:prstDash val="solid"/>
              <a:miter/>
            </a:ln>
          </p:spPr>
          <p:txBody>
            <a:bodyPr rtlCol="0" anchor="ctr"/>
            <a:lstStyle/>
            <a:p>
              <a:endParaRPr lang="en-US" sz="1800" dirty="0"/>
            </a:p>
          </p:txBody>
        </p:sp>
        <p:sp>
          <p:nvSpPr>
            <p:cNvPr id="877" name="Freeform: Shape 876">
              <a:extLst>
                <a:ext uri="{FF2B5EF4-FFF2-40B4-BE49-F238E27FC236}">
                  <a16:creationId xmlns:a16="http://schemas.microsoft.com/office/drawing/2014/main" id="{5982E975-E26C-4D40-B4B1-37C2690D4CE5}"/>
                </a:ext>
              </a:extLst>
            </p:cNvPr>
            <p:cNvSpPr/>
            <p:nvPr/>
          </p:nvSpPr>
          <p:spPr>
            <a:xfrm>
              <a:off x="8367383" y="4599334"/>
              <a:ext cx="165117" cy="102603"/>
            </a:xfrm>
            <a:custGeom>
              <a:avLst/>
              <a:gdLst>
                <a:gd name="connsiteX0" fmla="*/ 165118 w 165117"/>
                <a:gd name="connsiteY0" fmla="*/ 0 h 102603"/>
                <a:gd name="connsiteX1" fmla="*/ 74569 w 165117"/>
                <a:gd name="connsiteY1" fmla="*/ 26876 h 102603"/>
                <a:gd name="connsiteX2" fmla="*/ 0 w 165117"/>
                <a:gd name="connsiteY2" fmla="*/ 102604 h 102603"/>
              </a:gdLst>
              <a:ahLst/>
              <a:cxnLst>
                <a:cxn ang="0">
                  <a:pos x="connsiteX0" y="connsiteY0"/>
                </a:cxn>
                <a:cxn ang="0">
                  <a:pos x="connsiteX1" y="connsiteY1"/>
                </a:cxn>
                <a:cxn ang="0">
                  <a:pos x="connsiteX2" y="connsiteY2"/>
                </a:cxn>
              </a:cxnLst>
              <a:rect l="l" t="t" r="r" b="b"/>
              <a:pathLst>
                <a:path w="165117" h="102603">
                  <a:moveTo>
                    <a:pt x="165118" y="0"/>
                  </a:moveTo>
                  <a:lnTo>
                    <a:pt x="74569" y="26876"/>
                  </a:lnTo>
                  <a:lnTo>
                    <a:pt x="0" y="102604"/>
                  </a:lnTo>
                </a:path>
              </a:pathLst>
            </a:custGeom>
            <a:noFill/>
            <a:ln w="12700" cap="flat">
              <a:solidFill>
                <a:srgbClr val="29717B"/>
              </a:solidFill>
              <a:prstDash val="solid"/>
              <a:miter/>
            </a:ln>
          </p:spPr>
          <p:txBody>
            <a:bodyPr rtlCol="0" anchor="ctr"/>
            <a:lstStyle/>
            <a:p>
              <a:endParaRPr lang="en-US" sz="1800" dirty="0"/>
            </a:p>
          </p:txBody>
        </p:sp>
        <p:sp>
          <p:nvSpPr>
            <p:cNvPr id="878" name="Freeform: Shape 877">
              <a:extLst>
                <a:ext uri="{FF2B5EF4-FFF2-40B4-BE49-F238E27FC236}">
                  <a16:creationId xmlns:a16="http://schemas.microsoft.com/office/drawing/2014/main" id="{E74E3A4A-1BF4-4E28-9A8D-406C4503C774}"/>
                </a:ext>
              </a:extLst>
            </p:cNvPr>
            <p:cNvSpPr/>
            <p:nvPr/>
          </p:nvSpPr>
          <p:spPr>
            <a:xfrm>
              <a:off x="8365769" y="4670835"/>
              <a:ext cx="84576" cy="33130"/>
            </a:xfrm>
            <a:custGeom>
              <a:avLst/>
              <a:gdLst>
                <a:gd name="connsiteX0" fmla="*/ 84577 w 84576"/>
                <a:gd name="connsiteY0" fmla="*/ 0 h 33130"/>
                <a:gd name="connsiteX1" fmla="*/ 0 w 84576"/>
                <a:gd name="connsiteY1" fmla="*/ 33131 h 33130"/>
              </a:gdLst>
              <a:ahLst/>
              <a:cxnLst>
                <a:cxn ang="0">
                  <a:pos x="connsiteX0" y="connsiteY0"/>
                </a:cxn>
                <a:cxn ang="0">
                  <a:pos x="connsiteX1" y="connsiteY1"/>
                </a:cxn>
              </a:cxnLst>
              <a:rect l="l" t="t" r="r" b="b"/>
              <a:pathLst>
                <a:path w="84576" h="33130">
                  <a:moveTo>
                    <a:pt x="84577" y="0"/>
                  </a:moveTo>
                  <a:lnTo>
                    <a:pt x="0" y="33131"/>
                  </a:lnTo>
                </a:path>
              </a:pathLst>
            </a:custGeom>
            <a:ln w="12700" cap="flat">
              <a:solidFill>
                <a:srgbClr val="29717B"/>
              </a:solidFill>
              <a:prstDash val="solid"/>
              <a:miter/>
            </a:ln>
          </p:spPr>
          <p:txBody>
            <a:bodyPr rtlCol="0" anchor="ctr"/>
            <a:lstStyle/>
            <a:p>
              <a:endParaRPr lang="en-US" sz="1800" dirty="0"/>
            </a:p>
          </p:txBody>
        </p:sp>
        <p:sp>
          <p:nvSpPr>
            <p:cNvPr id="879" name="Freeform: Shape 878">
              <a:extLst>
                <a:ext uri="{FF2B5EF4-FFF2-40B4-BE49-F238E27FC236}">
                  <a16:creationId xmlns:a16="http://schemas.microsoft.com/office/drawing/2014/main" id="{25DB14C6-E5CD-4B3D-9A7C-A5AA60A19B56}"/>
                </a:ext>
              </a:extLst>
            </p:cNvPr>
            <p:cNvSpPr/>
            <p:nvPr/>
          </p:nvSpPr>
          <p:spPr>
            <a:xfrm>
              <a:off x="8365769" y="4651227"/>
              <a:ext cx="171735" cy="85193"/>
            </a:xfrm>
            <a:custGeom>
              <a:avLst/>
              <a:gdLst>
                <a:gd name="connsiteX0" fmla="*/ 171736 w 171735"/>
                <a:gd name="connsiteY0" fmla="*/ 0 h 85193"/>
                <a:gd name="connsiteX1" fmla="*/ 86836 w 171735"/>
                <a:gd name="connsiteY1" fmla="*/ 85193 h 85193"/>
                <a:gd name="connsiteX2" fmla="*/ 0 w 171735"/>
                <a:gd name="connsiteY2" fmla="*/ 54429 h 85193"/>
              </a:gdLst>
              <a:ahLst/>
              <a:cxnLst>
                <a:cxn ang="0">
                  <a:pos x="connsiteX0" y="connsiteY0"/>
                </a:cxn>
                <a:cxn ang="0">
                  <a:pos x="connsiteX1" y="connsiteY1"/>
                </a:cxn>
                <a:cxn ang="0">
                  <a:pos x="connsiteX2" y="connsiteY2"/>
                </a:cxn>
              </a:cxnLst>
              <a:rect l="l" t="t" r="r" b="b"/>
              <a:pathLst>
                <a:path w="171735" h="85193">
                  <a:moveTo>
                    <a:pt x="171736" y="0"/>
                  </a:moveTo>
                  <a:cubicBezTo>
                    <a:pt x="171251" y="338"/>
                    <a:pt x="86836" y="85193"/>
                    <a:pt x="86836" y="85193"/>
                  </a:cubicBezTo>
                  <a:lnTo>
                    <a:pt x="0" y="54429"/>
                  </a:lnTo>
                </a:path>
              </a:pathLst>
            </a:custGeom>
            <a:noFill/>
            <a:ln w="12700" cap="flat">
              <a:solidFill>
                <a:srgbClr val="29717B"/>
              </a:solidFill>
              <a:prstDash val="solid"/>
              <a:miter/>
            </a:ln>
          </p:spPr>
          <p:txBody>
            <a:bodyPr rtlCol="0" anchor="ctr"/>
            <a:lstStyle/>
            <a:p>
              <a:endParaRPr lang="en-US" sz="1800" dirty="0"/>
            </a:p>
          </p:txBody>
        </p:sp>
        <p:sp>
          <p:nvSpPr>
            <p:cNvPr id="880" name="Freeform: Shape 879">
              <a:extLst>
                <a:ext uri="{FF2B5EF4-FFF2-40B4-BE49-F238E27FC236}">
                  <a16:creationId xmlns:a16="http://schemas.microsoft.com/office/drawing/2014/main" id="{5B737ECA-4837-4114-8A25-EC40F9CCDFEC}"/>
                </a:ext>
              </a:extLst>
            </p:cNvPr>
            <p:cNvSpPr/>
            <p:nvPr/>
          </p:nvSpPr>
          <p:spPr>
            <a:xfrm>
              <a:off x="8367867" y="4703290"/>
              <a:ext cx="80864" cy="845"/>
            </a:xfrm>
            <a:custGeom>
              <a:avLst/>
              <a:gdLst>
                <a:gd name="connsiteX0" fmla="*/ 80864 w 80864"/>
                <a:gd name="connsiteY0" fmla="*/ 0 h 845"/>
                <a:gd name="connsiteX1" fmla="*/ 0 w 80864"/>
                <a:gd name="connsiteY1" fmla="*/ 845 h 845"/>
              </a:gdLst>
              <a:ahLst/>
              <a:cxnLst>
                <a:cxn ang="0">
                  <a:pos x="connsiteX0" y="connsiteY0"/>
                </a:cxn>
                <a:cxn ang="0">
                  <a:pos x="connsiteX1" y="connsiteY1"/>
                </a:cxn>
              </a:cxnLst>
              <a:rect l="l" t="t" r="r" b="b"/>
              <a:pathLst>
                <a:path w="80864" h="845">
                  <a:moveTo>
                    <a:pt x="80864" y="0"/>
                  </a:moveTo>
                  <a:lnTo>
                    <a:pt x="0" y="845"/>
                  </a:lnTo>
                </a:path>
              </a:pathLst>
            </a:custGeom>
            <a:ln w="12700" cap="flat">
              <a:solidFill>
                <a:srgbClr val="29717B"/>
              </a:solidFill>
              <a:prstDash val="solid"/>
              <a:miter/>
            </a:ln>
          </p:spPr>
          <p:txBody>
            <a:bodyPr rtlCol="0" anchor="ctr"/>
            <a:lstStyle/>
            <a:p>
              <a:endParaRPr lang="en-US" sz="1800" dirty="0"/>
            </a:p>
          </p:txBody>
        </p:sp>
        <p:sp>
          <p:nvSpPr>
            <p:cNvPr id="881" name="Freeform: Shape 880">
              <a:extLst>
                <a:ext uri="{FF2B5EF4-FFF2-40B4-BE49-F238E27FC236}">
                  <a16:creationId xmlns:a16="http://schemas.microsoft.com/office/drawing/2014/main" id="{5A890491-ABF3-4F2A-B919-3D76484CA752}"/>
                </a:ext>
              </a:extLst>
            </p:cNvPr>
            <p:cNvSpPr/>
            <p:nvPr/>
          </p:nvSpPr>
          <p:spPr>
            <a:xfrm>
              <a:off x="8372225" y="4677258"/>
              <a:ext cx="256312" cy="38708"/>
            </a:xfrm>
            <a:custGeom>
              <a:avLst/>
              <a:gdLst>
                <a:gd name="connsiteX0" fmla="*/ 256312 w 256312"/>
                <a:gd name="connsiteY0" fmla="*/ 18594 h 38708"/>
                <a:gd name="connsiteX1" fmla="*/ 171413 w 256312"/>
                <a:gd name="connsiteY1" fmla="*/ 38709 h 38708"/>
                <a:gd name="connsiteX2" fmla="*/ 67306 w 256312"/>
                <a:gd name="connsiteY2" fmla="*/ 0 h 38708"/>
                <a:gd name="connsiteX3" fmla="*/ 0 w 256312"/>
                <a:gd name="connsiteY3" fmla="*/ 25017 h 38708"/>
              </a:gdLst>
              <a:ahLst/>
              <a:cxnLst>
                <a:cxn ang="0">
                  <a:pos x="connsiteX0" y="connsiteY0"/>
                </a:cxn>
                <a:cxn ang="0">
                  <a:pos x="connsiteX1" y="connsiteY1"/>
                </a:cxn>
                <a:cxn ang="0">
                  <a:pos x="connsiteX2" y="connsiteY2"/>
                </a:cxn>
                <a:cxn ang="0">
                  <a:pos x="connsiteX3" y="connsiteY3"/>
                </a:cxn>
              </a:cxnLst>
              <a:rect l="l" t="t" r="r" b="b"/>
              <a:pathLst>
                <a:path w="256312" h="38708">
                  <a:moveTo>
                    <a:pt x="256312" y="18594"/>
                  </a:moveTo>
                  <a:lnTo>
                    <a:pt x="171413" y="38709"/>
                  </a:lnTo>
                  <a:lnTo>
                    <a:pt x="67306" y="0"/>
                  </a:lnTo>
                  <a:lnTo>
                    <a:pt x="0" y="25017"/>
                  </a:lnTo>
                </a:path>
              </a:pathLst>
            </a:custGeom>
            <a:noFill/>
            <a:ln w="12700" cap="flat">
              <a:solidFill>
                <a:srgbClr val="29717B"/>
              </a:solidFill>
              <a:prstDash val="solid"/>
              <a:miter/>
            </a:ln>
          </p:spPr>
          <p:txBody>
            <a:bodyPr rtlCol="0" anchor="ctr"/>
            <a:lstStyle/>
            <a:p>
              <a:endParaRPr lang="en-US" sz="1800" dirty="0"/>
            </a:p>
          </p:txBody>
        </p:sp>
        <p:sp>
          <p:nvSpPr>
            <p:cNvPr id="882" name="Freeform: Shape 881">
              <a:extLst>
                <a:ext uri="{FF2B5EF4-FFF2-40B4-BE49-F238E27FC236}">
                  <a16:creationId xmlns:a16="http://schemas.microsoft.com/office/drawing/2014/main" id="{EFC1A878-A705-4AC9-BAD8-1CAE161EABA8}"/>
                </a:ext>
              </a:extLst>
            </p:cNvPr>
            <p:cNvSpPr/>
            <p:nvPr/>
          </p:nvSpPr>
          <p:spPr>
            <a:xfrm>
              <a:off x="8370449" y="4485404"/>
              <a:ext cx="517466" cy="254904"/>
            </a:xfrm>
            <a:custGeom>
              <a:avLst/>
              <a:gdLst>
                <a:gd name="connsiteX0" fmla="*/ 517466 w 517466"/>
                <a:gd name="connsiteY0" fmla="*/ 0 h 254904"/>
                <a:gd name="connsiteX1" fmla="*/ 432083 w 517466"/>
                <a:gd name="connsiteY1" fmla="*/ 89926 h 254904"/>
                <a:gd name="connsiteX2" fmla="*/ 342987 w 517466"/>
                <a:gd name="connsiteY2" fmla="*/ 84855 h 254904"/>
                <a:gd name="connsiteX3" fmla="*/ 255021 w 517466"/>
                <a:gd name="connsiteY3" fmla="*/ 238339 h 254904"/>
                <a:gd name="connsiteX4" fmla="*/ 167055 w 517466"/>
                <a:gd name="connsiteY4" fmla="*/ 254904 h 254904"/>
                <a:gd name="connsiteX5" fmla="*/ 0 w 517466"/>
                <a:gd name="connsiteY5" fmla="*/ 215012 h 2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466" h="254904">
                  <a:moveTo>
                    <a:pt x="517466" y="0"/>
                  </a:moveTo>
                  <a:lnTo>
                    <a:pt x="432083" y="89926"/>
                  </a:lnTo>
                  <a:lnTo>
                    <a:pt x="342987" y="84855"/>
                  </a:lnTo>
                  <a:cubicBezTo>
                    <a:pt x="342987" y="84855"/>
                    <a:pt x="254698" y="239015"/>
                    <a:pt x="255021" y="238339"/>
                  </a:cubicBezTo>
                  <a:cubicBezTo>
                    <a:pt x="255344" y="237663"/>
                    <a:pt x="167055" y="254904"/>
                    <a:pt x="167055" y="254904"/>
                  </a:cubicBezTo>
                  <a:lnTo>
                    <a:pt x="0" y="215012"/>
                  </a:lnTo>
                </a:path>
              </a:pathLst>
            </a:custGeom>
            <a:noFill/>
            <a:ln w="12700" cap="flat">
              <a:solidFill>
                <a:srgbClr val="29717B"/>
              </a:solidFill>
              <a:prstDash val="solid"/>
              <a:miter/>
            </a:ln>
          </p:spPr>
          <p:txBody>
            <a:bodyPr rtlCol="0" anchor="ctr"/>
            <a:lstStyle/>
            <a:p>
              <a:endParaRPr lang="en-US" sz="1800" dirty="0"/>
            </a:p>
          </p:txBody>
        </p:sp>
        <p:sp>
          <p:nvSpPr>
            <p:cNvPr id="883" name="Freeform: Shape 882">
              <a:extLst>
                <a:ext uri="{FF2B5EF4-FFF2-40B4-BE49-F238E27FC236}">
                  <a16:creationId xmlns:a16="http://schemas.microsoft.com/office/drawing/2014/main" id="{F33C9CE3-8701-43FA-ACA2-47BA47C025DD}"/>
                </a:ext>
              </a:extLst>
            </p:cNvPr>
            <p:cNvSpPr/>
            <p:nvPr/>
          </p:nvSpPr>
          <p:spPr>
            <a:xfrm>
              <a:off x="8365123" y="4706840"/>
              <a:ext cx="522953" cy="543784"/>
            </a:xfrm>
            <a:custGeom>
              <a:avLst/>
              <a:gdLst>
                <a:gd name="connsiteX0" fmla="*/ 522954 w 522953"/>
                <a:gd name="connsiteY0" fmla="*/ 459436 h 543784"/>
                <a:gd name="connsiteX1" fmla="*/ 436118 w 522953"/>
                <a:gd name="connsiteY1" fmla="*/ 543784 h 543784"/>
                <a:gd name="connsiteX2" fmla="*/ 347506 w 522953"/>
                <a:gd name="connsiteY2" fmla="*/ 520626 h 543784"/>
                <a:gd name="connsiteX3" fmla="*/ 260509 w 522953"/>
                <a:gd name="connsiteY3" fmla="*/ 527726 h 543784"/>
                <a:gd name="connsiteX4" fmla="*/ 171251 w 522953"/>
                <a:gd name="connsiteY4" fmla="*/ 411092 h 543784"/>
                <a:gd name="connsiteX5" fmla="*/ 84254 w 522953"/>
                <a:gd name="connsiteY5" fmla="*/ 342802 h 543784"/>
                <a:gd name="connsiteX6" fmla="*/ 0 w 522953"/>
                <a:gd name="connsiteY6" fmla="*/ 0 h 543784"/>
                <a:gd name="connsiteX7" fmla="*/ 1614 w 522953"/>
                <a:gd name="connsiteY7" fmla="*/ 676 h 543784"/>
                <a:gd name="connsiteX8" fmla="*/ 85384 w 522953"/>
                <a:gd name="connsiteY8" fmla="*/ 289725 h 543784"/>
                <a:gd name="connsiteX9" fmla="*/ 178192 w 522953"/>
                <a:gd name="connsiteY9" fmla="*/ 361396 h 543784"/>
                <a:gd name="connsiteX10" fmla="*/ 262768 w 522953"/>
                <a:gd name="connsiteY10" fmla="*/ 360720 h 543784"/>
                <a:gd name="connsiteX11" fmla="*/ 346215 w 522953"/>
                <a:gd name="connsiteY11" fmla="*/ 325899 h 54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953" h="543784">
                  <a:moveTo>
                    <a:pt x="522954" y="459436"/>
                  </a:moveTo>
                  <a:lnTo>
                    <a:pt x="436118" y="543784"/>
                  </a:lnTo>
                  <a:lnTo>
                    <a:pt x="347506" y="520626"/>
                  </a:lnTo>
                  <a:lnTo>
                    <a:pt x="260509" y="527726"/>
                  </a:lnTo>
                  <a:lnTo>
                    <a:pt x="171251" y="411092"/>
                  </a:lnTo>
                  <a:lnTo>
                    <a:pt x="84254" y="342802"/>
                  </a:lnTo>
                  <a:lnTo>
                    <a:pt x="0" y="0"/>
                  </a:lnTo>
                  <a:lnTo>
                    <a:pt x="1614" y="676"/>
                  </a:lnTo>
                  <a:lnTo>
                    <a:pt x="85384" y="289725"/>
                  </a:lnTo>
                  <a:lnTo>
                    <a:pt x="178192" y="361396"/>
                  </a:lnTo>
                  <a:lnTo>
                    <a:pt x="262768" y="360720"/>
                  </a:lnTo>
                  <a:lnTo>
                    <a:pt x="346215" y="325899"/>
                  </a:lnTo>
                </a:path>
              </a:pathLst>
            </a:custGeom>
            <a:noFill/>
            <a:ln w="12700" cap="flat">
              <a:solidFill>
                <a:srgbClr val="29717B"/>
              </a:solidFill>
              <a:prstDash val="solid"/>
              <a:miter/>
            </a:ln>
          </p:spPr>
          <p:txBody>
            <a:bodyPr rtlCol="0" anchor="ctr"/>
            <a:lstStyle/>
            <a:p>
              <a:endParaRPr lang="en-US" sz="1800" dirty="0"/>
            </a:p>
          </p:txBody>
        </p:sp>
        <p:sp>
          <p:nvSpPr>
            <p:cNvPr id="884" name="Freeform: Shape 883">
              <a:extLst>
                <a:ext uri="{FF2B5EF4-FFF2-40B4-BE49-F238E27FC236}">
                  <a16:creationId xmlns:a16="http://schemas.microsoft.com/office/drawing/2014/main" id="{09DADF7E-C2B7-4055-BCA7-FB8BFEBFAE04}"/>
                </a:ext>
              </a:extLst>
            </p:cNvPr>
            <p:cNvSpPr/>
            <p:nvPr/>
          </p:nvSpPr>
          <p:spPr>
            <a:xfrm>
              <a:off x="8368028" y="4707854"/>
              <a:ext cx="259055" cy="453519"/>
            </a:xfrm>
            <a:custGeom>
              <a:avLst/>
              <a:gdLst>
                <a:gd name="connsiteX0" fmla="*/ 259056 w 259055"/>
                <a:gd name="connsiteY0" fmla="*/ 453520 h 453519"/>
                <a:gd name="connsiteX1" fmla="*/ 169960 w 259055"/>
                <a:gd name="connsiteY1" fmla="*/ 310178 h 453519"/>
                <a:gd name="connsiteX2" fmla="*/ 82155 w 259055"/>
                <a:gd name="connsiteY2" fmla="*/ 265891 h 453519"/>
                <a:gd name="connsiteX3" fmla="*/ 0 w 259055"/>
                <a:gd name="connsiteY3" fmla="*/ 0 h 453519"/>
              </a:gdLst>
              <a:ahLst/>
              <a:cxnLst>
                <a:cxn ang="0">
                  <a:pos x="connsiteX0" y="connsiteY0"/>
                </a:cxn>
                <a:cxn ang="0">
                  <a:pos x="connsiteX1" y="connsiteY1"/>
                </a:cxn>
                <a:cxn ang="0">
                  <a:pos x="connsiteX2" y="connsiteY2"/>
                </a:cxn>
                <a:cxn ang="0">
                  <a:pos x="connsiteX3" y="connsiteY3"/>
                </a:cxn>
              </a:cxnLst>
              <a:rect l="l" t="t" r="r" b="b"/>
              <a:pathLst>
                <a:path w="259055" h="453519">
                  <a:moveTo>
                    <a:pt x="259056" y="453520"/>
                  </a:moveTo>
                  <a:lnTo>
                    <a:pt x="169960" y="310178"/>
                  </a:lnTo>
                  <a:lnTo>
                    <a:pt x="82155" y="265891"/>
                  </a:lnTo>
                  <a:lnTo>
                    <a:pt x="0" y="0"/>
                  </a:lnTo>
                </a:path>
              </a:pathLst>
            </a:custGeom>
            <a:noFill/>
            <a:ln w="12700" cap="flat">
              <a:solidFill>
                <a:srgbClr val="29717B"/>
              </a:solidFill>
              <a:prstDash val="solid"/>
              <a:miter/>
            </a:ln>
          </p:spPr>
          <p:txBody>
            <a:bodyPr rtlCol="0" anchor="ctr"/>
            <a:lstStyle/>
            <a:p>
              <a:endParaRPr lang="en-US" sz="1800" dirty="0"/>
            </a:p>
          </p:txBody>
        </p:sp>
        <p:sp>
          <p:nvSpPr>
            <p:cNvPr id="885" name="Freeform: Shape 884">
              <a:extLst>
                <a:ext uri="{FF2B5EF4-FFF2-40B4-BE49-F238E27FC236}">
                  <a16:creationId xmlns:a16="http://schemas.microsoft.com/office/drawing/2014/main" id="{A722E05D-1DED-41A1-B0AF-65FE2B046FF5}"/>
                </a:ext>
              </a:extLst>
            </p:cNvPr>
            <p:cNvSpPr/>
            <p:nvPr/>
          </p:nvSpPr>
          <p:spPr>
            <a:xfrm>
              <a:off x="8367221" y="4635338"/>
              <a:ext cx="1094813" cy="453688"/>
            </a:xfrm>
            <a:custGeom>
              <a:avLst/>
              <a:gdLst>
                <a:gd name="connsiteX0" fmla="*/ 1094814 w 1094813"/>
                <a:gd name="connsiteY0" fmla="*/ 0 h 453688"/>
                <a:gd name="connsiteX1" fmla="*/ 699532 w 1094813"/>
                <a:gd name="connsiteY1" fmla="*/ 398922 h 453688"/>
                <a:gd name="connsiteX2" fmla="*/ 433374 w 1094813"/>
                <a:gd name="connsiteY2" fmla="*/ 398414 h 453688"/>
                <a:gd name="connsiteX3" fmla="*/ 337660 w 1094813"/>
                <a:gd name="connsiteY3" fmla="*/ 414304 h 453688"/>
                <a:gd name="connsiteX4" fmla="*/ 173350 w 1094813"/>
                <a:gd name="connsiteY4" fmla="*/ 453689 h 453688"/>
                <a:gd name="connsiteX5" fmla="*/ 83769 w 1094813"/>
                <a:gd name="connsiteY5" fmla="*/ 413797 h 453688"/>
                <a:gd name="connsiteX6" fmla="*/ 0 w 1094813"/>
                <a:gd name="connsiteY6" fmla="*/ 74037 h 45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813" h="453688">
                  <a:moveTo>
                    <a:pt x="1094814" y="0"/>
                  </a:moveTo>
                  <a:lnTo>
                    <a:pt x="699532" y="398922"/>
                  </a:lnTo>
                  <a:lnTo>
                    <a:pt x="433374" y="398414"/>
                  </a:lnTo>
                  <a:lnTo>
                    <a:pt x="337660" y="414304"/>
                  </a:lnTo>
                  <a:lnTo>
                    <a:pt x="173350" y="453689"/>
                  </a:lnTo>
                  <a:lnTo>
                    <a:pt x="83769" y="413797"/>
                  </a:lnTo>
                  <a:lnTo>
                    <a:pt x="0" y="74037"/>
                  </a:lnTo>
                </a:path>
              </a:pathLst>
            </a:custGeom>
            <a:noFill/>
            <a:ln w="12700" cap="flat">
              <a:solidFill>
                <a:srgbClr val="29717B"/>
              </a:solidFill>
              <a:prstDash val="solid"/>
              <a:miter/>
            </a:ln>
          </p:spPr>
          <p:txBody>
            <a:bodyPr rtlCol="0" anchor="ctr"/>
            <a:lstStyle/>
            <a:p>
              <a:endParaRPr lang="en-US" sz="1800" dirty="0"/>
            </a:p>
          </p:txBody>
        </p:sp>
        <p:sp>
          <p:nvSpPr>
            <p:cNvPr id="886" name="Freeform: Shape 885">
              <a:extLst>
                <a:ext uri="{FF2B5EF4-FFF2-40B4-BE49-F238E27FC236}">
                  <a16:creationId xmlns:a16="http://schemas.microsoft.com/office/drawing/2014/main" id="{E7FAB60F-3A72-44D8-AC8D-53A7EEF466E8}"/>
                </a:ext>
              </a:extLst>
            </p:cNvPr>
            <p:cNvSpPr/>
            <p:nvPr/>
          </p:nvSpPr>
          <p:spPr>
            <a:xfrm>
              <a:off x="8367060" y="4705318"/>
              <a:ext cx="83930" cy="107167"/>
            </a:xfrm>
            <a:custGeom>
              <a:avLst/>
              <a:gdLst>
                <a:gd name="connsiteX0" fmla="*/ 83931 w 83930"/>
                <a:gd name="connsiteY0" fmla="*/ 107168 h 107167"/>
                <a:gd name="connsiteX1" fmla="*/ 0 w 83930"/>
                <a:gd name="connsiteY1" fmla="*/ 0 h 107167"/>
              </a:gdLst>
              <a:ahLst/>
              <a:cxnLst>
                <a:cxn ang="0">
                  <a:pos x="connsiteX0" y="connsiteY0"/>
                </a:cxn>
                <a:cxn ang="0">
                  <a:pos x="connsiteX1" y="connsiteY1"/>
                </a:cxn>
              </a:cxnLst>
              <a:rect l="l" t="t" r="r" b="b"/>
              <a:pathLst>
                <a:path w="83930" h="107167">
                  <a:moveTo>
                    <a:pt x="83931" y="107168"/>
                  </a:moveTo>
                  <a:lnTo>
                    <a:pt x="0" y="0"/>
                  </a:lnTo>
                </a:path>
              </a:pathLst>
            </a:custGeom>
            <a:ln w="12700" cap="flat">
              <a:solidFill>
                <a:srgbClr val="29717B"/>
              </a:solidFill>
              <a:prstDash val="solid"/>
              <a:miter/>
            </a:ln>
          </p:spPr>
          <p:txBody>
            <a:bodyPr rtlCol="0" anchor="ctr"/>
            <a:lstStyle/>
            <a:p>
              <a:endParaRPr lang="en-US" sz="1800" dirty="0"/>
            </a:p>
          </p:txBody>
        </p:sp>
        <p:sp>
          <p:nvSpPr>
            <p:cNvPr id="887" name="Freeform: Shape 886">
              <a:extLst>
                <a:ext uri="{FF2B5EF4-FFF2-40B4-BE49-F238E27FC236}">
                  <a16:creationId xmlns:a16="http://schemas.microsoft.com/office/drawing/2014/main" id="{B9CBEDF1-F29E-49CC-9C54-C57E6E19C08E}"/>
                </a:ext>
              </a:extLst>
            </p:cNvPr>
            <p:cNvSpPr/>
            <p:nvPr/>
          </p:nvSpPr>
          <p:spPr>
            <a:xfrm>
              <a:off x="8369158" y="4569245"/>
              <a:ext cx="409485" cy="190163"/>
            </a:xfrm>
            <a:custGeom>
              <a:avLst/>
              <a:gdLst>
                <a:gd name="connsiteX0" fmla="*/ 409486 w 409485"/>
                <a:gd name="connsiteY0" fmla="*/ 0 h 190163"/>
                <a:gd name="connsiteX1" fmla="*/ 333948 w 409485"/>
                <a:gd name="connsiteY1" fmla="*/ 104125 h 190163"/>
                <a:gd name="connsiteX2" fmla="*/ 256635 w 409485"/>
                <a:gd name="connsiteY2" fmla="*/ 176472 h 190163"/>
                <a:gd name="connsiteX3" fmla="*/ 165764 w 409485"/>
                <a:gd name="connsiteY3" fmla="*/ 190164 h 190163"/>
                <a:gd name="connsiteX4" fmla="*/ 86029 w 409485"/>
                <a:gd name="connsiteY4" fmla="*/ 159400 h 190163"/>
                <a:gd name="connsiteX5" fmla="*/ 0 w 409485"/>
                <a:gd name="connsiteY5" fmla="*/ 136073 h 19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485" h="190163">
                  <a:moveTo>
                    <a:pt x="409486" y="0"/>
                  </a:moveTo>
                  <a:lnTo>
                    <a:pt x="333948" y="104125"/>
                  </a:lnTo>
                  <a:lnTo>
                    <a:pt x="256635" y="176472"/>
                  </a:lnTo>
                  <a:lnTo>
                    <a:pt x="165764" y="190164"/>
                  </a:lnTo>
                  <a:cubicBezTo>
                    <a:pt x="165764" y="190164"/>
                    <a:pt x="86513" y="160076"/>
                    <a:pt x="86029" y="159400"/>
                  </a:cubicBezTo>
                  <a:cubicBezTo>
                    <a:pt x="85545" y="158723"/>
                    <a:pt x="0" y="136073"/>
                    <a:pt x="0" y="136073"/>
                  </a:cubicBezTo>
                </a:path>
              </a:pathLst>
            </a:custGeom>
            <a:noFill/>
            <a:ln w="12700" cap="flat">
              <a:solidFill>
                <a:srgbClr val="29717B"/>
              </a:solidFill>
              <a:prstDash val="solid"/>
              <a:miter/>
            </a:ln>
          </p:spPr>
          <p:txBody>
            <a:bodyPr rtlCol="0" anchor="ctr"/>
            <a:lstStyle/>
            <a:p>
              <a:endParaRPr lang="en-US" sz="1800" dirty="0"/>
            </a:p>
          </p:txBody>
        </p:sp>
        <p:sp>
          <p:nvSpPr>
            <p:cNvPr id="888" name="Freeform: Shape 887">
              <a:extLst>
                <a:ext uri="{FF2B5EF4-FFF2-40B4-BE49-F238E27FC236}">
                  <a16:creationId xmlns:a16="http://schemas.microsoft.com/office/drawing/2014/main" id="{FF51DEB6-6417-4816-B38E-D6176FC5FC97}"/>
                </a:ext>
              </a:extLst>
            </p:cNvPr>
            <p:cNvSpPr/>
            <p:nvPr/>
          </p:nvSpPr>
          <p:spPr>
            <a:xfrm>
              <a:off x="8370934" y="4693148"/>
              <a:ext cx="255182" cy="86883"/>
            </a:xfrm>
            <a:custGeom>
              <a:avLst/>
              <a:gdLst>
                <a:gd name="connsiteX0" fmla="*/ 255182 w 255182"/>
                <a:gd name="connsiteY0" fmla="*/ 0 h 86883"/>
                <a:gd name="connsiteX1" fmla="*/ 167539 w 255182"/>
                <a:gd name="connsiteY1" fmla="*/ 86884 h 86883"/>
                <a:gd name="connsiteX2" fmla="*/ 68597 w 255182"/>
                <a:gd name="connsiteY2" fmla="*/ 66769 h 86883"/>
                <a:gd name="connsiteX3" fmla="*/ 0 w 255182"/>
                <a:gd name="connsiteY3" fmla="*/ 15382 h 86883"/>
              </a:gdLst>
              <a:ahLst/>
              <a:cxnLst>
                <a:cxn ang="0">
                  <a:pos x="connsiteX0" y="connsiteY0"/>
                </a:cxn>
                <a:cxn ang="0">
                  <a:pos x="connsiteX1" y="connsiteY1"/>
                </a:cxn>
                <a:cxn ang="0">
                  <a:pos x="connsiteX2" y="connsiteY2"/>
                </a:cxn>
                <a:cxn ang="0">
                  <a:pos x="connsiteX3" y="connsiteY3"/>
                </a:cxn>
              </a:cxnLst>
              <a:rect l="l" t="t" r="r" b="b"/>
              <a:pathLst>
                <a:path w="255182" h="86883">
                  <a:moveTo>
                    <a:pt x="255182" y="0"/>
                  </a:moveTo>
                  <a:lnTo>
                    <a:pt x="167539" y="86884"/>
                  </a:lnTo>
                  <a:lnTo>
                    <a:pt x="68597" y="66769"/>
                  </a:lnTo>
                  <a:lnTo>
                    <a:pt x="0" y="15382"/>
                  </a:lnTo>
                </a:path>
              </a:pathLst>
            </a:custGeom>
            <a:noFill/>
            <a:ln w="12700" cap="flat">
              <a:solidFill>
                <a:srgbClr val="29717B"/>
              </a:solidFill>
              <a:prstDash val="solid"/>
              <a:miter/>
            </a:ln>
          </p:spPr>
          <p:txBody>
            <a:bodyPr rtlCol="0" anchor="ctr"/>
            <a:lstStyle/>
            <a:p>
              <a:endParaRPr lang="en-US" sz="1800" dirty="0"/>
            </a:p>
          </p:txBody>
        </p:sp>
        <p:sp>
          <p:nvSpPr>
            <p:cNvPr id="889" name="Freeform: Shape 888">
              <a:extLst>
                <a:ext uri="{FF2B5EF4-FFF2-40B4-BE49-F238E27FC236}">
                  <a16:creationId xmlns:a16="http://schemas.microsoft.com/office/drawing/2014/main" id="{AF420E20-6148-4638-900A-CA0413203216}"/>
                </a:ext>
              </a:extLst>
            </p:cNvPr>
            <p:cNvSpPr/>
            <p:nvPr/>
          </p:nvSpPr>
          <p:spPr>
            <a:xfrm>
              <a:off x="8369481" y="4710051"/>
              <a:ext cx="361064" cy="261327"/>
            </a:xfrm>
            <a:custGeom>
              <a:avLst/>
              <a:gdLst>
                <a:gd name="connsiteX0" fmla="*/ 361064 w 361064"/>
                <a:gd name="connsiteY0" fmla="*/ 261327 h 261327"/>
                <a:gd name="connsiteX1" fmla="*/ 270354 w 361064"/>
                <a:gd name="connsiteY1" fmla="*/ 248819 h 261327"/>
                <a:gd name="connsiteX2" fmla="*/ 170767 w 361064"/>
                <a:gd name="connsiteY2" fmla="*/ 212307 h 261327"/>
                <a:gd name="connsiteX3" fmla="*/ 81671 w 361064"/>
                <a:gd name="connsiteY3" fmla="*/ 163118 h 261327"/>
                <a:gd name="connsiteX4" fmla="*/ 0 w 361064"/>
                <a:gd name="connsiteY4" fmla="*/ 0 h 26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064" h="261327">
                  <a:moveTo>
                    <a:pt x="361064" y="261327"/>
                  </a:moveTo>
                  <a:lnTo>
                    <a:pt x="270354" y="248819"/>
                  </a:lnTo>
                  <a:lnTo>
                    <a:pt x="170767" y="212307"/>
                  </a:lnTo>
                  <a:lnTo>
                    <a:pt x="81671" y="163118"/>
                  </a:lnTo>
                  <a:lnTo>
                    <a:pt x="0" y="0"/>
                  </a:lnTo>
                </a:path>
              </a:pathLst>
            </a:custGeom>
            <a:noFill/>
            <a:ln w="12700" cap="flat">
              <a:solidFill>
                <a:srgbClr val="29717B"/>
              </a:solidFill>
              <a:prstDash val="solid"/>
              <a:miter/>
            </a:ln>
          </p:spPr>
          <p:txBody>
            <a:bodyPr rtlCol="0" anchor="ctr"/>
            <a:lstStyle/>
            <a:p>
              <a:endParaRPr lang="en-US" sz="1800" dirty="0"/>
            </a:p>
          </p:txBody>
        </p:sp>
        <p:sp>
          <p:nvSpPr>
            <p:cNvPr id="890" name="Freeform: Shape 889">
              <a:extLst>
                <a:ext uri="{FF2B5EF4-FFF2-40B4-BE49-F238E27FC236}">
                  <a16:creationId xmlns:a16="http://schemas.microsoft.com/office/drawing/2014/main" id="{29B5E9EE-27FB-4938-8388-CC638C065EAA}"/>
                </a:ext>
              </a:extLst>
            </p:cNvPr>
            <p:cNvSpPr/>
            <p:nvPr/>
          </p:nvSpPr>
          <p:spPr>
            <a:xfrm>
              <a:off x="8371095" y="4707347"/>
              <a:ext cx="868200" cy="376947"/>
            </a:xfrm>
            <a:custGeom>
              <a:avLst/>
              <a:gdLst>
                <a:gd name="connsiteX0" fmla="*/ 868200 w 868200"/>
                <a:gd name="connsiteY0" fmla="*/ 376947 h 376947"/>
                <a:gd name="connsiteX1" fmla="*/ 679195 w 868200"/>
                <a:gd name="connsiteY1" fmla="*/ 317109 h 376947"/>
                <a:gd name="connsiteX2" fmla="*/ 529894 w 868200"/>
                <a:gd name="connsiteY2" fmla="*/ 275526 h 376947"/>
                <a:gd name="connsiteX3" fmla="*/ 442897 w 868200"/>
                <a:gd name="connsiteY3" fmla="*/ 218900 h 376947"/>
                <a:gd name="connsiteX4" fmla="*/ 356222 w 868200"/>
                <a:gd name="connsiteY4" fmla="*/ 254059 h 376947"/>
                <a:gd name="connsiteX5" fmla="*/ 268740 w 868200"/>
                <a:gd name="connsiteY5" fmla="*/ 137763 h 376947"/>
                <a:gd name="connsiteX6" fmla="*/ 168507 w 868200"/>
                <a:gd name="connsiteY6" fmla="*/ 55274 h 376947"/>
                <a:gd name="connsiteX7" fmla="*/ 75699 w 868200"/>
                <a:gd name="connsiteY7" fmla="*/ 48513 h 376947"/>
                <a:gd name="connsiteX8" fmla="*/ 0 w 868200"/>
                <a:gd name="connsiteY8" fmla="*/ 0 h 37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200" h="376947">
                  <a:moveTo>
                    <a:pt x="868200" y="376947"/>
                  </a:moveTo>
                  <a:lnTo>
                    <a:pt x="679195" y="317109"/>
                  </a:lnTo>
                  <a:lnTo>
                    <a:pt x="529894" y="275526"/>
                  </a:lnTo>
                  <a:lnTo>
                    <a:pt x="442897" y="218900"/>
                  </a:lnTo>
                  <a:lnTo>
                    <a:pt x="356222" y="254059"/>
                  </a:lnTo>
                  <a:lnTo>
                    <a:pt x="268740" y="137763"/>
                  </a:lnTo>
                  <a:lnTo>
                    <a:pt x="168507" y="55274"/>
                  </a:lnTo>
                  <a:lnTo>
                    <a:pt x="75699" y="48513"/>
                  </a:lnTo>
                  <a:lnTo>
                    <a:pt x="0" y="0"/>
                  </a:lnTo>
                </a:path>
              </a:pathLst>
            </a:custGeom>
            <a:noFill/>
            <a:ln w="12700" cap="flat">
              <a:solidFill>
                <a:srgbClr val="29717B"/>
              </a:solidFill>
              <a:prstDash val="solid"/>
              <a:miter/>
            </a:ln>
          </p:spPr>
          <p:txBody>
            <a:bodyPr rtlCol="0" anchor="ctr"/>
            <a:lstStyle/>
            <a:p>
              <a:endParaRPr lang="en-US" sz="1800" dirty="0"/>
            </a:p>
          </p:txBody>
        </p:sp>
        <p:sp>
          <p:nvSpPr>
            <p:cNvPr id="891" name="Freeform: Shape 890">
              <a:extLst>
                <a:ext uri="{FF2B5EF4-FFF2-40B4-BE49-F238E27FC236}">
                  <a16:creationId xmlns:a16="http://schemas.microsoft.com/office/drawing/2014/main" id="{4C6A783E-A18F-46F4-A216-370467F5F130}"/>
                </a:ext>
              </a:extLst>
            </p:cNvPr>
            <p:cNvSpPr/>
            <p:nvPr/>
          </p:nvSpPr>
          <p:spPr>
            <a:xfrm>
              <a:off x="8369320" y="4644973"/>
              <a:ext cx="529248" cy="208588"/>
            </a:xfrm>
            <a:custGeom>
              <a:avLst/>
              <a:gdLst>
                <a:gd name="connsiteX0" fmla="*/ 529249 w 529248"/>
                <a:gd name="connsiteY0" fmla="*/ 0 h 208588"/>
                <a:gd name="connsiteX1" fmla="*/ 466785 w 529248"/>
                <a:gd name="connsiteY1" fmla="*/ 94828 h 208588"/>
                <a:gd name="connsiteX2" fmla="*/ 365099 w 529248"/>
                <a:gd name="connsiteY2" fmla="*/ 194390 h 208588"/>
                <a:gd name="connsiteX3" fmla="*/ 274712 w 529248"/>
                <a:gd name="connsiteY3" fmla="*/ 208589 h 208588"/>
                <a:gd name="connsiteX4" fmla="*/ 201918 w 529248"/>
                <a:gd name="connsiteY4" fmla="*/ 207913 h 208588"/>
                <a:gd name="connsiteX5" fmla="*/ 187069 w 529248"/>
                <a:gd name="connsiteY5" fmla="*/ 207913 h 208588"/>
                <a:gd name="connsiteX6" fmla="*/ 88289 w 529248"/>
                <a:gd name="connsiteY6" fmla="*/ 168866 h 208588"/>
                <a:gd name="connsiteX7" fmla="*/ 0 w 529248"/>
                <a:gd name="connsiteY7" fmla="*/ 61867 h 20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248" h="208588">
                  <a:moveTo>
                    <a:pt x="529249" y="0"/>
                  </a:moveTo>
                  <a:lnTo>
                    <a:pt x="466785" y="94828"/>
                  </a:lnTo>
                  <a:lnTo>
                    <a:pt x="365099" y="194390"/>
                  </a:lnTo>
                  <a:lnTo>
                    <a:pt x="274712" y="208589"/>
                  </a:lnTo>
                  <a:lnTo>
                    <a:pt x="201918" y="207913"/>
                  </a:lnTo>
                  <a:lnTo>
                    <a:pt x="187069" y="207913"/>
                  </a:lnTo>
                  <a:lnTo>
                    <a:pt x="88289" y="168866"/>
                  </a:lnTo>
                  <a:lnTo>
                    <a:pt x="0" y="61867"/>
                  </a:lnTo>
                </a:path>
              </a:pathLst>
            </a:custGeom>
            <a:noFill/>
            <a:ln w="12700" cap="flat">
              <a:solidFill>
                <a:srgbClr val="29717B"/>
              </a:solidFill>
              <a:prstDash val="solid"/>
              <a:miter/>
            </a:ln>
          </p:spPr>
          <p:txBody>
            <a:bodyPr rtlCol="0" anchor="ctr"/>
            <a:lstStyle/>
            <a:p>
              <a:endParaRPr lang="en-US" sz="1800" dirty="0"/>
            </a:p>
          </p:txBody>
        </p:sp>
        <p:sp>
          <p:nvSpPr>
            <p:cNvPr id="892" name="Freeform: Shape 891">
              <a:extLst>
                <a:ext uri="{FF2B5EF4-FFF2-40B4-BE49-F238E27FC236}">
                  <a16:creationId xmlns:a16="http://schemas.microsoft.com/office/drawing/2014/main" id="{B09DED8D-0506-44F4-BB1E-B48DA3DAF11B}"/>
                </a:ext>
              </a:extLst>
            </p:cNvPr>
            <p:cNvSpPr/>
            <p:nvPr/>
          </p:nvSpPr>
          <p:spPr>
            <a:xfrm>
              <a:off x="8368674" y="4704980"/>
              <a:ext cx="572344" cy="159061"/>
            </a:xfrm>
            <a:custGeom>
              <a:avLst/>
              <a:gdLst>
                <a:gd name="connsiteX0" fmla="*/ 572344 w 572344"/>
                <a:gd name="connsiteY0" fmla="*/ 54260 h 159061"/>
                <a:gd name="connsiteX1" fmla="*/ 513108 w 572344"/>
                <a:gd name="connsiteY1" fmla="*/ 114267 h 159061"/>
                <a:gd name="connsiteX2" fmla="*/ 432728 w 572344"/>
                <a:gd name="connsiteY2" fmla="*/ 84010 h 159061"/>
                <a:gd name="connsiteX3" fmla="*/ 347668 w 572344"/>
                <a:gd name="connsiteY3" fmla="*/ 133368 h 159061"/>
                <a:gd name="connsiteX4" fmla="*/ 173188 w 572344"/>
                <a:gd name="connsiteY4" fmla="*/ 159062 h 159061"/>
                <a:gd name="connsiteX5" fmla="*/ 170606 w 572344"/>
                <a:gd name="connsiteY5" fmla="*/ 158892 h 159061"/>
                <a:gd name="connsiteX6" fmla="*/ 75054 w 572344"/>
                <a:gd name="connsiteY6" fmla="*/ 86377 h 159061"/>
                <a:gd name="connsiteX7" fmla="*/ 0 w 572344"/>
                <a:gd name="connsiteY7" fmla="*/ 0 h 15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344" h="159061">
                  <a:moveTo>
                    <a:pt x="572344" y="54260"/>
                  </a:moveTo>
                  <a:cubicBezTo>
                    <a:pt x="571860" y="54429"/>
                    <a:pt x="513108" y="114267"/>
                    <a:pt x="513108" y="114267"/>
                  </a:cubicBezTo>
                  <a:lnTo>
                    <a:pt x="432728" y="84010"/>
                  </a:lnTo>
                  <a:lnTo>
                    <a:pt x="347668" y="133368"/>
                  </a:lnTo>
                  <a:lnTo>
                    <a:pt x="173188" y="159062"/>
                  </a:lnTo>
                  <a:lnTo>
                    <a:pt x="170606" y="158892"/>
                  </a:lnTo>
                  <a:lnTo>
                    <a:pt x="75054" y="86377"/>
                  </a:lnTo>
                  <a:lnTo>
                    <a:pt x="0" y="0"/>
                  </a:lnTo>
                </a:path>
              </a:pathLst>
            </a:custGeom>
            <a:noFill/>
            <a:ln w="12700" cap="flat">
              <a:solidFill>
                <a:srgbClr val="29717B"/>
              </a:solidFill>
              <a:prstDash val="solid"/>
              <a:miter/>
            </a:ln>
          </p:spPr>
          <p:txBody>
            <a:bodyPr rtlCol="0" anchor="ctr"/>
            <a:lstStyle/>
            <a:p>
              <a:endParaRPr lang="en-US" sz="1800" dirty="0"/>
            </a:p>
          </p:txBody>
        </p:sp>
        <p:sp>
          <p:nvSpPr>
            <p:cNvPr id="893" name="Freeform: Shape 892">
              <a:extLst>
                <a:ext uri="{FF2B5EF4-FFF2-40B4-BE49-F238E27FC236}">
                  <a16:creationId xmlns:a16="http://schemas.microsoft.com/office/drawing/2014/main" id="{E3AE73AB-CC7A-49B9-B315-EE66F95508DD}"/>
                </a:ext>
              </a:extLst>
            </p:cNvPr>
            <p:cNvSpPr/>
            <p:nvPr/>
          </p:nvSpPr>
          <p:spPr>
            <a:xfrm>
              <a:off x="8367060" y="4704304"/>
              <a:ext cx="140261" cy="74882"/>
            </a:xfrm>
            <a:custGeom>
              <a:avLst/>
              <a:gdLst>
                <a:gd name="connsiteX0" fmla="*/ 0 w 140261"/>
                <a:gd name="connsiteY0" fmla="*/ 0 h 74882"/>
                <a:gd name="connsiteX1" fmla="*/ 85384 w 140261"/>
                <a:gd name="connsiteY1" fmla="*/ 65754 h 74882"/>
                <a:gd name="connsiteX2" fmla="*/ 140261 w 140261"/>
                <a:gd name="connsiteY2" fmla="*/ 74882 h 74882"/>
              </a:gdLst>
              <a:ahLst/>
              <a:cxnLst>
                <a:cxn ang="0">
                  <a:pos x="connsiteX0" y="connsiteY0"/>
                </a:cxn>
                <a:cxn ang="0">
                  <a:pos x="connsiteX1" y="connsiteY1"/>
                </a:cxn>
                <a:cxn ang="0">
                  <a:pos x="connsiteX2" y="connsiteY2"/>
                </a:cxn>
              </a:cxnLst>
              <a:rect l="l" t="t" r="r" b="b"/>
              <a:pathLst>
                <a:path w="140261" h="74882">
                  <a:moveTo>
                    <a:pt x="0" y="0"/>
                  </a:moveTo>
                  <a:lnTo>
                    <a:pt x="85384" y="65754"/>
                  </a:lnTo>
                  <a:lnTo>
                    <a:pt x="140261" y="74882"/>
                  </a:lnTo>
                </a:path>
              </a:pathLst>
            </a:custGeom>
            <a:noFill/>
            <a:ln w="12700" cap="flat">
              <a:solidFill>
                <a:srgbClr val="29717B"/>
              </a:solidFill>
              <a:prstDash val="solid"/>
              <a:miter/>
            </a:ln>
          </p:spPr>
          <p:txBody>
            <a:bodyPr rtlCol="0" anchor="ctr"/>
            <a:lstStyle/>
            <a:p>
              <a:endParaRPr lang="en-US" sz="1800" dirty="0"/>
            </a:p>
          </p:txBody>
        </p:sp>
        <p:sp>
          <p:nvSpPr>
            <p:cNvPr id="894" name="Freeform: Shape 893">
              <a:extLst>
                <a:ext uri="{FF2B5EF4-FFF2-40B4-BE49-F238E27FC236}">
                  <a16:creationId xmlns:a16="http://schemas.microsoft.com/office/drawing/2014/main" id="{5C931CE5-CE46-45A8-89F4-53CDBCD94255}"/>
                </a:ext>
              </a:extLst>
            </p:cNvPr>
            <p:cNvSpPr/>
            <p:nvPr/>
          </p:nvSpPr>
          <p:spPr>
            <a:xfrm>
              <a:off x="8365607" y="4704642"/>
              <a:ext cx="680485" cy="181881"/>
            </a:xfrm>
            <a:custGeom>
              <a:avLst/>
              <a:gdLst>
                <a:gd name="connsiteX0" fmla="*/ 680486 w 680485"/>
                <a:gd name="connsiteY0" fmla="*/ 112239 h 181881"/>
                <a:gd name="connsiteX1" fmla="*/ 552491 w 680485"/>
                <a:gd name="connsiteY1" fmla="*/ 149427 h 181881"/>
                <a:gd name="connsiteX2" fmla="*/ 470497 w 680485"/>
                <a:gd name="connsiteY2" fmla="*/ 181881 h 181881"/>
                <a:gd name="connsiteX3" fmla="*/ 363808 w 680485"/>
                <a:gd name="connsiteY3" fmla="*/ 181881 h 181881"/>
                <a:gd name="connsiteX4" fmla="*/ 248726 w 680485"/>
                <a:gd name="connsiteY4" fmla="*/ 139115 h 181881"/>
                <a:gd name="connsiteX5" fmla="*/ 171413 w 680485"/>
                <a:gd name="connsiteY5" fmla="*/ 54598 h 181881"/>
                <a:gd name="connsiteX6" fmla="*/ 84738 w 680485"/>
                <a:gd name="connsiteY6" fmla="*/ 138946 h 181881"/>
                <a:gd name="connsiteX7" fmla="*/ 0 w 680485"/>
                <a:gd name="connsiteY7" fmla="*/ 0 h 1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485" h="181881">
                  <a:moveTo>
                    <a:pt x="680486" y="112239"/>
                  </a:moveTo>
                  <a:lnTo>
                    <a:pt x="552491" y="149427"/>
                  </a:lnTo>
                  <a:lnTo>
                    <a:pt x="470497" y="181881"/>
                  </a:lnTo>
                  <a:lnTo>
                    <a:pt x="363808" y="181881"/>
                  </a:lnTo>
                  <a:lnTo>
                    <a:pt x="248726" y="139115"/>
                  </a:lnTo>
                  <a:lnTo>
                    <a:pt x="171413" y="54598"/>
                  </a:lnTo>
                  <a:lnTo>
                    <a:pt x="84738" y="138946"/>
                  </a:lnTo>
                  <a:lnTo>
                    <a:pt x="0" y="0"/>
                  </a:lnTo>
                </a:path>
              </a:pathLst>
            </a:custGeom>
            <a:noFill/>
            <a:ln w="12700" cap="flat">
              <a:solidFill>
                <a:srgbClr val="29717B"/>
              </a:solidFill>
              <a:prstDash val="solid"/>
              <a:miter/>
            </a:ln>
          </p:spPr>
          <p:txBody>
            <a:bodyPr rtlCol="0" anchor="ctr"/>
            <a:lstStyle/>
            <a:p>
              <a:endParaRPr lang="en-US" sz="1800" dirty="0"/>
            </a:p>
          </p:txBody>
        </p:sp>
        <p:sp>
          <p:nvSpPr>
            <p:cNvPr id="895" name="Freeform: Shape 894">
              <a:extLst>
                <a:ext uri="{FF2B5EF4-FFF2-40B4-BE49-F238E27FC236}">
                  <a16:creationId xmlns:a16="http://schemas.microsoft.com/office/drawing/2014/main" id="{85171358-561F-4ACD-B134-6FF417DCD214}"/>
                </a:ext>
              </a:extLst>
            </p:cNvPr>
            <p:cNvSpPr/>
            <p:nvPr/>
          </p:nvSpPr>
          <p:spPr>
            <a:xfrm>
              <a:off x="8369642" y="4712080"/>
              <a:ext cx="522308" cy="278568"/>
            </a:xfrm>
            <a:custGeom>
              <a:avLst/>
              <a:gdLst>
                <a:gd name="connsiteX0" fmla="*/ 522308 w 522308"/>
                <a:gd name="connsiteY0" fmla="*/ 278231 h 278568"/>
                <a:gd name="connsiteX1" fmla="*/ 434665 w 522308"/>
                <a:gd name="connsiteY1" fmla="*/ 207574 h 278568"/>
                <a:gd name="connsiteX2" fmla="*/ 343471 w 522308"/>
                <a:gd name="connsiteY2" fmla="*/ 207574 h 278568"/>
                <a:gd name="connsiteX3" fmla="*/ 170444 w 522308"/>
                <a:gd name="connsiteY3" fmla="*/ 278569 h 278568"/>
                <a:gd name="connsiteX4" fmla="*/ 81348 w 522308"/>
                <a:gd name="connsiteY4" fmla="*/ 206053 h 278568"/>
                <a:gd name="connsiteX5" fmla="*/ 9362 w 522308"/>
                <a:gd name="connsiteY5" fmla="*/ 24510 h 278568"/>
                <a:gd name="connsiteX6" fmla="*/ 0 w 522308"/>
                <a:gd name="connsiteY6" fmla="*/ 0 h 27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308" h="278568">
                  <a:moveTo>
                    <a:pt x="522308" y="278231"/>
                  </a:moveTo>
                  <a:lnTo>
                    <a:pt x="434665" y="207574"/>
                  </a:lnTo>
                  <a:lnTo>
                    <a:pt x="343471" y="207574"/>
                  </a:lnTo>
                  <a:lnTo>
                    <a:pt x="170444" y="278569"/>
                  </a:lnTo>
                  <a:lnTo>
                    <a:pt x="81348" y="206053"/>
                  </a:lnTo>
                  <a:lnTo>
                    <a:pt x="9362" y="24510"/>
                  </a:lnTo>
                  <a:lnTo>
                    <a:pt x="0" y="0"/>
                  </a:lnTo>
                </a:path>
              </a:pathLst>
            </a:custGeom>
            <a:noFill/>
            <a:ln w="12700" cap="flat">
              <a:solidFill>
                <a:srgbClr val="29717B"/>
              </a:solidFill>
              <a:prstDash val="solid"/>
              <a:miter/>
            </a:ln>
          </p:spPr>
          <p:txBody>
            <a:bodyPr rtlCol="0" anchor="ctr"/>
            <a:lstStyle/>
            <a:p>
              <a:endParaRPr lang="en-US" sz="1800" dirty="0"/>
            </a:p>
          </p:txBody>
        </p:sp>
        <p:sp>
          <p:nvSpPr>
            <p:cNvPr id="896" name="Freeform: Shape 895">
              <a:extLst>
                <a:ext uri="{FF2B5EF4-FFF2-40B4-BE49-F238E27FC236}">
                  <a16:creationId xmlns:a16="http://schemas.microsoft.com/office/drawing/2014/main" id="{7DDD71CD-3BC4-4674-A0C6-CADE8214179F}"/>
                </a:ext>
              </a:extLst>
            </p:cNvPr>
            <p:cNvSpPr/>
            <p:nvPr/>
          </p:nvSpPr>
          <p:spPr>
            <a:xfrm>
              <a:off x="8371095" y="4707347"/>
              <a:ext cx="340404" cy="217885"/>
            </a:xfrm>
            <a:custGeom>
              <a:avLst/>
              <a:gdLst>
                <a:gd name="connsiteX0" fmla="*/ 340404 w 340404"/>
                <a:gd name="connsiteY0" fmla="*/ 217886 h 217885"/>
                <a:gd name="connsiteX1" fmla="*/ 241947 w 340404"/>
                <a:gd name="connsiteY1" fmla="*/ 171401 h 217885"/>
                <a:gd name="connsiteX2" fmla="*/ 163342 w 340404"/>
                <a:gd name="connsiteY2" fmla="*/ 121367 h 217885"/>
                <a:gd name="connsiteX3" fmla="*/ 83447 w 340404"/>
                <a:gd name="connsiteY3" fmla="*/ 31778 h 217885"/>
                <a:gd name="connsiteX4" fmla="*/ 76022 w 340404"/>
                <a:gd name="connsiteY4" fmla="*/ 22989 h 217885"/>
                <a:gd name="connsiteX5" fmla="*/ 0 w 340404"/>
                <a:gd name="connsiteY5" fmla="*/ 0 h 21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404" h="217885">
                  <a:moveTo>
                    <a:pt x="340404" y="217886"/>
                  </a:moveTo>
                  <a:lnTo>
                    <a:pt x="241947" y="171401"/>
                  </a:lnTo>
                  <a:lnTo>
                    <a:pt x="163342" y="121367"/>
                  </a:lnTo>
                  <a:lnTo>
                    <a:pt x="83447" y="31778"/>
                  </a:lnTo>
                  <a:lnTo>
                    <a:pt x="76022" y="22989"/>
                  </a:lnTo>
                  <a:lnTo>
                    <a:pt x="0" y="0"/>
                  </a:lnTo>
                </a:path>
              </a:pathLst>
            </a:custGeom>
            <a:noFill/>
            <a:ln w="12700" cap="flat">
              <a:solidFill>
                <a:srgbClr val="29717B"/>
              </a:solidFill>
              <a:prstDash val="solid"/>
              <a:miter/>
            </a:ln>
          </p:spPr>
          <p:txBody>
            <a:bodyPr rtlCol="0" anchor="ctr"/>
            <a:lstStyle/>
            <a:p>
              <a:endParaRPr lang="en-US" sz="1800" dirty="0"/>
            </a:p>
          </p:txBody>
        </p:sp>
        <p:sp>
          <p:nvSpPr>
            <p:cNvPr id="897" name="Freeform: Shape 896">
              <a:extLst>
                <a:ext uri="{FF2B5EF4-FFF2-40B4-BE49-F238E27FC236}">
                  <a16:creationId xmlns:a16="http://schemas.microsoft.com/office/drawing/2014/main" id="{2F160B4D-CAC7-4E8D-9A0F-979F72DF0EC9}"/>
                </a:ext>
              </a:extLst>
            </p:cNvPr>
            <p:cNvSpPr/>
            <p:nvPr/>
          </p:nvSpPr>
          <p:spPr>
            <a:xfrm>
              <a:off x="8363670" y="4699402"/>
              <a:ext cx="431437" cy="208419"/>
            </a:xfrm>
            <a:custGeom>
              <a:avLst/>
              <a:gdLst>
                <a:gd name="connsiteX0" fmla="*/ 431437 w 431437"/>
                <a:gd name="connsiteY0" fmla="*/ 188981 h 208419"/>
                <a:gd name="connsiteX1" fmla="*/ 345569 w 431437"/>
                <a:gd name="connsiteY1" fmla="*/ 208420 h 208419"/>
                <a:gd name="connsiteX2" fmla="*/ 258087 w 431437"/>
                <a:gd name="connsiteY2" fmla="*/ 195404 h 208419"/>
                <a:gd name="connsiteX3" fmla="*/ 175771 w 431437"/>
                <a:gd name="connsiteY3" fmla="*/ 155005 h 208419"/>
                <a:gd name="connsiteX4" fmla="*/ 82317 w 431437"/>
                <a:gd name="connsiteY4" fmla="*/ 90772 h 208419"/>
                <a:gd name="connsiteX5" fmla="*/ 0 w 431437"/>
                <a:gd name="connsiteY5" fmla="*/ 0 h 20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437" h="208419">
                  <a:moveTo>
                    <a:pt x="431437" y="188981"/>
                  </a:moveTo>
                  <a:lnTo>
                    <a:pt x="345569" y="208420"/>
                  </a:lnTo>
                  <a:lnTo>
                    <a:pt x="258087" y="195404"/>
                  </a:lnTo>
                  <a:lnTo>
                    <a:pt x="175771" y="155005"/>
                  </a:lnTo>
                  <a:lnTo>
                    <a:pt x="82317" y="90772"/>
                  </a:lnTo>
                  <a:lnTo>
                    <a:pt x="0" y="0"/>
                  </a:lnTo>
                </a:path>
              </a:pathLst>
            </a:custGeom>
            <a:noFill/>
            <a:ln w="12700" cap="flat">
              <a:solidFill>
                <a:srgbClr val="29717B"/>
              </a:solidFill>
              <a:prstDash val="solid"/>
              <a:miter/>
            </a:ln>
          </p:spPr>
          <p:txBody>
            <a:bodyPr rtlCol="0" anchor="ctr"/>
            <a:lstStyle/>
            <a:p>
              <a:endParaRPr lang="en-US" sz="1800" dirty="0"/>
            </a:p>
          </p:txBody>
        </p:sp>
        <p:sp>
          <p:nvSpPr>
            <p:cNvPr id="898" name="Freeform: Shape 897">
              <a:extLst>
                <a:ext uri="{FF2B5EF4-FFF2-40B4-BE49-F238E27FC236}">
                  <a16:creationId xmlns:a16="http://schemas.microsoft.com/office/drawing/2014/main" id="{6F5BD637-2CB3-4751-9A15-7703A56E2C15}"/>
                </a:ext>
              </a:extLst>
            </p:cNvPr>
            <p:cNvSpPr/>
            <p:nvPr/>
          </p:nvSpPr>
          <p:spPr>
            <a:xfrm>
              <a:off x="8372548" y="4714446"/>
              <a:ext cx="865295" cy="347366"/>
            </a:xfrm>
            <a:custGeom>
              <a:avLst/>
              <a:gdLst>
                <a:gd name="connsiteX0" fmla="*/ 865295 w 865295"/>
                <a:gd name="connsiteY0" fmla="*/ 347366 h 347366"/>
                <a:gd name="connsiteX1" fmla="*/ 695981 w 865295"/>
                <a:gd name="connsiteY1" fmla="*/ 319813 h 347366"/>
                <a:gd name="connsiteX2" fmla="*/ 506652 w 865295"/>
                <a:gd name="connsiteY2" fmla="*/ 317785 h 347366"/>
                <a:gd name="connsiteX3" fmla="*/ 426111 w 865295"/>
                <a:gd name="connsiteY3" fmla="*/ 303924 h 347366"/>
                <a:gd name="connsiteX4" fmla="*/ 342987 w 865295"/>
                <a:gd name="connsiteY4" fmla="*/ 296994 h 347366"/>
                <a:gd name="connsiteX5" fmla="*/ 251470 w 865295"/>
                <a:gd name="connsiteY5" fmla="*/ 240198 h 347366"/>
                <a:gd name="connsiteX6" fmla="*/ 166893 w 865295"/>
                <a:gd name="connsiteY6" fmla="*/ 168866 h 347366"/>
                <a:gd name="connsiteX7" fmla="*/ 78282 w 865295"/>
                <a:gd name="connsiteY7" fmla="*/ 146046 h 347366"/>
                <a:gd name="connsiteX8" fmla="*/ 0 w 865295"/>
                <a:gd name="connsiteY8" fmla="*/ 0 h 34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295" h="347366">
                  <a:moveTo>
                    <a:pt x="865295" y="347366"/>
                  </a:moveTo>
                  <a:lnTo>
                    <a:pt x="695981" y="319813"/>
                  </a:lnTo>
                  <a:lnTo>
                    <a:pt x="506652" y="317785"/>
                  </a:lnTo>
                  <a:lnTo>
                    <a:pt x="426111" y="303924"/>
                  </a:lnTo>
                  <a:lnTo>
                    <a:pt x="342987" y="296994"/>
                  </a:lnTo>
                  <a:lnTo>
                    <a:pt x="251470" y="240198"/>
                  </a:lnTo>
                  <a:lnTo>
                    <a:pt x="166893" y="168866"/>
                  </a:lnTo>
                  <a:lnTo>
                    <a:pt x="78282" y="146046"/>
                  </a:lnTo>
                  <a:lnTo>
                    <a:pt x="0" y="0"/>
                  </a:lnTo>
                </a:path>
              </a:pathLst>
            </a:custGeom>
            <a:noFill/>
            <a:ln w="12700" cap="flat">
              <a:solidFill>
                <a:srgbClr val="29717B"/>
              </a:solidFill>
              <a:prstDash val="solid"/>
              <a:miter/>
            </a:ln>
          </p:spPr>
          <p:txBody>
            <a:bodyPr rtlCol="0" anchor="ctr"/>
            <a:lstStyle/>
            <a:p>
              <a:endParaRPr lang="en-US" sz="1800" dirty="0"/>
            </a:p>
          </p:txBody>
        </p:sp>
        <p:sp>
          <p:nvSpPr>
            <p:cNvPr id="899" name="Freeform: Shape 898">
              <a:extLst>
                <a:ext uri="{FF2B5EF4-FFF2-40B4-BE49-F238E27FC236}">
                  <a16:creationId xmlns:a16="http://schemas.microsoft.com/office/drawing/2014/main" id="{7D895551-BABF-4C7C-8FDC-926EFF89101B}"/>
                </a:ext>
              </a:extLst>
            </p:cNvPr>
            <p:cNvSpPr/>
            <p:nvPr/>
          </p:nvSpPr>
          <p:spPr>
            <a:xfrm>
              <a:off x="8360927" y="4246728"/>
              <a:ext cx="16140" cy="16903"/>
            </a:xfrm>
            <a:custGeom>
              <a:avLst/>
              <a:gdLst/>
              <a:ahLst/>
              <a:cxnLst/>
              <a:rect l="l" t="t" r="r" b="b"/>
              <a:pathLst>
                <a:path w="16140" h="16903"/>
              </a:pathLst>
            </a:custGeom>
            <a:noFill/>
            <a:ln w="12700" cap="flat">
              <a:solidFill>
                <a:srgbClr val="29717B"/>
              </a:solidFill>
              <a:prstDash val="solid"/>
              <a:miter/>
            </a:ln>
          </p:spPr>
          <p:txBody>
            <a:bodyPr rtlCol="0" anchor="ctr"/>
            <a:lstStyle/>
            <a:p>
              <a:endParaRPr lang="en-US" sz="1800" dirty="0"/>
            </a:p>
          </p:txBody>
        </p:sp>
        <p:sp>
          <p:nvSpPr>
            <p:cNvPr id="900" name="Freeform: Shape 899">
              <a:extLst>
                <a:ext uri="{FF2B5EF4-FFF2-40B4-BE49-F238E27FC236}">
                  <a16:creationId xmlns:a16="http://schemas.microsoft.com/office/drawing/2014/main" id="{04CFC31E-F3F5-4994-A828-C10A701191BE}"/>
                </a:ext>
              </a:extLst>
            </p:cNvPr>
            <p:cNvSpPr/>
            <p:nvPr/>
          </p:nvSpPr>
          <p:spPr>
            <a:xfrm>
              <a:off x="8369481" y="4703121"/>
              <a:ext cx="168023" cy="78939"/>
            </a:xfrm>
            <a:custGeom>
              <a:avLst/>
              <a:gdLst>
                <a:gd name="connsiteX0" fmla="*/ 168023 w 168023"/>
                <a:gd name="connsiteY0" fmla="*/ 78939 h 78939"/>
                <a:gd name="connsiteX1" fmla="*/ 80703 w 168023"/>
                <a:gd name="connsiteY1" fmla="*/ 53753 h 78939"/>
                <a:gd name="connsiteX2" fmla="*/ 0 w 168023"/>
                <a:gd name="connsiteY2" fmla="*/ 0 h 78939"/>
              </a:gdLst>
              <a:ahLst/>
              <a:cxnLst>
                <a:cxn ang="0">
                  <a:pos x="connsiteX0" y="connsiteY0"/>
                </a:cxn>
                <a:cxn ang="0">
                  <a:pos x="connsiteX1" y="connsiteY1"/>
                </a:cxn>
                <a:cxn ang="0">
                  <a:pos x="connsiteX2" y="connsiteY2"/>
                </a:cxn>
              </a:cxnLst>
              <a:rect l="l" t="t" r="r" b="b"/>
              <a:pathLst>
                <a:path w="168023" h="78939">
                  <a:moveTo>
                    <a:pt x="168023" y="78939"/>
                  </a:moveTo>
                  <a:lnTo>
                    <a:pt x="80703" y="53753"/>
                  </a:lnTo>
                  <a:lnTo>
                    <a:pt x="0" y="0"/>
                  </a:lnTo>
                </a:path>
              </a:pathLst>
            </a:custGeom>
            <a:noFill/>
            <a:ln w="12700" cap="flat">
              <a:solidFill>
                <a:srgbClr val="29717B"/>
              </a:solidFill>
              <a:prstDash val="solid"/>
              <a:miter/>
            </a:ln>
          </p:spPr>
          <p:txBody>
            <a:bodyPr rtlCol="0" anchor="ctr"/>
            <a:lstStyle/>
            <a:p>
              <a:endParaRPr lang="en-US" sz="1800" dirty="0"/>
            </a:p>
          </p:txBody>
        </p:sp>
      </p:grpSp>
      <p:grpSp>
        <p:nvGrpSpPr>
          <p:cNvPr id="817" name="Graphic 511">
            <a:extLst>
              <a:ext uri="{FF2B5EF4-FFF2-40B4-BE49-F238E27FC236}">
                <a16:creationId xmlns:a16="http://schemas.microsoft.com/office/drawing/2014/main" id="{5914A6ED-5A8C-44BF-AE50-692A0AA7A11F}"/>
              </a:ext>
            </a:extLst>
          </p:cNvPr>
          <p:cNvGrpSpPr/>
          <p:nvPr/>
        </p:nvGrpSpPr>
        <p:grpSpPr>
          <a:xfrm>
            <a:off x="7716984" y="3995512"/>
            <a:ext cx="18557" cy="983189"/>
            <a:chOff x="8336680" y="4053081"/>
            <a:chExt cx="24743" cy="1310918"/>
          </a:xfrm>
        </p:grpSpPr>
        <p:sp>
          <p:nvSpPr>
            <p:cNvPr id="856" name="Freeform: Shape 855">
              <a:extLst>
                <a:ext uri="{FF2B5EF4-FFF2-40B4-BE49-F238E27FC236}">
                  <a16:creationId xmlns:a16="http://schemas.microsoft.com/office/drawing/2014/main" id="{5066DCCA-B21D-46A0-9023-BEA54E8EF0D8}"/>
                </a:ext>
              </a:extLst>
            </p:cNvPr>
            <p:cNvSpPr/>
            <p:nvPr/>
          </p:nvSpPr>
          <p:spPr>
            <a:xfrm>
              <a:off x="8336680" y="4053081"/>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857" name="Freeform: Shape 856">
              <a:extLst>
                <a:ext uri="{FF2B5EF4-FFF2-40B4-BE49-F238E27FC236}">
                  <a16:creationId xmlns:a16="http://schemas.microsoft.com/office/drawing/2014/main" id="{262C1F14-0343-4BFA-8B6E-391CCC0A79BB}"/>
                </a:ext>
              </a:extLst>
            </p:cNvPr>
            <p:cNvSpPr/>
            <p:nvPr/>
          </p:nvSpPr>
          <p:spPr>
            <a:xfrm>
              <a:off x="8336680" y="4184108"/>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858" name="Freeform: Shape 857">
              <a:extLst>
                <a:ext uri="{FF2B5EF4-FFF2-40B4-BE49-F238E27FC236}">
                  <a16:creationId xmlns:a16="http://schemas.microsoft.com/office/drawing/2014/main" id="{2BF534B8-33C4-4D17-895D-BC19A3D14BDC}"/>
                </a:ext>
              </a:extLst>
            </p:cNvPr>
            <p:cNvSpPr/>
            <p:nvPr/>
          </p:nvSpPr>
          <p:spPr>
            <a:xfrm>
              <a:off x="8336680" y="4314974"/>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859" name="Freeform: Shape 858">
              <a:extLst>
                <a:ext uri="{FF2B5EF4-FFF2-40B4-BE49-F238E27FC236}">
                  <a16:creationId xmlns:a16="http://schemas.microsoft.com/office/drawing/2014/main" id="{9B23E74E-DE7A-4506-AE90-7A06976ED054}"/>
                </a:ext>
              </a:extLst>
            </p:cNvPr>
            <p:cNvSpPr/>
            <p:nvPr/>
          </p:nvSpPr>
          <p:spPr>
            <a:xfrm>
              <a:off x="8336680" y="4446001"/>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860" name="Freeform: Shape 859">
              <a:extLst>
                <a:ext uri="{FF2B5EF4-FFF2-40B4-BE49-F238E27FC236}">
                  <a16:creationId xmlns:a16="http://schemas.microsoft.com/office/drawing/2014/main" id="{EBB5B10E-006B-4C64-91EA-43749083E196}"/>
                </a:ext>
              </a:extLst>
            </p:cNvPr>
            <p:cNvSpPr/>
            <p:nvPr/>
          </p:nvSpPr>
          <p:spPr>
            <a:xfrm>
              <a:off x="8336680" y="4576868"/>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861" name="Freeform: Shape 860">
              <a:extLst>
                <a:ext uri="{FF2B5EF4-FFF2-40B4-BE49-F238E27FC236}">
                  <a16:creationId xmlns:a16="http://schemas.microsoft.com/office/drawing/2014/main" id="{D8FB256A-20A1-4649-A65A-48EA0700769C}"/>
                </a:ext>
              </a:extLst>
            </p:cNvPr>
            <p:cNvSpPr/>
            <p:nvPr/>
          </p:nvSpPr>
          <p:spPr>
            <a:xfrm>
              <a:off x="8336680" y="4707734"/>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862" name="Freeform: Shape 861">
              <a:extLst>
                <a:ext uri="{FF2B5EF4-FFF2-40B4-BE49-F238E27FC236}">
                  <a16:creationId xmlns:a16="http://schemas.microsoft.com/office/drawing/2014/main" id="{5027FC8E-0B2B-466A-BA77-0BDDA45AC400}"/>
                </a:ext>
              </a:extLst>
            </p:cNvPr>
            <p:cNvSpPr/>
            <p:nvPr/>
          </p:nvSpPr>
          <p:spPr>
            <a:xfrm>
              <a:off x="8336680" y="4838761"/>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863" name="Freeform: Shape 862">
              <a:extLst>
                <a:ext uri="{FF2B5EF4-FFF2-40B4-BE49-F238E27FC236}">
                  <a16:creationId xmlns:a16="http://schemas.microsoft.com/office/drawing/2014/main" id="{4C8D808A-ADD6-45F7-AB63-F32CD661D58B}"/>
                </a:ext>
              </a:extLst>
            </p:cNvPr>
            <p:cNvSpPr/>
            <p:nvPr/>
          </p:nvSpPr>
          <p:spPr>
            <a:xfrm>
              <a:off x="8336680" y="4969627"/>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864" name="Freeform: Shape 863">
              <a:extLst>
                <a:ext uri="{FF2B5EF4-FFF2-40B4-BE49-F238E27FC236}">
                  <a16:creationId xmlns:a16="http://schemas.microsoft.com/office/drawing/2014/main" id="{95CE47B5-BD96-4223-84F5-DCCABDD048EC}"/>
                </a:ext>
              </a:extLst>
            </p:cNvPr>
            <p:cNvSpPr/>
            <p:nvPr/>
          </p:nvSpPr>
          <p:spPr>
            <a:xfrm>
              <a:off x="8336680" y="5100493"/>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865" name="Freeform: Shape 864">
              <a:extLst>
                <a:ext uri="{FF2B5EF4-FFF2-40B4-BE49-F238E27FC236}">
                  <a16:creationId xmlns:a16="http://schemas.microsoft.com/office/drawing/2014/main" id="{9B7AE49E-34A3-4C21-8BB1-45E6850E726B}"/>
                </a:ext>
              </a:extLst>
            </p:cNvPr>
            <p:cNvSpPr/>
            <p:nvPr/>
          </p:nvSpPr>
          <p:spPr>
            <a:xfrm>
              <a:off x="8336680" y="5231521"/>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866" name="Freeform: Shape 865">
              <a:extLst>
                <a:ext uri="{FF2B5EF4-FFF2-40B4-BE49-F238E27FC236}">
                  <a16:creationId xmlns:a16="http://schemas.microsoft.com/office/drawing/2014/main" id="{57B731AE-2066-4E60-A177-EBAC45C5AF19}"/>
                </a:ext>
              </a:extLst>
            </p:cNvPr>
            <p:cNvSpPr/>
            <p:nvPr/>
          </p:nvSpPr>
          <p:spPr>
            <a:xfrm>
              <a:off x="8336680" y="5362387"/>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867" name="Freeform: Shape 866">
              <a:extLst>
                <a:ext uri="{FF2B5EF4-FFF2-40B4-BE49-F238E27FC236}">
                  <a16:creationId xmlns:a16="http://schemas.microsoft.com/office/drawing/2014/main" id="{DE1016C4-B379-4951-AF52-ADD4708CEAFE}"/>
                </a:ext>
              </a:extLst>
            </p:cNvPr>
            <p:cNvSpPr/>
            <p:nvPr/>
          </p:nvSpPr>
          <p:spPr>
            <a:xfrm>
              <a:off x="8361424" y="4053081"/>
              <a:ext cx="16067" cy="1310918"/>
            </a:xfrm>
            <a:custGeom>
              <a:avLst/>
              <a:gdLst>
                <a:gd name="connsiteX0" fmla="*/ 0 w 16067"/>
                <a:gd name="connsiteY0" fmla="*/ 1310918 h 1310918"/>
                <a:gd name="connsiteX1" fmla="*/ 0 w 16067"/>
                <a:gd name="connsiteY1" fmla="*/ 0 h 1310918"/>
              </a:gdLst>
              <a:ahLst/>
              <a:cxnLst>
                <a:cxn ang="0">
                  <a:pos x="connsiteX0" y="connsiteY0"/>
                </a:cxn>
                <a:cxn ang="0">
                  <a:pos x="connsiteX1" y="connsiteY1"/>
                </a:cxn>
              </a:cxnLst>
              <a:rect l="l" t="t" r="r" b="b"/>
              <a:pathLst>
                <a:path w="16067" h="1310918">
                  <a:moveTo>
                    <a:pt x="0" y="1310918"/>
                  </a:moveTo>
                  <a:lnTo>
                    <a:pt x="0" y="0"/>
                  </a:lnTo>
                </a:path>
              </a:pathLst>
            </a:custGeom>
            <a:ln w="3614" cap="flat">
              <a:solidFill>
                <a:srgbClr val="000000"/>
              </a:solidFill>
              <a:prstDash val="solid"/>
              <a:miter/>
            </a:ln>
          </p:spPr>
          <p:txBody>
            <a:bodyPr rtlCol="0" anchor="ctr"/>
            <a:lstStyle/>
            <a:p>
              <a:endParaRPr lang="en-US" sz="1800" dirty="0"/>
            </a:p>
          </p:txBody>
        </p:sp>
      </p:grpSp>
      <p:grpSp>
        <p:nvGrpSpPr>
          <p:cNvPr id="818" name="Graphic 511">
            <a:extLst>
              <a:ext uri="{FF2B5EF4-FFF2-40B4-BE49-F238E27FC236}">
                <a16:creationId xmlns:a16="http://schemas.microsoft.com/office/drawing/2014/main" id="{D8FE18DA-8CA3-4758-A8B1-B43E736A3ADE}"/>
              </a:ext>
            </a:extLst>
          </p:cNvPr>
          <p:cNvGrpSpPr/>
          <p:nvPr/>
        </p:nvGrpSpPr>
        <p:grpSpPr>
          <a:xfrm>
            <a:off x="7735541" y="4484932"/>
            <a:ext cx="1253608" cy="15955"/>
            <a:chOff x="8361424" y="4705639"/>
            <a:chExt cx="1671477" cy="21273"/>
          </a:xfrm>
        </p:grpSpPr>
        <p:sp>
          <p:nvSpPr>
            <p:cNvPr id="829" name="Freeform: Shape 828">
              <a:extLst>
                <a:ext uri="{FF2B5EF4-FFF2-40B4-BE49-F238E27FC236}">
                  <a16:creationId xmlns:a16="http://schemas.microsoft.com/office/drawing/2014/main" id="{5395AB95-796E-437F-801D-C2E9AE73D3FE}"/>
                </a:ext>
              </a:extLst>
            </p:cNvPr>
            <p:cNvSpPr/>
            <p:nvPr/>
          </p:nvSpPr>
          <p:spPr>
            <a:xfrm>
              <a:off x="9390050"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30" name="Freeform: Shape 829">
              <a:extLst>
                <a:ext uri="{FF2B5EF4-FFF2-40B4-BE49-F238E27FC236}">
                  <a16:creationId xmlns:a16="http://schemas.microsoft.com/office/drawing/2014/main" id="{8686AAE7-8878-4D59-89DF-EF193DC47052}"/>
                </a:ext>
              </a:extLst>
            </p:cNvPr>
            <p:cNvSpPr/>
            <p:nvPr/>
          </p:nvSpPr>
          <p:spPr>
            <a:xfrm>
              <a:off x="9454319"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31" name="Freeform: Shape 830">
              <a:extLst>
                <a:ext uri="{FF2B5EF4-FFF2-40B4-BE49-F238E27FC236}">
                  <a16:creationId xmlns:a16="http://schemas.microsoft.com/office/drawing/2014/main" id="{4DA0A535-4355-457C-A90F-67F919088F02}"/>
                </a:ext>
              </a:extLst>
            </p:cNvPr>
            <p:cNvSpPr/>
            <p:nvPr/>
          </p:nvSpPr>
          <p:spPr>
            <a:xfrm>
              <a:off x="9518588"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32" name="Freeform: Shape 831">
              <a:extLst>
                <a:ext uri="{FF2B5EF4-FFF2-40B4-BE49-F238E27FC236}">
                  <a16:creationId xmlns:a16="http://schemas.microsoft.com/office/drawing/2014/main" id="{6839E7BC-021F-4E2E-9B96-386E7DD019A5}"/>
                </a:ext>
              </a:extLst>
            </p:cNvPr>
            <p:cNvSpPr/>
            <p:nvPr/>
          </p:nvSpPr>
          <p:spPr>
            <a:xfrm>
              <a:off x="9582857"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33" name="Freeform: Shape 832">
              <a:extLst>
                <a:ext uri="{FF2B5EF4-FFF2-40B4-BE49-F238E27FC236}">
                  <a16:creationId xmlns:a16="http://schemas.microsoft.com/office/drawing/2014/main" id="{0C4F51EE-0DC8-46F5-8020-033F701E2D2A}"/>
                </a:ext>
              </a:extLst>
            </p:cNvPr>
            <p:cNvSpPr/>
            <p:nvPr/>
          </p:nvSpPr>
          <p:spPr>
            <a:xfrm>
              <a:off x="9647126"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34" name="Freeform: Shape 833">
              <a:extLst>
                <a:ext uri="{FF2B5EF4-FFF2-40B4-BE49-F238E27FC236}">
                  <a16:creationId xmlns:a16="http://schemas.microsoft.com/office/drawing/2014/main" id="{A77AC393-52ED-496C-B417-94E51D2C91F7}"/>
                </a:ext>
              </a:extLst>
            </p:cNvPr>
            <p:cNvSpPr/>
            <p:nvPr/>
          </p:nvSpPr>
          <p:spPr>
            <a:xfrm>
              <a:off x="9711395"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35" name="Freeform: Shape 834">
              <a:extLst>
                <a:ext uri="{FF2B5EF4-FFF2-40B4-BE49-F238E27FC236}">
                  <a16:creationId xmlns:a16="http://schemas.microsoft.com/office/drawing/2014/main" id="{A6DAFF8D-D12F-4613-B84E-3118590A4E54}"/>
                </a:ext>
              </a:extLst>
            </p:cNvPr>
            <p:cNvSpPr/>
            <p:nvPr/>
          </p:nvSpPr>
          <p:spPr>
            <a:xfrm>
              <a:off x="9775664"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36" name="Freeform: Shape 835">
              <a:extLst>
                <a:ext uri="{FF2B5EF4-FFF2-40B4-BE49-F238E27FC236}">
                  <a16:creationId xmlns:a16="http://schemas.microsoft.com/office/drawing/2014/main" id="{A8B7C3A9-3801-422D-BCE3-E9D937439D50}"/>
                </a:ext>
              </a:extLst>
            </p:cNvPr>
            <p:cNvSpPr/>
            <p:nvPr/>
          </p:nvSpPr>
          <p:spPr>
            <a:xfrm>
              <a:off x="9840094"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37" name="Freeform: Shape 836">
              <a:extLst>
                <a:ext uri="{FF2B5EF4-FFF2-40B4-BE49-F238E27FC236}">
                  <a16:creationId xmlns:a16="http://schemas.microsoft.com/office/drawing/2014/main" id="{A23C06BF-DD26-40EA-8A6F-A0BC521ABF06}"/>
                </a:ext>
              </a:extLst>
            </p:cNvPr>
            <p:cNvSpPr/>
            <p:nvPr/>
          </p:nvSpPr>
          <p:spPr>
            <a:xfrm>
              <a:off x="9904363"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38" name="Freeform: Shape 837">
              <a:extLst>
                <a:ext uri="{FF2B5EF4-FFF2-40B4-BE49-F238E27FC236}">
                  <a16:creationId xmlns:a16="http://schemas.microsoft.com/office/drawing/2014/main" id="{E14BDB11-912D-4877-B1D5-5D15D354E371}"/>
                </a:ext>
              </a:extLst>
            </p:cNvPr>
            <p:cNvSpPr/>
            <p:nvPr/>
          </p:nvSpPr>
          <p:spPr>
            <a:xfrm>
              <a:off x="9968632"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39" name="Freeform: Shape 838">
              <a:extLst>
                <a:ext uri="{FF2B5EF4-FFF2-40B4-BE49-F238E27FC236}">
                  <a16:creationId xmlns:a16="http://schemas.microsoft.com/office/drawing/2014/main" id="{17A3F3A3-5E5C-433F-809F-F03D039C968A}"/>
                </a:ext>
              </a:extLst>
            </p:cNvPr>
            <p:cNvSpPr/>
            <p:nvPr/>
          </p:nvSpPr>
          <p:spPr>
            <a:xfrm>
              <a:off x="10032901"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40" name="Freeform: Shape 839">
              <a:extLst>
                <a:ext uri="{FF2B5EF4-FFF2-40B4-BE49-F238E27FC236}">
                  <a16:creationId xmlns:a16="http://schemas.microsoft.com/office/drawing/2014/main" id="{A055A333-2635-4629-88A8-05F8EEB2D5C5}"/>
                </a:ext>
              </a:extLst>
            </p:cNvPr>
            <p:cNvSpPr/>
            <p:nvPr/>
          </p:nvSpPr>
          <p:spPr>
            <a:xfrm>
              <a:off x="8682930"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41" name="Freeform: Shape 840">
              <a:extLst>
                <a:ext uri="{FF2B5EF4-FFF2-40B4-BE49-F238E27FC236}">
                  <a16:creationId xmlns:a16="http://schemas.microsoft.com/office/drawing/2014/main" id="{A726D742-2A1F-4BB5-8990-D613D89C3778}"/>
                </a:ext>
              </a:extLst>
            </p:cNvPr>
            <p:cNvSpPr/>
            <p:nvPr/>
          </p:nvSpPr>
          <p:spPr>
            <a:xfrm>
              <a:off x="8747199"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42" name="Freeform: Shape 841">
              <a:extLst>
                <a:ext uri="{FF2B5EF4-FFF2-40B4-BE49-F238E27FC236}">
                  <a16:creationId xmlns:a16="http://schemas.microsoft.com/office/drawing/2014/main" id="{69E654B3-A3FB-44B9-9C02-6C526689D585}"/>
                </a:ext>
              </a:extLst>
            </p:cNvPr>
            <p:cNvSpPr/>
            <p:nvPr/>
          </p:nvSpPr>
          <p:spPr>
            <a:xfrm>
              <a:off x="8811468"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43" name="Freeform: Shape 842">
              <a:extLst>
                <a:ext uri="{FF2B5EF4-FFF2-40B4-BE49-F238E27FC236}">
                  <a16:creationId xmlns:a16="http://schemas.microsoft.com/office/drawing/2014/main" id="{0AF17789-82A9-4F08-A37B-2F7DDD1D422D}"/>
                </a:ext>
              </a:extLst>
            </p:cNvPr>
            <p:cNvSpPr/>
            <p:nvPr/>
          </p:nvSpPr>
          <p:spPr>
            <a:xfrm>
              <a:off x="8875737"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44" name="Freeform: Shape 843">
              <a:extLst>
                <a:ext uri="{FF2B5EF4-FFF2-40B4-BE49-F238E27FC236}">
                  <a16:creationId xmlns:a16="http://schemas.microsoft.com/office/drawing/2014/main" id="{63CE1B29-7C9A-493A-B99A-09FED0DDC06C}"/>
                </a:ext>
              </a:extLst>
            </p:cNvPr>
            <p:cNvSpPr/>
            <p:nvPr/>
          </p:nvSpPr>
          <p:spPr>
            <a:xfrm>
              <a:off x="8940006"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45" name="Freeform: Shape 844">
              <a:extLst>
                <a:ext uri="{FF2B5EF4-FFF2-40B4-BE49-F238E27FC236}">
                  <a16:creationId xmlns:a16="http://schemas.microsoft.com/office/drawing/2014/main" id="{4189BB63-5C61-4F6C-86A6-66D7B7F1C211}"/>
                </a:ext>
              </a:extLst>
            </p:cNvPr>
            <p:cNvSpPr/>
            <p:nvPr/>
          </p:nvSpPr>
          <p:spPr>
            <a:xfrm>
              <a:off x="9004275"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46" name="Freeform: Shape 845">
              <a:extLst>
                <a:ext uri="{FF2B5EF4-FFF2-40B4-BE49-F238E27FC236}">
                  <a16:creationId xmlns:a16="http://schemas.microsoft.com/office/drawing/2014/main" id="{1E37B567-9AB1-45F7-9705-1412148ED86D}"/>
                </a:ext>
              </a:extLst>
            </p:cNvPr>
            <p:cNvSpPr/>
            <p:nvPr/>
          </p:nvSpPr>
          <p:spPr>
            <a:xfrm>
              <a:off x="9068544"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47" name="Freeform: Shape 846">
              <a:extLst>
                <a:ext uri="{FF2B5EF4-FFF2-40B4-BE49-F238E27FC236}">
                  <a16:creationId xmlns:a16="http://schemas.microsoft.com/office/drawing/2014/main" id="{B97A0918-B8CE-4512-818D-58B99C2AE11B}"/>
                </a:ext>
              </a:extLst>
            </p:cNvPr>
            <p:cNvSpPr/>
            <p:nvPr/>
          </p:nvSpPr>
          <p:spPr>
            <a:xfrm>
              <a:off x="9132813"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48" name="Freeform: Shape 847">
              <a:extLst>
                <a:ext uri="{FF2B5EF4-FFF2-40B4-BE49-F238E27FC236}">
                  <a16:creationId xmlns:a16="http://schemas.microsoft.com/office/drawing/2014/main" id="{BA738ADA-A57D-4EB3-812A-3861101AE45B}"/>
                </a:ext>
              </a:extLst>
            </p:cNvPr>
            <p:cNvSpPr/>
            <p:nvPr/>
          </p:nvSpPr>
          <p:spPr>
            <a:xfrm>
              <a:off x="9197243"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49" name="Freeform: Shape 848">
              <a:extLst>
                <a:ext uri="{FF2B5EF4-FFF2-40B4-BE49-F238E27FC236}">
                  <a16:creationId xmlns:a16="http://schemas.microsoft.com/office/drawing/2014/main" id="{A4F15B64-637C-4BB8-86A7-CD80E7E0FCBE}"/>
                </a:ext>
              </a:extLst>
            </p:cNvPr>
            <p:cNvSpPr/>
            <p:nvPr/>
          </p:nvSpPr>
          <p:spPr>
            <a:xfrm>
              <a:off x="9261512"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50" name="Freeform: Shape 849">
              <a:extLst>
                <a:ext uri="{FF2B5EF4-FFF2-40B4-BE49-F238E27FC236}">
                  <a16:creationId xmlns:a16="http://schemas.microsoft.com/office/drawing/2014/main" id="{EA128B28-0CAC-46B2-8278-2D22CB27D0E9}"/>
                </a:ext>
              </a:extLst>
            </p:cNvPr>
            <p:cNvSpPr/>
            <p:nvPr/>
          </p:nvSpPr>
          <p:spPr>
            <a:xfrm>
              <a:off x="9325781"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51" name="Freeform: Shape 850">
              <a:extLst>
                <a:ext uri="{FF2B5EF4-FFF2-40B4-BE49-F238E27FC236}">
                  <a16:creationId xmlns:a16="http://schemas.microsoft.com/office/drawing/2014/main" id="{E056C5B6-02C9-4FFC-8BE7-13BECC908F24}"/>
                </a:ext>
              </a:extLst>
            </p:cNvPr>
            <p:cNvSpPr/>
            <p:nvPr/>
          </p:nvSpPr>
          <p:spPr>
            <a:xfrm>
              <a:off x="8361424"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52" name="Freeform: Shape 851">
              <a:extLst>
                <a:ext uri="{FF2B5EF4-FFF2-40B4-BE49-F238E27FC236}">
                  <a16:creationId xmlns:a16="http://schemas.microsoft.com/office/drawing/2014/main" id="{EFAF96FE-434F-45DF-85FB-1F6AC7E8952A}"/>
                </a:ext>
              </a:extLst>
            </p:cNvPr>
            <p:cNvSpPr/>
            <p:nvPr/>
          </p:nvSpPr>
          <p:spPr>
            <a:xfrm>
              <a:off x="8425693"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53" name="Freeform: Shape 852">
              <a:extLst>
                <a:ext uri="{FF2B5EF4-FFF2-40B4-BE49-F238E27FC236}">
                  <a16:creationId xmlns:a16="http://schemas.microsoft.com/office/drawing/2014/main" id="{5F4FB3AD-374E-46ED-A800-0F1A32F22EF4}"/>
                </a:ext>
              </a:extLst>
            </p:cNvPr>
            <p:cNvSpPr/>
            <p:nvPr/>
          </p:nvSpPr>
          <p:spPr>
            <a:xfrm>
              <a:off x="8490123"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54" name="Freeform: Shape 853">
              <a:extLst>
                <a:ext uri="{FF2B5EF4-FFF2-40B4-BE49-F238E27FC236}">
                  <a16:creationId xmlns:a16="http://schemas.microsoft.com/office/drawing/2014/main" id="{D2A7DC0A-02B5-4049-A69C-8A0573E12884}"/>
                </a:ext>
              </a:extLst>
            </p:cNvPr>
            <p:cNvSpPr/>
            <p:nvPr/>
          </p:nvSpPr>
          <p:spPr>
            <a:xfrm>
              <a:off x="8554392"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855" name="Freeform: Shape 854">
              <a:extLst>
                <a:ext uri="{FF2B5EF4-FFF2-40B4-BE49-F238E27FC236}">
                  <a16:creationId xmlns:a16="http://schemas.microsoft.com/office/drawing/2014/main" id="{7C0E2DC7-476E-46BA-AF7B-18FE7FBF29C1}"/>
                </a:ext>
              </a:extLst>
            </p:cNvPr>
            <p:cNvSpPr/>
            <p:nvPr/>
          </p:nvSpPr>
          <p:spPr>
            <a:xfrm>
              <a:off x="8618661"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grpSp>
      <p:grpSp>
        <p:nvGrpSpPr>
          <p:cNvPr id="819" name="Graphic 511">
            <a:extLst>
              <a:ext uri="{FF2B5EF4-FFF2-40B4-BE49-F238E27FC236}">
                <a16:creationId xmlns:a16="http://schemas.microsoft.com/office/drawing/2014/main" id="{C82941C3-CD6A-4A1D-847C-0986C520129A}"/>
              </a:ext>
            </a:extLst>
          </p:cNvPr>
          <p:cNvGrpSpPr/>
          <p:nvPr/>
        </p:nvGrpSpPr>
        <p:grpSpPr>
          <a:xfrm>
            <a:off x="7737952" y="4387506"/>
            <a:ext cx="1251197" cy="12087"/>
            <a:chOff x="8364637" y="4575739"/>
            <a:chExt cx="1668263" cy="16116"/>
          </a:xfrm>
        </p:grpSpPr>
        <p:sp>
          <p:nvSpPr>
            <p:cNvPr id="826" name="Freeform: Shape 825">
              <a:extLst>
                <a:ext uri="{FF2B5EF4-FFF2-40B4-BE49-F238E27FC236}">
                  <a16:creationId xmlns:a16="http://schemas.microsoft.com/office/drawing/2014/main" id="{3EDB4797-85F8-48F4-A632-EDE5C3F4E8D1}"/>
                </a:ext>
              </a:extLst>
            </p:cNvPr>
            <p:cNvSpPr/>
            <p:nvPr/>
          </p:nvSpPr>
          <p:spPr>
            <a:xfrm>
              <a:off x="10030491" y="4575739"/>
              <a:ext cx="2410" cy="16116"/>
            </a:xfrm>
            <a:custGeom>
              <a:avLst/>
              <a:gdLst>
                <a:gd name="connsiteX0" fmla="*/ 2410 w 2410"/>
                <a:gd name="connsiteY0" fmla="*/ 0 h 16116"/>
                <a:gd name="connsiteX1" fmla="*/ 0 w 2410"/>
                <a:gd name="connsiteY1" fmla="*/ 0 h 16116"/>
              </a:gdLst>
              <a:ahLst/>
              <a:cxnLst>
                <a:cxn ang="0">
                  <a:pos x="connsiteX0" y="connsiteY0"/>
                </a:cxn>
                <a:cxn ang="0">
                  <a:pos x="connsiteX1" y="connsiteY1"/>
                </a:cxn>
              </a:cxnLst>
              <a:rect l="l" t="t" r="r" b="b"/>
              <a:pathLst>
                <a:path w="2410" h="16116">
                  <a:moveTo>
                    <a:pt x="2410" y="0"/>
                  </a:moveTo>
                  <a:lnTo>
                    <a:pt x="0" y="0"/>
                  </a:lnTo>
                </a:path>
              </a:pathLst>
            </a:custGeom>
            <a:ln w="3614" cap="flat">
              <a:solidFill>
                <a:srgbClr val="000000"/>
              </a:solidFill>
              <a:prstDash val="solid"/>
              <a:miter/>
            </a:ln>
          </p:spPr>
          <p:txBody>
            <a:bodyPr rtlCol="0" anchor="ctr"/>
            <a:lstStyle/>
            <a:p>
              <a:endParaRPr lang="en-US" sz="1800" dirty="0"/>
            </a:p>
          </p:txBody>
        </p:sp>
        <p:sp>
          <p:nvSpPr>
            <p:cNvPr id="827" name="Freeform: Shape 826">
              <a:extLst>
                <a:ext uri="{FF2B5EF4-FFF2-40B4-BE49-F238E27FC236}">
                  <a16:creationId xmlns:a16="http://schemas.microsoft.com/office/drawing/2014/main" id="{32A2DABD-23B5-4F49-AB4D-91B7EB9B6928}"/>
                </a:ext>
              </a:extLst>
            </p:cNvPr>
            <p:cNvSpPr/>
            <p:nvPr/>
          </p:nvSpPr>
          <p:spPr>
            <a:xfrm>
              <a:off x="8369458" y="4575739"/>
              <a:ext cx="1656213" cy="16116"/>
            </a:xfrm>
            <a:custGeom>
              <a:avLst/>
              <a:gdLst>
                <a:gd name="connsiteX0" fmla="*/ 1656213 w 1656213"/>
                <a:gd name="connsiteY0" fmla="*/ 0 h 16116"/>
                <a:gd name="connsiteX1" fmla="*/ 0 w 1656213"/>
                <a:gd name="connsiteY1" fmla="*/ 0 h 16116"/>
              </a:gdLst>
              <a:ahLst/>
              <a:cxnLst>
                <a:cxn ang="0">
                  <a:pos x="connsiteX0" y="connsiteY0"/>
                </a:cxn>
                <a:cxn ang="0">
                  <a:pos x="connsiteX1" y="connsiteY1"/>
                </a:cxn>
              </a:cxnLst>
              <a:rect l="l" t="t" r="r" b="b"/>
              <a:pathLst>
                <a:path w="1656213" h="16116">
                  <a:moveTo>
                    <a:pt x="1656213" y="0"/>
                  </a:moveTo>
                  <a:lnTo>
                    <a:pt x="0" y="0"/>
                  </a:lnTo>
                </a:path>
              </a:pathLst>
            </a:custGeom>
            <a:ln w="3614" cap="flat">
              <a:solidFill>
                <a:srgbClr val="000000"/>
              </a:solidFill>
              <a:custDash>
                <a:ds d="22507" sp="22507"/>
              </a:custDash>
              <a:miter/>
            </a:ln>
          </p:spPr>
          <p:txBody>
            <a:bodyPr rtlCol="0" anchor="ctr"/>
            <a:lstStyle/>
            <a:p>
              <a:endParaRPr lang="en-US" sz="1800" dirty="0"/>
            </a:p>
          </p:txBody>
        </p:sp>
        <p:sp>
          <p:nvSpPr>
            <p:cNvPr id="828" name="Freeform: Shape 827">
              <a:extLst>
                <a:ext uri="{FF2B5EF4-FFF2-40B4-BE49-F238E27FC236}">
                  <a16:creationId xmlns:a16="http://schemas.microsoft.com/office/drawing/2014/main" id="{5739D9F6-AA05-4B12-9B9B-EDFD6218D980}"/>
                </a:ext>
              </a:extLst>
            </p:cNvPr>
            <p:cNvSpPr/>
            <p:nvPr/>
          </p:nvSpPr>
          <p:spPr>
            <a:xfrm>
              <a:off x="8364637" y="4575739"/>
              <a:ext cx="2410" cy="16116"/>
            </a:xfrm>
            <a:custGeom>
              <a:avLst/>
              <a:gdLst>
                <a:gd name="connsiteX0" fmla="*/ 2410 w 2410"/>
                <a:gd name="connsiteY0" fmla="*/ 0 h 16116"/>
                <a:gd name="connsiteX1" fmla="*/ 0 w 2410"/>
                <a:gd name="connsiteY1" fmla="*/ 0 h 16116"/>
              </a:gdLst>
              <a:ahLst/>
              <a:cxnLst>
                <a:cxn ang="0">
                  <a:pos x="connsiteX0" y="connsiteY0"/>
                </a:cxn>
                <a:cxn ang="0">
                  <a:pos x="connsiteX1" y="connsiteY1"/>
                </a:cxn>
              </a:cxnLst>
              <a:rect l="l" t="t" r="r" b="b"/>
              <a:pathLst>
                <a:path w="2410" h="16116">
                  <a:moveTo>
                    <a:pt x="2410" y="0"/>
                  </a:moveTo>
                  <a:lnTo>
                    <a:pt x="0" y="0"/>
                  </a:lnTo>
                </a:path>
              </a:pathLst>
            </a:custGeom>
            <a:ln w="3614" cap="flat">
              <a:solidFill>
                <a:srgbClr val="000000"/>
              </a:solidFill>
              <a:prstDash val="solid"/>
              <a:miter/>
            </a:ln>
          </p:spPr>
          <p:txBody>
            <a:bodyPr rtlCol="0" anchor="ctr"/>
            <a:lstStyle/>
            <a:p>
              <a:endParaRPr lang="en-US" sz="1800" dirty="0"/>
            </a:p>
          </p:txBody>
        </p:sp>
      </p:grpSp>
      <p:grpSp>
        <p:nvGrpSpPr>
          <p:cNvPr id="820" name="Graphic 511">
            <a:extLst>
              <a:ext uri="{FF2B5EF4-FFF2-40B4-BE49-F238E27FC236}">
                <a16:creationId xmlns:a16="http://schemas.microsoft.com/office/drawing/2014/main" id="{165FB654-E37B-478E-85D4-712B2CFB0CE9}"/>
              </a:ext>
            </a:extLst>
          </p:cNvPr>
          <p:cNvGrpSpPr/>
          <p:nvPr/>
        </p:nvGrpSpPr>
        <p:grpSpPr>
          <a:xfrm>
            <a:off x="7737952" y="4632398"/>
            <a:ext cx="1251197" cy="12087"/>
            <a:chOff x="8364637" y="4902260"/>
            <a:chExt cx="1668263" cy="16116"/>
          </a:xfrm>
        </p:grpSpPr>
        <p:sp>
          <p:nvSpPr>
            <p:cNvPr id="823" name="Freeform: Shape 822">
              <a:extLst>
                <a:ext uri="{FF2B5EF4-FFF2-40B4-BE49-F238E27FC236}">
                  <a16:creationId xmlns:a16="http://schemas.microsoft.com/office/drawing/2014/main" id="{CE0A0197-E258-4736-B00F-AE69E3AA5761}"/>
                </a:ext>
              </a:extLst>
            </p:cNvPr>
            <p:cNvSpPr/>
            <p:nvPr/>
          </p:nvSpPr>
          <p:spPr>
            <a:xfrm>
              <a:off x="10030491" y="4902260"/>
              <a:ext cx="2410" cy="16116"/>
            </a:xfrm>
            <a:custGeom>
              <a:avLst/>
              <a:gdLst>
                <a:gd name="connsiteX0" fmla="*/ 2410 w 2410"/>
                <a:gd name="connsiteY0" fmla="*/ 0 h 16116"/>
                <a:gd name="connsiteX1" fmla="*/ 0 w 2410"/>
                <a:gd name="connsiteY1" fmla="*/ 0 h 16116"/>
              </a:gdLst>
              <a:ahLst/>
              <a:cxnLst>
                <a:cxn ang="0">
                  <a:pos x="connsiteX0" y="connsiteY0"/>
                </a:cxn>
                <a:cxn ang="0">
                  <a:pos x="connsiteX1" y="connsiteY1"/>
                </a:cxn>
              </a:cxnLst>
              <a:rect l="l" t="t" r="r" b="b"/>
              <a:pathLst>
                <a:path w="2410" h="16116">
                  <a:moveTo>
                    <a:pt x="2410" y="0"/>
                  </a:moveTo>
                  <a:lnTo>
                    <a:pt x="0" y="0"/>
                  </a:lnTo>
                </a:path>
              </a:pathLst>
            </a:custGeom>
            <a:ln w="3614" cap="flat">
              <a:solidFill>
                <a:srgbClr val="000000"/>
              </a:solidFill>
              <a:prstDash val="solid"/>
              <a:miter/>
            </a:ln>
          </p:spPr>
          <p:txBody>
            <a:bodyPr rtlCol="0" anchor="ctr"/>
            <a:lstStyle/>
            <a:p>
              <a:endParaRPr lang="en-US" sz="1800" dirty="0"/>
            </a:p>
          </p:txBody>
        </p:sp>
        <p:sp>
          <p:nvSpPr>
            <p:cNvPr id="824" name="Freeform: Shape 823">
              <a:extLst>
                <a:ext uri="{FF2B5EF4-FFF2-40B4-BE49-F238E27FC236}">
                  <a16:creationId xmlns:a16="http://schemas.microsoft.com/office/drawing/2014/main" id="{C78B0981-404F-440A-BFC1-F3A50CA0107B}"/>
                </a:ext>
              </a:extLst>
            </p:cNvPr>
            <p:cNvSpPr/>
            <p:nvPr/>
          </p:nvSpPr>
          <p:spPr>
            <a:xfrm>
              <a:off x="8369458" y="4902260"/>
              <a:ext cx="1656213" cy="16116"/>
            </a:xfrm>
            <a:custGeom>
              <a:avLst/>
              <a:gdLst>
                <a:gd name="connsiteX0" fmla="*/ 1656213 w 1656213"/>
                <a:gd name="connsiteY0" fmla="*/ 0 h 16116"/>
                <a:gd name="connsiteX1" fmla="*/ 0 w 1656213"/>
                <a:gd name="connsiteY1" fmla="*/ 0 h 16116"/>
              </a:gdLst>
              <a:ahLst/>
              <a:cxnLst>
                <a:cxn ang="0">
                  <a:pos x="connsiteX0" y="connsiteY0"/>
                </a:cxn>
                <a:cxn ang="0">
                  <a:pos x="connsiteX1" y="connsiteY1"/>
                </a:cxn>
              </a:cxnLst>
              <a:rect l="l" t="t" r="r" b="b"/>
              <a:pathLst>
                <a:path w="1656213" h="16116">
                  <a:moveTo>
                    <a:pt x="1656213" y="0"/>
                  </a:moveTo>
                  <a:lnTo>
                    <a:pt x="0" y="0"/>
                  </a:lnTo>
                </a:path>
              </a:pathLst>
            </a:custGeom>
            <a:ln w="3614" cap="flat">
              <a:solidFill>
                <a:srgbClr val="000000"/>
              </a:solidFill>
              <a:custDash>
                <a:ds d="22507" sp="22507"/>
              </a:custDash>
              <a:miter/>
            </a:ln>
          </p:spPr>
          <p:txBody>
            <a:bodyPr rtlCol="0" anchor="ctr"/>
            <a:lstStyle/>
            <a:p>
              <a:endParaRPr lang="en-US" sz="1800" dirty="0"/>
            </a:p>
          </p:txBody>
        </p:sp>
        <p:sp>
          <p:nvSpPr>
            <p:cNvPr id="825" name="Freeform: Shape 824">
              <a:extLst>
                <a:ext uri="{FF2B5EF4-FFF2-40B4-BE49-F238E27FC236}">
                  <a16:creationId xmlns:a16="http://schemas.microsoft.com/office/drawing/2014/main" id="{AA65EB8F-6F7D-4C7A-9E15-EFBB45A94755}"/>
                </a:ext>
              </a:extLst>
            </p:cNvPr>
            <p:cNvSpPr/>
            <p:nvPr/>
          </p:nvSpPr>
          <p:spPr>
            <a:xfrm>
              <a:off x="8364637" y="4902260"/>
              <a:ext cx="2410" cy="16116"/>
            </a:xfrm>
            <a:custGeom>
              <a:avLst/>
              <a:gdLst>
                <a:gd name="connsiteX0" fmla="*/ 2410 w 2410"/>
                <a:gd name="connsiteY0" fmla="*/ 0 h 16116"/>
                <a:gd name="connsiteX1" fmla="*/ 0 w 2410"/>
                <a:gd name="connsiteY1" fmla="*/ 0 h 16116"/>
              </a:gdLst>
              <a:ahLst/>
              <a:cxnLst>
                <a:cxn ang="0">
                  <a:pos x="connsiteX0" y="connsiteY0"/>
                </a:cxn>
                <a:cxn ang="0">
                  <a:pos x="connsiteX1" y="connsiteY1"/>
                </a:cxn>
              </a:cxnLst>
              <a:rect l="l" t="t" r="r" b="b"/>
              <a:pathLst>
                <a:path w="2410" h="16116">
                  <a:moveTo>
                    <a:pt x="2410" y="0"/>
                  </a:moveTo>
                  <a:lnTo>
                    <a:pt x="0" y="0"/>
                  </a:lnTo>
                </a:path>
              </a:pathLst>
            </a:custGeom>
            <a:ln w="3614" cap="flat">
              <a:solidFill>
                <a:srgbClr val="000000"/>
              </a:solidFill>
              <a:prstDash val="solid"/>
              <a:miter/>
            </a:ln>
          </p:spPr>
          <p:txBody>
            <a:bodyPr rtlCol="0" anchor="ctr"/>
            <a:lstStyle/>
            <a:p>
              <a:endParaRPr lang="en-US" sz="1800" dirty="0"/>
            </a:p>
          </p:txBody>
        </p:sp>
      </p:grpSp>
      <p:sp>
        <p:nvSpPr>
          <p:cNvPr id="821" name="Freeform: Shape 820">
            <a:extLst>
              <a:ext uri="{FF2B5EF4-FFF2-40B4-BE49-F238E27FC236}">
                <a16:creationId xmlns:a16="http://schemas.microsoft.com/office/drawing/2014/main" id="{48A8A161-2CD1-4C1C-BC48-D2E8CDACB406}"/>
              </a:ext>
            </a:extLst>
          </p:cNvPr>
          <p:cNvSpPr/>
          <p:nvPr/>
        </p:nvSpPr>
        <p:spPr>
          <a:xfrm>
            <a:off x="7737952" y="4485414"/>
            <a:ext cx="1251197" cy="12087"/>
          </a:xfrm>
          <a:custGeom>
            <a:avLst/>
            <a:gdLst>
              <a:gd name="connsiteX0" fmla="*/ 1668264 w 1668263"/>
              <a:gd name="connsiteY0" fmla="*/ 0 h 16116"/>
              <a:gd name="connsiteX1" fmla="*/ 0 w 1668263"/>
              <a:gd name="connsiteY1" fmla="*/ 0 h 16116"/>
            </a:gdLst>
            <a:ahLst/>
            <a:cxnLst>
              <a:cxn ang="0">
                <a:pos x="connsiteX0" y="connsiteY0"/>
              </a:cxn>
              <a:cxn ang="0">
                <a:pos x="connsiteX1" y="connsiteY1"/>
              </a:cxn>
            </a:cxnLst>
            <a:rect l="l" t="t" r="r" b="b"/>
            <a:pathLst>
              <a:path w="1668263" h="16116">
                <a:moveTo>
                  <a:pt x="1668264" y="0"/>
                </a:moveTo>
                <a:lnTo>
                  <a:pt x="0" y="0"/>
                </a:lnTo>
              </a:path>
            </a:pathLst>
          </a:custGeom>
          <a:ln w="3614" cap="flat">
            <a:solidFill>
              <a:srgbClr val="000000"/>
            </a:solidFill>
            <a:prstDash val="solid"/>
            <a:miter/>
          </a:ln>
        </p:spPr>
        <p:txBody>
          <a:bodyPr rtlCol="0" anchor="ctr"/>
          <a:lstStyle/>
          <a:p>
            <a:endParaRPr lang="en-US" sz="1800" dirty="0"/>
          </a:p>
        </p:txBody>
      </p:sp>
      <p:sp>
        <p:nvSpPr>
          <p:cNvPr id="822" name="正方形/長方形 192">
            <a:extLst>
              <a:ext uri="{FF2B5EF4-FFF2-40B4-BE49-F238E27FC236}">
                <a16:creationId xmlns:a16="http://schemas.microsoft.com/office/drawing/2014/main" id="{A752E4E9-D262-414E-92A5-F9758C83D3DF}"/>
              </a:ext>
            </a:extLst>
          </p:cNvPr>
          <p:cNvSpPr/>
          <p:nvPr/>
        </p:nvSpPr>
        <p:spPr>
          <a:xfrm>
            <a:off x="8354047" y="4090983"/>
            <a:ext cx="672112" cy="208134"/>
          </a:xfrm>
          <a:prstGeom prst="rect">
            <a:avLst/>
          </a:prstGeom>
        </p:spPr>
        <p:txBody>
          <a:bodyPr wrap="square" lIns="0" tIns="0" rIns="0" bIns="0">
            <a:spAutoFit/>
          </a:bodyPr>
          <a:lstStyle/>
          <a:p>
            <a:pPr defTabSz="457178">
              <a:tabLst>
                <a:tab pos="196840" algn="l"/>
              </a:tabLst>
            </a:pPr>
            <a:endParaRPr lang="en-US" altLang="ja-JP" sz="451" dirty="0">
              <a:solidFill>
                <a:srgbClr val="5EBECA"/>
              </a:solidFill>
              <a:latin typeface="Arial" panose="020B0604020202020204" pitchFamily="34" charset="0"/>
              <a:ea typeface="ＭＳ Ｐゴシック" panose="020B0600070205080204" pitchFamily="34" charset="-128"/>
              <a:cs typeface="Arial" panose="020B0604020202020204" pitchFamily="34" charset="0"/>
            </a:endParaRPr>
          </a:p>
          <a:p>
            <a:pPr defTabSz="457178">
              <a:tabLst>
                <a:tab pos="196840" algn="l"/>
              </a:tabLst>
            </a:pPr>
            <a:r>
              <a:rPr lang="ja-JP" altLang="en-US" sz="451" dirty="0">
                <a:solidFill>
                  <a:srgbClr val="5EBECA"/>
                </a:solidFill>
                <a:latin typeface="Arial" panose="020B0604020202020204" pitchFamily="34" charset="0"/>
                <a:ea typeface="ＭＳ Ｐゴシック" panose="020B0600070205080204" pitchFamily="34" charset="-128"/>
                <a:cs typeface="Arial" panose="020B0604020202020204" pitchFamily="34" charset="0"/>
              </a:rPr>
              <a:t>■</a:t>
            </a:r>
            <a:r>
              <a:rPr lang="ja-JP" altLang="en-US" sz="45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r>
              <a:rPr lang="en-US" altLang="ja-JP" sz="45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Ongoing</a:t>
            </a:r>
          </a:p>
          <a:p>
            <a:pPr defTabSz="457178">
              <a:tabLst>
                <a:tab pos="196840" algn="l"/>
              </a:tabLst>
            </a:pPr>
            <a:r>
              <a:rPr lang="ja-JP" altLang="en-US" sz="451" dirty="0">
                <a:solidFill>
                  <a:srgbClr val="29717B"/>
                </a:solidFill>
                <a:latin typeface="Arial" panose="020B0604020202020204" pitchFamily="34" charset="0"/>
                <a:ea typeface="ＭＳ Ｐゴシック" panose="020B0600070205080204" pitchFamily="34" charset="-128"/>
                <a:cs typeface="Arial" panose="020B0604020202020204" pitchFamily="34" charset="0"/>
              </a:rPr>
              <a:t>■</a:t>
            </a:r>
            <a:r>
              <a:rPr lang="ja-JP" altLang="en-US" sz="451" dirty="0">
                <a:solidFill>
                  <a:srgbClr val="00B0F0"/>
                </a:solidFill>
                <a:latin typeface="Arial" panose="020B0604020202020204" pitchFamily="34" charset="0"/>
                <a:ea typeface="ＭＳ Ｐゴシック" panose="020B0600070205080204" pitchFamily="34" charset="-128"/>
                <a:cs typeface="Arial" panose="020B0604020202020204" pitchFamily="34" charset="0"/>
              </a:rPr>
              <a:t> </a:t>
            </a:r>
            <a:r>
              <a:rPr lang="en-US" altLang="ja-JP" sz="45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Discontinued</a:t>
            </a:r>
            <a:endParaRPr lang="en-US" altLang="ja-JP" sz="451" dirty="0">
              <a:solidFill>
                <a:srgbClr val="0099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04" name="TextBox 803">
            <a:extLst>
              <a:ext uri="{FF2B5EF4-FFF2-40B4-BE49-F238E27FC236}">
                <a16:creationId xmlns:a16="http://schemas.microsoft.com/office/drawing/2014/main" id="{768A6C11-98EC-43BA-A01F-A8C7920F0F20}"/>
              </a:ext>
            </a:extLst>
          </p:cNvPr>
          <p:cNvSpPr txBox="1"/>
          <p:nvPr/>
        </p:nvSpPr>
        <p:spPr>
          <a:xfrm>
            <a:off x="7481364" y="4910885"/>
            <a:ext cx="300082" cy="161711"/>
          </a:xfrm>
          <a:prstGeom prst="rect">
            <a:avLst/>
          </a:prstGeom>
          <a:noFill/>
        </p:spPr>
        <p:txBody>
          <a:bodyPr wrap="none" rtlCol="0">
            <a:spAutoFit/>
          </a:bodyPr>
          <a:lstStyle/>
          <a:p>
            <a:pPr algn="r"/>
            <a:r>
              <a:rPr lang="en-US" sz="451" dirty="0">
                <a:solidFill>
                  <a:srgbClr val="000000"/>
                </a:solidFill>
                <a:latin typeface="Arial"/>
                <a:cs typeface="Arial"/>
                <a:sym typeface="Arial"/>
                <a:rtl val="0"/>
              </a:rPr>
              <a:t>-100</a:t>
            </a:r>
          </a:p>
        </p:txBody>
      </p:sp>
      <p:sp>
        <p:nvSpPr>
          <p:cNvPr id="805" name="TextBox 804">
            <a:extLst>
              <a:ext uri="{FF2B5EF4-FFF2-40B4-BE49-F238E27FC236}">
                <a16:creationId xmlns:a16="http://schemas.microsoft.com/office/drawing/2014/main" id="{4715F6FE-9F8F-4F66-867C-86DAC82D1190}"/>
              </a:ext>
            </a:extLst>
          </p:cNvPr>
          <p:cNvSpPr txBox="1"/>
          <p:nvPr/>
        </p:nvSpPr>
        <p:spPr>
          <a:xfrm>
            <a:off x="7513424" y="4813829"/>
            <a:ext cx="268022" cy="161711"/>
          </a:xfrm>
          <a:prstGeom prst="rect">
            <a:avLst/>
          </a:prstGeom>
          <a:noFill/>
        </p:spPr>
        <p:txBody>
          <a:bodyPr wrap="none" rtlCol="0">
            <a:spAutoFit/>
          </a:bodyPr>
          <a:lstStyle/>
          <a:p>
            <a:pPr algn="r"/>
            <a:r>
              <a:rPr lang="en-US" sz="451" dirty="0">
                <a:solidFill>
                  <a:srgbClr val="000000"/>
                </a:solidFill>
                <a:latin typeface="Arial"/>
                <a:cs typeface="Arial"/>
                <a:sym typeface="Arial"/>
                <a:rtl val="0"/>
              </a:rPr>
              <a:t>-80</a:t>
            </a:r>
          </a:p>
        </p:txBody>
      </p:sp>
      <p:sp>
        <p:nvSpPr>
          <p:cNvPr id="806" name="TextBox 805">
            <a:extLst>
              <a:ext uri="{FF2B5EF4-FFF2-40B4-BE49-F238E27FC236}">
                <a16:creationId xmlns:a16="http://schemas.microsoft.com/office/drawing/2014/main" id="{0654B859-0FF3-4DEE-8D24-661CCC6D74F7}"/>
              </a:ext>
            </a:extLst>
          </p:cNvPr>
          <p:cNvSpPr txBox="1"/>
          <p:nvPr/>
        </p:nvSpPr>
        <p:spPr>
          <a:xfrm>
            <a:off x="7513424" y="4716778"/>
            <a:ext cx="268022" cy="161711"/>
          </a:xfrm>
          <a:prstGeom prst="rect">
            <a:avLst/>
          </a:prstGeom>
          <a:noFill/>
        </p:spPr>
        <p:txBody>
          <a:bodyPr wrap="none" rtlCol="0">
            <a:spAutoFit/>
          </a:bodyPr>
          <a:lstStyle/>
          <a:p>
            <a:pPr algn="r"/>
            <a:r>
              <a:rPr lang="en-US" sz="451" dirty="0">
                <a:solidFill>
                  <a:srgbClr val="000000"/>
                </a:solidFill>
                <a:latin typeface="Arial"/>
                <a:cs typeface="Arial"/>
                <a:sym typeface="Arial"/>
                <a:rtl val="0"/>
              </a:rPr>
              <a:t>-60</a:t>
            </a:r>
          </a:p>
        </p:txBody>
      </p:sp>
      <p:sp>
        <p:nvSpPr>
          <p:cNvPr id="807" name="TextBox 806">
            <a:extLst>
              <a:ext uri="{FF2B5EF4-FFF2-40B4-BE49-F238E27FC236}">
                <a16:creationId xmlns:a16="http://schemas.microsoft.com/office/drawing/2014/main" id="{67D74608-FC9A-4085-9F79-5B036E753C3D}"/>
              </a:ext>
            </a:extLst>
          </p:cNvPr>
          <p:cNvSpPr txBox="1"/>
          <p:nvPr/>
        </p:nvSpPr>
        <p:spPr>
          <a:xfrm>
            <a:off x="7513424" y="4617461"/>
            <a:ext cx="268022" cy="161711"/>
          </a:xfrm>
          <a:prstGeom prst="rect">
            <a:avLst/>
          </a:prstGeom>
          <a:noFill/>
        </p:spPr>
        <p:txBody>
          <a:bodyPr wrap="none" rtlCol="0">
            <a:spAutoFit/>
          </a:bodyPr>
          <a:lstStyle/>
          <a:p>
            <a:pPr algn="r"/>
            <a:r>
              <a:rPr lang="en-US" sz="451" dirty="0">
                <a:solidFill>
                  <a:srgbClr val="000000"/>
                </a:solidFill>
                <a:latin typeface="Arial"/>
                <a:cs typeface="Arial"/>
                <a:sym typeface="Arial"/>
                <a:rtl val="0"/>
              </a:rPr>
              <a:t>-40</a:t>
            </a:r>
          </a:p>
        </p:txBody>
      </p:sp>
      <p:sp>
        <p:nvSpPr>
          <p:cNvPr id="808" name="TextBox 807">
            <a:extLst>
              <a:ext uri="{FF2B5EF4-FFF2-40B4-BE49-F238E27FC236}">
                <a16:creationId xmlns:a16="http://schemas.microsoft.com/office/drawing/2014/main" id="{D2BC1F1E-E6CB-4AA0-8755-9A85C91D3E67}"/>
              </a:ext>
            </a:extLst>
          </p:cNvPr>
          <p:cNvSpPr txBox="1"/>
          <p:nvPr/>
        </p:nvSpPr>
        <p:spPr>
          <a:xfrm>
            <a:off x="7513424" y="4520410"/>
            <a:ext cx="268022" cy="161711"/>
          </a:xfrm>
          <a:prstGeom prst="rect">
            <a:avLst/>
          </a:prstGeom>
          <a:noFill/>
        </p:spPr>
        <p:txBody>
          <a:bodyPr wrap="none" rtlCol="0">
            <a:spAutoFit/>
          </a:bodyPr>
          <a:lstStyle/>
          <a:p>
            <a:pPr algn="r"/>
            <a:r>
              <a:rPr lang="en-US" sz="451" dirty="0">
                <a:solidFill>
                  <a:srgbClr val="000000"/>
                </a:solidFill>
                <a:latin typeface="Arial"/>
                <a:cs typeface="Arial"/>
                <a:sym typeface="Arial"/>
                <a:rtl val="0"/>
              </a:rPr>
              <a:t>-20</a:t>
            </a:r>
          </a:p>
        </p:txBody>
      </p:sp>
      <p:sp>
        <p:nvSpPr>
          <p:cNvPr id="809" name="TextBox 808">
            <a:extLst>
              <a:ext uri="{FF2B5EF4-FFF2-40B4-BE49-F238E27FC236}">
                <a16:creationId xmlns:a16="http://schemas.microsoft.com/office/drawing/2014/main" id="{ADE60AD3-2DAA-416F-ACA6-ADDEA164CA5E}"/>
              </a:ext>
            </a:extLst>
          </p:cNvPr>
          <p:cNvSpPr txBox="1"/>
          <p:nvPr/>
        </p:nvSpPr>
        <p:spPr>
          <a:xfrm>
            <a:off x="7564719" y="4423354"/>
            <a:ext cx="216726" cy="161711"/>
          </a:xfrm>
          <a:prstGeom prst="rect">
            <a:avLst/>
          </a:prstGeom>
          <a:noFill/>
        </p:spPr>
        <p:txBody>
          <a:bodyPr wrap="none" rtlCol="0">
            <a:spAutoFit/>
          </a:bodyPr>
          <a:lstStyle/>
          <a:p>
            <a:pPr algn="r"/>
            <a:r>
              <a:rPr lang="en-US" sz="451" dirty="0">
                <a:solidFill>
                  <a:srgbClr val="000000"/>
                </a:solidFill>
                <a:latin typeface="Arial"/>
                <a:cs typeface="Arial"/>
                <a:sym typeface="Arial"/>
                <a:rtl val="0"/>
              </a:rPr>
              <a:t>0</a:t>
            </a:r>
          </a:p>
        </p:txBody>
      </p:sp>
      <p:sp>
        <p:nvSpPr>
          <p:cNvPr id="810" name="TextBox 809">
            <a:extLst>
              <a:ext uri="{FF2B5EF4-FFF2-40B4-BE49-F238E27FC236}">
                <a16:creationId xmlns:a16="http://schemas.microsoft.com/office/drawing/2014/main" id="{3C4655E9-8929-420C-854A-DE0071544123}"/>
              </a:ext>
            </a:extLst>
          </p:cNvPr>
          <p:cNvSpPr txBox="1"/>
          <p:nvPr/>
        </p:nvSpPr>
        <p:spPr>
          <a:xfrm>
            <a:off x="7513424" y="4326302"/>
            <a:ext cx="268022" cy="161711"/>
          </a:xfrm>
          <a:prstGeom prst="rect">
            <a:avLst/>
          </a:prstGeom>
          <a:noFill/>
        </p:spPr>
        <p:txBody>
          <a:bodyPr wrap="none" rtlCol="0">
            <a:spAutoFit/>
          </a:bodyPr>
          <a:lstStyle/>
          <a:p>
            <a:pPr algn="r"/>
            <a:r>
              <a:rPr lang="en-US" sz="451" dirty="0">
                <a:solidFill>
                  <a:srgbClr val="000000"/>
                </a:solidFill>
                <a:latin typeface="Arial"/>
                <a:cs typeface="Arial"/>
                <a:sym typeface="Arial"/>
                <a:rtl val="0"/>
              </a:rPr>
              <a:t>-20</a:t>
            </a:r>
          </a:p>
        </p:txBody>
      </p:sp>
      <p:sp>
        <p:nvSpPr>
          <p:cNvPr id="811" name="TextBox 810">
            <a:extLst>
              <a:ext uri="{FF2B5EF4-FFF2-40B4-BE49-F238E27FC236}">
                <a16:creationId xmlns:a16="http://schemas.microsoft.com/office/drawing/2014/main" id="{9973B45B-5C4B-46FA-AF3F-97A9E20046A9}"/>
              </a:ext>
            </a:extLst>
          </p:cNvPr>
          <p:cNvSpPr txBox="1"/>
          <p:nvPr/>
        </p:nvSpPr>
        <p:spPr>
          <a:xfrm>
            <a:off x="7513424" y="4229242"/>
            <a:ext cx="268022" cy="161711"/>
          </a:xfrm>
          <a:prstGeom prst="rect">
            <a:avLst/>
          </a:prstGeom>
          <a:noFill/>
        </p:spPr>
        <p:txBody>
          <a:bodyPr wrap="none" rtlCol="0">
            <a:spAutoFit/>
          </a:bodyPr>
          <a:lstStyle/>
          <a:p>
            <a:pPr algn="r"/>
            <a:r>
              <a:rPr lang="en-US" sz="451" dirty="0">
                <a:solidFill>
                  <a:srgbClr val="000000"/>
                </a:solidFill>
                <a:latin typeface="Arial"/>
                <a:cs typeface="Arial"/>
                <a:sym typeface="Arial"/>
                <a:rtl val="0"/>
              </a:rPr>
              <a:t>-40</a:t>
            </a:r>
          </a:p>
        </p:txBody>
      </p:sp>
      <p:sp>
        <p:nvSpPr>
          <p:cNvPr id="812" name="TextBox 811">
            <a:extLst>
              <a:ext uri="{FF2B5EF4-FFF2-40B4-BE49-F238E27FC236}">
                <a16:creationId xmlns:a16="http://schemas.microsoft.com/office/drawing/2014/main" id="{4C38ED88-F7AE-4EFB-B3A5-94DFCD04F245}"/>
              </a:ext>
            </a:extLst>
          </p:cNvPr>
          <p:cNvSpPr txBox="1"/>
          <p:nvPr/>
        </p:nvSpPr>
        <p:spPr>
          <a:xfrm>
            <a:off x="7513424" y="4132191"/>
            <a:ext cx="268022" cy="161711"/>
          </a:xfrm>
          <a:prstGeom prst="rect">
            <a:avLst/>
          </a:prstGeom>
          <a:noFill/>
        </p:spPr>
        <p:txBody>
          <a:bodyPr wrap="none" rtlCol="0">
            <a:spAutoFit/>
          </a:bodyPr>
          <a:lstStyle/>
          <a:p>
            <a:pPr algn="r"/>
            <a:r>
              <a:rPr lang="en-US" sz="451" dirty="0">
                <a:solidFill>
                  <a:srgbClr val="000000"/>
                </a:solidFill>
                <a:latin typeface="Arial"/>
                <a:cs typeface="Arial"/>
                <a:sym typeface="Arial"/>
                <a:rtl val="0"/>
              </a:rPr>
              <a:t>-60</a:t>
            </a:r>
          </a:p>
        </p:txBody>
      </p:sp>
      <p:sp>
        <p:nvSpPr>
          <p:cNvPr id="813" name="TextBox 812">
            <a:extLst>
              <a:ext uri="{FF2B5EF4-FFF2-40B4-BE49-F238E27FC236}">
                <a16:creationId xmlns:a16="http://schemas.microsoft.com/office/drawing/2014/main" id="{287003EA-243F-41C1-8597-BF5657533DDE}"/>
              </a:ext>
            </a:extLst>
          </p:cNvPr>
          <p:cNvSpPr txBox="1"/>
          <p:nvPr/>
        </p:nvSpPr>
        <p:spPr>
          <a:xfrm>
            <a:off x="7513424" y="4035134"/>
            <a:ext cx="268022" cy="161711"/>
          </a:xfrm>
          <a:prstGeom prst="rect">
            <a:avLst/>
          </a:prstGeom>
          <a:noFill/>
        </p:spPr>
        <p:txBody>
          <a:bodyPr wrap="none" rtlCol="0">
            <a:spAutoFit/>
          </a:bodyPr>
          <a:lstStyle/>
          <a:p>
            <a:pPr algn="r"/>
            <a:r>
              <a:rPr lang="en-US" sz="451" dirty="0">
                <a:solidFill>
                  <a:srgbClr val="000000"/>
                </a:solidFill>
                <a:latin typeface="Arial"/>
                <a:cs typeface="Arial"/>
                <a:sym typeface="Arial"/>
                <a:rtl val="0"/>
              </a:rPr>
              <a:t>-80</a:t>
            </a:r>
          </a:p>
        </p:txBody>
      </p:sp>
      <p:sp>
        <p:nvSpPr>
          <p:cNvPr id="814" name="TextBox 813">
            <a:extLst>
              <a:ext uri="{FF2B5EF4-FFF2-40B4-BE49-F238E27FC236}">
                <a16:creationId xmlns:a16="http://schemas.microsoft.com/office/drawing/2014/main" id="{27BE2317-A34D-401D-A573-A72CB488B7B7}"/>
              </a:ext>
            </a:extLst>
          </p:cNvPr>
          <p:cNvSpPr txBox="1"/>
          <p:nvPr/>
        </p:nvSpPr>
        <p:spPr>
          <a:xfrm>
            <a:off x="7500599" y="3938085"/>
            <a:ext cx="280846" cy="161711"/>
          </a:xfrm>
          <a:prstGeom prst="rect">
            <a:avLst/>
          </a:prstGeom>
          <a:noFill/>
        </p:spPr>
        <p:txBody>
          <a:bodyPr wrap="none" rtlCol="0">
            <a:spAutoFit/>
          </a:bodyPr>
          <a:lstStyle/>
          <a:p>
            <a:pPr algn="r"/>
            <a:r>
              <a:rPr lang="en-US" sz="451" dirty="0">
                <a:solidFill>
                  <a:srgbClr val="000000"/>
                </a:solidFill>
                <a:latin typeface="Arial"/>
                <a:cs typeface="Arial"/>
                <a:sym typeface="Arial"/>
                <a:rtl val="0"/>
              </a:rPr>
              <a:t>100</a:t>
            </a:r>
          </a:p>
        </p:txBody>
      </p:sp>
      <p:grpSp>
        <p:nvGrpSpPr>
          <p:cNvPr id="906" name="Graphic 46">
            <a:extLst>
              <a:ext uri="{FF2B5EF4-FFF2-40B4-BE49-F238E27FC236}">
                <a16:creationId xmlns:a16="http://schemas.microsoft.com/office/drawing/2014/main" id="{DF677E01-41D3-4426-8050-EE21C4ADA491}"/>
              </a:ext>
            </a:extLst>
          </p:cNvPr>
          <p:cNvGrpSpPr/>
          <p:nvPr/>
        </p:nvGrpSpPr>
        <p:grpSpPr>
          <a:xfrm>
            <a:off x="9247591" y="4204920"/>
            <a:ext cx="945044" cy="698203"/>
            <a:chOff x="10309805" y="4329676"/>
            <a:chExt cx="1260058" cy="930936"/>
          </a:xfrm>
          <a:noFill/>
        </p:grpSpPr>
        <p:sp>
          <p:nvSpPr>
            <p:cNvPr id="1023" name="Freeform: Shape 1022">
              <a:extLst>
                <a:ext uri="{FF2B5EF4-FFF2-40B4-BE49-F238E27FC236}">
                  <a16:creationId xmlns:a16="http://schemas.microsoft.com/office/drawing/2014/main" id="{67E983AD-E920-4A5F-8499-BDC81ECCF132}"/>
                </a:ext>
              </a:extLst>
            </p:cNvPr>
            <p:cNvSpPr/>
            <p:nvPr/>
          </p:nvSpPr>
          <p:spPr>
            <a:xfrm>
              <a:off x="10320931" y="4709849"/>
              <a:ext cx="877508" cy="478781"/>
            </a:xfrm>
            <a:custGeom>
              <a:avLst/>
              <a:gdLst>
                <a:gd name="connsiteX0" fmla="*/ 873418 w 877508"/>
                <a:gd name="connsiteY0" fmla="*/ 478782 h 478781"/>
                <a:gd name="connsiteX1" fmla="*/ 717486 w 877508"/>
                <a:gd name="connsiteY1" fmla="*/ 376910 h 478781"/>
                <a:gd name="connsiteX2" fmla="*/ 528992 w 877508"/>
                <a:gd name="connsiteY2" fmla="*/ 410581 h 478781"/>
                <a:gd name="connsiteX3" fmla="*/ 435073 w 877508"/>
                <a:gd name="connsiteY3" fmla="*/ 308193 h 478781"/>
                <a:gd name="connsiteX4" fmla="*/ 358170 w 877508"/>
                <a:gd name="connsiteY4" fmla="*/ 307506 h 478781"/>
                <a:gd name="connsiteX5" fmla="*/ 270796 w 877508"/>
                <a:gd name="connsiteY5" fmla="*/ 272117 h 478781"/>
                <a:gd name="connsiteX6" fmla="*/ 169840 w 877508"/>
                <a:gd name="connsiteY6" fmla="*/ 31266 h 478781"/>
                <a:gd name="connsiteX7" fmla="*/ 80830 w 877508"/>
                <a:gd name="connsiteY7" fmla="*/ 132279 h 478781"/>
                <a:gd name="connsiteX8" fmla="*/ 0 w 877508"/>
                <a:gd name="connsiteY8" fmla="*/ 0 h 478781"/>
                <a:gd name="connsiteX9" fmla="*/ 171477 w 877508"/>
                <a:gd name="connsiteY9" fmla="*/ 286719 h 478781"/>
                <a:gd name="connsiteX10" fmla="*/ 258033 w 877508"/>
                <a:gd name="connsiteY10" fmla="*/ 308022 h 478781"/>
                <a:gd name="connsiteX11" fmla="*/ 347698 w 877508"/>
                <a:gd name="connsiteY11" fmla="*/ 295653 h 478781"/>
                <a:gd name="connsiteX12" fmla="*/ 435236 w 877508"/>
                <a:gd name="connsiteY12" fmla="*/ 427416 h 478781"/>
                <a:gd name="connsiteX13" fmla="*/ 527847 w 877508"/>
                <a:gd name="connsiteY13" fmla="*/ 446142 h 478781"/>
                <a:gd name="connsiteX14" fmla="*/ 710941 w 877508"/>
                <a:gd name="connsiteY14" fmla="*/ 457995 h 478781"/>
                <a:gd name="connsiteX15" fmla="*/ 877509 w 877508"/>
                <a:gd name="connsiteY15" fmla="*/ 461259 h 47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7508" h="478781">
                  <a:moveTo>
                    <a:pt x="873418" y="478782"/>
                  </a:moveTo>
                  <a:lnTo>
                    <a:pt x="717486" y="376910"/>
                  </a:lnTo>
                  <a:lnTo>
                    <a:pt x="528992" y="410581"/>
                  </a:lnTo>
                  <a:lnTo>
                    <a:pt x="435073" y="308193"/>
                  </a:lnTo>
                  <a:lnTo>
                    <a:pt x="358170" y="307506"/>
                  </a:lnTo>
                  <a:lnTo>
                    <a:pt x="270796" y="272117"/>
                  </a:lnTo>
                  <a:lnTo>
                    <a:pt x="169840" y="31266"/>
                  </a:lnTo>
                  <a:lnTo>
                    <a:pt x="80830" y="132279"/>
                  </a:lnTo>
                  <a:lnTo>
                    <a:pt x="0" y="0"/>
                  </a:lnTo>
                  <a:lnTo>
                    <a:pt x="171477" y="286719"/>
                  </a:lnTo>
                  <a:lnTo>
                    <a:pt x="258033" y="308022"/>
                  </a:lnTo>
                  <a:lnTo>
                    <a:pt x="347698" y="295653"/>
                  </a:lnTo>
                  <a:lnTo>
                    <a:pt x="435236" y="427416"/>
                  </a:lnTo>
                  <a:lnTo>
                    <a:pt x="527847" y="446142"/>
                  </a:lnTo>
                  <a:lnTo>
                    <a:pt x="710941" y="457995"/>
                  </a:lnTo>
                  <a:lnTo>
                    <a:pt x="877509" y="461259"/>
                  </a:lnTo>
                </a:path>
              </a:pathLst>
            </a:custGeom>
            <a:noFill/>
            <a:ln w="12700" cap="flat">
              <a:solidFill>
                <a:srgbClr val="3277BC"/>
              </a:solidFill>
              <a:prstDash val="solid"/>
              <a:miter/>
            </a:ln>
          </p:spPr>
          <p:txBody>
            <a:bodyPr rtlCol="0" anchor="ctr"/>
            <a:lstStyle/>
            <a:p>
              <a:endParaRPr lang="en-US" sz="1800" dirty="0"/>
            </a:p>
          </p:txBody>
        </p:sp>
        <p:sp>
          <p:nvSpPr>
            <p:cNvPr id="1024" name="Freeform: Shape 1023">
              <a:extLst>
                <a:ext uri="{FF2B5EF4-FFF2-40B4-BE49-F238E27FC236}">
                  <a16:creationId xmlns:a16="http://schemas.microsoft.com/office/drawing/2014/main" id="{37C98976-AE59-4E0F-BC00-73C3E80061BB}"/>
                </a:ext>
              </a:extLst>
            </p:cNvPr>
            <p:cNvSpPr/>
            <p:nvPr/>
          </p:nvSpPr>
          <p:spPr>
            <a:xfrm>
              <a:off x="10318149" y="4708819"/>
              <a:ext cx="721903" cy="551793"/>
            </a:xfrm>
            <a:custGeom>
              <a:avLst/>
              <a:gdLst>
                <a:gd name="connsiteX0" fmla="*/ 721904 w 721903"/>
                <a:gd name="connsiteY0" fmla="*/ 505581 h 551793"/>
                <a:gd name="connsiteX1" fmla="*/ 541919 w 721903"/>
                <a:gd name="connsiteY1" fmla="*/ 551793 h 551793"/>
                <a:gd name="connsiteX2" fmla="*/ 350316 w 721903"/>
                <a:gd name="connsiteY2" fmla="*/ 532553 h 551793"/>
                <a:gd name="connsiteX3" fmla="*/ 264578 w 721903"/>
                <a:gd name="connsiteY3" fmla="*/ 433945 h 551793"/>
                <a:gd name="connsiteX4" fmla="*/ 179658 w 721903"/>
                <a:gd name="connsiteY4" fmla="*/ 452326 h 551793"/>
                <a:gd name="connsiteX5" fmla="*/ 87865 w 721903"/>
                <a:gd name="connsiteY5" fmla="*/ 355608 h 551793"/>
                <a:gd name="connsiteX6" fmla="*/ 0 w 721903"/>
                <a:gd name="connsiteY6" fmla="*/ 0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3" h="551793">
                  <a:moveTo>
                    <a:pt x="721904" y="505581"/>
                  </a:moveTo>
                  <a:lnTo>
                    <a:pt x="541919" y="551793"/>
                  </a:lnTo>
                  <a:lnTo>
                    <a:pt x="350316" y="532553"/>
                  </a:lnTo>
                  <a:lnTo>
                    <a:pt x="264578" y="433945"/>
                  </a:lnTo>
                  <a:lnTo>
                    <a:pt x="179658" y="452326"/>
                  </a:lnTo>
                  <a:lnTo>
                    <a:pt x="87865" y="355608"/>
                  </a:lnTo>
                  <a:lnTo>
                    <a:pt x="0" y="0"/>
                  </a:lnTo>
                </a:path>
              </a:pathLst>
            </a:custGeom>
            <a:noFill/>
            <a:ln w="12700" cap="flat">
              <a:solidFill>
                <a:srgbClr val="3277BC"/>
              </a:solidFill>
              <a:prstDash val="solid"/>
              <a:miter/>
            </a:ln>
          </p:spPr>
          <p:txBody>
            <a:bodyPr rtlCol="0" anchor="ctr"/>
            <a:lstStyle/>
            <a:p>
              <a:endParaRPr lang="en-US" sz="1800" dirty="0"/>
            </a:p>
          </p:txBody>
        </p:sp>
        <p:sp>
          <p:nvSpPr>
            <p:cNvPr id="1025" name="Freeform: Shape 1024">
              <a:extLst>
                <a:ext uri="{FF2B5EF4-FFF2-40B4-BE49-F238E27FC236}">
                  <a16:creationId xmlns:a16="http://schemas.microsoft.com/office/drawing/2014/main" id="{B28C8989-CD40-490C-A229-7DE095AF1778}"/>
                </a:ext>
              </a:extLst>
            </p:cNvPr>
            <p:cNvSpPr/>
            <p:nvPr/>
          </p:nvSpPr>
          <p:spPr>
            <a:xfrm>
              <a:off x="10327803" y="4710193"/>
              <a:ext cx="1242060" cy="220579"/>
            </a:xfrm>
            <a:custGeom>
              <a:avLst/>
              <a:gdLst>
                <a:gd name="connsiteX0" fmla="*/ 0 w 1242060"/>
                <a:gd name="connsiteY0" fmla="*/ 0 h 220579"/>
                <a:gd name="connsiteX1" fmla="*/ 80012 w 1242060"/>
                <a:gd name="connsiteY1" fmla="*/ 344 h 220579"/>
                <a:gd name="connsiteX2" fmla="*/ 164932 w 1242060"/>
                <a:gd name="connsiteY2" fmla="*/ 176430 h 220579"/>
                <a:gd name="connsiteX3" fmla="*/ 256397 w 1242060"/>
                <a:gd name="connsiteY3" fmla="*/ 141556 h 220579"/>
                <a:gd name="connsiteX4" fmla="*/ 346717 w 1242060"/>
                <a:gd name="connsiteY4" fmla="*/ 174196 h 220579"/>
                <a:gd name="connsiteX5" fmla="*/ 425910 w 1242060"/>
                <a:gd name="connsiteY5" fmla="*/ 173337 h 220579"/>
                <a:gd name="connsiteX6" fmla="*/ 510830 w 1242060"/>
                <a:gd name="connsiteY6" fmla="*/ 220580 h 220579"/>
                <a:gd name="connsiteX7" fmla="*/ 709468 w 1242060"/>
                <a:gd name="connsiteY7" fmla="*/ 187424 h 220579"/>
                <a:gd name="connsiteX8" fmla="*/ 875873 w 1242060"/>
                <a:gd name="connsiteY8" fmla="*/ 206321 h 220579"/>
                <a:gd name="connsiteX9" fmla="*/ 1046531 w 1242060"/>
                <a:gd name="connsiteY9" fmla="*/ 156845 h 220579"/>
                <a:gd name="connsiteX10" fmla="*/ 1242060 w 1242060"/>
                <a:gd name="connsiteY10" fmla="*/ 140182 h 22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2060" h="220579">
                  <a:moveTo>
                    <a:pt x="0" y="0"/>
                  </a:moveTo>
                  <a:lnTo>
                    <a:pt x="80012" y="344"/>
                  </a:lnTo>
                  <a:lnTo>
                    <a:pt x="164932" y="176430"/>
                  </a:lnTo>
                  <a:lnTo>
                    <a:pt x="256397" y="141556"/>
                  </a:lnTo>
                  <a:lnTo>
                    <a:pt x="346717" y="174196"/>
                  </a:lnTo>
                  <a:lnTo>
                    <a:pt x="425910" y="173337"/>
                  </a:lnTo>
                  <a:lnTo>
                    <a:pt x="510830" y="220580"/>
                  </a:lnTo>
                  <a:lnTo>
                    <a:pt x="709468" y="187424"/>
                  </a:lnTo>
                  <a:lnTo>
                    <a:pt x="875873" y="206321"/>
                  </a:lnTo>
                  <a:lnTo>
                    <a:pt x="1046531" y="156845"/>
                  </a:lnTo>
                  <a:lnTo>
                    <a:pt x="1242060" y="140182"/>
                  </a:lnTo>
                </a:path>
              </a:pathLst>
            </a:custGeom>
            <a:noFill/>
            <a:ln w="12700" cap="flat">
              <a:solidFill>
                <a:srgbClr val="3277BC"/>
              </a:solidFill>
              <a:prstDash val="solid"/>
              <a:miter/>
            </a:ln>
          </p:spPr>
          <p:txBody>
            <a:bodyPr rtlCol="0" anchor="ctr"/>
            <a:lstStyle/>
            <a:p>
              <a:endParaRPr lang="en-US" sz="1800" dirty="0"/>
            </a:p>
          </p:txBody>
        </p:sp>
        <p:sp>
          <p:nvSpPr>
            <p:cNvPr id="1026" name="Freeform: Shape 1025">
              <a:extLst>
                <a:ext uri="{FF2B5EF4-FFF2-40B4-BE49-F238E27FC236}">
                  <a16:creationId xmlns:a16="http://schemas.microsoft.com/office/drawing/2014/main" id="{ED797A20-8A45-4DD9-A583-51F310AE3570}"/>
                </a:ext>
              </a:extLst>
            </p:cNvPr>
            <p:cNvSpPr/>
            <p:nvPr/>
          </p:nvSpPr>
          <p:spPr>
            <a:xfrm>
              <a:off x="10309805" y="4329676"/>
              <a:ext cx="16362" cy="17179"/>
            </a:xfrm>
            <a:custGeom>
              <a:avLst/>
              <a:gdLst/>
              <a:ahLst/>
              <a:cxnLst/>
              <a:rect l="l" t="t" r="r" b="b"/>
              <a:pathLst>
                <a:path w="16362" h="17179"/>
              </a:pathLst>
            </a:custGeom>
            <a:noFill/>
            <a:ln w="12700" cap="flat">
              <a:solidFill>
                <a:srgbClr val="3277BC"/>
              </a:solidFill>
              <a:prstDash val="solid"/>
              <a:miter/>
            </a:ln>
          </p:spPr>
          <p:txBody>
            <a:bodyPr rtlCol="0" anchor="ctr"/>
            <a:lstStyle/>
            <a:p>
              <a:endParaRPr lang="en-US" sz="1800" dirty="0"/>
            </a:p>
          </p:txBody>
        </p:sp>
        <p:sp>
          <p:nvSpPr>
            <p:cNvPr id="1027" name="Freeform: Shape 1026">
              <a:extLst>
                <a:ext uri="{FF2B5EF4-FFF2-40B4-BE49-F238E27FC236}">
                  <a16:creationId xmlns:a16="http://schemas.microsoft.com/office/drawing/2014/main" id="{975C4C03-0587-4639-B822-8A849ABE52D2}"/>
                </a:ext>
              </a:extLst>
            </p:cNvPr>
            <p:cNvSpPr/>
            <p:nvPr/>
          </p:nvSpPr>
          <p:spPr>
            <a:xfrm>
              <a:off x="10323549" y="4708475"/>
              <a:ext cx="1042276" cy="296168"/>
            </a:xfrm>
            <a:custGeom>
              <a:avLst/>
              <a:gdLst>
                <a:gd name="connsiteX0" fmla="*/ 1042277 w 1042276"/>
                <a:gd name="connsiteY0" fmla="*/ 296168 h 296168"/>
                <a:gd name="connsiteX1" fmla="*/ 860001 w 1042276"/>
                <a:gd name="connsiteY1" fmla="*/ 200137 h 296168"/>
                <a:gd name="connsiteX2" fmla="*/ 686561 w 1042276"/>
                <a:gd name="connsiteY2" fmla="*/ 140869 h 296168"/>
                <a:gd name="connsiteX3" fmla="*/ 518030 w 1042276"/>
                <a:gd name="connsiteY3" fmla="*/ 110977 h 296168"/>
                <a:gd name="connsiteX4" fmla="*/ 339844 w 1042276"/>
                <a:gd name="connsiteY4" fmla="*/ 112180 h 296168"/>
                <a:gd name="connsiteX5" fmla="*/ 261796 w 1042276"/>
                <a:gd name="connsiteY5" fmla="*/ 104449 h 296168"/>
                <a:gd name="connsiteX6" fmla="*/ 173440 w 1042276"/>
                <a:gd name="connsiteY6" fmla="*/ 83147 h 296168"/>
                <a:gd name="connsiteX7" fmla="*/ 87047 w 1042276"/>
                <a:gd name="connsiteY7" fmla="*/ 5497 h 296168"/>
                <a:gd name="connsiteX8" fmla="*/ 0 w 1042276"/>
                <a:gd name="connsiteY8" fmla="*/ 0 h 29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276" h="296168">
                  <a:moveTo>
                    <a:pt x="1042277" y="296168"/>
                  </a:moveTo>
                  <a:lnTo>
                    <a:pt x="860001" y="200137"/>
                  </a:lnTo>
                  <a:lnTo>
                    <a:pt x="686561" y="140869"/>
                  </a:lnTo>
                  <a:lnTo>
                    <a:pt x="518030" y="110977"/>
                  </a:lnTo>
                  <a:lnTo>
                    <a:pt x="339844" y="112180"/>
                  </a:lnTo>
                  <a:lnTo>
                    <a:pt x="261796" y="104449"/>
                  </a:lnTo>
                  <a:lnTo>
                    <a:pt x="173440" y="83147"/>
                  </a:lnTo>
                  <a:lnTo>
                    <a:pt x="87047" y="5497"/>
                  </a:lnTo>
                  <a:lnTo>
                    <a:pt x="0" y="0"/>
                  </a:lnTo>
                </a:path>
              </a:pathLst>
            </a:custGeom>
            <a:noFill/>
            <a:ln w="12700" cap="flat">
              <a:solidFill>
                <a:srgbClr val="3277BC"/>
              </a:solidFill>
              <a:prstDash val="solid"/>
              <a:miter/>
            </a:ln>
          </p:spPr>
          <p:txBody>
            <a:bodyPr rtlCol="0" anchor="ctr"/>
            <a:lstStyle/>
            <a:p>
              <a:endParaRPr lang="en-US" sz="1800" dirty="0"/>
            </a:p>
          </p:txBody>
        </p:sp>
        <p:sp>
          <p:nvSpPr>
            <p:cNvPr id="1028" name="Freeform: Shape 1027">
              <a:extLst>
                <a:ext uri="{FF2B5EF4-FFF2-40B4-BE49-F238E27FC236}">
                  <a16:creationId xmlns:a16="http://schemas.microsoft.com/office/drawing/2014/main" id="{AA6DB104-33F5-448A-BDCC-98DA876DCA72}"/>
                </a:ext>
              </a:extLst>
            </p:cNvPr>
            <p:cNvSpPr/>
            <p:nvPr/>
          </p:nvSpPr>
          <p:spPr>
            <a:xfrm>
              <a:off x="10328130" y="4714831"/>
              <a:ext cx="871291" cy="170932"/>
            </a:xfrm>
            <a:custGeom>
              <a:avLst/>
              <a:gdLst>
                <a:gd name="connsiteX0" fmla="*/ 0 w 871291"/>
                <a:gd name="connsiteY0" fmla="*/ 0 h 170932"/>
                <a:gd name="connsiteX1" fmla="*/ 79193 w 871291"/>
                <a:gd name="connsiteY1" fmla="*/ 66140 h 170932"/>
                <a:gd name="connsiteX2" fmla="*/ 152333 w 871291"/>
                <a:gd name="connsiteY2" fmla="*/ 113898 h 170932"/>
                <a:gd name="connsiteX3" fmla="*/ 243307 w 871291"/>
                <a:gd name="connsiteY3" fmla="*/ 40027 h 170932"/>
                <a:gd name="connsiteX4" fmla="*/ 329045 w 871291"/>
                <a:gd name="connsiteY4" fmla="*/ 139323 h 170932"/>
                <a:gd name="connsiteX5" fmla="*/ 341153 w 871291"/>
                <a:gd name="connsiteY5" fmla="*/ 138464 h 170932"/>
                <a:gd name="connsiteX6" fmla="*/ 427873 w 871291"/>
                <a:gd name="connsiteY6" fmla="*/ 51881 h 170932"/>
                <a:gd name="connsiteX7" fmla="*/ 516393 w 871291"/>
                <a:gd name="connsiteY7" fmla="*/ 111664 h 170932"/>
                <a:gd name="connsiteX8" fmla="*/ 692124 w 871291"/>
                <a:gd name="connsiteY8" fmla="*/ 109946 h 170932"/>
                <a:gd name="connsiteX9" fmla="*/ 871291 w 871291"/>
                <a:gd name="connsiteY9" fmla="*/ 170932 h 1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291" h="170932">
                  <a:moveTo>
                    <a:pt x="0" y="0"/>
                  </a:moveTo>
                  <a:lnTo>
                    <a:pt x="79193" y="66140"/>
                  </a:lnTo>
                  <a:lnTo>
                    <a:pt x="152333" y="113898"/>
                  </a:lnTo>
                  <a:lnTo>
                    <a:pt x="243307" y="40027"/>
                  </a:lnTo>
                  <a:lnTo>
                    <a:pt x="329045" y="139323"/>
                  </a:lnTo>
                  <a:lnTo>
                    <a:pt x="341153" y="138464"/>
                  </a:lnTo>
                  <a:lnTo>
                    <a:pt x="427873" y="51881"/>
                  </a:lnTo>
                  <a:lnTo>
                    <a:pt x="516393" y="111664"/>
                  </a:lnTo>
                  <a:cubicBezTo>
                    <a:pt x="516393" y="111664"/>
                    <a:pt x="689015" y="109946"/>
                    <a:pt x="692124" y="109946"/>
                  </a:cubicBezTo>
                  <a:cubicBezTo>
                    <a:pt x="695233" y="109946"/>
                    <a:pt x="871291" y="170932"/>
                    <a:pt x="871291" y="170932"/>
                  </a:cubicBezTo>
                </a:path>
              </a:pathLst>
            </a:custGeom>
            <a:noFill/>
            <a:ln w="12700" cap="flat">
              <a:solidFill>
                <a:srgbClr val="3277BC"/>
              </a:solidFill>
              <a:prstDash val="solid"/>
              <a:miter/>
            </a:ln>
          </p:spPr>
          <p:txBody>
            <a:bodyPr rtlCol="0" anchor="ctr"/>
            <a:lstStyle/>
            <a:p>
              <a:endParaRPr lang="en-US" sz="1800" dirty="0"/>
            </a:p>
          </p:txBody>
        </p:sp>
        <p:sp>
          <p:nvSpPr>
            <p:cNvPr id="1029" name="Freeform: Shape 1028">
              <a:extLst>
                <a:ext uri="{FF2B5EF4-FFF2-40B4-BE49-F238E27FC236}">
                  <a16:creationId xmlns:a16="http://schemas.microsoft.com/office/drawing/2014/main" id="{5E4108A9-1CEE-4AAB-A66B-DE4C8EF9AF00}"/>
                </a:ext>
              </a:extLst>
            </p:cNvPr>
            <p:cNvSpPr/>
            <p:nvPr/>
          </p:nvSpPr>
          <p:spPr>
            <a:xfrm>
              <a:off x="10319131" y="4705211"/>
              <a:ext cx="877508" cy="269540"/>
            </a:xfrm>
            <a:custGeom>
              <a:avLst/>
              <a:gdLst>
                <a:gd name="connsiteX0" fmla="*/ 877509 w 877508"/>
                <a:gd name="connsiteY0" fmla="*/ 267479 h 269540"/>
                <a:gd name="connsiteX1" fmla="*/ 686070 w 877508"/>
                <a:gd name="connsiteY1" fmla="*/ 269540 h 269540"/>
                <a:gd name="connsiteX2" fmla="*/ 513939 w 877508"/>
                <a:gd name="connsiteY2" fmla="*/ 219721 h 269540"/>
                <a:gd name="connsiteX3" fmla="*/ 423619 w 877508"/>
                <a:gd name="connsiteY3" fmla="*/ 146710 h 269540"/>
                <a:gd name="connsiteX4" fmla="*/ 259997 w 877508"/>
                <a:gd name="connsiteY4" fmla="*/ 149287 h 269540"/>
                <a:gd name="connsiteX5" fmla="*/ 262451 w 877508"/>
                <a:gd name="connsiteY5" fmla="*/ 145164 h 269540"/>
                <a:gd name="connsiteX6" fmla="*/ 178676 w 877508"/>
                <a:gd name="connsiteY6" fmla="*/ 146022 h 269540"/>
                <a:gd name="connsiteX7" fmla="*/ 89338 w 877508"/>
                <a:gd name="connsiteY7" fmla="*/ 114928 h 269540"/>
                <a:gd name="connsiteX8" fmla="*/ 0 w 877508"/>
                <a:gd name="connsiteY8" fmla="*/ 0 h 26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508" h="269540">
                  <a:moveTo>
                    <a:pt x="877509" y="267479"/>
                  </a:moveTo>
                  <a:lnTo>
                    <a:pt x="686070" y="269540"/>
                  </a:lnTo>
                  <a:lnTo>
                    <a:pt x="513939" y="219721"/>
                  </a:lnTo>
                  <a:lnTo>
                    <a:pt x="423619" y="146710"/>
                  </a:lnTo>
                  <a:lnTo>
                    <a:pt x="259997" y="149287"/>
                  </a:lnTo>
                  <a:lnTo>
                    <a:pt x="262451" y="145164"/>
                  </a:lnTo>
                  <a:lnTo>
                    <a:pt x="178676" y="146022"/>
                  </a:lnTo>
                  <a:lnTo>
                    <a:pt x="89338" y="114928"/>
                  </a:lnTo>
                  <a:lnTo>
                    <a:pt x="0" y="0"/>
                  </a:lnTo>
                </a:path>
              </a:pathLst>
            </a:custGeom>
            <a:noFill/>
            <a:ln w="12700" cap="flat">
              <a:solidFill>
                <a:srgbClr val="3277BC"/>
              </a:solidFill>
              <a:prstDash val="solid"/>
              <a:miter/>
            </a:ln>
          </p:spPr>
          <p:txBody>
            <a:bodyPr rtlCol="0" anchor="ctr"/>
            <a:lstStyle/>
            <a:p>
              <a:endParaRPr lang="en-US" sz="1800" dirty="0"/>
            </a:p>
          </p:txBody>
        </p:sp>
      </p:grpSp>
      <p:sp>
        <p:nvSpPr>
          <p:cNvPr id="907" name="正方形/長方形 9">
            <a:extLst>
              <a:ext uri="{FF2B5EF4-FFF2-40B4-BE49-F238E27FC236}">
                <a16:creationId xmlns:a16="http://schemas.microsoft.com/office/drawing/2014/main" id="{CE1FEAC1-73F5-4D38-AFE9-7E6E4495E7C9}"/>
              </a:ext>
            </a:extLst>
          </p:cNvPr>
          <p:cNvSpPr/>
          <p:nvPr/>
        </p:nvSpPr>
        <p:spPr>
          <a:xfrm>
            <a:off x="9818893" y="4091401"/>
            <a:ext cx="672779" cy="208134"/>
          </a:xfrm>
          <a:prstGeom prst="rect">
            <a:avLst/>
          </a:prstGeom>
        </p:spPr>
        <p:txBody>
          <a:bodyPr wrap="square" lIns="0" tIns="0" rIns="0" bIns="0">
            <a:spAutoFit/>
          </a:bodyPr>
          <a:lstStyle/>
          <a:p>
            <a:pPr defTabSz="457178">
              <a:tabLst>
                <a:tab pos="196840" algn="l"/>
              </a:tabLst>
            </a:pPr>
            <a:endParaRPr lang="en-US" altLang="ja-JP" sz="451" dirty="0">
              <a:solidFill>
                <a:srgbClr val="3277BC"/>
              </a:solidFill>
              <a:latin typeface="Arial" panose="020B0604020202020204" pitchFamily="34" charset="0"/>
              <a:ea typeface="ＭＳ Ｐゴシック" panose="020B0600070205080204" pitchFamily="34" charset="-128"/>
              <a:cs typeface="Arial" panose="020B0604020202020204" pitchFamily="34" charset="0"/>
            </a:endParaRPr>
          </a:p>
          <a:p>
            <a:pPr defTabSz="457178">
              <a:tabLst>
                <a:tab pos="196840" algn="l"/>
              </a:tabLst>
            </a:pPr>
            <a:r>
              <a:rPr lang="ja-JP" altLang="en-US" sz="451" dirty="0">
                <a:solidFill>
                  <a:srgbClr val="3277BC"/>
                </a:solidFill>
                <a:latin typeface="Arial" panose="020B0604020202020204" pitchFamily="34" charset="0"/>
                <a:ea typeface="ＭＳ Ｐゴシック" panose="020B0600070205080204" pitchFamily="34" charset="-128"/>
                <a:cs typeface="Arial" panose="020B0604020202020204" pitchFamily="34" charset="0"/>
              </a:rPr>
              <a:t>■</a:t>
            </a:r>
            <a:r>
              <a:rPr lang="ja-JP" altLang="en-US" sz="45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r>
              <a:rPr lang="en-US" altLang="ja-JP" sz="45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Ongoing</a:t>
            </a:r>
          </a:p>
          <a:p>
            <a:pPr defTabSz="457178">
              <a:tabLst>
                <a:tab pos="196840" algn="l"/>
              </a:tabLst>
            </a:pPr>
            <a:r>
              <a:rPr lang="ja-JP" altLang="en-US" sz="451" dirty="0">
                <a:solidFill>
                  <a:srgbClr val="003865"/>
                </a:solidFill>
                <a:latin typeface="Arial" panose="020B0604020202020204" pitchFamily="34" charset="0"/>
                <a:ea typeface="ＭＳ Ｐゴシック" panose="020B0600070205080204" pitchFamily="34" charset="-128"/>
                <a:cs typeface="Arial" panose="020B0604020202020204" pitchFamily="34" charset="0"/>
              </a:rPr>
              <a:t>■</a:t>
            </a:r>
            <a:r>
              <a:rPr lang="ja-JP" altLang="en-US" sz="451" dirty="0">
                <a:solidFill>
                  <a:srgbClr val="00B0F0"/>
                </a:solidFill>
                <a:latin typeface="Arial" panose="020B0604020202020204" pitchFamily="34" charset="0"/>
                <a:ea typeface="ＭＳ Ｐゴシック" panose="020B0600070205080204" pitchFamily="34" charset="-128"/>
                <a:cs typeface="Arial" panose="020B0604020202020204" pitchFamily="34" charset="0"/>
              </a:rPr>
              <a:t> </a:t>
            </a:r>
            <a:r>
              <a:rPr lang="en-US" altLang="ja-JP" sz="45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Discontinued</a:t>
            </a:r>
            <a:endParaRPr lang="en-US" altLang="ja-JP" sz="451" dirty="0">
              <a:solidFill>
                <a:srgbClr val="009900"/>
              </a:solidFill>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908" name="Graphic 46">
            <a:extLst>
              <a:ext uri="{FF2B5EF4-FFF2-40B4-BE49-F238E27FC236}">
                <a16:creationId xmlns:a16="http://schemas.microsoft.com/office/drawing/2014/main" id="{E075DF46-7C23-488D-843A-B1612BA65290}"/>
              </a:ext>
            </a:extLst>
          </p:cNvPr>
          <p:cNvGrpSpPr/>
          <p:nvPr/>
        </p:nvGrpSpPr>
        <p:grpSpPr>
          <a:xfrm>
            <a:off x="9250449" y="4206350"/>
            <a:ext cx="715931" cy="775508"/>
            <a:chOff x="10309805" y="4329676"/>
            <a:chExt cx="954574" cy="1034011"/>
          </a:xfrm>
          <a:noFill/>
        </p:grpSpPr>
        <p:sp>
          <p:nvSpPr>
            <p:cNvPr id="981" name="Freeform: Shape 980">
              <a:extLst>
                <a:ext uri="{FF2B5EF4-FFF2-40B4-BE49-F238E27FC236}">
                  <a16:creationId xmlns:a16="http://schemas.microsoft.com/office/drawing/2014/main" id="{65A213B4-5FB8-473F-9981-FCC7B2A47BC4}"/>
                </a:ext>
              </a:extLst>
            </p:cNvPr>
            <p:cNvSpPr/>
            <p:nvPr/>
          </p:nvSpPr>
          <p:spPr>
            <a:xfrm>
              <a:off x="10318149" y="4706585"/>
              <a:ext cx="946230" cy="657101"/>
            </a:xfrm>
            <a:custGeom>
              <a:avLst/>
              <a:gdLst>
                <a:gd name="connsiteX0" fmla="*/ 946230 w 946230"/>
                <a:gd name="connsiteY0" fmla="*/ 657101 h 657101"/>
                <a:gd name="connsiteX1" fmla="*/ 89338 w 946230"/>
                <a:gd name="connsiteY1" fmla="*/ 657101 h 657101"/>
                <a:gd name="connsiteX2" fmla="*/ 0 w 946230"/>
                <a:gd name="connsiteY2" fmla="*/ 0 h 657101"/>
              </a:gdLst>
              <a:ahLst/>
              <a:cxnLst>
                <a:cxn ang="0">
                  <a:pos x="connsiteX0" y="connsiteY0"/>
                </a:cxn>
                <a:cxn ang="0">
                  <a:pos x="connsiteX1" y="connsiteY1"/>
                </a:cxn>
                <a:cxn ang="0">
                  <a:pos x="connsiteX2" y="connsiteY2"/>
                </a:cxn>
              </a:cxnLst>
              <a:rect l="l" t="t" r="r" b="b"/>
              <a:pathLst>
                <a:path w="946230" h="657101">
                  <a:moveTo>
                    <a:pt x="946230" y="657101"/>
                  </a:moveTo>
                  <a:lnTo>
                    <a:pt x="89338" y="657101"/>
                  </a:lnTo>
                  <a:lnTo>
                    <a:pt x="0" y="0"/>
                  </a:lnTo>
                </a:path>
              </a:pathLst>
            </a:custGeom>
            <a:noFill/>
            <a:ln w="12700" cap="flat">
              <a:solidFill>
                <a:srgbClr val="003865"/>
              </a:solidFill>
              <a:prstDash val="solid"/>
              <a:miter/>
            </a:ln>
          </p:spPr>
          <p:txBody>
            <a:bodyPr rtlCol="0" anchor="ctr"/>
            <a:lstStyle/>
            <a:p>
              <a:endParaRPr lang="en-US" sz="1800" dirty="0"/>
            </a:p>
          </p:txBody>
        </p:sp>
        <p:sp>
          <p:nvSpPr>
            <p:cNvPr id="982" name="Freeform: Shape 981">
              <a:extLst>
                <a:ext uri="{FF2B5EF4-FFF2-40B4-BE49-F238E27FC236}">
                  <a16:creationId xmlns:a16="http://schemas.microsoft.com/office/drawing/2014/main" id="{CEAD39A1-FDAF-4116-A203-C2FB12B3B938}"/>
                </a:ext>
              </a:extLst>
            </p:cNvPr>
            <p:cNvSpPr/>
            <p:nvPr/>
          </p:nvSpPr>
          <p:spPr>
            <a:xfrm>
              <a:off x="10318313" y="4351321"/>
              <a:ext cx="83120" cy="352343"/>
            </a:xfrm>
            <a:custGeom>
              <a:avLst/>
              <a:gdLst>
                <a:gd name="connsiteX0" fmla="*/ 0 w 83120"/>
                <a:gd name="connsiteY0" fmla="*/ 352344 h 352343"/>
                <a:gd name="connsiteX1" fmla="*/ 83120 w 83120"/>
                <a:gd name="connsiteY1" fmla="*/ 0 h 352343"/>
              </a:gdLst>
              <a:ahLst/>
              <a:cxnLst>
                <a:cxn ang="0">
                  <a:pos x="connsiteX0" y="connsiteY0"/>
                </a:cxn>
                <a:cxn ang="0">
                  <a:pos x="connsiteX1" y="connsiteY1"/>
                </a:cxn>
              </a:cxnLst>
              <a:rect l="l" t="t" r="r" b="b"/>
              <a:pathLst>
                <a:path w="83120" h="352343">
                  <a:moveTo>
                    <a:pt x="0" y="352344"/>
                  </a:moveTo>
                  <a:lnTo>
                    <a:pt x="83120" y="0"/>
                  </a:lnTo>
                </a:path>
              </a:pathLst>
            </a:custGeom>
            <a:ln w="12700" cap="flat">
              <a:solidFill>
                <a:srgbClr val="003865"/>
              </a:solidFill>
              <a:prstDash val="solid"/>
              <a:miter/>
            </a:ln>
          </p:spPr>
          <p:txBody>
            <a:bodyPr rtlCol="0" anchor="ctr"/>
            <a:lstStyle/>
            <a:p>
              <a:endParaRPr lang="en-US" sz="1800" dirty="0"/>
            </a:p>
          </p:txBody>
        </p:sp>
        <p:sp>
          <p:nvSpPr>
            <p:cNvPr id="983" name="Freeform: Shape 982">
              <a:extLst>
                <a:ext uri="{FF2B5EF4-FFF2-40B4-BE49-F238E27FC236}">
                  <a16:creationId xmlns:a16="http://schemas.microsoft.com/office/drawing/2014/main" id="{75A62A79-6D14-428E-8C68-D2ADF8C80576}"/>
                </a:ext>
              </a:extLst>
            </p:cNvPr>
            <p:cNvSpPr/>
            <p:nvPr/>
          </p:nvSpPr>
          <p:spPr>
            <a:xfrm>
              <a:off x="10320276" y="4616395"/>
              <a:ext cx="40414" cy="88472"/>
            </a:xfrm>
            <a:custGeom>
              <a:avLst/>
              <a:gdLst>
                <a:gd name="connsiteX0" fmla="*/ 40415 w 40414"/>
                <a:gd name="connsiteY0" fmla="*/ 0 h 88472"/>
                <a:gd name="connsiteX1" fmla="*/ 0 w 40414"/>
                <a:gd name="connsiteY1" fmla="*/ 88472 h 88472"/>
              </a:gdLst>
              <a:ahLst/>
              <a:cxnLst>
                <a:cxn ang="0">
                  <a:pos x="connsiteX0" y="connsiteY0"/>
                </a:cxn>
                <a:cxn ang="0">
                  <a:pos x="connsiteX1" y="connsiteY1"/>
                </a:cxn>
              </a:cxnLst>
              <a:rect l="l" t="t" r="r" b="b"/>
              <a:pathLst>
                <a:path w="40414" h="88472">
                  <a:moveTo>
                    <a:pt x="40415" y="0"/>
                  </a:moveTo>
                  <a:lnTo>
                    <a:pt x="0" y="88472"/>
                  </a:lnTo>
                </a:path>
              </a:pathLst>
            </a:custGeom>
            <a:ln w="12700" cap="flat">
              <a:solidFill>
                <a:srgbClr val="003865"/>
              </a:solidFill>
              <a:prstDash val="solid"/>
              <a:miter/>
            </a:ln>
          </p:spPr>
          <p:txBody>
            <a:bodyPr rtlCol="0" anchor="ctr"/>
            <a:lstStyle/>
            <a:p>
              <a:endParaRPr lang="en-US" sz="1800" dirty="0"/>
            </a:p>
          </p:txBody>
        </p:sp>
        <p:sp>
          <p:nvSpPr>
            <p:cNvPr id="984" name="Freeform: Shape 983">
              <a:extLst>
                <a:ext uri="{FF2B5EF4-FFF2-40B4-BE49-F238E27FC236}">
                  <a16:creationId xmlns:a16="http://schemas.microsoft.com/office/drawing/2014/main" id="{90696079-D245-4B9E-98FC-9C63B8891E45}"/>
                </a:ext>
              </a:extLst>
            </p:cNvPr>
            <p:cNvSpPr/>
            <p:nvPr/>
          </p:nvSpPr>
          <p:spPr>
            <a:xfrm>
              <a:off x="10316186" y="4538058"/>
              <a:ext cx="91628" cy="168870"/>
            </a:xfrm>
            <a:custGeom>
              <a:avLst/>
              <a:gdLst>
                <a:gd name="connsiteX0" fmla="*/ 91629 w 91628"/>
                <a:gd name="connsiteY0" fmla="*/ 0 h 168870"/>
                <a:gd name="connsiteX1" fmla="*/ 0 w 91628"/>
                <a:gd name="connsiteY1" fmla="*/ 168871 h 168870"/>
              </a:gdLst>
              <a:ahLst/>
              <a:cxnLst>
                <a:cxn ang="0">
                  <a:pos x="connsiteX0" y="connsiteY0"/>
                </a:cxn>
                <a:cxn ang="0">
                  <a:pos x="connsiteX1" y="connsiteY1"/>
                </a:cxn>
              </a:cxnLst>
              <a:rect l="l" t="t" r="r" b="b"/>
              <a:pathLst>
                <a:path w="91628" h="168870">
                  <a:moveTo>
                    <a:pt x="91629" y="0"/>
                  </a:moveTo>
                  <a:lnTo>
                    <a:pt x="0" y="168871"/>
                  </a:lnTo>
                </a:path>
              </a:pathLst>
            </a:custGeom>
            <a:ln w="12700" cap="flat">
              <a:solidFill>
                <a:srgbClr val="003865"/>
              </a:solidFill>
              <a:prstDash val="solid"/>
              <a:miter/>
            </a:ln>
          </p:spPr>
          <p:txBody>
            <a:bodyPr rtlCol="0" anchor="ctr"/>
            <a:lstStyle/>
            <a:p>
              <a:endParaRPr lang="en-US" sz="1800" dirty="0"/>
            </a:p>
          </p:txBody>
        </p:sp>
        <p:sp>
          <p:nvSpPr>
            <p:cNvPr id="985" name="Freeform: Shape 984">
              <a:extLst>
                <a:ext uri="{FF2B5EF4-FFF2-40B4-BE49-F238E27FC236}">
                  <a16:creationId xmlns:a16="http://schemas.microsoft.com/office/drawing/2014/main" id="{7988F10C-A700-45F3-8770-5871E4D1D115}"/>
                </a:ext>
              </a:extLst>
            </p:cNvPr>
            <p:cNvSpPr/>
            <p:nvPr/>
          </p:nvSpPr>
          <p:spPr>
            <a:xfrm>
              <a:off x="10319949" y="4330019"/>
              <a:ext cx="166077" cy="406457"/>
            </a:xfrm>
            <a:custGeom>
              <a:avLst/>
              <a:gdLst>
                <a:gd name="connsiteX0" fmla="*/ 166077 w 166077"/>
                <a:gd name="connsiteY0" fmla="*/ 0 h 406457"/>
                <a:gd name="connsiteX1" fmla="*/ 90156 w 166077"/>
                <a:gd name="connsiteY1" fmla="*/ 406458 h 406457"/>
                <a:gd name="connsiteX2" fmla="*/ 0 w 166077"/>
                <a:gd name="connsiteY2" fmla="*/ 377253 h 406457"/>
                <a:gd name="connsiteX3" fmla="*/ 52523 w 166077"/>
                <a:gd name="connsiteY3" fmla="*/ 266792 h 406457"/>
              </a:gdLst>
              <a:ahLst/>
              <a:cxnLst>
                <a:cxn ang="0">
                  <a:pos x="connsiteX0" y="connsiteY0"/>
                </a:cxn>
                <a:cxn ang="0">
                  <a:pos x="connsiteX1" y="connsiteY1"/>
                </a:cxn>
                <a:cxn ang="0">
                  <a:pos x="connsiteX2" y="connsiteY2"/>
                </a:cxn>
                <a:cxn ang="0">
                  <a:pos x="connsiteX3" y="connsiteY3"/>
                </a:cxn>
              </a:cxnLst>
              <a:rect l="l" t="t" r="r" b="b"/>
              <a:pathLst>
                <a:path w="166077" h="406457">
                  <a:moveTo>
                    <a:pt x="166077" y="0"/>
                  </a:moveTo>
                  <a:lnTo>
                    <a:pt x="90156" y="406458"/>
                  </a:lnTo>
                  <a:lnTo>
                    <a:pt x="0" y="377253"/>
                  </a:lnTo>
                  <a:lnTo>
                    <a:pt x="52523" y="266792"/>
                  </a:lnTo>
                </a:path>
              </a:pathLst>
            </a:custGeom>
            <a:noFill/>
            <a:ln w="12700" cap="flat">
              <a:solidFill>
                <a:srgbClr val="003865"/>
              </a:solidFill>
              <a:prstDash val="solid"/>
              <a:miter/>
            </a:ln>
          </p:spPr>
          <p:txBody>
            <a:bodyPr rtlCol="0" anchor="ctr"/>
            <a:lstStyle/>
            <a:p>
              <a:endParaRPr lang="en-US" sz="1800" dirty="0"/>
            </a:p>
          </p:txBody>
        </p:sp>
        <p:sp>
          <p:nvSpPr>
            <p:cNvPr id="986" name="Freeform: Shape 985">
              <a:extLst>
                <a:ext uri="{FF2B5EF4-FFF2-40B4-BE49-F238E27FC236}">
                  <a16:creationId xmlns:a16="http://schemas.microsoft.com/office/drawing/2014/main" id="{312DC625-BB09-4E8A-AAD9-980FBB8E942C}"/>
                </a:ext>
              </a:extLst>
            </p:cNvPr>
            <p:cNvSpPr/>
            <p:nvPr/>
          </p:nvSpPr>
          <p:spPr>
            <a:xfrm>
              <a:off x="10318149" y="4483600"/>
              <a:ext cx="189311" cy="222984"/>
            </a:xfrm>
            <a:custGeom>
              <a:avLst/>
              <a:gdLst>
                <a:gd name="connsiteX0" fmla="*/ 189312 w 189311"/>
                <a:gd name="connsiteY0" fmla="*/ 0 h 222984"/>
                <a:gd name="connsiteX1" fmla="*/ 118299 w 189311"/>
                <a:gd name="connsiteY1" fmla="*/ 153238 h 222984"/>
                <a:gd name="connsiteX2" fmla="*/ 0 w 189311"/>
                <a:gd name="connsiteY2" fmla="*/ 222985 h 222984"/>
              </a:gdLst>
              <a:ahLst/>
              <a:cxnLst>
                <a:cxn ang="0">
                  <a:pos x="connsiteX0" y="connsiteY0"/>
                </a:cxn>
                <a:cxn ang="0">
                  <a:pos x="connsiteX1" y="connsiteY1"/>
                </a:cxn>
                <a:cxn ang="0">
                  <a:pos x="connsiteX2" y="connsiteY2"/>
                </a:cxn>
              </a:cxnLst>
              <a:rect l="l" t="t" r="r" b="b"/>
              <a:pathLst>
                <a:path w="189311" h="222984">
                  <a:moveTo>
                    <a:pt x="189312" y="0"/>
                  </a:moveTo>
                  <a:lnTo>
                    <a:pt x="118299" y="153238"/>
                  </a:lnTo>
                  <a:lnTo>
                    <a:pt x="0" y="222985"/>
                  </a:lnTo>
                </a:path>
              </a:pathLst>
            </a:custGeom>
            <a:noFill/>
            <a:ln w="12700" cap="flat">
              <a:solidFill>
                <a:srgbClr val="003865"/>
              </a:solidFill>
              <a:prstDash val="solid"/>
              <a:miter/>
            </a:ln>
          </p:spPr>
          <p:txBody>
            <a:bodyPr rtlCol="0" anchor="ctr"/>
            <a:lstStyle/>
            <a:p>
              <a:endParaRPr lang="en-US" sz="1800" dirty="0"/>
            </a:p>
          </p:txBody>
        </p:sp>
        <p:sp>
          <p:nvSpPr>
            <p:cNvPr id="987" name="Freeform: Shape 986">
              <a:extLst>
                <a:ext uri="{FF2B5EF4-FFF2-40B4-BE49-F238E27FC236}">
                  <a16:creationId xmlns:a16="http://schemas.microsoft.com/office/drawing/2014/main" id="{761A1E73-C859-43E6-A6BE-47CB8DC56AF6}"/>
                </a:ext>
              </a:extLst>
            </p:cNvPr>
            <p:cNvSpPr/>
            <p:nvPr/>
          </p:nvSpPr>
          <p:spPr>
            <a:xfrm>
              <a:off x="10316840" y="4497687"/>
              <a:ext cx="256560" cy="211818"/>
            </a:xfrm>
            <a:custGeom>
              <a:avLst/>
              <a:gdLst>
                <a:gd name="connsiteX0" fmla="*/ 256560 w 256560"/>
                <a:gd name="connsiteY0" fmla="*/ 24738 h 211818"/>
                <a:gd name="connsiteX1" fmla="*/ 178349 w 256560"/>
                <a:gd name="connsiteY1" fmla="*/ 90706 h 211818"/>
                <a:gd name="connsiteX2" fmla="*/ 82302 w 256560"/>
                <a:gd name="connsiteY2" fmla="*/ 91221 h 211818"/>
                <a:gd name="connsiteX3" fmla="*/ 0 w 256560"/>
                <a:gd name="connsiteY3" fmla="*/ 211819 h 211818"/>
                <a:gd name="connsiteX4" fmla="*/ 91138 w 256560"/>
                <a:gd name="connsiteY4" fmla="*/ 0 h 21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560" h="211818">
                  <a:moveTo>
                    <a:pt x="256560" y="24738"/>
                  </a:moveTo>
                  <a:lnTo>
                    <a:pt x="178349" y="90706"/>
                  </a:lnTo>
                  <a:lnTo>
                    <a:pt x="82302" y="91221"/>
                  </a:lnTo>
                  <a:lnTo>
                    <a:pt x="0" y="211819"/>
                  </a:lnTo>
                  <a:lnTo>
                    <a:pt x="91138" y="0"/>
                  </a:lnTo>
                </a:path>
              </a:pathLst>
            </a:custGeom>
            <a:noFill/>
            <a:ln w="12700" cap="flat">
              <a:solidFill>
                <a:srgbClr val="003865"/>
              </a:solidFill>
              <a:prstDash val="solid"/>
              <a:miter/>
            </a:ln>
          </p:spPr>
          <p:txBody>
            <a:bodyPr rtlCol="0" anchor="ctr"/>
            <a:lstStyle/>
            <a:p>
              <a:endParaRPr lang="en-US" sz="1800" dirty="0"/>
            </a:p>
          </p:txBody>
        </p:sp>
        <p:sp>
          <p:nvSpPr>
            <p:cNvPr id="988" name="Freeform: Shape 987">
              <a:extLst>
                <a:ext uri="{FF2B5EF4-FFF2-40B4-BE49-F238E27FC236}">
                  <a16:creationId xmlns:a16="http://schemas.microsoft.com/office/drawing/2014/main" id="{5B1B67DE-177D-480B-A67A-40CCFEEEEE0C}"/>
                </a:ext>
              </a:extLst>
            </p:cNvPr>
            <p:cNvSpPr/>
            <p:nvPr/>
          </p:nvSpPr>
          <p:spPr>
            <a:xfrm>
              <a:off x="10324203" y="4591657"/>
              <a:ext cx="79520" cy="108400"/>
            </a:xfrm>
            <a:custGeom>
              <a:avLst/>
              <a:gdLst>
                <a:gd name="connsiteX0" fmla="*/ 79521 w 79520"/>
                <a:gd name="connsiteY0" fmla="*/ 0 h 108400"/>
                <a:gd name="connsiteX1" fmla="*/ 0 w 79520"/>
                <a:gd name="connsiteY1" fmla="*/ 108400 h 108400"/>
              </a:gdLst>
              <a:ahLst/>
              <a:cxnLst>
                <a:cxn ang="0">
                  <a:pos x="connsiteX0" y="connsiteY0"/>
                </a:cxn>
                <a:cxn ang="0">
                  <a:pos x="connsiteX1" y="connsiteY1"/>
                </a:cxn>
              </a:cxnLst>
              <a:rect l="l" t="t" r="r" b="b"/>
              <a:pathLst>
                <a:path w="79520" h="108400">
                  <a:moveTo>
                    <a:pt x="79521" y="0"/>
                  </a:moveTo>
                  <a:lnTo>
                    <a:pt x="0" y="108400"/>
                  </a:lnTo>
                </a:path>
              </a:pathLst>
            </a:custGeom>
            <a:ln w="12700" cap="flat">
              <a:solidFill>
                <a:srgbClr val="003865"/>
              </a:solidFill>
              <a:prstDash val="solid"/>
              <a:miter/>
            </a:ln>
          </p:spPr>
          <p:txBody>
            <a:bodyPr rtlCol="0" anchor="ctr"/>
            <a:lstStyle/>
            <a:p>
              <a:endParaRPr lang="en-US" sz="1800" dirty="0"/>
            </a:p>
          </p:txBody>
        </p:sp>
        <p:sp>
          <p:nvSpPr>
            <p:cNvPr id="989" name="Freeform: Shape 988">
              <a:extLst>
                <a:ext uri="{FF2B5EF4-FFF2-40B4-BE49-F238E27FC236}">
                  <a16:creationId xmlns:a16="http://schemas.microsoft.com/office/drawing/2014/main" id="{DB459874-F012-4868-998E-5D95CFF87679}"/>
                </a:ext>
              </a:extLst>
            </p:cNvPr>
            <p:cNvSpPr/>
            <p:nvPr/>
          </p:nvSpPr>
          <p:spPr>
            <a:xfrm>
              <a:off x="10320440" y="4604885"/>
              <a:ext cx="76248" cy="98264"/>
            </a:xfrm>
            <a:custGeom>
              <a:avLst/>
              <a:gdLst>
                <a:gd name="connsiteX0" fmla="*/ 76248 w 76248"/>
                <a:gd name="connsiteY0" fmla="*/ 0 h 98264"/>
                <a:gd name="connsiteX1" fmla="*/ 0 w 76248"/>
                <a:gd name="connsiteY1" fmla="*/ 98265 h 98264"/>
              </a:gdLst>
              <a:ahLst/>
              <a:cxnLst>
                <a:cxn ang="0">
                  <a:pos x="connsiteX0" y="connsiteY0"/>
                </a:cxn>
                <a:cxn ang="0">
                  <a:pos x="connsiteX1" y="connsiteY1"/>
                </a:cxn>
              </a:cxnLst>
              <a:rect l="l" t="t" r="r" b="b"/>
              <a:pathLst>
                <a:path w="76248" h="98264">
                  <a:moveTo>
                    <a:pt x="76248" y="0"/>
                  </a:moveTo>
                  <a:lnTo>
                    <a:pt x="0" y="98265"/>
                  </a:lnTo>
                </a:path>
              </a:pathLst>
            </a:custGeom>
            <a:ln w="12700" cap="flat">
              <a:solidFill>
                <a:srgbClr val="003865"/>
              </a:solidFill>
              <a:prstDash val="solid"/>
              <a:miter/>
            </a:ln>
          </p:spPr>
          <p:txBody>
            <a:bodyPr rtlCol="0" anchor="ctr"/>
            <a:lstStyle/>
            <a:p>
              <a:endParaRPr lang="en-US" sz="1800" dirty="0"/>
            </a:p>
          </p:txBody>
        </p:sp>
        <p:sp>
          <p:nvSpPr>
            <p:cNvPr id="990" name="Freeform: Shape 989">
              <a:extLst>
                <a:ext uri="{FF2B5EF4-FFF2-40B4-BE49-F238E27FC236}">
                  <a16:creationId xmlns:a16="http://schemas.microsoft.com/office/drawing/2014/main" id="{04D04021-59F8-4689-9929-2C0BA44E266B}"/>
                </a:ext>
              </a:extLst>
            </p:cNvPr>
            <p:cNvSpPr/>
            <p:nvPr/>
          </p:nvSpPr>
          <p:spPr>
            <a:xfrm>
              <a:off x="10320276" y="4644053"/>
              <a:ext cx="82302" cy="60814"/>
            </a:xfrm>
            <a:custGeom>
              <a:avLst/>
              <a:gdLst>
                <a:gd name="connsiteX0" fmla="*/ 82302 w 82302"/>
                <a:gd name="connsiteY0" fmla="*/ 0 h 60814"/>
                <a:gd name="connsiteX1" fmla="*/ 0 w 82302"/>
                <a:gd name="connsiteY1" fmla="*/ 60814 h 60814"/>
              </a:gdLst>
              <a:ahLst/>
              <a:cxnLst>
                <a:cxn ang="0">
                  <a:pos x="connsiteX0" y="connsiteY0"/>
                </a:cxn>
                <a:cxn ang="0">
                  <a:pos x="connsiteX1" y="connsiteY1"/>
                </a:cxn>
              </a:cxnLst>
              <a:rect l="l" t="t" r="r" b="b"/>
              <a:pathLst>
                <a:path w="82302" h="60814">
                  <a:moveTo>
                    <a:pt x="82302" y="0"/>
                  </a:moveTo>
                  <a:lnTo>
                    <a:pt x="0" y="60814"/>
                  </a:lnTo>
                </a:path>
              </a:pathLst>
            </a:custGeom>
            <a:ln w="12700" cap="flat">
              <a:solidFill>
                <a:srgbClr val="003865"/>
              </a:solidFill>
              <a:prstDash val="solid"/>
              <a:miter/>
            </a:ln>
          </p:spPr>
          <p:txBody>
            <a:bodyPr rtlCol="0" anchor="ctr"/>
            <a:lstStyle/>
            <a:p>
              <a:endParaRPr lang="en-US" sz="1800" dirty="0"/>
            </a:p>
          </p:txBody>
        </p:sp>
        <p:sp>
          <p:nvSpPr>
            <p:cNvPr id="991" name="Freeform: Shape 990">
              <a:extLst>
                <a:ext uri="{FF2B5EF4-FFF2-40B4-BE49-F238E27FC236}">
                  <a16:creationId xmlns:a16="http://schemas.microsoft.com/office/drawing/2014/main" id="{6170E46B-5B76-4D9A-8B2A-EBE87DC7E46B}"/>
                </a:ext>
              </a:extLst>
            </p:cNvPr>
            <p:cNvSpPr/>
            <p:nvPr/>
          </p:nvSpPr>
          <p:spPr>
            <a:xfrm>
              <a:off x="10322076" y="4638041"/>
              <a:ext cx="366187" cy="87269"/>
            </a:xfrm>
            <a:custGeom>
              <a:avLst/>
              <a:gdLst>
                <a:gd name="connsiteX0" fmla="*/ 366188 w 366187"/>
                <a:gd name="connsiteY0" fmla="*/ 11682 h 87269"/>
                <a:gd name="connsiteX1" fmla="*/ 275868 w 366187"/>
                <a:gd name="connsiteY1" fmla="*/ 0 h 87269"/>
                <a:gd name="connsiteX2" fmla="*/ 186366 w 366187"/>
                <a:gd name="connsiteY2" fmla="*/ 64078 h 87269"/>
                <a:gd name="connsiteX3" fmla="*/ 94247 w 366187"/>
                <a:gd name="connsiteY3" fmla="*/ 87270 h 87269"/>
                <a:gd name="connsiteX4" fmla="*/ 0 w 366187"/>
                <a:gd name="connsiteY4" fmla="*/ 67170 h 87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187" h="87269">
                  <a:moveTo>
                    <a:pt x="366188" y="11682"/>
                  </a:moveTo>
                  <a:cubicBezTo>
                    <a:pt x="365533" y="11510"/>
                    <a:pt x="275868" y="0"/>
                    <a:pt x="275868" y="0"/>
                  </a:cubicBezTo>
                  <a:lnTo>
                    <a:pt x="186366" y="64078"/>
                  </a:lnTo>
                  <a:lnTo>
                    <a:pt x="94247" y="87270"/>
                  </a:lnTo>
                  <a:lnTo>
                    <a:pt x="0" y="67170"/>
                  </a:lnTo>
                </a:path>
              </a:pathLst>
            </a:custGeom>
            <a:noFill/>
            <a:ln w="12700" cap="flat">
              <a:solidFill>
                <a:srgbClr val="003865"/>
              </a:solidFill>
              <a:prstDash val="solid"/>
              <a:miter/>
            </a:ln>
          </p:spPr>
          <p:txBody>
            <a:bodyPr rtlCol="0" anchor="ctr"/>
            <a:lstStyle/>
            <a:p>
              <a:endParaRPr lang="en-US" sz="1800" dirty="0"/>
            </a:p>
          </p:txBody>
        </p:sp>
        <p:sp>
          <p:nvSpPr>
            <p:cNvPr id="992" name="Freeform: Shape 991">
              <a:extLst>
                <a:ext uri="{FF2B5EF4-FFF2-40B4-BE49-F238E27FC236}">
                  <a16:creationId xmlns:a16="http://schemas.microsoft.com/office/drawing/2014/main" id="{810CEEF2-61D3-47A0-9832-D4B7F4818ACC}"/>
                </a:ext>
              </a:extLst>
            </p:cNvPr>
            <p:cNvSpPr/>
            <p:nvPr/>
          </p:nvSpPr>
          <p:spPr>
            <a:xfrm>
              <a:off x="10322894" y="4523112"/>
              <a:ext cx="364551" cy="839887"/>
            </a:xfrm>
            <a:custGeom>
              <a:avLst/>
              <a:gdLst>
                <a:gd name="connsiteX0" fmla="*/ 363570 w 364551"/>
                <a:gd name="connsiteY0" fmla="*/ 839887 h 839887"/>
                <a:gd name="connsiteX1" fmla="*/ 261306 w 364551"/>
                <a:gd name="connsiteY1" fmla="*/ 667065 h 839887"/>
                <a:gd name="connsiteX2" fmla="*/ 165423 w 364551"/>
                <a:gd name="connsiteY2" fmla="*/ 545093 h 839887"/>
                <a:gd name="connsiteX3" fmla="*/ 126480 w 364551"/>
                <a:gd name="connsiteY3" fmla="*/ 388076 h 839887"/>
                <a:gd name="connsiteX4" fmla="*/ 81648 w 364551"/>
                <a:gd name="connsiteY4" fmla="*/ 205806 h 839887"/>
                <a:gd name="connsiteX5" fmla="*/ 0 w 364551"/>
                <a:gd name="connsiteY5" fmla="*/ 184160 h 839887"/>
                <a:gd name="connsiteX6" fmla="*/ 81157 w 364551"/>
                <a:gd name="connsiteY6" fmla="*/ 184160 h 839887"/>
                <a:gd name="connsiteX7" fmla="*/ 174749 w 364551"/>
                <a:gd name="connsiteY7" fmla="*/ 227452 h 839887"/>
                <a:gd name="connsiteX8" fmla="*/ 262451 w 364551"/>
                <a:gd name="connsiteY8" fmla="*/ 71809 h 839887"/>
                <a:gd name="connsiteX9" fmla="*/ 364551 w 364551"/>
                <a:gd name="connsiteY9" fmla="*/ 0 h 83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51" h="839887">
                  <a:moveTo>
                    <a:pt x="363570" y="839887"/>
                  </a:moveTo>
                  <a:cubicBezTo>
                    <a:pt x="363570" y="839887"/>
                    <a:pt x="261633" y="667924"/>
                    <a:pt x="261306" y="667065"/>
                  </a:cubicBezTo>
                  <a:cubicBezTo>
                    <a:pt x="260978" y="666206"/>
                    <a:pt x="165423" y="545093"/>
                    <a:pt x="165423" y="545093"/>
                  </a:cubicBezTo>
                  <a:lnTo>
                    <a:pt x="126480" y="388076"/>
                  </a:lnTo>
                  <a:lnTo>
                    <a:pt x="81648" y="205806"/>
                  </a:lnTo>
                  <a:lnTo>
                    <a:pt x="0" y="184160"/>
                  </a:lnTo>
                  <a:lnTo>
                    <a:pt x="81157" y="184160"/>
                  </a:lnTo>
                  <a:lnTo>
                    <a:pt x="174749" y="227452"/>
                  </a:lnTo>
                  <a:lnTo>
                    <a:pt x="262451" y="71809"/>
                  </a:lnTo>
                  <a:cubicBezTo>
                    <a:pt x="262451" y="71809"/>
                    <a:pt x="363570" y="1031"/>
                    <a:pt x="364551" y="0"/>
                  </a:cubicBezTo>
                </a:path>
              </a:pathLst>
            </a:custGeom>
            <a:noFill/>
            <a:ln w="12700" cap="flat">
              <a:solidFill>
                <a:srgbClr val="003865"/>
              </a:solidFill>
              <a:prstDash val="solid"/>
              <a:miter/>
            </a:ln>
          </p:spPr>
          <p:txBody>
            <a:bodyPr rtlCol="0" anchor="ctr"/>
            <a:lstStyle/>
            <a:p>
              <a:endParaRPr lang="en-US" sz="1800" dirty="0"/>
            </a:p>
          </p:txBody>
        </p:sp>
        <p:sp>
          <p:nvSpPr>
            <p:cNvPr id="993" name="Freeform: Shape 992">
              <a:extLst>
                <a:ext uri="{FF2B5EF4-FFF2-40B4-BE49-F238E27FC236}">
                  <a16:creationId xmlns:a16="http://schemas.microsoft.com/office/drawing/2014/main" id="{7581B2C2-203D-4A29-A852-92F11D7678BB}"/>
                </a:ext>
              </a:extLst>
            </p:cNvPr>
            <p:cNvSpPr/>
            <p:nvPr/>
          </p:nvSpPr>
          <p:spPr>
            <a:xfrm>
              <a:off x="10319949" y="4709334"/>
              <a:ext cx="186693" cy="247551"/>
            </a:xfrm>
            <a:custGeom>
              <a:avLst/>
              <a:gdLst>
                <a:gd name="connsiteX0" fmla="*/ 186694 w 186693"/>
                <a:gd name="connsiteY0" fmla="*/ 247551 h 247551"/>
                <a:gd name="connsiteX1" fmla="*/ 88684 w 186693"/>
                <a:gd name="connsiteY1" fmla="*/ 112008 h 247551"/>
                <a:gd name="connsiteX2" fmla="*/ 0 w 186693"/>
                <a:gd name="connsiteY2" fmla="*/ 0 h 247551"/>
                <a:gd name="connsiteX3" fmla="*/ 81484 w 186693"/>
                <a:gd name="connsiteY3" fmla="*/ 45181 h 247551"/>
              </a:gdLst>
              <a:ahLst/>
              <a:cxnLst>
                <a:cxn ang="0">
                  <a:pos x="connsiteX0" y="connsiteY0"/>
                </a:cxn>
                <a:cxn ang="0">
                  <a:pos x="connsiteX1" y="connsiteY1"/>
                </a:cxn>
                <a:cxn ang="0">
                  <a:pos x="connsiteX2" y="connsiteY2"/>
                </a:cxn>
                <a:cxn ang="0">
                  <a:pos x="connsiteX3" y="connsiteY3"/>
                </a:cxn>
              </a:cxnLst>
              <a:rect l="l" t="t" r="r" b="b"/>
              <a:pathLst>
                <a:path w="186693" h="247551">
                  <a:moveTo>
                    <a:pt x="186694" y="247551"/>
                  </a:moveTo>
                  <a:lnTo>
                    <a:pt x="88684" y="112008"/>
                  </a:lnTo>
                  <a:lnTo>
                    <a:pt x="0" y="0"/>
                  </a:lnTo>
                  <a:lnTo>
                    <a:pt x="81484" y="45181"/>
                  </a:lnTo>
                </a:path>
              </a:pathLst>
            </a:custGeom>
            <a:noFill/>
            <a:ln w="12700" cap="flat">
              <a:solidFill>
                <a:srgbClr val="003865"/>
              </a:solidFill>
              <a:prstDash val="solid"/>
              <a:miter/>
            </a:ln>
          </p:spPr>
          <p:txBody>
            <a:bodyPr rtlCol="0" anchor="ctr"/>
            <a:lstStyle/>
            <a:p>
              <a:endParaRPr lang="en-US" sz="1800" dirty="0"/>
            </a:p>
          </p:txBody>
        </p:sp>
        <p:sp>
          <p:nvSpPr>
            <p:cNvPr id="994" name="Freeform: Shape 993">
              <a:extLst>
                <a:ext uri="{FF2B5EF4-FFF2-40B4-BE49-F238E27FC236}">
                  <a16:creationId xmlns:a16="http://schemas.microsoft.com/office/drawing/2014/main" id="{844F6445-E257-4387-A389-711919BDC399}"/>
                </a:ext>
              </a:extLst>
            </p:cNvPr>
            <p:cNvSpPr/>
            <p:nvPr/>
          </p:nvSpPr>
          <p:spPr>
            <a:xfrm>
              <a:off x="10320276" y="4711395"/>
              <a:ext cx="348843" cy="372099"/>
            </a:xfrm>
            <a:custGeom>
              <a:avLst/>
              <a:gdLst>
                <a:gd name="connsiteX0" fmla="*/ 348844 w 348843"/>
                <a:gd name="connsiteY0" fmla="*/ 372100 h 372099"/>
                <a:gd name="connsiteX1" fmla="*/ 258033 w 348843"/>
                <a:gd name="connsiteY1" fmla="*/ 352516 h 372099"/>
                <a:gd name="connsiteX2" fmla="*/ 170168 w 348843"/>
                <a:gd name="connsiteY2" fmla="*/ 271602 h 372099"/>
                <a:gd name="connsiteX3" fmla="*/ 86393 w 348843"/>
                <a:gd name="connsiteY3" fmla="*/ 214224 h 372099"/>
                <a:gd name="connsiteX4" fmla="*/ 0 w 348843"/>
                <a:gd name="connsiteY4" fmla="*/ 0 h 37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843" h="372099">
                  <a:moveTo>
                    <a:pt x="348844" y="372100"/>
                  </a:moveTo>
                  <a:lnTo>
                    <a:pt x="258033" y="352516"/>
                  </a:lnTo>
                  <a:lnTo>
                    <a:pt x="170168" y="271602"/>
                  </a:lnTo>
                  <a:lnTo>
                    <a:pt x="86393" y="214224"/>
                  </a:lnTo>
                  <a:lnTo>
                    <a:pt x="0" y="0"/>
                  </a:lnTo>
                </a:path>
              </a:pathLst>
            </a:custGeom>
            <a:noFill/>
            <a:ln w="12700" cap="flat">
              <a:solidFill>
                <a:srgbClr val="003865"/>
              </a:solidFill>
              <a:prstDash val="solid"/>
              <a:miter/>
            </a:ln>
          </p:spPr>
          <p:txBody>
            <a:bodyPr rtlCol="0" anchor="ctr"/>
            <a:lstStyle/>
            <a:p>
              <a:endParaRPr lang="en-US" sz="1800" dirty="0"/>
            </a:p>
          </p:txBody>
        </p:sp>
        <p:sp>
          <p:nvSpPr>
            <p:cNvPr id="995" name="Freeform: Shape 994">
              <a:extLst>
                <a:ext uri="{FF2B5EF4-FFF2-40B4-BE49-F238E27FC236}">
                  <a16:creationId xmlns:a16="http://schemas.microsoft.com/office/drawing/2014/main" id="{43A170BD-2471-4F3A-AC61-69EC7605E7AF}"/>
                </a:ext>
              </a:extLst>
            </p:cNvPr>
            <p:cNvSpPr/>
            <p:nvPr/>
          </p:nvSpPr>
          <p:spPr>
            <a:xfrm>
              <a:off x="10321585" y="4715862"/>
              <a:ext cx="542900" cy="507642"/>
            </a:xfrm>
            <a:custGeom>
              <a:avLst/>
              <a:gdLst>
                <a:gd name="connsiteX0" fmla="*/ 542900 w 542900"/>
                <a:gd name="connsiteY0" fmla="*/ 507643 h 507642"/>
                <a:gd name="connsiteX1" fmla="*/ 444563 w 542900"/>
                <a:gd name="connsiteY1" fmla="*/ 494071 h 507642"/>
                <a:gd name="connsiteX2" fmla="*/ 262778 w 542900"/>
                <a:gd name="connsiteY2" fmla="*/ 480672 h 507642"/>
                <a:gd name="connsiteX3" fmla="*/ 166241 w 542900"/>
                <a:gd name="connsiteY3" fmla="*/ 292389 h 507642"/>
                <a:gd name="connsiteX4" fmla="*/ 84593 w 542900"/>
                <a:gd name="connsiteY4" fmla="*/ 278989 h 507642"/>
                <a:gd name="connsiteX5" fmla="*/ 0 w 542900"/>
                <a:gd name="connsiteY5" fmla="*/ 0 h 507642"/>
                <a:gd name="connsiteX6" fmla="*/ 77066 w 542900"/>
                <a:gd name="connsiteY6" fmla="*/ 130390 h 507642"/>
                <a:gd name="connsiteX7" fmla="*/ 166077 w 542900"/>
                <a:gd name="connsiteY7" fmla="*/ 93626 h 507642"/>
                <a:gd name="connsiteX8" fmla="*/ 254924 w 542900"/>
                <a:gd name="connsiteY8" fmla="*/ 176773 h 507642"/>
                <a:gd name="connsiteX9" fmla="*/ 317101 w 542900"/>
                <a:gd name="connsiteY9" fmla="*/ 188970 h 5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900" h="507642">
                  <a:moveTo>
                    <a:pt x="542900" y="507643"/>
                  </a:moveTo>
                  <a:lnTo>
                    <a:pt x="444563" y="494071"/>
                  </a:lnTo>
                  <a:lnTo>
                    <a:pt x="262778" y="480672"/>
                  </a:lnTo>
                  <a:lnTo>
                    <a:pt x="166241" y="292389"/>
                  </a:lnTo>
                  <a:lnTo>
                    <a:pt x="84593" y="278989"/>
                  </a:lnTo>
                  <a:lnTo>
                    <a:pt x="0" y="0"/>
                  </a:lnTo>
                  <a:lnTo>
                    <a:pt x="77066" y="130390"/>
                  </a:lnTo>
                  <a:lnTo>
                    <a:pt x="166077" y="93626"/>
                  </a:lnTo>
                  <a:lnTo>
                    <a:pt x="254924" y="176773"/>
                  </a:lnTo>
                  <a:lnTo>
                    <a:pt x="317101" y="188970"/>
                  </a:lnTo>
                </a:path>
              </a:pathLst>
            </a:custGeom>
            <a:noFill/>
            <a:ln w="12700" cap="flat">
              <a:solidFill>
                <a:srgbClr val="003865"/>
              </a:solidFill>
              <a:prstDash val="solid"/>
              <a:miter/>
            </a:ln>
          </p:spPr>
          <p:txBody>
            <a:bodyPr rtlCol="0" anchor="ctr"/>
            <a:lstStyle/>
            <a:p>
              <a:endParaRPr lang="en-US" sz="1800" dirty="0"/>
            </a:p>
          </p:txBody>
        </p:sp>
        <p:sp>
          <p:nvSpPr>
            <p:cNvPr id="996" name="Freeform: Shape 995">
              <a:extLst>
                <a:ext uri="{FF2B5EF4-FFF2-40B4-BE49-F238E27FC236}">
                  <a16:creationId xmlns:a16="http://schemas.microsoft.com/office/drawing/2014/main" id="{ACB46268-0828-4BF2-B79D-DFC3AD2D8773}"/>
                </a:ext>
              </a:extLst>
            </p:cNvPr>
            <p:cNvSpPr/>
            <p:nvPr/>
          </p:nvSpPr>
          <p:spPr>
            <a:xfrm>
              <a:off x="10324203" y="4652643"/>
              <a:ext cx="513120" cy="582715"/>
            </a:xfrm>
            <a:custGeom>
              <a:avLst/>
              <a:gdLst>
                <a:gd name="connsiteX0" fmla="*/ 513121 w 513120"/>
                <a:gd name="connsiteY0" fmla="*/ 567770 h 582715"/>
                <a:gd name="connsiteX1" fmla="*/ 434909 w 513120"/>
                <a:gd name="connsiteY1" fmla="*/ 582716 h 582715"/>
                <a:gd name="connsiteX2" fmla="*/ 257051 w 513120"/>
                <a:gd name="connsiteY2" fmla="*/ 431539 h 582715"/>
                <a:gd name="connsiteX3" fmla="*/ 169840 w 513120"/>
                <a:gd name="connsiteY3" fmla="*/ 127813 h 582715"/>
                <a:gd name="connsiteX4" fmla="*/ 80012 w 513120"/>
                <a:gd name="connsiteY4" fmla="*/ 0 h 582715"/>
                <a:gd name="connsiteX5" fmla="*/ 0 w 513120"/>
                <a:gd name="connsiteY5" fmla="*/ 52053 h 58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20" h="582715">
                  <a:moveTo>
                    <a:pt x="513121" y="567770"/>
                  </a:moveTo>
                  <a:lnTo>
                    <a:pt x="434909" y="582716"/>
                  </a:lnTo>
                  <a:lnTo>
                    <a:pt x="257051" y="431539"/>
                  </a:lnTo>
                  <a:lnTo>
                    <a:pt x="169840" y="127813"/>
                  </a:lnTo>
                  <a:lnTo>
                    <a:pt x="80012" y="0"/>
                  </a:lnTo>
                  <a:lnTo>
                    <a:pt x="0" y="52053"/>
                  </a:lnTo>
                </a:path>
              </a:pathLst>
            </a:custGeom>
            <a:noFill/>
            <a:ln w="12700" cap="flat">
              <a:solidFill>
                <a:srgbClr val="003865"/>
              </a:solidFill>
              <a:prstDash val="solid"/>
              <a:miter/>
            </a:ln>
          </p:spPr>
          <p:txBody>
            <a:bodyPr rtlCol="0" anchor="ctr"/>
            <a:lstStyle/>
            <a:p>
              <a:endParaRPr lang="en-US" sz="1800" dirty="0"/>
            </a:p>
          </p:txBody>
        </p:sp>
        <p:sp>
          <p:nvSpPr>
            <p:cNvPr id="997" name="Freeform: Shape 996">
              <a:extLst>
                <a:ext uri="{FF2B5EF4-FFF2-40B4-BE49-F238E27FC236}">
                  <a16:creationId xmlns:a16="http://schemas.microsoft.com/office/drawing/2014/main" id="{7CA3AEE6-9A61-4F09-BF06-8F4E8D47C4D9}"/>
                </a:ext>
              </a:extLst>
            </p:cNvPr>
            <p:cNvSpPr/>
            <p:nvPr/>
          </p:nvSpPr>
          <p:spPr>
            <a:xfrm>
              <a:off x="10316840" y="4575337"/>
              <a:ext cx="527846" cy="222125"/>
            </a:xfrm>
            <a:custGeom>
              <a:avLst/>
              <a:gdLst>
                <a:gd name="connsiteX0" fmla="*/ 527847 w 527846"/>
                <a:gd name="connsiteY0" fmla="*/ 0 h 222125"/>
                <a:gd name="connsiteX1" fmla="*/ 439818 w 527846"/>
                <a:gd name="connsiteY1" fmla="*/ 66311 h 222125"/>
                <a:gd name="connsiteX2" fmla="*/ 352443 w 527846"/>
                <a:gd name="connsiteY2" fmla="*/ 188970 h 222125"/>
                <a:gd name="connsiteX3" fmla="*/ 264251 w 527846"/>
                <a:gd name="connsiteY3" fmla="*/ 222126 h 222125"/>
                <a:gd name="connsiteX4" fmla="*/ 180476 w 527846"/>
                <a:gd name="connsiteY4" fmla="*/ 167153 h 222125"/>
                <a:gd name="connsiteX5" fmla="*/ 86066 w 527846"/>
                <a:gd name="connsiteY5" fmla="*/ 201511 h 222125"/>
                <a:gd name="connsiteX6" fmla="*/ 9490 w 527846"/>
                <a:gd name="connsiteY6" fmla="*/ 137605 h 222125"/>
                <a:gd name="connsiteX7" fmla="*/ 0 w 527846"/>
                <a:gd name="connsiteY7" fmla="*/ 134169 h 222125"/>
                <a:gd name="connsiteX8" fmla="*/ 85738 w 527846"/>
                <a:gd name="connsiteY8" fmla="*/ 106854 h 222125"/>
                <a:gd name="connsiteX9" fmla="*/ 173767 w 527846"/>
                <a:gd name="connsiteY9" fmla="*/ 154612 h 222125"/>
                <a:gd name="connsiteX10" fmla="*/ 176058 w 527846"/>
                <a:gd name="connsiteY10" fmla="*/ 155815 h 222125"/>
                <a:gd name="connsiteX11" fmla="*/ 296648 w 527846"/>
                <a:gd name="connsiteY11" fmla="*/ 76791 h 222125"/>
                <a:gd name="connsiteX12" fmla="*/ 352116 w 527846"/>
                <a:gd name="connsiteY12" fmla="*/ 170417 h 222125"/>
                <a:gd name="connsiteX13" fmla="*/ 431146 w 527846"/>
                <a:gd name="connsiteY13" fmla="*/ 52912 h 222125"/>
                <a:gd name="connsiteX14" fmla="*/ 517866 w 527846"/>
                <a:gd name="connsiteY14" fmla="*/ 52912 h 22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846" h="222125">
                  <a:moveTo>
                    <a:pt x="527847" y="0"/>
                  </a:moveTo>
                  <a:lnTo>
                    <a:pt x="439818" y="66311"/>
                  </a:lnTo>
                  <a:lnTo>
                    <a:pt x="352443" y="188970"/>
                  </a:lnTo>
                  <a:lnTo>
                    <a:pt x="264251" y="222126"/>
                  </a:lnTo>
                  <a:lnTo>
                    <a:pt x="180476" y="167153"/>
                  </a:lnTo>
                  <a:lnTo>
                    <a:pt x="86066" y="201511"/>
                  </a:lnTo>
                  <a:lnTo>
                    <a:pt x="9490" y="137605"/>
                  </a:lnTo>
                  <a:lnTo>
                    <a:pt x="0" y="134169"/>
                  </a:lnTo>
                  <a:lnTo>
                    <a:pt x="85738" y="106854"/>
                  </a:lnTo>
                  <a:lnTo>
                    <a:pt x="173767" y="154612"/>
                  </a:lnTo>
                  <a:lnTo>
                    <a:pt x="176058" y="155815"/>
                  </a:lnTo>
                  <a:lnTo>
                    <a:pt x="296648" y="76791"/>
                  </a:lnTo>
                  <a:lnTo>
                    <a:pt x="352116" y="170417"/>
                  </a:lnTo>
                  <a:lnTo>
                    <a:pt x="431146" y="52912"/>
                  </a:lnTo>
                  <a:lnTo>
                    <a:pt x="517866" y="52912"/>
                  </a:lnTo>
                </a:path>
              </a:pathLst>
            </a:custGeom>
            <a:noFill/>
            <a:ln w="12700" cap="flat">
              <a:solidFill>
                <a:srgbClr val="003865"/>
              </a:solidFill>
              <a:prstDash val="solid"/>
              <a:miter/>
            </a:ln>
          </p:spPr>
          <p:txBody>
            <a:bodyPr rtlCol="0" anchor="ctr"/>
            <a:lstStyle/>
            <a:p>
              <a:endParaRPr lang="en-US" sz="1800" dirty="0"/>
            </a:p>
          </p:txBody>
        </p:sp>
        <p:sp>
          <p:nvSpPr>
            <p:cNvPr id="998" name="Freeform: Shape 997">
              <a:extLst>
                <a:ext uri="{FF2B5EF4-FFF2-40B4-BE49-F238E27FC236}">
                  <a16:creationId xmlns:a16="http://schemas.microsoft.com/office/drawing/2014/main" id="{03F1E99E-5F4D-40C2-A711-E418DA323F5F}"/>
                </a:ext>
              </a:extLst>
            </p:cNvPr>
            <p:cNvSpPr/>
            <p:nvPr/>
          </p:nvSpPr>
          <p:spPr>
            <a:xfrm>
              <a:off x="10326330" y="4712942"/>
              <a:ext cx="699487" cy="110805"/>
            </a:xfrm>
            <a:custGeom>
              <a:avLst/>
              <a:gdLst>
                <a:gd name="connsiteX0" fmla="*/ 699487 w 699487"/>
                <a:gd name="connsiteY0" fmla="*/ 110805 h 110805"/>
                <a:gd name="connsiteX1" fmla="*/ 507067 w 699487"/>
                <a:gd name="connsiteY1" fmla="*/ 71981 h 110805"/>
                <a:gd name="connsiteX2" fmla="*/ 433109 w 699487"/>
                <a:gd name="connsiteY2" fmla="*/ 6700 h 110805"/>
                <a:gd name="connsiteX3" fmla="*/ 333136 w 699487"/>
                <a:gd name="connsiteY3" fmla="*/ 6356 h 110805"/>
                <a:gd name="connsiteX4" fmla="*/ 158223 w 699487"/>
                <a:gd name="connsiteY4" fmla="*/ 71809 h 110805"/>
                <a:gd name="connsiteX5" fmla="*/ 96537 w 699487"/>
                <a:gd name="connsiteY5" fmla="*/ 44666 h 110805"/>
                <a:gd name="connsiteX6" fmla="*/ 0 w 699487"/>
                <a:gd name="connsiteY6" fmla="*/ 0 h 11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9487" h="110805">
                  <a:moveTo>
                    <a:pt x="699487" y="110805"/>
                  </a:moveTo>
                  <a:lnTo>
                    <a:pt x="507067" y="71981"/>
                  </a:lnTo>
                  <a:lnTo>
                    <a:pt x="433109" y="6700"/>
                  </a:lnTo>
                  <a:lnTo>
                    <a:pt x="333136" y="6356"/>
                  </a:lnTo>
                  <a:lnTo>
                    <a:pt x="158223" y="71809"/>
                  </a:lnTo>
                  <a:lnTo>
                    <a:pt x="96537" y="44666"/>
                  </a:lnTo>
                  <a:lnTo>
                    <a:pt x="0" y="0"/>
                  </a:lnTo>
                </a:path>
              </a:pathLst>
            </a:custGeom>
            <a:noFill/>
            <a:ln w="12700" cap="flat">
              <a:solidFill>
                <a:srgbClr val="003865"/>
              </a:solidFill>
              <a:prstDash val="solid"/>
              <a:miter/>
            </a:ln>
          </p:spPr>
          <p:txBody>
            <a:bodyPr rtlCol="0" anchor="ctr"/>
            <a:lstStyle/>
            <a:p>
              <a:endParaRPr lang="en-US" sz="1800" dirty="0"/>
            </a:p>
          </p:txBody>
        </p:sp>
        <p:sp>
          <p:nvSpPr>
            <p:cNvPr id="999" name="Freeform: Shape 998">
              <a:extLst>
                <a:ext uri="{FF2B5EF4-FFF2-40B4-BE49-F238E27FC236}">
                  <a16:creationId xmlns:a16="http://schemas.microsoft.com/office/drawing/2014/main" id="{DE726898-A7FC-4972-AE26-E9C9EE1D0B22}"/>
                </a:ext>
              </a:extLst>
            </p:cNvPr>
            <p:cNvSpPr/>
            <p:nvPr/>
          </p:nvSpPr>
          <p:spPr>
            <a:xfrm>
              <a:off x="10325840" y="4715175"/>
              <a:ext cx="255415" cy="99295"/>
            </a:xfrm>
            <a:custGeom>
              <a:avLst/>
              <a:gdLst>
                <a:gd name="connsiteX0" fmla="*/ 255415 w 255415"/>
                <a:gd name="connsiteY0" fmla="*/ 29376 h 99295"/>
                <a:gd name="connsiteX1" fmla="*/ 169350 w 255415"/>
                <a:gd name="connsiteY1" fmla="*/ 99295 h 99295"/>
                <a:gd name="connsiteX2" fmla="*/ 80175 w 255415"/>
                <a:gd name="connsiteY2" fmla="*/ 76619 h 99295"/>
                <a:gd name="connsiteX3" fmla="*/ 0 w 255415"/>
                <a:gd name="connsiteY3" fmla="*/ 0 h 99295"/>
                <a:gd name="connsiteX4" fmla="*/ 67903 w 255415"/>
                <a:gd name="connsiteY4" fmla="*/ 67857 h 99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15" h="99295">
                  <a:moveTo>
                    <a:pt x="255415" y="29376"/>
                  </a:moveTo>
                  <a:lnTo>
                    <a:pt x="169350" y="99295"/>
                  </a:lnTo>
                  <a:lnTo>
                    <a:pt x="80175" y="76619"/>
                  </a:lnTo>
                  <a:lnTo>
                    <a:pt x="0" y="0"/>
                  </a:lnTo>
                  <a:lnTo>
                    <a:pt x="67903" y="67857"/>
                  </a:lnTo>
                </a:path>
              </a:pathLst>
            </a:custGeom>
            <a:noFill/>
            <a:ln w="12700" cap="flat">
              <a:solidFill>
                <a:srgbClr val="003865"/>
              </a:solidFill>
              <a:prstDash val="solid"/>
              <a:miter/>
            </a:ln>
          </p:spPr>
          <p:txBody>
            <a:bodyPr rtlCol="0" anchor="ctr"/>
            <a:lstStyle/>
            <a:p>
              <a:endParaRPr lang="en-US" sz="1800" dirty="0"/>
            </a:p>
          </p:txBody>
        </p:sp>
        <p:sp>
          <p:nvSpPr>
            <p:cNvPr id="1000" name="Freeform: Shape 999">
              <a:extLst>
                <a:ext uri="{FF2B5EF4-FFF2-40B4-BE49-F238E27FC236}">
                  <a16:creationId xmlns:a16="http://schemas.microsoft.com/office/drawing/2014/main" id="{D8AE5FA1-EE24-4F60-B719-49127ABCB5BB}"/>
                </a:ext>
              </a:extLst>
            </p:cNvPr>
            <p:cNvSpPr/>
            <p:nvPr/>
          </p:nvSpPr>
          <p:spPr>
            <a:xfrm>
              <a:off x="10323222" y="4709849"/>
              <a:ext cx="175894" cy="93282"/>
            </a:xfrm>
            <a:custGeom>
              <a:avLst/>
              <a:gdLst>
                <a:gd name="connsiteX0" fmla="*/ 77721 w 175894"/>
                <a:gd name="connsiteY0" fmla="*/ 93283 h 93282"/>
                <a:gd name="connsiteX1" fmla="*/ 0 w 175894"/>
                <a:gd name="connsiteY1" fmla="*/ 0 h 93282"/>
                <a:gd name="connsiteX2" fmla="*/ 96210 w 175894"/>
                <a:gd name="connsiteY2" fmla="*/ 45525 h 93282"/>
                <a:gd name="connsiteX3" fmla="*/ 175894 w 175894"/>
                <a:gd name="connsiteY3" fmla="*/ 47243 h 93282"/>
              </a:gdLst>
              <a:ahLst/>
              <a:cxnLst>
                <a:cxn ang="0">
                  <a:pos x="connsiteX0" y="connsiteY0"/>
                </a:cxn>
                <a:cxn ang="0">
                  <a:pos x="connsiteX1" y="connsiteY1"/>
                </a:cxn>
                <a:cxn ang="0">
                  <a:pos x="connsiteX2" y="connsiteY2"/>
                </a:cxn>
                <a:cxn ang="0">
                  <a:pos x="connsiteX3" y="connsiteY3"/>
                </a:cxn>
              </a:cxnLst>
              <a:rect l="l" t="t" r="r" b="b"/>
              <a:pathLst>
                <a:path w="175894" h="93282">
                  <a:moveTo>
                    <a:pt x="77721" y="93283"/>
                  </a:moveTo>
                  <a:lnTo>
                    <a:pt x="0" y="0"/>
                  </a:lnTo>
                  <a:lnTo>
                    <a:pt x="96210" y="45525"/>
                  </a:lnTo>
                  <a:lnTo>
                    <a:pt x="175894" y="47243"/>
                  </a:lnTo>
                </a:path>
              </a:pathLst>
            </a:custGeom>
            <a:noFill/>
            <a:ln w="12700" cap="flat">
              <a:solidFill>
                <a:srgbClr val="003865"/>
              </a:solidFill>
              <a:prstDash val="solid"/>
              <a:miter/>
            </a:ln>
          </p:spPr>
          <p:txBody>
            <a:bodyPr rtlCol="0" anchor="ctr"/>
            <a:lstStyle/>
            <a:p>
              <a:endParaRPr lang="en-US" sz="1800" dirty="0"/>
            </a:p>
          </p:txBody>
        </p:sp>
        <p:sp>
          <p:nvSpPr>
            <p:cNvPr id="1001" name="Freeform: Shape 1000">
              <a:extLst>
                <a:ext uri="{FF2B5EF4-FFF2-40B4-BE49-F238E27FC236}">
                  <a16:creationId xmlns:a16="http://schemas.microsoft.com/office/drawing/2014/main" id="{238BC66F-62D4-4F1B-B6B1-25A340E5396D}"/>
                </a:ext>
              </a:extLst>
            </p:cNvPr>
            <p:cNvSpPr/>
            <p:nvPr/>
          </p:nvSpPr>
          <p:spPr>
            <a:xfrm>
              <a:off x="10319949" y="4541666"/>
              <a:ext cx="564662" cy="282940"/>
            </a:xfrm>
            <a:custGeom>
              <a:avLst/>
              <a:gdLst>
                <a:gd name="connsiteX0" fmla="*/ 564662 w 564662"/>
                <a:gd name="connsiteY0" fmla="*/ 235182 h 282940"/>
                <a:gd name="connsiteX1" fmla="*/ 453889 w 564662"/>
                <a:gd name="connsiteY1" fmla="*/ 235697 h 282940"/>
                <a:gd name="connsiteX2" fmla="*/ 364715 w 564662"/>
                <a:gd name="connsiteY2" fmla="*/ 206837 h 282940"/>
                <a:gd name="connsiteX3" fmla="*/ 280449 w 564662"/>
                <a:gd name="connsiteY3" fmla="*/ 88644 h 282940"/>
                <a:gd name="connsiteX4" fmla="*/ 177367 w 564662"/>
                <a:gd name="connsiteY4" fmla="*/ 243943 h 282940"/>
                <a:gd name="connsiteX5" fmla="*/ 94083 w 564662"/>
                <a:gd name="connsiteY5" fmla="*/ 159594 h 282940"/>
                <a:gd name="connsiteX6" fmla="*/ 73139 w 564662"/>
                <a:gd name="connsiteY6" fmla="*/ 166981 h 282940"/>
                <a:gd name="connsiteX7" fmla="*/ 4909 w 564662"/>
                <a:gd name="connsiteY7" fmla="*/ 165607 h 282940"/>
                <a:gd name="connsiteX8" fmla="*/ 0 w 564662"/>
                <a:gd name="connsiteY8" fmla="*/ 165607 h 282940"/>
                <a:gd name="connsiteX9" fmla="*/ 93101 w 564662"/>
                <a:gd name="connsiteY9" fmla="*/ 282940 h 282940"/>
                <a:gd name="connsiteX10" fmla="*/ 258197 w 564662"/>
                <a:gd name="connsiteY10" fmla="*/ 165435 h 282940"/>
                <a:gd name="connsiteX11" fmla="*/ 342790 w 564662"/>
                <a:gd name="connsiteY11" fmla="*/ 0 h 2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4662" h="282940">
                  <a:moveTo>
                    <a:pt x="564662" y="235182"/>
                  </a:moveTo>
                  <a:lnTo>
                    <a:pt x="453889" y="235697"/>
                  </a:lnTo>
                  <a:lnTo>
                    <a:pt x="364715" y="206837"/>
                  </a:lnTo>
                  <a:lnTo>
                    <a:pt x="280449" y="88644"/>
                  </a:lnTo>
                  <a:lnTo>
                    <a:pt x="177367" y="243943"/>
                  </a:lnTo>
                  <a:lnTo>
                    <a:pt x="94083" y="159594"/>
                  </a:lnTo>
                  <a:lnTo>
                    <a:pt x="73139" y="166981"/>
                  </a:lnTo>
                  <a:lnTo>
                    <a:pt x="4909" y="165607"/>
                  </a:lnTo>
                  <a:lnTo>
                    <a:pt x="0" y="165607"/>
                  </a:lnTo>
                  <a:lnTo>
                    <a:pt x="93101" y="282940"/>
                  </a:lnTo>
                  <a:lnTo>
                    <a:pt x="258197" y="165435"/>
                  </a:lnTo>
                  <a:lnTo>
                    <a:pt x="342790" y="0"/>
                  </a:lnTo>
                </a:path>
              </a:pathLst>
            </a:custGeom>
            <a:noFill/>
            <a:ln w="12700" cap="flat">
              <a:solidFill>
                <a:srgbClr val="003865"/>
              </a:solidFill>
              <a:prstDash val="solid"/>
              <a:miter/>
            </a:ln>
          </p:spPr>
          <p:txBody>
            <a:bodyPr rtlCol="0" anchor="ctr"/>
            <a:lstStyle/>
            <a:p>
              <a:endParaRPr lang="en-US" sz="1800" dirty="0"/>
            </a:p>
          </p:txBody>
        </p:sp>
        <p:sp>
          <p:nvSpPr>
            <p:cNvPr id="1002" name="Freeform: Shape 1001">
              <a:extLst>
                <a:ext uri="{FF2B5EF4-FFF2-40B4-BE49-F238E27FC236}">
                  <a16:creationId xmlns:a16="http://schemas.microsoft.com/office/drawing/2014/main" id="{71081AB6-1CAF-44C3-A6C7-24BA2AA90637}"/>
                </a:ext>
              </a:extLst>
            </p:cNvPr>
            <p:cNvSpPr/>
            <p:nvPr/>
          </p:nvSpPr>
          <p:spPr>
            <a:xfrm>
              <a:off x="10327312" y="4675319"/>
              <a:ext cx="434091" cy="311457"/>
            </a:xfrm>
            <a:custGeom>
              <a:avLst/>
              <a:gdLst>
                <a:gd name="connsiteX0" fmla="*/ 0 w 434091"/>
                <a:gd name="connsiteY0" fmla="*/ 29892 h 311457"/>
                <a:gd name="connsiteX1" fmla="*/ 75594 w 434091"/>
                <a:gd name="connsiteY1" fmla="*/ 0 h 311457"/>
                <a:gd name="connsiteX2" fmla="*/ 162968 w 434091"/>
                <a:gd name="connsiteY2" fmla="*/ 177288 h 311457"/>
                <a:gd name="connsiteX3" fmla="*/ 165423 w 434091"/>
                <a:gd name="connsiteY3" fmla="*/ 181583 h 311457"/>
                <a:gd name="connsiteX4" fmla="*/ 250506 w 434091"/>
                <a:gd name="connsiteY4" fmla="*/ 224187 h 311457"/>
                <a:gd name="connsiteX5" fmla="*/ 332318 w 434091"/>
                <a:gd name="connsiteY5" fmla="*/ 247551 h 311457"/>
                <a:gd name="connsiteX6" fmla="*/ 434091 w 434091"/>
                <a:gd name="connsiteY6" fmla="*/ 311457 h 31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091" h="311457">
                  <a:moveTo>
                    <a:pt x="0" y="29892"/>
                  </a:moveTo>
                  <a:lnTo>
                    <a:pt x="75594" y="0"/>
                  </a:lnTo>
                  <a:lnTo>
                    <a:pt x="162968" y="177288"/>
                  </a:lnTo>
                  <a:lnTo>
                    <a:pt x="165423" y="181583"/>
                  </a:lnTo>
                  <a:lnTo>
                    <a:pt x="250506" y="224187"/>
                  </a:lnTo>
                  <a:lnTo>
                    <a:pt x="332318" y="247551"/>
                  </a:lnTo>
                  <a:lnTo>
                    <a:pt x="434091" y="311457"/>
                  </a:lnTo>
                </a:path>
              </a:pathLst>
            </a:custGeom>
            <a:noFill/>
            <a:ln w="12700" cap="flat">
              <a:solidFill>
                <a:srgbClr val="003865"/>
              </a:solidFill>
              <a:prstDash val="solid"/>
              <a:miter/>
            </a:ln>
          </p:spPr>
          <p:txBody>
            <a:bodyPr rtlCol="0" anchor="ctr"/>
            <a:lstStyle/>
            <a:p>
              <a:endParaRPr lang="en-US" sz="1800" dirty="0"/>
            </a:p>
          </p:txBody>
        </p:sp>
        <p:sp>
          <p:nvSpPr>
            <p:cNvPr id="1003" name="Freeform: Shape 1002">
              <a:extLst>
                <a:ext uri="{FF2B5EF4-FFF2-40B4-BE49-F238E27FC236}">
                  <a16:creationId xmlns:a16="http://schemas.microsoft.com/office/drawing/2014/main" id="{8AC71CA2-4290-4E4D-B92E-BF7DFAF3B1E7}"/>
                </a:ext>
              </a:extLst>
            </p:cNvPr>
            <p:cNvSpPr/>
            <p:nvPr/>
          </p:nvSpPr>
          <p:spPr>
            <a:xfrm>
              <a:off x="10321585" y="4715862"/>
              <a:ext cx="463052" cy="280706"/>
            </a:xfrm>
            <a:custGeom>
              <a:avLst/>
              <a:gdLst>
                <a:gd name="connsiteX0" fmla="*/ 463052 w 463052"/>
                <a:gd name="connsiteY0" fmla="*/ 245833 h 280706"/>
                <a:gd name="connsiteX1" fmla="*/ 355061 w 463052"/>
                <a:gd name="connsiteY1" fmla="*/ 251159 h 280706"/>
                <a:gd name="connsiteX2" fmla="*/ 263105 w 463052"/>
                <a:gd name="connsiteY2" fmla="*/ 226249 h 280706"/>
                <a:gd name="connsiteX3" fmla="*/ 174749 w 463052"/>
                <a:gd name="connsiteY3" fmla="*/ 231918 h 280706"/>
                <a:gd name="connsiteX4" fmla="*/ 77557 w 463052"/>
                <a:gd name="connsiteY4" fmla="*/ 205806 h 280706"/>
                <a:gd name="connsiteX5" fmla="*/ 0 w 463052"/>
                <a:gd name="connsiteY5" fmla="*/ 0 h 280706"/>
                <a:gd name="connsiteX6" fmla="*/ 73794 w 463052"/>
                <a:gd name="connsiteY6" fmla="*/ 203229 h 280706"/>
                <a:gd name="connsiteX7" fmla="*/ 181948 w 463052"/>
                <a:gd name="connsiteY7" fmla="*/ 280707 h 28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052" h="280706">
                  <a:moveTo>
                    <a:pt x="463052" y="245833"/>
                  </a:moveTo>
                  <a:lnTo>
                    <a:pt x="355061" y="251159"/>
                  </a:lnTo>
                  <a:lnTo>
                    <a:pt x="263105" y="226249"/>
                  </a:lnTo>
                  <a:lnTo>
                    <a:pt x="174749" y="231918"/>
                  </a:lnTo>
                  <a:lnTo>
                    <a:pt x="77557" y="205806"/>
                  </a:lnTo>
                  <a:lnTo>
                    <a:pt x="0" y="0"/>
                  </a:lnTo>
                  <a:lnTo>
                    <a:pt x="73794" y="203229"/>
                  </a:lnTo>
                  <a:lnTo>
                    <a:pt x="181948" y="280707"/>
                  </a:lnTo>
                </a:path>
              </a:pathLst>
            </a:custGeom>
            <a:noFill/>
            <a:ln w="12700" cap="flat">
              <a:solidFill>
                <a:srgbClr val="003865"/>
              </a:solidFill>
              <a:prstDash val="solid"/>
              <a:miter/>
            </a:ln>
          </p:spPr>
          <p:txBody>
            <a:bodyPr rtlCol="0" anchor="ctr"/>
            <a:lstStyle/>
            <a:p>
              <a:endParaRPr lang="en-US" sz="1800" dirty="0"/>
            </a:p>
          </p:txBody>
        </p:sp>
        <p:sp>
          <p:nvSpPr>
            <p:cNvPr id="1004" name="Freeform: Shape 1003">
              <a:extLst>
                <a:ext uri="{FF2B5EF4-FFF2-40B4-BE49-F238E27FC236}">
                  <a16:creationId xmlns:a16="http://schemas.microsoft.com/office/drawing/2014/main" id="{CB689128-9BDC-4B60-B9CA-7275E408AB35}"/>
                </a:ext>
              </a:extLst>
            </p:cNvPr>
            <p:cNvSpPr/>
            <p:nvPr/>
          </p:nvSpPr>
          <p:spPr>
            <a:xfrm>
              <a:off x="10323549" y="4716034"/>
              <a:ext cx="701287" cy="524134"/>
            </a:xfrm>
            <a:custGeom>
              <a:avLst/>
              <a:gdLst>
                <a:gd name="connsiteX0" fmla="*/ 701287 w 701287"/>
                <a:gd name="connsiteY0" fmla="*/ 524135 h 524134"/>
                <a:gd name="connsiteX1" fmla="*/ 435236 w 701287"/>
                <a:gd name="connsiteY1" fmla="*/ 467272 h 524134"/>
                <a:gd name="connsiteX2" fmla="*/ 340663 w 701287"/>
                <a:gd name="connsiteY2" fmla="*/ 434116 h 524134"/>
                <a:gd name="connsiteX3" fmla="*/ 259342 w 701287"/>
                <a:gd name="connsiteY3" fmla="*/ 424152 h 524134"/>
                <a:gd name="connsiteX4" fmla="*/ 171804 w 701287"/>
                <a:gd name="connsiteY4" fmla="*/ 275553 h 524134"/>
                <a:gd name="connsiteX5" fmla="*/ 81648 w 701287"/>
                <a:gd name="connsiteY5" fmla="*/ 223329 h 524134"/>
                <a:gd name="connsiteX6" fmla="*/ 0 w 701287"/>
                <a:gd name="connsiteY6" fmla="*/ 0 h 524134"/>
                <a:gd name="connsiteX7" fmla="*/ 80502 w 701287"/>
                <a:gd name="connsiteY7" fmla="*/ 184332 h 524134"/>
                <a:gd name="connsiteX8" fmla="*/ 183585 w 701287"/>
                <a:gd name="connsiteY8" fmla="*/ 202370 h 52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87" h="524134">
                  <a:moveTo>
                    <a:pt x="701287" y="524135"/>
                  </a:moveTo>
                  <a:lnTo>
                    <a:pt x="435236" y="467272"/>
                  </a:lnTo>
                  <a:lnTo>
                    <a:pt x="340663" y="434116"/>
                  </a:lnTo>
                  <a:lnTo>
                    <a:pt x="259342" y="424152"/>
                  </a:lnTo>
                  <a:lnTo>
                    <a:pt x="171804" y="275553"/>
                  </a:lnTo>
                  <a:lnTo>
                    <a:pt x="81648" y="223329"/>
                  </a:lnTo>
                  <a:lnTo>
                    <a:pt x="0" y="0"/>
                  </a:lnTo>
                  <a:lnTo>
                    <a:pt x="80502" y="184332"/>
                  </a:lnTo>
                  <a:lnTo>
                    <a:pt x="183585" y="202370"/>
                  </a:lnTo>
                </a:path>
              </a:pathLst>
            </a:custGeom>
            <a:noFill/>
            <a:ln w="12700" cap="flat">
              <a:solidFill>
                <a:srgbClr val="003865"/>
              </a:solidFill>
              <a:prstDash val="solid"/>
              <a:miter/>
            </a:ln>
          </p:spPr>
          <p:txBody>
            <a:bodyPr rtlCol="0" anchor="ctr"/>
            <a:lstStyle/>
            <a:p>
              <a:endParaRPr lang="en-US" sz="1800" dirty="0"/>
            </a:p>
          </p:txBody>
        </p:sp>
        <p:sp>
          <p:nvSpPr>
            <p:cNvPr id="1005" name="Freeform: Shape 1004">
              <a:extLst>
                <a:ext uri="{FF2B5EF4-FFF2-40B4-BE49-F238E27FC236}">
                  <a16:creationId xmlns:a16="http://schemas.microsoft.com/office/drawing/2014/main" id="{50EF5DAF-264D-4CA8-8B6C-586E13BDA653}"/>
                </a:ext>
              </a:extLst>
            </p:cNvPr>
            <p:cNvSpPr/>
            <p:nvPr/>
          </p:nvSpPr>
          <p:spPr>
            <a:xfrm>
              <a:off x="10323222" y="4709849"/>
              <a:ext cx="726812" cy="398555"/>
            </a:xfrm>
            <a:custGeom>
              <a:avLst/>
              <a:gdLst>
                <a:gd name="connsiteX0" fmla="*/ 0 w 726812"/>
                <a:gd name="connsiteY0" fmla="*/ 0 h 398555"/>
                <a:gd name="connsiteX1" fmla="*/ 84266 w 726812"/>
                <a:gd name="connsiteY1" fmla="*/ 193265 h 398555"/>
                <a:gd name="connsiteX2" fmla="*/ 259669 w 726812"/>
                <a:gd name="connsiteY2" fmla="*/ 243944 h 398555"/>
                <a:gd name="connsiteX3" fmla="*/ 361115 w 726812"/>
                <a:gd name="connsiteY3" fmla="*/ 261982 h 398555"/>
                <a:gd name="connsiteX4" fmla="*/ 461089 w 726812"/>
                <a:gd name="connsiteY4" fmla="*/ 320391 h 398555"/>
                <a:gd name="connsiteX5" fmla="*/ 551572 w 726812"/>
                <a:gd name="connsiteY5" fmla="*/ 314378 h 398555"/>
                <a:gd name="connsiteX6" fmla="*/ 726812 w 726812"/>
                <a:gd name="connsiteY6" fmla="*/ 398556 h 39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812" h="398555">
                  <a:moveTo>
                    <a:pt x="0" y="0"/>
                  </a:moveTo>
                  <a:lnTo>
                    <a:pt x="84266" y="193265"/>
                  </a:lnTo>
                  <a:lnTo>
                    <a:pt x="259669" y="243944"/>
                  </a:lnTo>
                  <a:lnTo>
                    <a:pt x="361115" y="261982"/>
                  </a:lnTo>
                  <a:lnTo>
                    <a:pt x="461089" y="320391"/>
                  </a:lnTo>
                  <a:lnTo>
                    <a:pt x="551572" y="314378"/>
                  </a:lnTo>
                  <a:lnTo>
                    <a:pt x="726812" y="398556"/>
                  </a:lnTo>
                </a:path>
              </a:pathLst>
            </a:custGeom>
            <a:noFill/>
            <a:ln w="12700" cap="flat">
              <a:solidFill>
                <a:srgbClr val="003865"/>
              </a:solidFill>
              <a:prstDash val="solid"/>
              <a:miter/>
            </a:ln>
          </p:spPr>
          <p:txBody>
            <a:bodyPr rtlCol="0" anchor="ctr"/>
            <a:lstStyle/>
            <a:p>
              <a:endParaRPr lang="en-US" sz="1800" dirty="0"/>
            </a:p>
          </p:txBody>
        </p:sp>
        <p:sp>
          <p:nvSpPr>
            <p:cNvPr id="1006" name="Freeform: Shape 1005">
              <a:extLst>
                <a:ext uri="{FF2B5EF4-FFF2-40B4-BE49-F238E27FC236}">
                  <a16:creationId xmlns:a16="http://schemas.microsoft.com/office/drawing/2014/main" id="{C8562BF4-1CC9-4629-BF40-988D27746F4D}"/>
                </a:ext>
              </a:extLst>
            </p:cNvPr>
            <p:cNvSpPr/>
            <p:nvPr/>
          </p:nvSpPr>
          <p:spPr>
            <a:xfrm>
              <a:off x="10465246" y="4877518"/>
              <a:ext cx="205346" cy="165091"/>
            </a:xfrm>
            <a:custGeom>
              <a:avLst/>
              <a:gdLst>
                <a:gd name="connsiteX0" fmla="*/ 205347 w 205346"/>
                <a:gd name="connsiteY0" fmla="*/ 79024 h 165091"/>
                <a:gd name="connsiteX1" fmla="*/ 118954 w 205346"/>
                <a:gd name="connsiteY1" fmla="*/ 165091 h 165091"/>
                <a:gd name="connsiteX2" fmla="*/ 0 w 205346"/>
                <a:gd name="connsiteY2" fmla="*/ 0 h 165091"/>
              </a:gdLst>
              <a:ahLst/>
              <a:cxnLst>
                <a:cxn ang="0">
                  <a:pos x="connsiteX0" y="connsiteY0"/>
                </a:cxn>
                <a:cxn ang="0">
                  <a:pos x="connsiteX1" y="connsiteY1"/>
                </a:cxn>
                <a:cxn ang="0">
                  <a:pos x="connsiteX2" y="connsiteY2"/>
                </a:cxn>
              </a:cxnLst>
              <a:rect l="l" t="t" r="r" b="b"/>
              <a:pathLst>
                <a:path w="205346" h="165091">
                  <a:moveTo>
                    <a:pt x="205347" y="79024"/>
                  </a:moveTo>
                  <a:lnTo>
                    <a:pt x="118954" y="165091"/>
                  </a:lnTo>
                  <a:lnTo>
                    <a:pt x="0" y="0"/>
                  </a:lnTo>
                </a:path>
              </a:pathLst>
            </a:custGeom>
            <a:noFill/>
            <a:ln w="12700" cap="flat">
              <a:solidFill>
                <a:srgbClr val="003865"/>
              </a:solidFill>
              <a:prstDash val="solid"/>
              <a:miter/>
            </a:ln>
          </p:spPr>
          <p:txBody>
            <a:bodyPr rtlCol="0" anchor="ctr"/>
            <a:lstStyle/>
            <a:p>
              <a:endParaRPr lang="en-US" sz="1800" dirty="0"/>
            </a:p>
          </p:txBody>
        </p:sp>
        <p:sp>
          <p:nvSpPr>
            <p:cNvPr id="1007" name="Freeform: Shape 1006">
              <a:extLst>
                <a:ext uri="{FF2B5EF4-FFF2-40B4-BE49-F238E27FC236}">
                  <a16:creationId xmlns:a16="http://schemas.microsoft.com/office/drawing/2014/main" id="{2D16B902-8B9D-440F-8B9A-7F3FF3D29FDD}"/>
                </a:ext>
              </a:extLst>
            </p:cNvPr>
            <p:cNvSpPr/>
            <p:nvPr/>
          </p:nvSpPr>
          <p:spPr>
            <a:xfrm>
              <a:off x="10320604" y="4713285"/>
              <a:ext cx="338535" cy="327949"/>
            </a:xfrm>
            <a:custGeom>
              <a:avLst/>
              <a:gdLst>
                <a:gd name="connsiteX0" fmla="*/ 338535 w 338535"/>
                <a:gd name="connsiteY0" fmla="*/ 131420 h 327949"/>
                <a:gd name="connsiteX1" fmla="*/ 258033 w 338535"/>
                <a:gd name="connsiteY1" fmla="*/ 160797 h 327949"/>
                <a:gd name="connsiteX2" fmla="*/ 165586 w 338535"/>
                <a:gd name="connsiteY2" fmla="*/ 140182 h 327949"/>
                <a:gd name="connsiteX3" fmla="*/ 82629 w 338535"/>
                <a:gd name="connsiteY3" fmla="*/ 144476 h 327949"/>
                <a:gd name="connsiteX4" fmla="*/ 2618 w 338535"/>
                <a:gd name="connsiteY4" fmla="*/ 344 h 327949"/>
                <a:gd name="connsiteX5" fmla="*/ 0 w 338535"/>
                <a:gd name="connsiteY5" fmla="*/ 0 h 327949"/>
                <a:gd name="connsiteX6" fmla="*/ 83448 w 338535"/>
                <a:gd name="connsiteY6" fmla="*/ 327949 h 32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535" h="327949">
                  <a:moveTo>
                    <a:pt x="338535" y="131420"/>
                  </a:moveTo>
                  <a:lnTo>
                    <a:pt x="258033" y="160797"/>
                  </a:lnTo>
                  <a:lnTo>
                    <a:pt x="165586" y="140182"/>
                  </a:lnTo>
                  <a:lnTo>
                    <a:pt x="82629" y="144476"/>
                  </a:lnTo>
                  <a:lnTo>
                    <a:pt x="2618" y="344"/>
                  </a:lnTo>
                  <a:lnTo>
                    <a:pt x="0" y="0"/>
                  </a:lnTo>
                  <a:lnTo>
                    <a:pt x="83448" y="327949"/>
                  </a:lnTo>
                </a:path>
              </a:pathLst>
            </a:custGeom>
            <a:noFill/>
            <a:ln w="12700" cap="flat">
              <a:solidFill>
                <a:srgbClr val="003865"/>
              </a:solidFill>
              <a:prstDash val="solid"/>
              <a:miter/>
            </a:ln>
          </p:spPr>
          <p:txBody>
            <a:bodyPr rtlCol="0" anchor="ctr"/>
            <a:lstStyle/>
            <a:p>
              <a:endParaRPr lang="en-US" sz="1800" dirty="0"/>
            </a:p>
          </p:txBody>
        </p:sp>
        <p:sp>
          <p:nvSpPr>
            <p:cNvPr id="1008" name="Freeform: Shape 1007">
              <a:extLst>
                <a:ext uri="{FF2B5EF4-FFF2-40B4-BE49-F238E27FC236}">
                  <a16:creationId xmlns:a16="http://schemas.microsoft.com/office/drawing/2014/main" id="{CA672CB5-0A66-44AC-9287-7D794DBC3DDE}"/>
                </a:ext>
              </a:extLst>
            </p:cNvPr>
            <p:cNvSpPr/>
            <p:nvPr/>
          </p:nvSpPr>
          <p:spPr>
            <a:xfrm>
              <a:off x="10309805" y="4329676"/>
              <a:ext cx="16362" cy="17179"/>
            </a:xfrm>
            <a:custGeom>
              <a:avLst/>
              <a:gdLst/>
              <a:ahLst/>
              <a:cxnLst/>
              <a:rect l="l" t="t" r="r" b="b"/>
              <a:pathLst>
                <a:path w="16362" h="17179"/>
              </a:pathLst>
            </a:custGeom>
            <a:noFill/>
            <a:ln w="12700" cap="flat">
              <a:solidFill>
                <a:srgbClr val="003865"/>
              </a:solidFill>
              <a:prstDash val="solid"/>
              <a:miter/>
            </a:ln>
          </p:spPr>
          <p:txBody>
            <a:bodyPr rtlCol="0" anchor="ctr"/>
            <a:lstStyle/>
            <a:p>
              <a:endParaRPr lang="en-US" sz="1800" dirty="0"/>
            </a:p>
          </p:txBody>
        </p:sp>
        <p:sp>
          <p:nvSpPr>
            <p:cNvPr id="1009" name="Freeform: Shape 1008">
              <a:extLst>
                <a:ext uri="{FF2B5EF4-FFF2-40B4-BE49-F238E27FC236}">
                  <a16:creationId xmlns:a16="http://schemas.microsoft.com/office/drawing/2014/main" id="{91E057D3-CE42-456A-9D03-838A2A58E2CE}"/>
                </a:ext>
              </a:extLst>
            </p:cNvPr>
            <p:cNvSpPr/>
            <p:nvPr/>
          </p:nvSpPr>
          <p:spPr>
            <a:xfrm>
              <a:off x="10320604" y="4713285"/>
              <a:ext cx="270141" cy="490463"/>
            </a:xfrm>
            <a:custGeom>
              <a:avLst/>
              <a:gdLst>
                <a:gd name="connsiteX0" fmla="*/ 84920 w 270141"/>
                <a:gd name="connsiteY0" fmla="*/ 403022 h 490463"/>
                <a:gd name="connsiteX1" fmla="*/ 0 w 270141"/>
                <a:gd name="connsiteY1" fmla="*/ 0 h 490463"/>
                <a:gd name="connsiteX2" fmla="*/ 85247 w 270141"/>
                <a:gd name="connsiteY2" fmla="*/ 461946 h 490463"/>
                <a:gd name="connsiteX3" fmla="*/ 179985 w 270141"/>
                <a:gd name="connsiteY3" fmla="*/ 490464 h 490463"/>
                <a:gd name="connsiteX4" fmla="*/ 270141 w 270141"/>
                <a:gd name="connsiteY4" fmla="*/ 490464 h 49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41" h="490463">
                  <a:moveTo>
                    <a:pt x="84920" y="403022"/>
                  </a:moveTo>
                  <a:lnTo>
                    <a:pt x="0" y="0"/>
                  </a:lnTo>
                  <a:lnTo>
                    <a:pt x="85247" y="461946"/>
                  </a:lnTo>
                  <a:lnTo>
                    <a:pt x="179985" y="490464"/>
                  </a:lnTo>
                  <a:lnTo>
                    <a:pt x="270141" y="490464"/>
                  </a:lnTo>
                </a:path>
              </a:pathLst>
            </a:custGeom>
            <a:noFill/>
            <a:ln w="12700" cap="flat">
              <a:solidFill>
                <a:srgbClr val="003865"/>
              </a:solidFill>
              <a:prstDash val="solid"/>
              <a:miter/>
            </a:ln>
          </p:spPr>
          <p:txBody>
            <a:bodyPr rtlCol="0" anchor="ctr"/>
            <a:lstStyle/>
            <a:p>
              <a:endParaRPr lang="en-US" sz="1800" dirty="0"/>
            </a:p>
          </p:txBody>
        </p:sp>
        <p:sp>
          <p:nvSpPr>
            <p:cNvPr id="1010" name="Freeform: Shape 1009">
              <a:extLst>
                <a:ext uri="{FF2B5EF4-FFF2-40B4-BE49-F238E27FC236}">
                  <a16:creationId xmlns:a16="http://schemas.microsoft.com/office/drawing/2014/main" id="{1BB31A91-4DF3-449E-BD30-45FF3B7F68E2}"/>
                </a:ext>
              </a:extLst>
            </p:cNvPr>
            <p:cNvSpPr/>
            <p:nvPr/>
          </p:nvSpPr>
          <p:spPr>
            <a:xfrm>
              <a:off x="10353492" y="4760184"/>
              <a:ext cx="494958" cy="179349"/>
            </a:xfrm>
            <a:custGeom>
              <a:avLst/>
              <a:gdLst>
                <a:gd name="connsiteX0" fmla="*/ 494959 w 494958"/>
                <a:gd name="connsiteY0" fmla="*/ 87957 h 179349"/>
                <a:gd name="connsiteX1" fmla="*/ 403657 w 494958"/>
                <a:gd name="connsiteY1" fmla="*/ 87957 h 179349"/>
                <a:gd name="connsiteX2" fmla="*/ 317428 w 494958"/>
                <a:gd name="connsiteY2" fmla="*/ 157704 h 179349"/>
                <a:gd name="connsiteX3" fmla="*/ 229235 w 494958"/>
                <a:gd name="connsiteY3" fmla="*/ 179350 h 179349"/>
                <a:gd name="connsiteX4" fmla="*/ 139407 w 494958"/>
                <a:gd name="connsiteY4" fmla="*/ 147397 h 179349"/>
                <a:gd name="connsiteX5" fmla="*/ 0 w 494958"/>
                <a:gd name="connsiteY5" fmla="*/ 0 h 17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58" h="179349">
                  <a:moveTo>
                    <a:pt x="494959" y="87957"/>
                  </a:moveTo>
                  <a:lnTo>
                    <a:pt x="403657" y="87957"/>
                  </a:lnTo>
                  <a:lnTo>
                    <a:pt x="317428" y="157704"/>
                  </a:lnTo>
                  <a:lnTo>
                    <a:pt x="229235" y="179350"/>
                  </a:lnTo>
                  <a:lnTo>
                    <a:pt x="139407" y="147397"/>
                  </a:lnTo>
                  <a:lnTo>
                    <a:pt x="0" y="0"/>
                  </a:lnTo>
                </a:path>
              </a:pathLst>
            </a:custGeom>
            <a:noFill/>
            <a:ln w="12700" cap="flat">
              <a:solidFill>
                <a:srgbClr val="003865"/>
              </a:solidFill>
              <a:prstDash val="solid"/>
              <a:miter/>
            </a:ln>
          </p:spPr>
          <p:txBody>
            <a:bodyPr rtlCol="0" anchor="ctr"/>
            <a:lstStyle/>
            <a:p>
              <a:endParaRPr lang="en-US" sz="1800" dirty="0"/>
            </a:p>
          </p:txBody>
        </p:sp>
        <p:sp>
          <p:nvSpPr>
            <p:cNvPr id="1011" name="Freeform: Shape 1010">
              <a:extLst>
                <a:ext uri="{FF2B5EF4-FFF2-40B4-BE49-F238E27FC236}">
                  <a16:creationId xmlns:a16="http://schemas.microsoft.com/office/drawing/2014/main" id="{5E2921EE-982F-4207-A5BA-3DDDE068E7D1}"/>
                </a:ext>
              </a:extLst>
            </p:cNvPr>
            <p:cNvSpPr/>
            <p:nvPr/>
          </p:nvSpPr>
          <p:spPr>
            <a:xfrm>
              <a:off x="10336311" y="4731839"/>
              <a:ext cx="311701" cy="157188"/>
            </a:xfrm>
            <a:custGeom>
              <a:avLst/>
              <a:gdLst>
                <a:gd name="connsiteX0" fmla="*/ 0 w 311701"/>
                <a:gd name="connsiteY0" fmla="*/ 0 h 157188"/>
                <a:gd name="connsiteX1" fmla="*/ 84920 w 311701"/>
                <a:gd name="connsiteY1" fmla="*/ 132107 h 157188"/>
                <a:gd name="connsiteX2" fmla="*/ 169186 w 311701"/>
                <a:gd name="connsiteY2" fmla="*/ 157189 h 157188"/>
                <a:gd name="connsiteX3" fmla="*/ 246579 w 311701"/>
                <a:gd name="connsiteY3" fmla="*/ 143274 h 157188"/>
                <a:gd name="connsiteX4" fmla="*/ 311701 w 311701"/>
                <a:gd name="connsiteY4" fmla="*/ 139494 h 15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701" h="157188">
                  <a:moveTo>
                    <a:pt x="0" y="0"/>
                  </a:moveTo>
                  <a:lnTo>
                    <a:pt x="84920" y="132107"/>
                  </a:lnTo>
                  <a:lnTo>
                    <a:pt x="169186" y="157189"/>
                  </a:lnTo>
                  <a:lnTo>
                    <a:pt x="246579" y="143274"/>
                  </a:lnTo>
                  <a:lnTo>
                    <a:pt x="311701" y="139494"/>
                  </a:lnTo>
                </a:path>
              </a:pathLst>
            </a:custGeom>
            <a:noFill/>
            <a:ln w="12700" cap="flat">
              <a:solidFill>
                <a:srgbClr val="003865"/>
              </a:solidFill>
              <a:prstDash val="solid"/>
              <a:miter/>
            </a:ln>
          </p:spPr>
          <p:txBody>
            <a:bodyPr rtlCol="0" anchor="ctr"/>
            <a:lstStyle/>
            <a:p>
              <a:endParaRPr lang="en-US" sz="1800" dirty="0"/>
            </a:p>
          </p:txBody>
        </p:sp>
        <p:sp>
          <p:nvSpPr>
            <p:cNvPr id="1012" name="Freeform: Shape 1011">
              <a:extLst>
                <a:ext uri="{FF2B5EF4-FFF2-40B4-BE49-F238E27FC236}">
                  <a16:creationId xmlns:a16="http://schemas.microsoft.com/office/drawing/2014/main" id="{C6598225-C4DD-48F7-88EC-CF5EDC531987}"/>
                </a:ext>
              </a:extLst>
            </p:cNvPr>
            <p:cNvSpPr/>
            <p:nvPr/>
          </p:nvSpPr>
          <p:spPr>
            <a:xfrm>
              <a:off x="10337129" y="4738367"/>
              <a:ext cx="181621" cy="170760"/>
            </a:xfrm>
            <a:custGeom>
              <a:avLst/>
              <a:gdLst>
                <a:gd name="connsiteX0" fmla="*/ 153478 w 181621"/>
                <a:gd name="connsiteY0" fmla="*/ 170760 h 170760"/>
                <a:gd name="connsiteX1" fmla="*/ 30761 w 181621"/>
                <a:gd name="connsiteY1" fmla="*/ 40371 h 170760"/>
                <a:gd name="connsiteX2" fmla="*/ 0 w 181621"/>
                <a:gd name="connsiteY2" fmla="*/ 0 h 170760"/>
                <a:gd name="connsiteX3" fmla="*/ 80012 w 181621"/>
                <a:gd name="connsiteY3" fmla="*/ 106682 h 170760"/>
                <a:gd name="connsiteX4" fmla="*/ 181621 w 181621"/>
                <a:gd name="connsiteY4" fmla="*/ 128328 h 17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21" h="170760">
                  <a:moveTo>
                    <a:pt x="153478" y="170760"/>
                  </a:moveTo>
                  <a:lnTo>
                    <a:pt x="30761" y="40371"/>
                  </a:lnTo>
                  <a:lnTo>
                    <a:pt x="0" y="0"/>
                  </a:lnTo>
                  <a:lnTo>
                    <a:pt x="80012" y="106682"/>
                  </a:lnTo>
                  <a:lnTo>
                    <a:pt x="181621" y="128328"/>
                  </a:lnTo>
                </a:path>
              </a:pathLst>
            </a:custGeom>
            <a:noFill/>
            <a:ln w="12700" cap="flat">
              <a:solidFill>
                <a:srgbClr val="003865"/>
              </a:solidFill>
              <a:prstDash val="solid"/>
              <a:miter/>
            </a:ln>
          </p:spPr>
          <p:txBody>
            <a:bodyPr rtlCol="0" anchor="ctr"/>
            <a:lstStyle/>
            <a:p>
              <a:endParaRPr lang="en-US" sz="1800" dirty="0"/>
            </a:p>
          </p:txBody>
        </p:sp>
        <p:sp>
          <p:nvSpPr>
            <p:cNvPr id="1013" name="Freeform: Shape 1012">
              <a:extLst>
                <a:ext uri="{FF2B5EF4-FFF2-40B4-BE49-F238E27FC236}">
                  <a16:creationId xmlns:a16="http://schemas.microsoft.com/office/drawing/2014/main" id="{6BC2CBA1-A821-4BBA-ADC4-A7396C2A52B9}"/>
                </a:ext>
              </a:extLst>
            </p:cNvPr>
            <p:cNvSpPr/>
            <p:nvPr/>
          </p:nvSpPr>
          <p:spPr>
            <a:xfrm>
              <a:off x="10332057" y="4728403"/>
              <a:ext cx="224981" cy="143445"/>
            </a:xfrm>
            <a:custGeom>
              <a:avLst/>
              <a:gdLst>
                <a:gd name="connsiteX0" fmla="*/ 224981 w 224981"/>
                <a:gd name="connsiteY0" fmla="*/ 143446 h 143445"/>
                <a:gd name="connsiteX1" fmla="*/ 158550 w 224981"/>
                <a:gd name="connsiteY1" fmla="*/ 131077 h 143445"/>
                <a:gd name="connsiteX2" fmla="*/ 87211 w 224981"/>
                <a:gd name="connsiteY2" fmla="*/ 115100 h 143445"/>
                <a:gd name="connsiteX3" fmla="*/ 0 w 224981"/>
                <a:gd name="connsiteY3" fmla="*/ 0 h 143445"/>
              </a:gdLst>
              <a:ahLst/>
              <a:cxnLst>
                <a:cxn ang="0">
                  <a:pos x="connsiteX0" y="connsiteY0"/>
                </a:cxn>
                <a:cxn ang="0">
                  <a:pos x="connsiteX1" y="connsiteY1"/>
                </a:cxn>
                <a:cxn ang="0">
                  <a:pos x="connsiteX2" y="connsiteY2"/>
                </a:cxn>
                <a:cxn ang="0">
                  <a:pos x="connsiteX3" y="connsiteY3"/>
                </a:cxn>
              </a:cxnLst>
              <a:rect l="l" t="t" r="r" b="b"/>
              <a:pathLst>
                <a:path w="224981" h="143445">
                  <a:moveTo>
                    <a:pt x="224981" y="143446"/>
                  </a:moveTo>
                  <a:lnTo>
                    <a:pt x="158550" y="131077"/>
                  </a:lnTo>
                  <a:lnTo>
                    <a:pt x="87211" y="115100"/>
                  </a:lnTo>
                  <a:lnTo>
                    <a:pt x="0" y="0"/>
                  </a:lnTo>
                </a:path>
              </a:pathLst>
            </a:custGeom>
            <a:noFill/>
            <a:ln w="12700" cap="flat">
              <a:solidFill>
                <a:srgbClr val="003865"/>
              </a:solidFill>
              <a:prstDash val="solid"/>
              <a:miter/>
            </a:ln>
          </p:spPr>
          <p:txBody>
            <a:bodyPr rtlCol="0" anchor="ctr"/>
            <a:lstStyle/>
            <a:p>
              <a:endParaRPr lang="en-US" sz="1800" dirty="0"/>
            </a:p>
          </p:txBody>
        </p:sp>
        <p:sp>
          <p:nvSpPr>
            <p:cNvPr id="1014" name="Freeform: Shape 1013">
              <a:extLst>
                <a:ext uri="{FF2B5EF4-FFF2-40B4-BE49-F238E27FC236}">
                  <a16:creationId xmlns:a16="http://schemas.microsoft.com/office/drawing/2014/main" id="{EFF12A06-3637-40B0-B089-FDE2FDC8F3A8}"/>
                </a:ext>
              </a:extLst>
            </p:cNvPr>
            <p:cNvSpPr/>
            <p:nvPr/>
          </p:nvSpPr>
          <p:spPr>
            <a:xfrm>
              <a:off x="10347601" y="4756405"/>
              <a:ext cx="488904" cy="180208"/>
            </a:xfrm>
            <a:custGeom>
              <a:avLst/>
              <a:gdLst>
                <a:gd name="connsiteX0" fmla="*/ 488905 w 488904"/>
                <a:gd name="connsiteY0" fmla="*/ 143961 h 180208"/>
                <a:gd name="connsiteX1" fmla="*/ 427383 w 488904"/>
                <a:gd name="connsiteY1" fmla="*/ 156502 h 180208"/>
                <a:gd name="connsiteX2" fmla="*/ 324137 w 488904"/>
                <a:gd name="connsiteY2" fmla="*/ 168355 h 180208"/>
                <a:gd name="connsiteX3" fmla="*/ 238726 w 488904"/>
                <a:gd name="connsiteY3" fmla="*/ 180209 h 180208"/>
                <a:gd name="connsiteX4" fmla="*/ 149388 w 488904"/>
                <a:gd name="connsiteY4" fmla="*/ 153410 h 180208"/>
                <a:gd name="connsiteX5" fmla="*/ 111754 w 488904"/>
                <a:gd name="connsiteY5" fmla="*/ 122831 h 180208"/>
                <a:gd name="connsiteX6" fmla="*/ 0 w 488904"/>
                <a:gd name="connsiteY6" fmla="*/ 0 h 18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904" h="180208">
                  <a:moveTo>
                    <a:pt x="488905" y="143961"/>
                  </a:moveTo>
                  <a:lnTo>
                    <a:pt x="427383" y="156502"/>
                  </a:lnTo>
                  <a:lnTo>
                    <a:pt x="324137" y="168355"/>
                  </a:lnTo>
                  <a:lnTo>
                    <a:pt x="238726" y="180209"/>
                  </a:lnTo>
                  <a:lnTo>
                    <a:pt x="149388" y="153410"/>
                  </a:lnTo>
                  <a:lnTo>
                    <a:pt x="111754" y="122831"/>
                  </a:lnTo>
                  <a:lnTo>
                    <a:pt x="0" y="0"/>
                  </a:lnTo>
                </a:path>
              </a:pathLst>
            </a:custGeom>
            <a:noFill/>
            <a:ln w="12700" cap="flat">
              <a:solidFill>
                <a:srgbClr val="003865"/>
              </a:solidFill>
              <a:prstDash val="solid"/>
              <a:miter/>
            </a:ln>
          </p:spPr>
          <p:txBody>
            <a:bodyPr rtlCol="0" anchor="ctr"/>
            <a:lstStyle/>
            <a:p>
              <a:endParaRPr lang="en-US" sz="1800" dirty="0"/>
            </a:p>
          </p:txBody>
        </p:sp>
        <p:sp>
          <p:nvSpPr>
            <p:cNvPr id="1015" name="Freeform: Shape 1014">
              <a:extLst>
                <a:ext uri="{FF2B5EF4-FFF2-40B4-BE49-F238E27FC236}">
                  <a16:creationId xmlns:a16="http://schemas.microsoft.com/office/drawing/2014/main" id="{05C7D0D9-7758-4174-8564-C17329E7632B}"/>
                </a:ext>
              </a:extLst>
            </p:cNvPr>
            <p:cNvSpPr/>
            <p:nvPr/>
          </p:nvSpPr>
          <p:spPr>
            <a:xfrm>
              <a:off x="10335493" y="4753141"/>
              <a:ext cx="420510" cy="609858"/>
            </a:xfrm>
            <a:custGeom>
              <a:avLst/>
              <a:gdLst>
                <a:gd name="connsiteX0" fmla="*/ 420510 w 420510"/>
                <a:gd name="connsiteY0" fmla="*/ 96890 h 609858"/>
                <a:gd name="connsiteX1" fmla="*/ 345408 w 420510"/>
                <a:gd name="connsiteY1" fmla="*/ 136230 h 609858"/>
                <a:gd name="connsiteX2" fmla="*/ 278322 w 420510"/>
                <a:gd name="connsiteY2" fmla="*/ 187768 h 609858"/>
                <a:gd name="connsiteX3" fmla="*/ 243961 w 420510"/>
                <a:gd name="connsiteY3" fmla="*/ 312832 h 609858"/>
                <a:gd name="connsiteX4" fmla="*/ 159532 w 420510"/>
                <a:gd name="connsiteY4" fmla="*/ 609859 h 609858"/>
                <a:gd name="connsiteX5" fmla="*/ 155932 w 420510"/>
                <a:gd name="connsiteY5" fmla="*/ 608828 h 609858"/>
                <a:gd name="connsiteX6" fmla="*/ 81648 w 420510"/>
                <a:gd name="connsiteY6" fmla="*/ 312488 h 609858"/>
                <a:gd name="connsiteX7" fmla="*/ 0 w 420510"/>
                <a:gd name="connsiteY7" fmla="*/ 0 h 60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510" h="609858">
                  <a:moveTo>
                    <a:pt x="420510" y="96890"/>
                  </a:moveTo>
                  <a:lnTo>
                    <a:pt x="345408" y="136230"/>
                  </a:lnTo>
                  <a:lnTo>
                    <a:pt x="278322" y="187768"/>
                  </a:lnTo>
                  <a:lnTo>
                    <a:pt x="243961" y="312832"/>
                  </a:lnTo>
                  <a:lnTo>
                    <a:pt x="159532" y="609859"/>
                  </a:lnTo>
                  <a:lnTo>
                    <a:pt x="155932" y="608828"/>
                  </a:lnTo>
                  <a:lnTo>
                    <a:pt x="81648" y="312488"/>
                  </a:lnTo>
                  <a:lnTo>
                    <a:pt x="0" y="0"/>
                  </a:lnTo>
                </a:path>
              </a:pathLst>
            </a:custGeom>
            <a:noFill/>
            <a:ln w="12700" cap="flat">
              <a:solidFill>
                <a:srgbClr val="003865"/>
              </a:solidFill>
              <a:prstDash val="solid"/>
              <a:miter/>
            </a:ln>
          </p:spPr>
          <p:txBody>
            <a:bodyPr rtlCol="0" anchor="ctr"/>
            <a:lstStyle/>
            <a:p>
              <a:endParaRPr lang="en-US" sz="1800" dirty="0"/>
            </a:p>
          </p:txBody>
        </p:sp>
        <p:sp>
          <p:nvSpPr>
            <p:cNvPr id="1016" name="Freeform: Shape 1015">
              <a:extLst>
                <a:ext uri="{FF2B5EF4-FFF2-40B4-BE49-F238E27FC236}">
                  <a16:creationId xmlns:a16="http://schemas.microsoft.com/office/drawing/2014/main" id="{2692E657-AC49-46CB-8654-E1AE86D69116}"/>
                </a:ext>
              </a:extLst>
            </p:cNvPr>
            <p:cNvSpPr/>
            <p:nvPr/>
          </p:nvSpPr>
          <p:spPr>
            <a:xfrm>
              <a:off x="10334348" y="4708475"/>
              <a:ext cx="676252" cy="162686"/>
            </a:xfrm>
            <a:custGeom>
              <a:avLst/>
              <a:gdLst>
                <a:gd name="connsiteX0" fmla="*/ 676253 w 676252"/>
                <a:gd name="connsiteY0" fmla="*/ 90019 h 162686"/>
                <a:gd name="connsiteX1" fmla="*/ 542573 w 676252"/>
                <a:gd name="connsiteY1" fmla="*/ 162686 h 162686"/>
                <a:gd name="connsiteX2" fmla="*/ 440472 w 676252"/>
                <a:gd name="connsiteY2" fmla="*/ 51881 h 162686"/>
                <a:gd name="connsiteX3" fmla="*/ 353098 w 676252"/>
                <a:gd name="connsiteY3" fmla="*/ 16320 h 162686"/>
                <a:gd name="connsiteX4" fmla="*/ 256397 w 676252"/>
                <a:gd name="connsiteY4" fmla="*/ 52912 h 162686"/>
                <a:gd name="connsiteX5" fmla="*/ 154787 w 676252"/>
                <a:gd name="connsiteY5" fmla="*/ 37622 h 162686"/>
                <a:gd name="connsiteX6" fmla="*/ 122390 w 676252"/>
                <a:gd name="connsiteY6" fmla="*/ 24566 h 162686"/>
                <a:gd name="connsiteX7" fmla="*/ 78539 w 676252"/>
                <a:gd name="connsiteY7" fmla="*/ 27658 h 162686"/>
                <a:gd name="connsiteX8" fmla="*/ 0 w 676252"/>
                <a:gd name="connsiteY8" fmla="*/ 0 h 162686"/>
                <a:gd name="connsiteX9" fmla="*/ 74448 w 676252"/>
                <a:gd name="connsiteY9" fmla="*/ 20959 h 162686"/>
                <a:gd name="connsiteX10" fmla="*/ 111263 w 676252"/>
                <a:gd name="connsiteY10" fmla="*/ 10995 h 162686"/>
                <a:gd name="connsiteX11" fmla="*/ 126644 w 676252"/>
                <a:gd name="connsiteY11" fmla="*/ 18897 h 162686"/>
                <a:gd name="connsiteX12" fmla="*/ 177858 w 676252"/>
                <a:gd name="connsiteY12" fmla="*/ 13228 h 16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6252" h="162686">
                  <a:moveTo>
                    <a:pt x="676253" y="90019"/>
                  </a:moveTo>
                  <a:lnTo>
                    <a:pt x="542573" y="162686"/>
                  </a:lnTo>
                  <a:lnTo>
                    <a:pt x="440472" y="51881"/>
                  </a:lnTo>
                  <a:lnTo>
                    <a:pt x="353098" y="16320"/>
                  </a:lnTo>
                  <a:lnTo>
                    <a:pt x="256397" y="52912"/>
                  </a:lnTo>
                  <a:lnTo>
                    <a:pt x="154787" y="37622"/>
                  </a:lnTo>
                  <a:lnTo>
                    <a:pt x="122390" y="24566"/>
                  </a:lnTo>
                  <a:lnTo>
                    <a:pt x="78539" y="27658"/>
                  </a:lnTo>
                  <a:lnTo>
                    <a:pt x="0" y="0"/>
                  </a:lnTo>
                  <a:lnTo>
                    <a:pt x="74448" y="20959"/>
                  </a:lnTo>
                  <a:lnTo>
                    <a:pt x="111263" y="10995"/>
                  </a:lnTo>
                  <a:lnTo>
                    <a:pt x="126644" y="18897"/>
                  </a:lnTo>
                  <a:lnTo>
                    <a:pt x="177858" y="13228"/>
                  </a:lnTo>
                </a:path>
              </a:pathLst>
            </a:custGeom>
            <a:noFill/>
            <a:ln w="12700" cap="flat">
              <a:solidFill>
                <a:srgbClr val="003865"/>
              </a:solidFill>
              <a:prstDash val="solid"/>
              <a:miter/>
            </a:ln>
          </p:spPr>
          <p:txBody>
            <a:bodyPr rtlCol="0" anchor="ctr"/>
            <a:lstStyle/>
            <a:p>
              <a:endParaRPr lang="en-US" sz="1800" dirty="0"/>
            </a:p>
          </p:txBody>
        </p:sp>
        <p:sp>
          <p:nvSpPr>
            <p:cNvPr id="1017" name="Freeform: Shape 1016">
              <a:extLst>
                <a:ext uri="{FF2B5EF4-FFF2-40B4-BE49-F238E27FC236}">
                  <a16:creationId xmlns:a16="http://schemas.microsoft.com/office/drawing/2014/main" id="{FDAACC1E-BEC0-4DF6-BC4B-23CC786EFEF6}"/>
                </a:ext>
              </a:extLst>
            </p:cNvPr>
            <p:cNvSpPr/>
            <p:nvPr/>
          </p:nvSpPr>
          <p:spPr>
            <a:xfrm>
              <a:off x="10322894" y="4665012"/>
              <a:ext cx="351298" cy="143789"/>
            </a:xfrm>
            <a:custGeom>
              <a:avLst/>
              <a:gdLst>
                <a:gd name="connsiteX0" fmla="*/ 351298 w 351298"/>
                <a:gd name="connsiteY0" fmla="*/ 143789 h 143789"/>
                <a:gd name="connsiteX1" fmla="*/ 277013 w 351298"/>
                <a:gd name="connsiteY1" fmla="*/ 121972 h 143789"/>
                <a:gd name="connsiteX2" fmla="*/ 167059 w 351298"/>
                <a:gd name="connsiteY2" fmla="*/ 0 h 143789"/>
                <a:gd name="connsiteX3" fmla="*/ 77557 w 351298"/>
                <a:gd name="connsiteY3" fmla="*/ 43291 h 143789"/>
                <a:gd name="connsiteX4" fmla="*/ 0 w 351298"/>
                <a:gd name="connsiteY4" fmla="*/ 42261 h 14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98" h="143789">
                  <a:moveTo>
                    <a:pt x="351298" y="143789"/>
                  </a:moveTo>
                  <a:cubicBezTo>
                    <a:pt x="350480" y="142930"/>
                    <a:pt x="277013" y="121972"/>
                    <a:pt x="277013" y="121972"/>
                  </a:cubicBezTo>
                  <a:lnTo>
                    <a:pt x="167059" y="0"/>
                  </a:lnTo>
                  <a:lnTo>
                    <a:pt x="77557" y="43291"/>
                  </a:lnTo>
                  <a:lnTo>
                    <a:pt x="0" y="42261"/>
                  </a:lnTo>
                </a:path>
              </a:pathLst>
            </a:custGeom>
            <a:noFill/>
            <a:ln w="12700" cap="flat">
              <a:solidFill>
                <a:srgbClr val="003865"/>
              </a:solidFill>
              <a:prstDash val="solid"/>
              <a:miter/>
            </a:ln>
          </p:spPr>
          <p:txBody>
            <a:bodyPr rtlCol="0" anchor="ctr"/>
            <a:lstStyle/>
            <a:p>
              <a:endParaRPr lang="en-US" sz="1800" dirty="0"/>
            </a:p>
          </p:txBody>
        </p:sp>
        <p:sp>
          <p:nvSpPr>
            <p:cNvPr id="1018" name="Freeform: Shape 1017">
              <a:extLst>
                <a:ext uri="{FF2B5EF4-FFF2-40B4-BE49-F238E27FC236}">
                  <a16:creationId xmlns:a16="http://schemas.microsoft.com/office/drawing/2014/main" id="{5F602386-1331-4C60-9DD9-C2AC89F6840A}"/>
                </a:ext>
              </a:extLst>
            </p:cNvPr>
            <p:cNvSpPr/>
            <p:nvPr/>
          </p:nvSpPr>
          <p:spPr>
            <a:xfrm>
              <a:off x="10333530" y="4687001"/>
              <a:ext cx="239543" cy="85036"/>
            </a:xfrm>
            <a:custGeom>
              <a:avLst/>
              <a:gdLst>
                <a:gd name="connsiteX0" fmla="*/ 0 w 239543"/>
                <a:gd name="connsiteY0" fmla="*/ 18725 h 85036"/>
                <a:gd name="connsiteX1" fmla="*/ 66594 w 239543"/>
                <a:gd name="connsiteY1" fmla="*/ 0 h 85036"/>
                <a:gd name="connsiteX2" fmla="*/ 152824 w 239543"/>
                <a:gd name="connsiteY2" fmla="*/ 17866 h 85036"/>
                <a:gd name="connsiteX3" fmla="*/ 239544 w 239543"/>
                <a:gd name="connsiteY3" fmla="*/ 85037 h 85036"/>
              </a:gdLst>
              <a:ahLst/>
              <a:cxnLst>
                <a:cxn ang="0">
                  <a:pos x="connsiteX0" y="connsiteY0"/>
                </a:cxn>
                <a:cxn ang="0">
                  <a:pos x="connsiteX1" y="connsiteY1"/>
                </a:cxn>
                <a:cxn ang="0">
                  <a:pos x="connsiteX2" y="connsiteY2"/>
                </a:cxn>
                <a:cxn ang="0">
                  <a:pos x="connsiteX3" y="connsiteY3"/>
                </a:cxn>
              </a:cxnLst>
              <a:rect l="l" t="t" r="r" b="b"/>
              <a:pathLst>
                <a:path w="239543" h="85036">
                  <a:moveTo>
                    <a:pt x="0" y="18725"/>
                  </a:moveTo>
                  <a:cubicBezTo>
                    <a:pt x="982" y="18382"/>
                    <a:pt x="66594" y="0"/>
                    <a:pt x="66594" y="0"/>
                  </a:cubicBezTo>
                  <a:lnTo>
                    <a:pt x="152824" y="17866"/>
                  </a:lnTo>
                  <a:lnTo>
                    <a:pt x="239544" y="85037"/>
                  </a:lnTo>
                </a:path>
              </a:pathLst>
            </a:custGeom>
            <a:noFill/>
            <a:ln w="12700" cap="flat">
              <a:solidFill>
                <a:srgbClr val="003865"/>
              </a:solidFill>
              <a:prstDash val="solid"/>
              <a:miter/>
            </a:ln>
          </p:spPr>
          <p:txBody>
            <a:bodyPr rtlCol="0" anchor="ctr"/>
            <a:lstStyle/>
            <a:p>
              <a:endParaRPr lang="en-US" sz="1800" dirty="0"/>
            </a:p>
          </p:txBody>
        </p:sp>
        <p:sp>
          <p:nvSpPr>
            <p:cNvPr id="1019" name="Freeform: Shape 1018">
              <a:extLst>
                <a:ext uri="{FF2B5EF4-FFF2-40B4-BE49-F238E27FC236}">
                  <a16:creationId xmlns:a16="http://schemas.microsoft.com/office/drawing/2014/main" id="{5E85DFDA-9138-4810-A16E-FD796E3E0D56}"/>
                </a:ext>
              </a:extLst>
            </p:cNvPr>
            <p:cNvSpPr/>
            <p:nvPr/>
          </p:nvSpPr>
          <p:spPr>
            <a:xfrm>
              <a:off x="10319949" y="4709334"/>
              <a:ext cx="261959" cy="63390"/>
            </a:xfrm>
            <a:custGeom>
              <a:avLst/>
              <a:gdLst>
                <a:gd name="connsiteX0" fmla="*/ 261960 w 261959"/>
                <a:gd name="connsiteY0" fmla="*/ 62017 h 63390"/>
                <a:gd name="connsiteX1" fmla="*/ 177367 w 261959"/>
                <a:gd name="connsiteY1" fmla="*/ 63391 h 63390"/>
                <a:gd name="connsiteX2" fmla="*/ 90320 w 261959"/>
                <a:gd name="connsiteY2" fmla="*/ 41230 h 63390"/>
                <a:gd name="connsiteX3" fmla="*/ 75266 w 261959"/>
                <a:gd name="connsiteY3" fmla="*/ 37622 h 63390"/>
                <a:gd name="connsiteX4" fmla="*/ 0 w 261959"/>
                <a:gd name="connsiteY4" fmla="*/ 0 h 63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59" h="63390">
                  <a:moveTo>
                    <a:pt x="261960" y="62017"/>
                  </a:moveTo>
                  <a:lnTo>
                    <a:pt x="177367" y="63391"/>
                  </a:lnTo>
                  <a:lnTo>
                    <a:pt x="90320" y="41230"/>
                  </a:lnTo>
                  <a:lnTo>
                    <a:pt x="75266" y="37622"/>
                  </a:lnTo>
                  <a:lnTo>
                    <a:pt x="0" y="0"/>
                  </a:lnTo>
                </a:path>
              </a:pathLst>
            </a:custGeom>
            <a:noFill/>
            <a:ln w="12700" cap="flat">
              <a:solidFill>
                <a:srgbClr val="003865"/>
              </a:solidFill>
              <a:prstDash val="solid"/>
              <a:miter/>
            </a:ln>
          </p:spPr>
          <p:txBody>
            <a:bodyPr rtlCol="0" anchor="ctr"/>
            <a:lstStyle/>
            <a:p>
              <a:endParaRPr lang="en-US" sz="1800" dirty="0"/>
            </a:p>
          </p:txBody>
        </p:sp>
        <p:sp>
          <p:nvSpPr>
            <p:cNvPr id="1020" name="Freeform: Shape 1019">
              <a:extLst>
                <a:ext uri="{FF2B5EF4-FFF2-40B4-BE49-F238E27FC236}">
                  <a16:creationId xmlns:a16="http://schemas.microsoft.com/office/drawing/2014/main" id="{6853847F-0627-4542-8E6E-11284047492E}"/>
                </a:ext>
              </a:extLst>
            </p:cNvPr>
            <p:cNvSpPr/>
            <p:nvPr/>
          </p:nvSpPr>
          <p:spPr>
            <a:xfrm>
              <a:off x="10326821" y="4706585"/>
              <a:ext cx="436872" cy="58065"/>
            </a:xfrm>
            <a:custGeom>
              <a:avLst/>
              <a:gdLst>
                <a:gd name="connsiteX0" fmla="*/ 436873 w 436872"/>
                <a:gd name="connsiteY0" fmla="*/ 57722 h 58065"/>
                <a:gd name="connsiteX1" fmla="*/ 266869 w 436872"/>
                <a:gd name="connsiteY1" fmla="*/ 58065 h 58065"/>
                <a:gd name="connsiteX2" fmla="*/ 175404 w 436872"/>
                <a:gd name="connsiteY2" fmla="*/ 7559 h 58065"/>
                <a:gd name="connsiteX3" fmla="*/ 155278 w 436872"/>
                <a:gd name="connsiteY3" fmla="*/ 0 h 58065"/>
                <a:gd name="connsiteX4" fmla="*/ 80666 w 436872"/>
                <a:gd name="connsiteY4" fmla="*/ 19756 h 58065"/>
                <a:gd name="connsiteX5" fmla="*/ 0 w 436872"/>
                <a:gd name="connsiteY5" fmla="*/ 2233 h 5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872" h="58065">
                  <a:moveTo>
                    <a:pt x="436873" y="57722"/>
                  </a:moveTo>
                  <a:lnTo>
                    <a:pt x="266869" y="58065"/>
                  </a:lnTo>
                  <a:lnTo>
                    <a:pt x="175404" y="7559"/>
                  </a:lnTo>
                  <a:lnTo>
                    <a:pt x="155278" y="0"/>
                  </a:lnTo>
                  <a:lnTo>
                    <a:pt x="80666" y="19756"/>
                  </a:lnTo>
                  <a:lnTo>
                    <a:pt x="0" y="2233"/>
                  </a:lnTo>
                </a:path>
              </a:pathLst>
            </a:custGeom>
            <a:noFill/>
            <a:ln w="12700" cap="flat">
              <a:solidFill>
                <a:srgbClr val="003865"/>
              </a:solidFill>
              <a:prstDash val="solid"/>
              <a:miter/>
            </a:ln>
          </p:spPr>
          <p:txBody>
            <a:bodyPr rtlCol="0" anchor="ctr"/>
            <a:lstStyle/>
            <a:p>
              <a:endParaRPr lang="en-US" sz="1800" dirty="0"/>
            </a:p>
          </p:txBody>
        </p:sp>
        <p:sp>
          <p:nvSpPr>
            <p:cNvPr id="1021" name="Freeform: Shape 1020">
              <a:extLst>
                <a:ext uri="{FF2B5EF4-FFF2-40B4-BE49-F238E27FC236}">
                  <a16:creationId xmlns:a16="http://schemas.microsoft.com/office/drawing/2014/main" id="{9EA792A5-9324-4A0E-9F9C-FFFDBA62B32A}"/>
                </a:ext>
              </a:extLst>
            </p:cNvPr>
            <p:cNvSpPr/>
            <p:nvPr/>
          </p:nvSpPr>
          <p:spPr>
            <a:xfrm>
              <a:off x="10398979" y="4710193"/>
              <a:ext cx="5563" cy="18725"/>
            </a:xfrm>
            <a:custGeom>
              <a:avLst/>
              <a:gdLst>
                <a:gd name="connsiteX0" fmla="*/ 5563 w 5563"/>
                <a:gd name="connsiteY0" fmla="*/ 18725 h 18725"/>
                <a:gd name="connsiteX1" fmla="*/ 0 w 5563"/>
                <a:gd name="connsiteY1" fmla="*/ 0 h 18725"/>
              </a:gdLst>
              <a:ahLst/>
              <a:cxnLst>
                <a:cxn ang="0">
                  <a:pos x="connsiteX0" y="connsiteY0"/>
                </a:cxn>
                <a:cxn ang="0">
                  <a:pos x="connsiteX1" y="connsiteY1"/>
                </a:cxn>
              </a:cxnLst>
              <a:rect l="l" t="t" r="r" b="b"/>
              <a:pathLst>
                <a:path w="5563" h="18725">
                  <a:moveTo>
                    <a:pt x="5563" y="18725"/>
                  </a:moveTo>
                  <a:lnTo>
                    <a:pt x="0" y="0"/>
                  </a:lnTo>
                </a:path>
              </a:pathLst>
            </a:custGeom>
            <a:ln w="12700" cap="flat">
              <a:solidFill>
                <a:srgbClr val="003865"/>
              </a:solidFill>
              <a:prstDash val="solid"/>
              <a:miter/>
            </a:ln>
          </p:spPr>
          <p:txBody>
            <a:bodyPr rtlCol="0" anchor="ctr"/>
            <a:lstStyle/>
            <a:p>
              <a:endParaRPr lang="en-US" sz="1800" dirty="0"/>
            </a:p>
          </p:txBody>
        </p:sp>
        <p:sp>
          <p:nvSpPr>
            <p:cNvPr id="1022" name="Freeform: Shape 1021">
              <a:extLst>
                <a:ext uri="{FF2B5EF4-FFF2-40B4-BE49-F238E27FC236}">
                  <a16:creationId xmlns:a16="http://schemas.microsoft.com/office/drawing/2014/main" id="{A0F1ED72-FBB8-4360-A264-5AD19623E0D5}"/>
                </a:ext>
              </a:extLst>
            </p:cNvPr>
            <p:cNvSpPr/>
            <p:nvPr/>
          </p:nvSpPr>
          <p:spPr>
            <a:xfrm>
              <a:off x="10330421" y="4706929"/>
              <a:ext cx="252960" cy="54629"/>
            </a:xfrm>
            <a:custGeom>
              <a:avLst/>
              <a:gdLst>
                <a:gd name="connsiteX0" fmla="*/ 252961 w 252960"/>
                <a:gd name="connsiteY0" fmla="*/ 54630 h 54629"/>
                <a:gd name="connsiteX1" fmla="*/ 198311 w 252960"/>
                <a:gd name="connsiteY1" fmla="*/ 35561 h 54629"/>
                <a:gd name="connsiteX2" fmla="*/ 144152 w 252960"/>
                <a:gd name="connsiteY2" fmla="*/ 20959 h 54629"/>
                <a:gd name="connsiteX3" fmla="*/ 84266 w 252960"/>
                <a:gd name="connsiteY3" fmla="*/ 27143 h 54629"/>
                <a:gd name="connsiteX4" fmla="*/ 0 w 252960"/>
                <a:gd name="connsiteY4" fmla="*/ 0 h 5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60" h="54629">
                  <a:moveTo>
                    <a:pt x="252961" y="54630"/>
                  </a:moveTo>
                  <a:lnTo>
                    <a:pt x="198311" y="35561"/>
                  </a:lnTo>
                  <a:lnTo>
                    <a:pt x="144152" y="20959"/>
                  </a:lnTo>
                  <a:lnTo>
                    <a:pt x="84266" y="27143"/>
                  </a:lnTo>
                  <a:lnTo>
                    <a:pt x="0" y="0"/>
                  </a:lnTo>
                </a:path>
              </a:pathLst>
            </a:custGeom>
            <a:noFill/>
            <a:ln w="12700" cap="flat">
              <a:solidFill>
                <a:srgbClr val="003865"/>
              </a:solidFill>
              <a:prstDash val="solid"/>
              <a:miter/>
            </a:ln>
          </p:spPr>
          <p:txBody>
            <a:bodyPr rtlCol="0" anchor="ctr"/>
            <a:lstStyle/>
            <a:p>
              <a:endParaRPr lang="en-US" sz="1800" dirty="0"/>
            </a:p>
          </p:txBody>
        </p:sp>
      </p:grpSp>
      <p:sp>
        <p:nvSpPr>
          <p:cNvPr id="909" name="Rectangle 908">
            <a:extLst>
              <a:ext uri="{FF2B5EF4-FFF2-40B4-BE49-F238E27FC236}">
                <a16:creationId xmlns:a16="http://schemas.microsoft.com/office/drawing/2014/main" id="{98F83D26-474C-412E-95D0-6F2592F484A5}"/>
              </a:ext>
            </a:extLst>
          </p:cNvPr>
          <p:cNvSpPr/>
          <p:nvPr/>
        </p:nvSpPr>
        <p:spPr>
          <a:xfrm>
            <a:off x="9215988" y="4001509"/>
            <a:ext cx="34289" cy="975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10" name="Freeform: Shape 909">
            <a:extLst>
              <a:ext uri="{FF2B5EF4-FFF2-40B4-BE49-F238E27FC236}">
                <a16:creationId xmlns:a16="http://schemas.microsoft.com/office/drawing/2014/main" id="{F81C9E8D-196E-4684-83A0-CAFC8AB9BB60}"/>
              </a:ext>
            </a:extLst>
          </p:cNvPr>
          <p:cNvSpPr/>
          <p:nvPr/>
        </p:nvSpPr>
        <p:spPr>
          <a:xfrm>
            <a:off x="9100933" y="4767926"/>
            <a:ext cx="117975" cy="40613"/>
          </a:xfrm>
          <a:custGeom>
            <a:avLst/>
            <a:gdLst>
              <a:gd name="connsiteX0" fmla="*/ 0 w 157298"/>
              <a:gd name="connsiteY0" fmla="*/ 0 h 54151"/>
              <a:gd name="connsiteX1" fmla="*/ 157299 w 157298"/>
              <a:gd name="connsiteY1" fmla="*/ 0 h 54151"/>
              <a:gd name="connsiteX2" fmla="*/ 157299 w 157298"/>
              <a:gd name="connsiteY2" fmla="*/ 54151 h 54151"/>
              <a:gd name="connsiteX3" fmla="*/ 0 w 157298"/>
              <a:gd name="connsiteY3" fmla="*/ 54151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1"/>
                </a:lnTo>
                <a:lnTo>
                  <a:pt x="0" y="54151"/>
                </a:lnTo>
                <a:close/>
              </a:path>
            </a:pathLst>
          </a:custGeom>
          <a:noFill/>
          <a:ln w="16063" cap="flat">
            <a:noFill/>
            <a:prstDash val="solid"/>
            <a:miter/>
          </a:ln>
        </p:spPr>
        <p:txBody>
          <a:bodyPr rtlCol="0" anchor="ctr"/>
          <a:lstStyle/>
          <a:p>
            <a:endParaRPr lang="en-US" sz="1800" dirty="0"/>
          </a:p>
        </p:txBody>
      </p:sp>
      <p:sp>
        <p:nvSpPr>
          <p:cNvPr id="911" name="Freeform: Shape 910">
            <a:extLst>
              <a:ext uri="{FF2B5EF4-FFF2-40B4-BE49-F238E27FC236}">
                <a16:creationId xmlns:a16="http://schemas.microsoft.com/office/drawing/2014/main" id="{D014C82B-60F7-4634-B5F2-828E74FD0630}"/>
              </a:ext>
            </a:extLst>
          </p:cNvPr>
          <p:cNvSpPr/>
          <p:nvPr/>
        </p:nvSpPr>
        <p:spPr>
          <a:xfrm>
            <a:off x="9100933" y="4670864"/>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1800" dirty="0"/>
          </a:p>
        </p:txBody>
      </p:sp>
      <p:sp>
        <p:nvSpPr>
          <p:cNvPr id="912" name="Freeform: Shape 911">
            <a:extLst>
              <a:ext uri="{FF2B5EF4-FFF2-40B4-BE49-F238E27FC236}">
                <a16:creationId xmlns:a16="http://schemas.microsoft.com/office/drawing/2014/main" id="{F6F32AA4-61FD-44A8-90FF-D0563D8076F2}"/>
              </a:ext>
            </a:extLst>
          </p:cNvPr>
          <p:cNvSpPr/>
          <p:nvPr/>
        </p:nvSpPr>
        <p:spPr>
          <a:xfrm>
            <a:off x="9100933" y="4573802"/>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1800" dirty="0"/>
          </a:p>
        </p:txBody>
      </p:sp>
      <p:sp>
        <p:nvSpPr>
          <p:cNvPr id="913" name="Freeform: Shape 912">
            <a:extLst>
              <a:ext uri="{FF2B5EF4-FFF2-40B4-BE49-F238E27FC236}">
                <a16:creationId xmlns:a16="http://schemas.microsoft.com/office/drawing/2014/main" id="{CEDC0DDB-8819-43F6-A0C5-4676A7A0397A}"/>
              </a:ext>
            </a:extLst>
          </p:cNvPr>
          <p:cNvSpPr/>
          <p:nvPr/>
        </p:nvSpPr>
        <p:spPr>
          <a:xfrm>
            <a:off x="9100933" y="4476740"/>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1800" dirty="0"/>
          </a:p>
        </p:txBody>
      </p:sp>
      <p:sp>
        <p:nvSpPr>
          <p:cNvPr id="914" name="Freeform: Shape 913">
            <a:extLst>
              <a:ext uri="{FF2B5EF4-FFF2-40B4-BE49-F238E27FC236}">
                <a16:creationId xmlns:a16="http://schemas.microsoft.com/office/drawing/2014/main" id="{CE119ABD-E1E1-4C85-A68C-FB766202CE9D}"/>
              </a:ext>
            </a:extLst>
          </p:cNvPr>
          <p:cNvSpPr/>
          <p:nvPr/>
        </p:nvSpPr>
        <p:spPr>
          <a:xfrm>
            <a:off x="9100933" y="4379678"/>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1800" dirty="0"/>
          </a:p>
        </p:txBody>
      </p:sp>
      <p:sp>
        <p:nvSpPr>
          <p:cNvPr id="915" name="Freeform: Shape 914">
            <a:extLst>
              <a:ext uri="{FF2B5EF4-FFF2-40B4-BE49-F238E27FC236}">
                <a16:creationId xmlns:a16="http://schemas.microsoft.com/office/drawing/2014/main" id="{C010E737-EF88-4ACC-B0A0-8DEA1E7D15DA}"/>
              </a:ext>
            </a:extLst>
          </p:cNvPr>
          <p:cNvSpPr/>
          <p:nvPr/>
        </p:nvSpPr>
        <p:spPr>
          <a:xfrm>
            <a:off x="9100933" y="4282616"/>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1800" dirty="0"/>
          </a:p>
        </p:txBody>
      </p:sp>
      <p:sp>
        <p:nvSpPr>
          <p:cNvPr id="916" name="Freeform: Shape 915">
            <a:extLst>
              <a:ext uri="{FF2B5EF4-FFF2-40B4-BE49-F238E27FC236}">
                <a16:creationId xmlns:a16="http://schemas.microsoft.com/office/drawing/2014/main" id="{D00F65BF-19F1-469E-97A7-955A0B009355}"/>
              </a:ext>
            </a:extLst>
          </p:cNvPr>
          <p:cNvSpPr/>
          <p:nvPr/>
        </p:nvSpPr>
        <p:spPr>
          <a:xfrm>
            <a:off x="9100933" y="4185555"/>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1800" dirty="0"/>
          </a:p>
        </p:txBody>
      </p:sp>
      <p:sp>
        <p:nvSpPr>
          <p:cNvPr id="917" name="Freeform: Shape 916">
            <a:extLst>
              <a:ext uri="{FF2B5EF4-FFF2-40B4-BE49-F238E27FC236}">
                <a16:creationId xmlns:a16="http://schemas.microsoft.com/office/drawing/2014/main" id="{7158BCB7-165F-48A3-BCB7-25102C417C60}"/>
              </a:ext>
            </a:extLst>
          </p:cNvPr>
          <p:cNvSpPr/>
          <p:nvPr/>
        </p:nvSpPr>
        <p:spPr>
          <a:xfrm>
            <a:off x="9100933" y="4088492"/>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1800" dirty="0"/>
          </a:p>
        </p:txBody>
      </p:sp>
      <p:sp>
        <p:nvSpPr>
          <p:cNvPr id="918" name="Freeform: Shape 917">
            <a:extLst>
              <a:ext uri="{FF2B5EF4-FFF2-40B4-BE49-F238E27FC236}">
                <a16:creationId xmlns:a16="http://schemas.microsoft.com/office/drawing/2014/main" id="{465906DA-1264-427E-AA8F-0E0CB4C8057E}"/>
              </a:ext>
            </a:extLst>
          </p:cNvPr>
          <p:cNvSpPr/>
          <p:nvPr/>
        </p:nvSpPr>
        <p:spPr>
          <a:xfrm>
            <a:off x="9100933" y="3991552"/>
            <a:ext cx="117975" cy="40613"/>
          </a:xfrm>
          <a:custGeom>
            <a:avLst/>
            <a:gdLst>
              <a:gd name="connsiteX0" fmla="*/ 0 w 157298"/>
              <a:gd name="connsiteY0" fmla="*/ 0 h 54151"/>
              <a:gd name="connsiteX1" fmla="*/ 157299 w 157298"/>
              <a:gd name="connsiteY1" fmla="*/ 0 h 54151"/>
              <a:gd name="connsiteX2" fmla="*/ 157299 w 157298"/>
              <a:gd name="connsiteY2" fmla="*/ 54152 h 54151"/>
              <a:gd name="connsiteX3" fmla="*/ 0 w 157298"/>
              <a:gd name="connsiteY3" fmla="*/ 54152 h 54151"/>
            </a:gdLst>
            <a:ahLst/>
            <a:cxnLst>
              <a:cxn ang="0">
                <a:pos x="connsiteX0" y="connsiteY0"/>
              </a:cxn>
              <a:cxn ang="0">
                <a:pos x="connsiteX1" y="connsiteY1"/>
              </a:cxn>
              <a:cxn ang="0">
                <a:pos x="connsiteX2" y="connsiteY2"/>
              </a:cxn>
              <a:cxn ang="0">
                <a:pos x="connsiteX3" y="connsiteY3"/>
              </a:cxn>
            </a:cxnLst>
            <a:rect l="l" t="t" r="r" b="b"/>
            <a:pathLst>
              <a:path w="157298" h="54151">
                <a:moveTo>
                  <a:pt x="0" y="0"/>
                </a:moveTo>
                <a:lnTo>
                  <a:pt x="157299" y="0"/>
                </a:lnTo>
                <a:lnTo>
                  <a:pt x="157299" y="54152"/>
                </a:lnTo>
                <a:lnTo>
                  <a:pt x="0" y="54152"/>
                </a:lnTo>
                <a:close/>
              </a:path>
            </a:pathLst>
          </a:custGeom>
          <a:noFill/>
          <a:ln w="16063" cap="flat">
            <a:noFill/>
            <a:prstDash val="solid"/>
            <a:miter/>
          </a:ln>
        </p:spPr>
        <p:txBody>
          <a:bodyPr rtlCol="0" anchor="ctr"/>
          <a:lstStyle/>
          <a:p>
            <a:endParaRPr lang="en-US" sz="1800" dirty="0"/>
          </a:p>
        </p:txBody>
      </p:sp>
      <p:grpSp>
        <p:nvGrpSpPr>
          <p:cNvPr id="919" name="Graphic 255">
            <a:extLst>
              <a:ext uri="{FF2B5EF4-FFF2-40B4-BE49-F238E27FC236}">
                <a16:creationId xmlns:a16="http://schemas.microsoft.com/office/drawing/2014/main" id="{44721C9C-42F6-4F1D-BAAC-F8C3D80F4C24}"/>
              </a:ext>
            </a:extLst>
          </p:cNvPr>
          <p:cNvGrpSpPr/>
          <p:nvPr/>
        </p:nvGrpSpPr>
        <p:grpSpPr>
          <a:xfrm>
            <a:off x="9233126" y="3997475"/>
            <a:ext cx="18557" cy="983189"/>
            <a:chOff x="10290517" y="4053081"/>
            <a:chExt cx="24743" cy="1310918"/>
          </a:xfrm>
        </p:grpSpPr>
        <p:sp>
          <p:nvSpPr>
            <p:cNvPr id="969" name="Freeform: Shape 968">
              <a:extLst>
                <a:ext uri="{FF2B5EF4-FFF2-40B4-BE49-F238E27FC236}">
                  <a16:creationId xmlns:a16="http://schemas.microsoft.com/office/drawing/2014/main" id="{8A8CAC86-55A9-4669-8E36-F88F9274A5EB}"/>
                </a:ext>
              </a:extLst>
            </p:cNvPr>
            <p:cNvSpPr/>
            <p:nvPr/>
          </p:nvSpPr>
          <p:spPr>
            <a:xfrm>
              <a:off x="10290517" y="4053081"/>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970" name="Freeform: Shape 969">
              <a:extLst>
                <a:ext uri="{FF2B5EF4-FFF2-40B4-BE49-F238E27FC236}">
                  <a16:creationId xmlns:a16="http://schemas.microsoft.com/office/drawing/2014/main" id="{D61B44CE-F28F-4449-8778-B143ED7A60BD}"/>
                </a:ext>
              </a:extLst>
            </p:cNvPr>
            <p:cNvSpPr/>
            <p:nvPr/>
          </p:nvSpPr>
          <p:spPr>
            <a:xfrm>
              <a:off x="10290517" y="4184108"/>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971" name="Freeform: Shape 970">
              <a:extLst>
                <a:ext uri="{FF2B5EF4-FFF2-40B4-BE49-F238E27FC236}">
                  <a16:creationId xmlns:a16="http://schemas.microsoft.com/office/drawing/2014/main" id="{52506267-B02C-4336-8D01-8B2CA1386DB2}"/>
                </a:ext>
              </a:extLst>
            </p:cNvPr>
            <p:cNvSpPr/>
            <p:nvPr/>
          </p:nvSpPr>
          <p:spPr>
            <a:xfrm>
              <a:off x="10290517" y="4314974"/>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972" name="Freeform: Shape 971">
              <a:extLst>
                <a:ext uri="{FF2B5EF4-FFF2-40B4-BE49-F238E27FC236}">
                  <a16:creationId xmlns:a16="http://schemas.microsoft.com/office/drawing/2014/main" id="{B8213DF6-4C98-4AF8-BB1E-A7521E95286D}"/>
                </a:ext>
              </a:extLst>
            </p:cNvPr>
            <p:cNvSpPr/>
            <p:nvPr/>
          </p:nvSpPr>
          <p:spPr>
            <a:xfrm>
              <a:off x="10290517" y="4446001"/>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973" name="Freeform: Shape 972">
              <a:extLst>
                <a:ext uri="{FF2B5EF4-FFF2-40B4-BE49-F238E27FC236}">
                  <a16:creationId xmlns:a16="http://schemas.microsoft.com/office/drawing/2014/main" id="{C29BD027-7D41-4694-8045-0358213FE50A}"/>
                </a:ext>
              </a:extLst>
            </p:cNvPr>
            <p:cNvSpPr/>
            <p:nvPr/>
          </p:nvSpPr>
          <p:spPr>
            <a:xfrm>
              <a:off x="10290517" y="4576868"/>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974" name="Freeform: Shape 973">
              <a:extLst>
                <a:ext uri="{FF2B5EF4-FFF2-40B4-BE49-F238E27FC236}">
                  <a16:creationId xmlns:a16="http://schemas.microsoft.com/office/drawing/2014/main" id="{BF05E34C-1907-4D1E-971D-8218B64DE0AF}"/>
                </a:ext>
              </a:extLst>
            </p:cNvPr>
            <p:cNvSpPr/>
            <p:nvPr/>
          </p:nvSpPr>
          <p:spPr>
            <a:xfrm>
              <a:off x="10290517" y="4707734"/>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975" name="Freeform: Shape 974">
              <a:extLst>
                <a:ext uri="{FF2B5EF4-FFF2-40B4-BE49-F238E27FC236}">
                  <a16:creationId xmlns:a16="http://schemas.microsoft.com/office/drawing/2014/main" id="{D078EE6E-851A-42EA-9DCB-793AD823EA52}"/>
                </a:ext>
              </a:extLst>
            </p:cNvPr>
            <p:cNvSpPr/>
            <p:nvPr/>
          </p:nvSpPr>
          <p:spPr>
            <a:xfrm>
              <a:off x="10290517" y="4838761"/>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976" name="Freeform: Shape 975">
              <a:extLst>
                <a:ext uri="{FF2B5EF4-FFF2-40B4-BE49-F238E27FC236}">
                  <a16:creationId xmlns:a16="http://schemas.microsoft.com/office/drawing/2014/main" id="{D3FA7A90-6FDF-4ABA-8B7E-4DC6383F36D6}"/>
                </a:ext>
              </a:extLst>
            </p:cNvPr>
            <p:cNvSpPr/>
            <p:nvPr/>
          </p:nvSpPr>
          <p:spPr>
            <a:xfrm>
              <a:off x="10290517" y="4969627"/>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977" name="Freeform: Shape 976">
              <a:extLst>
                <a:ext uri="{FF2B5EF4-FFF2-40B4-BE49-F238E27FC236}">
                  <a16:creationId xmlns:a16="http://schemas.microsoft.com/office/drawing/2014/main" id="{163C556E-A9D3-457F-819A-34A91C3EC636}"/>
                </a:ext>
              </a:extLst>
            </p:cNvPr>
            <p:cNvSpPr/>
            <p:nvPr/>
          </p:nvSpPr>
          <p:spPr>
            <a:xfrm>
              <a:off x="10290517" y="5100493"/>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978" name="Freeform: Shape 977">
              <a:extLst>
                <a:ext uri="{FF2B5EF4-FFF2-40B4-BE49-F238E27FC236}">
                  <a16:creationId xmlns:a16="http://schemas.microsoft.com/office/drawing/2014/main" id="{5C67ED71-295E-47A1-8125-F61C7297831F}"/>
                </a:ext>
              </a:extLst>
            </p:cNvPr>
            <p:cNvSpPr/>
            <p:nvPr/>
          </p:nvSpPr>
          <p:spPr>
            <a:xfrm>
              <a:off x="10290517" y="5231521"/>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979" name="Freeform: Shape 978">
              <a:extLst>
                <a:ext uri="{FF2B5EF4-FFF2-40B4-BE49-F238E27FC236}">
                  <a16:creationId xmlns:a16="http://schemas.microsoft.com/office/drawing/2014/main" id="{9B2928C6-A18D-4AE3-BA40-BD2D9CFB47B6}"/>
                </a:ext>
              </a:extLst>
            </p:cNvPr>
            <p:cNvSpPr/>
            <p:nvPr/>
          </p:nvSpPr>
          <p:spPr>
            <a:xfrm>
              <a:off x="10290517" y="5362387"/>
              <a:ext cx="24743" cy="16116"/>
            </a:xfrm>
            <a:custGeom>
              <a:avLst/>
              <a:gdLst>
                <a:gd name="connsiteX0" fmla="*/ 24744 w 24743"/>
                <a:gd name="connsiteY0" fmla="*/ 0 h 16116"/>
                <a:gd name="connsiteX1" fmla="*/ 0 w 24743"/>
                <a:gd name="connsiteY1" fmla="*/ 0 h 16116"/>
              </a:gdLst>
              <a:ahLst/>
              <a:cxnLst>
                <a:cxn ang="0">
                  <a:pos x="connsiteX0" y="connsiteY0"/>
                </a:cxn>
                <a:cxn ang="0">
                  <a:pos x="connsiteX1" y="connsiteY1"/>
                </a:cxn>
              </a:cxnLst>
              <a:rect l="l" t="t" r="r" b="b"/>
              <a:pathLst>
                <a:path w="24743" h="16116">
                  <a:moveTo>
                    <a:pt x="24744" y="0"/>
                  </a:moveTo>
                  <a:lnTo>
                    <a:pt x="0" y="0"/>
                  </a:lnTo>
                </a:path>
              </a:pathLst>
            </a:custGeom>
            <a:ln w="3614" cap="flat">
              <a:solidFill>
                <a:srgbClr val="000000"/>
              </a:solidFill>
              <a:prstDash val="solid"/>
              <a:miter/>
            </a:ln>
          </p:spPr>
          <p:txBody>
            <a:bodyPr rtlCol="0" anchor="ctr"/>
            <a:lstStyle/>
            <a:p>
              <a:endParaRPr lang="en-US" sz="1800" dirty="0"/>
            </a:p>
          </p:txBody>
        </p:sp>
        <p:sp>
          <p:nvSpPr>
            <p:cNvPr id="980" name="Freeform: Shape 979">
              <a:extLst>
                <a:ext uri="{FF2B5EF4-FFF2-40B4-BE49-F238E27FC236}">
                  <a16:creationId xmlns:a16="http://schemas.microsoft.com/office/drawing/2014/main" id="{1D741111-6762-45F4-BFFD-EC44113BF805}"/>
                </a:ext>
              </a:extLst>
            </p:cNvPr>
            <p:cNvSpPr/>
            <p:nvPr/>
          </p:nvSpPr>
          <p:spPr>
            <a:xfrm>
              <a:off x="10315261" y="4053081"/>
              <a:ext cx="16067" cy="1310918"/>
            </a:xfrm>
            <a:custGeom>
              <a:avLst/>
              <a:gdLst>
                <a:gd name="connsiteX0" fmla="*/ 0 w 16067"/>
                <a:gd name="connsiteY0" fmla="*/ 1310918 h 1310918"/>
                <a:gd name="connsiteX1" fmla="*/ 0 w 16067"/>
                <a:gd name="connsiteY1" fmla="*/ 0 h 1310918"/>
              </a:gdLst>
              <a:ahLst/>
              <a:cxnLst>
                <a:cxn ang="0">
                  <a:pos x="connsiteX0" y="connsiteY0"/>
                </a:cxn>
                <a:cxn ang="0">
                  <a:pos x="connsiteX1" y="connsiteY1"/>
                </a:cxn>
              </a:cxnLst>
              <a:rect l="l" t="t" r="r" b="b"/>
              <a:pathLst>
                <a:path w="16067" h="1310918">
                  <a:moveTo>
                    <a:pt x="0" y="1310918"/>
                  </a:moveTo>
                  <a:lnTo>
                    <a:pt x="0" y="0"/>
                  </a:lnTo>
                </a:path>
              </a:pathLst>
            </a:custGeom>
            <a:ln w="3614" cap="flat">
              <a:solidFill>
                <a:srgbClr val="000000"/>
              </a:solidFill>
              <a:prstDash val="solid"/>
              <a:miter/>
            </a:ln>
          </p:spPr>
          <p:txBody>
            <a:bodyPr rtlCol="0" anchor="ctr"/>
            <a:lstStyle/>
            <a:p>
              <a:endParaRPr lang="en-US" sz="1800" dirty="0"/>
            </a:p>
          </p:txBody>
        </p:sp>
      </p:grpSp>
      <p:grpSp>
        <p:nvGrpSpPr>
          <p:cNvPr id="920" name="Graphic 255">
            <a:extLst>
              <a:ext uri="{FF2B5EF4-FFF2-40B4-BE49-F238E27FC236}">
                <a16:creationId xmlns:a16="http://schemas.microsoft.com/office/drawing/2014/main" id="{7BB71307-6015-4C3C-B849-39F6B4C91297}"/>
              </a:ext>
            </a:extLst>
          </p:cNvPr>
          <p:cNvGrpSpPr/>
          <p:nvPr/>
        </p:nvGrpSpPr>
        <p:grpSpPr>
          <a:xfrm>
            <a:off x="9251683" y="4486893"/>
            <a:ext cx="1253608" cy="15955"/>
            <a:chOff x="10315261" y="4705639"/>
            <a:chExt cx="1671477" cy="21273"/>
          </a:xfrm>
        </p:grpSpPr>
        <p:sp>
          <p:nvSpPr>
            <p:cNvPr id="942" name="Freeform: Shape 941">
              <a:extLst>
                <a:ext uri="{FF2B5EF4-FFF2-40B4-BE49-F238E27FC236}">
                  <a16:creationId xmlns:a16="http://schemas.microsoft.com/office/drawing/2014/main" id="{D39D414D-E5F5-48A2-85B0-02E8B32269B9}"/>
                </a:ext>
              </a:extLst>
            </p:cNvPr>
            <p:cNvSpPr/>
            <p:nvPr/>
          </p:nvSpPr>
          <p:spPr>
            <a:xfrm>
              <a:off x="11343887"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43" name="Freeform: Shape 942">
              <a:extLst>
                <a:ext uri="{FF2B5EF4-FFF2-40B4-BE49-F238E27FC236}">
                  <a16:creationId xmlns:a16="http://schemas.microsoft.com/office/drawing/2014/main" id="{D1B1D2A6-BF16-47F8-A3C6-F65C5DA7B8F8}"/>
                </a:ext>
              </a:extLst>
            </p:cNvPr>
            <p:cNvSpPr/>
            <p:nvPr/>
          </p:nvSpPr>
          <p:spPr>
            <a:xfrm>
              <a:off x="11408156"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44" name="Freeform: Shape 943">
              <a:extLst>
                <a:ext uri="{FF2B5EF4-FFF2-40B4-BE49-F238E27FC236}">
                  <a16:creationId xmlns:a16="http://schemas.microsoft.com/office/drawing/2014/main" id="{07A929CF-B355-4F12-8B2A-D2AA9C26AA1D}"/>
                </a:ext>
              </a:extLst>
            </p:cNvPr>
            <p:cNvSpPr/>
            <p:nvPr/>
          </p:nvSpPr>
          <p:spPr>
            <a:xfrm>
              <a:off x="11472425"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45" name="Freeform: Shape 944">
              <a:extLst>
                <a:ext uri="{FF2B5EF4-FFF2-40B4-BE49-F238E27FC236}">
                  <a16:creationId xmlns:a16="http://schemas.microsoft.com/office/drawing/2014/main" id="{4CC07127-869C-4C22-A0C0-12AFDBB0A41A}"/>
                </a:ext>
              </a:extLst>
            </p:cNvPr>
            <p:cNvSpPr/>
            <p:nvPr/>
          </p:nvSpPr>
          <p:spPr>
            <a:xfrm>
              <a:off x="11536694"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46" name="Freeform: Shape 945">
              <a:extLst>
                <a:ext uri="{FF2B5EF4-FFF2-40B4-BE49-F238E27FC236}">
                  <a16:creationId xmlns:a16="http://schemas.microsoft.com/office/drawing/2014/main" id="{06D2AA7D-6670-43F3-A1E0-C2A826840514}"/>
                </a:ext>
              </a:extLst>
            </p:cNvPr>
            <p:cNvSpPr/>
            <p:nvPr/>
          </p:nvSpPr>
          <p:spPr>
            <a:xfrm>
              <a:off x="11600963"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47" name="Freeform: Shape 946">
              <a:extLst>
                <a:ext uri="{FF2B5EF4-FFF2-40B4-BE49-F238E27FC236}">
                  <a16:creationId xmlns:a16="http://schemas.microsoft.com/office/drawing/2014/main" id="{A5DAB23A-B6C7-44BE-A68D-CE1A6CD2A309}"/>
                </a:ext>
              </a:extLst>
            </p:cNvPr>
            <p:cNvSpPr/>
            <p:nvPr/>
          </p:nvSpPr>
          <p:spPr>
            <a:xfrm>
              <a:off x="11665232"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48" name="Freeform: Shape 947">
              <a:extLst>
                <a:ext uri="{FF2B5EF4-FFF2-40B4-BE49-F238E27FC236}">
                  <a16:creationId xmlns:a16="http://schemas.microsoft.com/office/drawing/2014/main" id="{5B97404B-50DD-4C42-B1B3-A284B1C9D14D}"/>
                </a:ext>
              </a:extLst>
            </p:cNvPr>
            <p:cNvSpPr/>
            <p:nvPr/>
          </p:nvSpPr>
          <p:spPr>
            <a:xfrm>
              <a:off x="11729501"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49" name="Freeform: Shape 948">
              <a:extLst>
                <a:ext uri="{FF2B5EF4-FFF2-40B4-BE49-F238E27FC236}">
                  <a16:creationId xmlns:a16="http://schemas.microsoft.com/office/drawing/2014/main" id="{78990EDD-6163-4AA0-8075-9302275D9DE0}"/>
                </a:ext>
              </a:extLst>
            </p:cNvPr>
            <p:cNvSpPr/>
            <p:nvPr/>
          </p:nvSpPr>
          <p:spPr>
            <a:xfrm>
              <a:off x="11793931"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50" name="Freeform: Shape 949">
              <a:extLst>
                <a:ext uri="{FF2B5EF4-FFF2-40B4-BE49-F238E27FC236}">
                  <a16:creationId xmlns:a16="http://schemas.microsoft.com/office/drawing/2014/main" id="{7E6EF4B3-0640-42BC-9C04-9D6BCC049C25}"/>
                </a:ext>
              </a:extLst>
            </p:cNvPr>
            <p:cNvSpPr/>
            <p:nvPr/>
          </p:nvSpPr>
          <p:spPr>
            <a:xfrm>
              <a:off x="11858200"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51" name="Freeform: Shape 950">
              <a:extLst>
                <a:ext uri="{FF2B5EF4-FFF2-40B4-BE49-F238E27FC236}">
                  <a16:creationId xmlns:a16="http://schemas.microsoft.com/office/drawing/2014/main" id="{044CA178-3C00-4182-A6DD-FD244A353B20}"/>
                </a:ext>
              </a:extLst>
            </p:cNvPr>
            <p:cNvSpPr/>
            <p:nvPr/>
          </p:nvSpPr>
          <p:spPr>
            <a:xfrm>
              <a:off x="11922469"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52" name="Freeform: Shape 951">
              <a:extLst>
                <a:ext uri="{FF2B5EF4-FFF2-40B4-BE49-F238E27FC236}">
                  <a16:creationId xmlns:a16="http://schemas.microsoft.com/office/drawing/2014/main" id="{AAE4EB8E-4636-4BF3-85E3-F16F70CB331E}"/>
                </a:ext>
              </a:extLst>
            </p:cNvPr>
            <p:cNvSpPr/>
            <p:nvPr/>
          </p:nvSpPr>
          <p:spPr>
            <a:xfrm>
              <a:off x="11986738"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53" name="Freeform: Shape 952">
              <a:extLst>
                <a:ext uri="{FF2B5EF4-FFF2-40B4-BE49-F238E27FC236}">
                  <a16:creationId xmlns:a16="http://schemas.microsoft.com/office/drawing/2014/main" id="{51A6AAE6-B062-40FA-8478-DE86840A13E6}"/>
                </a:ext>
              </a:extLst>
            </p:cNvPr>
            <p:cNvSpPr/>
            <p:nvPr/>
          </p:nvSpPr>
          <p:spPr>
            <a:xfrm>
              <a:off x="10636767"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54" name="Freeform: Shape 953">
              <a:extLst>
                <a:ext uri="{FF2B5EF4-FFF2-40B4-BE49-F238E27FC236}">
                  <a16:creationId xmlns:a16="http://schemas.microsoft.com/office/drawing/2014/main" id="{479EAA77-9769-4108-9ADC-C86FC1E09F4B}"/>
                </a:ext>
              </a:extLst>
            </p:cNvPr>
            <p:cNvSpPr/>
            <p:nvPr/>
          </p:nvSpPr>
          <p:spPr>
            <a:xfrm>
              <a:off x="10701036"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55" name="Freeform: Shape 954">
              <a:extLst>
                <a:ext uri="{FF2B5EF4-FFF2-40B4-BE49-F238E27FC236}">
                  <a16:creationId xmlns:a16="http://schemas.microsoft.com/office/drawing/2014/main" id="{86E9660E-C58D-43D4-908F-E38CD48CD7F2}"/>
                </a:ext>
              </a:extLst>
            </p:cNvPr>
            <p:cNvSpPr/>
            <p:nvPr/>
          </p:nvSpPr>
          <p:spPr>
            <a:xfrm>
              <a:off x="10765305"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56" name="Freeform: Shape 955">
              <a:extLst>
                <a:ext uri="{FF2B5EF4-FFF2-40B4-BE49-F238E27FC236}">
                  <a16:creationId xmlns:a16="http://schemas.microsoft.com/office/drawing/2014/main" id="{F5873518-DFAB-4D6B-829A-B13F97ECF4E6}"/>
                </a:ext>
              </a:extLst>
            </p:cNvPr>
            <p:cNvSpPr/>
            <p:nvPr/>
          </p:nvSpPr>
          <p:spPr>
            <a:xfrm>
              <a:off x="10829574"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57" name="Freeform: Shape 956">
              <a:extLst>
                <a:ext uri="{FF2B5EF4-FFF2-40B4-BE49-F238E27FC236}">
                  <a16:creationId xmlns:a16="http://schemas.microsoft.com/office/drawing/2014/main" id="{5428CD50-BA5A-4B15-8C70-C80F90102D07}"/>
                </a:ext>
              </a:extLst>
            </p:cNvPr>
            <p:cNvSpPr/>
            <p:nvPr/>
          </p:nvSpPr>
          <p:spPr>
            <a:xfrm>
              <a:off x="10893843"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58" name="Freeform: Shape 957">
              <a:extLst>
                <a:ext uri="{FF2B5EF4-FFF2-40B4-BE49-F238E27FC236}">
                  <a16:creationId xmlns:a16="http://schemas.microsoft.com/office/drawing/2014/main" id="{23A502C1-374C-4C8E-9281-14D959171097}"/>
                </a:ext>
              </a:extLst>
            </p:cNvPr>
            <p:cNvSpPr/>
            <p:nvPr/>
          </p:nvSpPr>
          <p:spPr>
            <a:xfrm>
              <a:off x="10958112"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59" name="Freeform: Shape 958">
              <a:extLst>
                <a:ext uri="{FF2B5EF4-FFF2-40B4-BE49-F238E27FC236}">
                  <a16:creationId xmlns:a16="http://schemas.microsoft.com/office/drawing/2014/main" id="{C5076506-C4C9-4AE2-ABE2-B726579A6A2F}"/>
                </a:ext>
              </a:extLst>
            </p:cNvPr>
            <p:cNvSpPr/>
            <p:nvPr/>
          </p:nvSpPr>
          <p:spPr>
            <a:xfrm>
              <a:off x="11022381"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60" name="Freeform: Shape 959">
              <a:extLst>
                <a:ext uri="{FF2B5EF4-FFF2-40B4-BE49-F238E27FC236}">
                  <a16:creationId xmlns:a16="http://schemas.microsoft.com/office/drawing/2014/main" id="{3D01B823-93F0-479F-B607-5104678BD409}"/>
                </a:ext>
              </a:extLst>
            </p:cNvPr>
            <p:cNvSpPr/>
            <p:nvPr/>
          </p:nvSpPr>
          <p:spPr>
            <a:xfrm>
              <a:off x="11086650"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61" name="Freeform: Shape 960">
              <a:extLst>
                <a:ext uri="{FF2B5EF4-FFF2-40B4-BE49-F238E27FC236}">
                  <a16:creationId xmlns:a16="http://schemas.microsoft.com/office/drawing/2014/main" id="{83B4F72D-C0C3-4F90-8DB3-A8CAD146AD41}"/>
                </a:ext>
              </a:extLst>
            </p:cNvPr>
            <p:cNvSpPr/>
            <p:nvPr/>
          </p:nvSpPr>
          <p:spPr>
            <a:xfrm>
              <a:off x="11151080"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62" name="Freeform: Shape 961">
              <a:extLst>
                <a:ext uri="{FF2B5EF4-FFF2-40B4-BE49-F238E27FC236}">
                  <a16:creationId xmlns:a16="http://schemas.microsoft.com/office/drawing/2014/main" id="{A3B131F1-6785-4C55-88E1-74157FAAE508}"/>
                </a:ext>
              </a:extLst>
            </p:cNvPr>
            <p:cNvSpPr/>
            <p:nvPr/>
          </p:nvSpPr>
          <p:spPr>
            <a:xfrm>
              <a:off x="11215349"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63" name="Freeform: Shape 962">
              <a:extLst>
                <a:ext uri="{FF2B5EF4-FFF2-40B4-BE49-F238E27FC236}">
                  <a16:creationId xmlns:a16="http://schemas.microsoft.com/office/drawing/2014/main" id="{AC657EA2-5C3E-429E-806C-E7D1A0A32F2E}"/>
                </a:ext>
              </a:extLst>
            </p:cNvPr>
            <p:cNvSpPr/>
            <p:nvPr/>
          </p:nvSpPr>
          <p:spPr>
            <a:xfrm>
              <a:off x="11279618"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64" name="Freeform: Shape 963">
              <a:extLst>
                <a:ext uri="{FF2B5EF4-FFF2-40B4-BE49-F238E27FC236}">
                  <a16:creationId xmlns:a16="http://schemas.microsoft.com/office/drawing/2014/main" id="{CBA0C979-3737-41B5-91F6-BE09EE24C7FF}"/>
                </a:ext>
              </a:extLst>
            </p:cNvPr>
            <p:cNvSpPr/>
            <p:nvPr/>
          </p:nvSpPr>
          <p:spPr>
            <a:xfrm>
              <a:off x="10315261"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65" name="Freeform: Shape 964">
              <a:extLst>
                <a:ext uri="{FF2B5EF4-FFF2-40B4-BE49-F238E27FC236}">
                  <a16:creationId xmlns:a16="http://schemas.microsoft.com/office/drawing/2014/main" id="{B0F140BE-64EB-45C5-BB43-5D5D35F1DDCE}"/>
                </a:ext>
              </a:extLst>
            </p:cNvPr>
            <p:cNvSpPr/>
            <p:nvPr/>
          </p:nvSpPr>
          <p:spPr>
            <a:xfrm>
              <a:off x="10379530"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66" name="Freeform: Shape 965">
              <a:extLst>
                <a:ext uri="{FF2B5EF4-FFF2-40B4-BE49-F238E27FC236}">
                  <a16:creationId xmlns:a16="http://schemas.microsoft.com/office/drawing/2014/main" id="{E5A12FAF-893A-4657-A62D-5FC7F1E5C2BD}"/>
                </a:ext>
              </a:extLst>
            </p:cNvPr>
            <p:cNvSpPr/>
            <p:nvPr/>
          </p:nvSpPr>
          <p:spPr>
            <a:xfrm>
              <a:off x="10443960"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67" name="Freeform: Shape 966">
              <a:extLst>
                <a:ext uri="{FF2B5EF4-FFF2-40B4-BE49-F238E27FC236}">
                  <a16:creationId xmlns:a16="http://schemas.microsoft.com/office/drawing/2014/main" id="{457F9740-45BD-42A4-92EE-35056280E74E}"/>
                </a:ext>
              </a:extLst>
            </p:cNvPr>
            <p:cNvSpPr/>
            <p:nvPr/>
          </p:nvSpPr>
          <p:spPr>
            <a:xfrm>
              <a:off x="10508229"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sp>
          <p:nvSpPr>
            <p:cNvPr id="968" name="Freeform: Shape 967">
              <a:extLst>
                <a:ext uri="{FF2B5EF4-FFF2-40B4-BE49-F238E27FC236}">
                  <a16:creationId xmlns:a16="http://schemas.microsoft.com/office/drawing/2014/main" id="{DA4DC9B6-89AA-47DA-B766-A5A78B2DB682}"/>
                </a:ext>
              </a:extLst>
            </p:cNvPr>
            <p:cNvSpPr/>
            <p:nvPr/>
          </p:nvSpPr>
          <p:spPr>
            <a:xfrm>
              <a:off x="10572498" y="4705639"/>
              <a:ext cx="16067" cy="21273"/>
            </a:xfrm>
            <a:custGeom>
              <a:avLst/>
              <a:gdLst>
                <a:gd name="connsiteX0" fmla="*/ 0 w 16067"/>
                <a:gd name="connsiteY0" fmla="*/ 0 h 21273"/>
                <a:gd name="connsiteX1" fmla="*/ 0 w 16067"/>
                <a:gd name="connsiteY1" fmla="*/ 21274 h 21273"/>
              </a:gdLst>
              <a:ahLst/>
              <a:cxnLst>
                <a:cxn ang="0">
                  <a:pos x="connsiteX0" y="connsiteY0"/>
                </a:cxn>
                <a:cxn ang="0">
                  <a:pos x="connsiteX1" y="connsiteY1"/>
                </a:cxn>
              </a:cxnLst>
              <a:rect l="l" t="t" r="r" b="b"/>
              <a:pathLst>
                <a:path w="16067" h="21273">
                  <a:moveTo>
                    <a:pt x="0" y="0"/>
                  </a:moveTo>
                  <a:lnTo>
                    <a:pt x="0" y="21274"/>
                  </a:lnTo>
                </a:path>
              </a:pathLst>
            </a:custGeom>
            <a:ln w="3614" cap="flat">
              <a:solidFill>
                <a:srgbClr val="000000"/>
              </a:solidFill>
              <a:prstDash val="solid"/>
              <a:miter/>
            </a:ln>
          </p:spPr>
          <p:txBody>
            <a:bodyPr rtlCol="0" anchor="ctr"/>
            <a:lstStyle/>
            <a:p>
              <a:endParaRPr lang="en-US" sz="1800" dirty="0"/>
            </a:p>
          </p:txBody>
        </p:sp>
      </p:grpSp>
      <p:grpSp>
        <p:nvGrpSpPr>
          <p:cNvPr id="921" name="Graphic 255">
            <a:extLst>
              <a:ext uri="{FF2B5EF4-FFF2-40B4-BE49-F238E27FC236}">
                <a16:creationId xmlns:a16="http://schemas.microsoft.com/office/drawing/2014/main" id="{D3763B97-CACB-4956-A890-AFB1BCFBD5D3}"/>
              </a:ext>
            </a:extLst>
          </p:cNvPr>
          <p:cNvGrpSpPr/>
          <p:nvPr/>
        </p:nvGrpSpPr>
        <p:grpSpPr>
          <a:xfrm>
            <a:off x="9254094" y="4389469"/>
            <a:ext cx="1251197" cy="12087"/>
            <a:chOff x="10318474" y="4575739"/>
            <a:chExt cx="1668263" cy="16116"/>
          </a:xfrm>
        </p:grpSpPr>
        <p:sp>
          <p:nvSpPr>
            <p:cNvPr id="939" name="Freeform: Shape 938">
              <a:extLst>
                <a:ext uri="{FF2B5EF4-FFF2-40B4-BE49-F238E27FC236}">
                  <a16:creationId xmlns:a16="http://schemas.microsoft.com/office/drawing/2014/main" id="{859AFE30-A2A7-4CB7-AEED-52935A651B58}"/>
                </a:ext>
              </a:extLst>
            </p:cNvPr>
            <p:cNvSpPr/>
            <p:nvPr/>
          </p:nvSpPr>
          <p:spPr>
            <a:xfrm>
              <a:off x="11984328" y="4575739"/>
              <a:ext cx="2410" cy="16116"/>
            </a:xfrm>
            <a:custGeom>
              <a:avLst/>
              <a:gdLst>
                <a:gd name="connsiteX0" fmla="*/ 2410 w 2410"/>
                <a:gd name="connsiteY0" fmla="*/ 0 h 16116"/>
                <a:gd name="connsiteX1" fmla="*/ 0 w 2410"/>
                <a:gd name="connsiteY1" fmla="*/ 0 h 16116"/>
              </a:gdLst>
              <a:ahLst/>
              <a:cxnLst>
                <a:cxn ang="0">
                  <a:pos x="connsiteX0" y="connsiteY0"/>
                </a:cxn>
                <a:cxn ang="0">
                  <a:pos x="connsiteX1" y="connsiteY1"/>
                </a:cxn>
              </a:cxnLst>
              <a:rect l="l" t="t" r="r" b="b"/>
              <a:pathLst>
                <a:path w="2410" h="16116">
                  <a:moveTo>
                    <a:pt x="2410" y="0"/>
                  </a:moveTo>
                  <a:lnTo>
                    <a:pt x="0" y="0"/>
                  </a:lnTo>
                </a:path>
              </a:pathLst>
            </a:custGeom>
            <a:ln w="3614" cap="flat">
              <a:solidFill>
                <a:srgbClr val="000000"/>
              </a:solidFill>
              <a:prstDash val="solid"/>
              <a:miter/>
            </a:ln>
          </p:spPr>
          <p:txBody>
            <a:bodyPr rtlCol="0" anchor="ctr"/>
            <a:lstStyle/>
            <a:p>
              <a:endParaRPr lang="en-US" sz="1800" dirty="0"/>
            </a:p>
          </p:txBody>
        </p:sp>
        <p:sp>
          <p:nvSpPr>
            <p:cNvPr id="940" name="Freeform: Shape 939">
              <a:extLst>
                <a:ext uri="{FF2B5EF4-FFF2-40B4-BE49-F238E27FC236}">
                  <a16:creationId xmlns:a16="http://schemas.microsoft.com/office/drawing/2014/main" id="{61584E4B-E7BC-44FD-981D-5E24D250D706}"/>
                </a:ext>
              </a:extLst>
            </p:cNvPr>
            <p:cNvSpPr/>
            <p:nvPr/>
          </p:nvSpPr>
          <p:spPr>
            <a:xfrm>
              <a:off x="10323295" y="4575739"/>
              <a:ext cx="1656213" cy="16116"/>
            </a:xfrm>
            <a:custGeom>
              <a:avLst/>
              <a:gdLst>
                <a:gd name="connsiteX0" fmla="*/ 1656213 w 1656213"/>
                <a:gd name="connsiteY0" fmla="*/ 0 h 16116"/>
                <a:gd name="connsiteX1" fmla="*/ 0 w 1656213"/>
                <a:gd name="connsiteY1" fmla="*/ 0 h 16116"/>
              </a:gdLst>
              <a:ahLst/>
              <a:cxnLst>
                <a:cxn ang="0">
                  <a:pos x="connsiteX0" y="connsiteY0"/>
                </a:cxn>
                <a:cxn ang="0">
                  <a:pos x="connsiteX1" y="connsiteY1"/>
                </a:cxn>
              </a:cxnLst>
              <a:rect l="l" t="t" r="r" b="b"/>
              <a:pathLst>
                <a:path w="1656213" h="16116">
                  <a:moveTo>
                    <a:pt x="1656213" y="0"/>
                  </a:moveTo>
                  <a:lnTo>
                    <a:pt x="0" y="0"/>
                  </a:lnTo>
                </a:path>
              </a:pathLst>
            </a:custGeom>
            <a:ln w="3614" cap="flat">
              <a:solidFill>
                <a:srgbClr val="000000"/>
              </a:solidFill>
              <a:custDash>
                <a:ds d="22507" sp="22507"/>
              </a:custDash>
              <a:miter/>
            </a:ln>
          </p:spPr>
          <p:txBody>
            <a:bodyPr rtlCol="0" anchor="ctr"/>
            <a:lstStyle/>
            <a:p>
              <a:endParaRPr lang="en-US" sz="1800" dirty="0"/>
            </a:p>
          </p:txBody>
        </p:sp>
        <p:sp>
          <p:nvSpPr>
            <p:cNvPr id="941" name="Freeform: Shape 940">
              <a:extLst>
                <a:ext uri="{FF2B5EF4-FFF2-40B4-BE49-F238E27FC236}">
                  <a16:creationId xmlns:a16="http://schemas.microsoft.com/office/drawing/2014/main" id="{5E26FC08-897E-48FD-BA5D-D5C1BA6A5A12}"/>
                </a:ext>
              </a:extLst>
            </p:cNvPr>
            <p:cNvSpPr/>
            <p:nvPr/>
          </p:nvSpPr>
          <p:spPr>
            <a:xfrm>
              <a:off x="10318474" y="4575739"/>
              <a:ext cx="2410" cy="16116"/>
            </a:xfrm>
            <a:custGeom>
              <a:avLst/>
              <a:gdLst>
                <a:gd name="connsiteX0" fmla="*/ 2410 w 2410"/>
                <a:gd name="connsiteY0" fmla="*/ 0 h 16116"/>
                <a:gd name="connsiteX1" fmla="*/ 0 w 2410"/>
                <a:gd name="connsiteY1" fmla="*/ 0 h 16116"/>
              </a:gdLst>
              <a:ahLst/>
              <a:cxnLst>
                <a:cxn ang="0">
                  <a:pos x="connsiteX0" y="connsiteY0"/>
                </a:cxn>
                <a:cxn ang="0">
                  <a:pos x="connsiteX1" y="connsiteY1"/>
                </a:cxn>
              </a:cxnLst>
              <a:rect l="l" t="t" r="r" b="b"/>
              <a:pathLst>
                <a:path w="2410" h="16116">
                  <a:moveTo>
                    <a:pt x="2410" y="0"/>
                  </a:moveTo>
                  <a:lnTo>
                    <a:pt x="0" y="0"/>
                  </a:lnTo>
                </a:path>
              </a:pathLst>
            </a:custGeom>
            <a:ln w="3614" cap="flat">
              <a:solidFill>
                <a:srgbClr val="000000"/>
              </a:solidFill>
              <a:prstDash val="solid"/>
              <a:miter/>
            </a:ln>
          </p:spPr>
          <p:txBody>
            <a:bodyPr rtlCol="0" anchor="ctr"/>
            <a:lstStyle/>
            <a:p>
              <a:endParaRPr lang="en-US" sz="1800" dirty="0"/>
            </a:p>
          </p:txBody>
        </p:sp>
      </p:grpSp>
      <p:grpSp>
        <p:nvGrpSpPr>
          <p:cNvPr id="922" name="Graphic 255">
            <a:extLst>
              <a:ext uri="{FF2B5EF4-FFF2-40B4-BE49-F238E27FC236}">
                <a16:creationId xmlns:a16="http://schemas.microsoft.com/office/drawing/2014/main" id="{F77690BF-0AA1-46A6-BC94-27D23C7C1972}"/>
              </a:ext>
            </a:extLst>
          </p:cNvPr>
          <p:cNvGrpSpPr/>
          <p:nvPr/>
        </p:nvGrpSpPr>
        <p:grpSpPr>
          <a:xfrm>
            <a:off x="9254094" y="4634359"/>
            <a:ext cx="1251197" cy="12087"/>
            <a:chOff x="10318474" y="4902260"/>
            <a:chExt cx="1668263" cy="16116"/>
          </a:xfrm>
        </p:grpSpPr>
        <p:sp>
          <p:nvSpPr>
            <p:cNvPr id="936" name="Freeform: Shape 935">
              <a:extLst>
                <a:ext uri="{FF2B5EF4-FFF2-40B4-BE49-F238E27FC236}">
                  <a16:creationId xmlns:a16="http://schemas.microsoft.com/office/drawing/2014/main" id="{114EE92E-304C-44C5-8E03-BEE0861BEAFB}"/>
                </a:ext>
              </a:extLst>
            </p:cNvPr>
            <p:cNvSpPr/>
            <p:nvPr/>
          </p:nvSpPr>
          <p:spPr>
            <a:xfrm>
              <a:off x="11984328" y="4902260"/>
              <a:ext cx="2410" cy="16116"/>
            </a:xfrm>
            <a:custGeom>
              <a:avLst/>
              <a:gdLst>
                <a:gd name="connsiteX0" fmla="*/ 2410 w 2410"/>
                <a:gd name="connsiteY0" fmla="*/ 0 h 16116"/>
                <a:gd name="connsiteX1" fmla="*/ 0 w 2410"/>
                <a:gd name="connsiteY1" fmla="*/ 0 h 16116"/>
              </a:gdLst>
              <a:ahLst/>
              <a:cxnLst>
                <a:cxn ang="0">
                  <a:pos x="connsiteX0" y="connsiteY0"/>
                </a:cxn>
                <a:cxn ang="0">
                  <a:pos x="connsiteX1" y="connsiteY1"/>
                </a:cxn>
              </a:cxnLst>
              <a:rect l="l" t="t" r="r" b="b"/>
              <a:pathLst>
                <a:path w="2410" h="16116">
                  <a:moveTo>
                    <a:pt x="2410" y="0"/>
                  </a:moveTo>
                  <a:lnTo>
                    <a:pt x="0" y="0"/>
                  </a:lnTo>
                </a:path>
              </a:pathLst>
            </a:custGeom>
            <a:ln w="3614" cap="flat">
              <a:solidFill>
                <a:srgbClr val="000000"/>
              </a:solidFill>
              <a:prstDash val="solid"/>
              <a:miter/>
            </a:ln>
          </p:spPr>
          <p:txBody>
            <a:bodyPr rtlCol="0" anchor="ctr"/>
            <a:lstStyle/>
            <a:p>
              <a:endParaRPr lang="en-US" sz="1800" dirty="0"/>
            </a:p>
          </p:txBody>
        </p:sp>
        <p:sp>
          <p:nvSpPr>
            <p:cNvPr id="937" name="Freeform: Shape 936">
              <a:extLst>
                <a:ext uri="{FF2B5EF4-FFF2-40B4-BE49-F238E27FC236}">
                  <a16:creationId xmlns:a16="http://schemas.microsoft.com/office/drawing/2014/main" id="{B4ECC8E1-13EC-4BAA-9665-1905EF5B5DD4}"/>
                </a:ext>
              </a:extLst>
            </p:cNvPr>
            <p:cNvSpPr/>
            <p:nvPr/>
          </p:nvSpPr>
          <p:spPr>
            <a:xfrm>
              <a:off x="10323295" y="4902260"/>
              <a:ext cx="1656213" cy="16116"/>
            </a:xfrm>
            <a:custGeom>
              <a:avLst/>
              <a:gdLst>
                <a:gd name="connsiteX0" fmla="*/ 1656213 w 1656213"/>
                <a:gd name="connsiteY0" fmla="*/ 0 h 16116"/>
                <a:gd name="connsiteX1" fmla="*/ 0 w 1656213"/>
                <a:gd name="connsiteY1" fmla="*/ 0 h 16116"/>
              </a:gdLst>
              <a:ahLst/>
              <a:cxnLst>
                <a:cxn ang="0">
                  <a:pos x="connsiteX0" y="connsiteY0"/>
                </a:cxn>
                <a:cxn ang="0">
                  <a:pos x="connsiteX1" y="connsiteY1"/>
                </a:cxn>
              </a:cxnLst>
              <a:rect l="l" t="t" r="r" b="b"/>
              <a:pathLst>
                <a:path w="1656213" h="16116">
                  <a:moveTo>
                    <a:pt x="1656213" y="0"/>
                  </a:moveTo>
                  <a:lnTo>
                    <a:pt x="0" y="0"/>
                  </a:lnTo>
                </a:path>
              </a:pathLst>
            </a:custGeom>
            <a:ln w="3614" cap="flat">
              <a:solidFill>
                <a:srgbClr val="000000"/>
              </a:solidFill>
              <a:custDash>
                <a:ds d="22507" sp="22507"/>
              </a:custDash>
              <a:miter/>
            </a:ln>
          </p:spPr>
          <p:txBody>
            <a:bodyPr rtlCol="0" anchor="ctr"/>
            <a:lstStyle/>
            <a:p>
              <a:endParaRPr lang="en-US" sz="1800" dirty="0"/>
            </a:p>
          </p:txBody>
        </p:sp>
        <p:sp>
          <p:nvSpPr>
            <p:cNvPr id="938" name="Freeform: Shape 937">
              <a:extLst>
                <a:ext uri="{FF2B5EF4-FFF2-40B4-BE49-F238E27FC236}">
                  <a16:creationId xmlns:a16="http://schemas.microsoft.com/office/drawing/2014/main" id="{46F34A04-67A0-4082-8636-3276CD480003}"/>
                </a:ext>
              </a:extLst>
            </p:cNvPr>
            <p:cNvSpPr/>
            <p:nvPr/>
          </p:nvSpPr>
          <p:spPr>
            <a:xfrm>
              <a:off x="10318474" y="4902260"/>
              <a:ext cx="2410" cy="16116"/>
            </a:xfrm>
            <a:custGeom>
              <a:avLst/>
              <a:gdLst>
                <a:gd name="connsiteX0" fmla="*/ 2410 w 2410"/>
                <a:gd name="connsiteY0" fmla="*/ 0 h 16116"/>
                <a:gd name="connsiteX1" fmla="*/ 0 w 2410"/>
                <a:gd name="connsiteY1" fmla="*/ 0 h 16116"/>
              </a:gdLst>
              <a:ahLst/>
              <a:cxnLst>
                <a:cxn ang="0">
                  <a:pos x="connsiteX0" y="connsiteY0"/>
                </a:cxn>
                <a:cxn ang="0">
                  <a:pos x="connsiteX1" y="connsiteY1"/>
                </a:cxn>
              </a:cxnLst>
              <a:rect l="l" t="t" r="r" b="b"/>
              <a:pathLst>
                <a:path w="2410" h="16116">
                  <a:moveTo>
                    <a:pt x="2410" y="0"/>
                  </a:moveTo>
                  <a:lnTo>
                    <a:pt x="0" y="0"/>
                  </a:lnTo>
                </a:path>
              </a:pathLst>
            </a:custGeom>
            <a:ln w="3614" cap="flat">
              <a:solidFill>
                <a:srgbClr val="000000"/>
              </a:solidFill>
              <a:prstDash val="solid"/>
              <a:miter/>
            </a:ln>
          </p:spPr>
          <p:txBody>
            <a:bodyPr rtlCol="0" anchor="ctr"/>
            <a:lstStyle/>
            <a:p>
              <a:endParaRPr lang="en-US" sz="1800" dirty="0"/>
            </a:p>
          </p:txBody>
        </p:sp>
      </p:grpSp>
      <p:sp>
        <p:nvSpPr>
          <p:cNvPr id="923" name="Freeform: Shape 922">
            <a:extLst>
              <a:ext uri="{FF2B5EF4-FFF2-40B4-BE49-F238E27FC236}">
                <a16:creationId xmlns:a16="http://schemas.microsoft.com/office/drawing/2014/main" id="{AED04CED-B0FD-4CDD-AD61-5462AD040FDA}"/>
              </a:ext>
            </a:extLst>
          </p:cNvPr>
          <p:cNvSpPr/>
          <p:nvPr/>
        </p:nvSpPr>
        <p:spPr>
          <a:xfrm>
            <a:off x="9251592" y="4487382"/>
            <a:ext cx="1251197" cy="12087"/>
          </a:xfrm>
          <a:custGeom>
            <a:avLst/>
            <a:gdLst>
              <a:gd name="connsiteX0" fmla="*/ 1668264 w 1668263"/>
              <a:gd name="connsiteY0" fmla="*/ 0 h 16116"/>
              <a:gd name="connsiteX1" fmla="*/ 0 w 1668263"/>
              <a:gd name="connsiteY1" fmla="*/ 0 h 16116"/>
            </a:gdLst>
            <a:ahLst/>
            <a:cxnLst>
              <a:cxn ang="0">
                <a:pos x="connsiteX0" y="connsiteY0"/>
              </a:cxn>
              <a:cxn ang="0">
                <a:pos x="connsiteX1" y="connsiteY1"/>
              </a:cxn>
            </a:cxnLst>
            <a:rect l="l" t="t" r="r" b="b"/>
            <a:pathLst>
              <a:path w="1668263" h="16116">
                <a:moveTo>
                  <a:pt x="1668264" y="0"/>
                </a:moveTo>
                <a:lnTo>
                  <a:pt x="0" y="0"/>
                </a:lnTo>
              </a:path>
            </a:pathLst>
          </a:custGeom>
          <a:ln w="3614" cap="flat">
            <a:solidFill>
              <a:srgbClr val="000000"/>
            </a:solidFill>
            <a:prstDash val="solid"/>
            <a:miter/>
          </a:ln>
        </p:spPr>
        <p:txBody>
          <a:bodyPr rtlCol="0" anchor="ctr"/>
          <a:lstStyle/>
          <a:p>
            <a:endParaRPr lang="en-US" sz="1800" dirty="0"/>
          </a:p>
        </p:txBody>
      </p:sp>
      <p:grpSp>
        <p:nvGrpSpPr>
          <p:cNvPr id="924" name="Group 923">
            <a:extLst>
              <a:ext uri="{FF2B5EF4-FFF2-40B4-BE49-F238E27FC236}">
                <a16:creationId xmlns:a16="http://schemas.microsoft.com/office/drawing/2014/main" id="{AECDE7E6-336B-4384-A8D7-E43DD4B860B1}"/>
              </a:ext>
            </a:extLst>
          </p:cNvPr>
          <p:cNvGrpSpPr/>
          <p:nvPr/>
        </p:nvGrpSpPr>
        <p:grpSpPr>
          <a:xfrm>
            <a:off x="8986259" y="3940046"/>
            <a:ext cx="300083" cy="1134511"/>
            <a:chOff x="6161928" y="3980327"/>
            <a:chExt cx="400108" cy="1512681"/>
          </a:xfrm>
        </p:grpSpPr>
        <p:sp>
          <p:nvSpPr>
            <p:cNvPr id="925" name="TextBox 924">
              <a:extLst>
                <a:ext uri="{FF2B5EF4-FFF2-40B4-BE49-F238E27FC236}">
                  <a16:creationId xmlns:a16="http://schemas.microsoft.com/office/drawing/2014/main" id="{6E507E60-EB5B-4CA1-BB77-2BE480179FC6}"/>
                </a:ext>
              </a:extLst>
            </p:cNvPr>
            <p:cNvSpPr txBox="1"/>
            <p:nvPr/>
          </p:nvSpPr>
          <p:spPr>
            <a:xfrm>
              <a:off x="6161928" y="5277393"/>
              <a:ext cx="400108"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-100</a:t>
              </a:r>
            </a:p>
          </p:txBody>
        </p:sp>
        <p:sp>
          <p:nvSpPr>
            <p:cNvPr id="926" name="TextBox 925">
              <a:extLst>
                <a:ext uri="{FF2B5EF4-FFF2-40B4-BE49-F238E27FC236}">
                  <a16:creationId xmlns:a16="http://schemas.microsoft.com/office/drawing/2014/main" id="{712BD039-AB7D-4AAE-9F22-677EA7BA4C26}"/>
                </a:ext>
              </a:extLst>
            </p:cNvPr>
            <p:cNvSpPr txBox="1"/>
            <p:nvPr/>
          </p:nvSpPr>
          <p:spPr>
            <a:xfrm>
              <a:off x="6204675" y="5147984"/>
              <a:ext cx="357361"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-80</a:t>
              </a:r>
            </a:p>
          </p:txBody>
        </p:sp>
        <p:sp>
          <p:nvSpPr>
            <p:cNvPr id="927" name="TextBox 926">
              <a:extLst>
                <a:ext uri="{FF2B5EF4-FFF2-40B4-BE49-F238E27FC236}">
                  <a16:creationId xmlns:a16="http://schemas.microsoft.com/office/drawing/2014/main" id="{37D12320-A1DE-4BCC-BB15-B2ABF0CA6256}"/>
                </a:ext>
              </a:extLst>
            </p:cNvPr>
            <p:cNvSpPr txBox="1"/>
            <p:nvPr/>
          </p:nvSpPr>
          <p:spPr>
            <a:xfrm>
              <a:off x="6204675" y="5018585"/>
              <a:ext cx="357361"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-60</a:t>
              </a:r>
            </a:p>
          </p:txBody>
        </p:sp>
        <p:sp>
          <p:nvSpPr>
            <p:cNvPr id="928" name="TextBox 927">
              <a:extLst>
                <a:ext uri="{FF2B5EF4-FFF2-40B4-BE49-F238E27FC236}">
                  <a16:creationId xmlns:a16="http://schemas.microsoft.com/office/drawing/2014/main" id="{D496936D-11E1-41F6-B53F-71AF71811B4E}"/>
                </a:ext>
              </a:extLst>
            </p:cNvPr>
            <p:cNvSpPr txBox="1"/>
            <p:nvPr/>
          </p:nvSpPr>
          <p:spPr>
            <a:xfrm>
              <a:off x="6204675" y="4886160"/>
              <a:ext cx="357361"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-40</a:t>
              </a:r>
            </a:p>
          </p:txBody>
        </p:sp>
        <p:sp>
          <p:nvSpPr>
            <p:cNvPr id="929" name="TextBox 928">
              <a:extLst>
                <a:ext uri="{FF2B5EF4-FFF2-40B4-BE49-F238E27FC236}">
                  <a16:creationId xmlns:a16="http://schemas.microsoft.com/office/drawing/2014/main" id="{E614D95B-29EB-406B-83A7-C733A561E7A5}"/>
                </a:ext>
              </a:extLst>
            </p:cNvPr>
            <p:cNvSpPr txBox="1"/>
            <p:nvPr/>
          </p:nvSpPr>
          <p:spPr>
            <a:xfrm>
              <a:off x="6204675" y="4756759"/>
              <a:ext cx="357361"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-20</a:t>
              </a:r>
            </a:p>
          </p:txBody>
        </p:sp>
        <p:sp>
          <p:nvSpPr>
            <p:cNvPr id="930" name="TextBox 929">
              <a:extLst>
                <a:ext uri="{FF2B5EF4-FFF2-40B4-BE49-F238E27FC236}">
                  <a16:creationId xmlns:a16="http://schemas.microsoft.com/office/drawing/2014/main" id="{94475EF9-80F4-4D03-848A-C862F594654A}"/>
                </a:ext>
              </a:extLst>
            </p:cNvPr>
            <p:cNvSpPr txBox="1"/>
            <p:nvPr/>
          </p:nvSpPr>
          <p:spPr>
            <a:xfrm>
              <a:off x="6273070" y="4627351"/>
              <a:ext cx="288966"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0</a:t>
              </a:r>
            </a:p>
          </p:txBody>
        </p:sp>
        <p:sp>
          <p:nvSpPr>
            <p:cNvPr id="931" name="TextBox 930">
              <a:extLst>
                <a:ext uri="{FF2B5EF4-FFF2-40B4-BE49-F238E27FC236}">
                  <a16:creationId xmlns:a16="http://schemas.microsoft.com/office/drawing/2014/main" id="{ABB0BF82-7911-4D9A-9198-2FFE6B140FF0}"/>
                </a:ext>
              </a:extLst>
            </p:cNvPr>
            <p:cNvSpPr txBox="1"/>
            <p:nvPr/>
          </p:nvSpPr>
          <p:spPr>
            <a:xfrm>
              <a:off x="6204675" y="4497950"/>
              <a:ext cx="357361"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-20</a:t>
              </a:r>
            </a:p>
          </p:txBody>
        </p:sp>
        <p:sp>
          <p:nvSpPr>
            <p:cNvPr id="932" name="TextBox 931">
              <a:extLst>
                <a:ext uri="{FF2B5EF4-FFF2-40B4-BE49-F238E27FC236}">
                  <a16:creationId xmlns:a16="http://schemas.microsoft.com/office/drawing/2014/main" id="{F17199C2-BA98-415C-838C-069639950087}"/>
                </a:ext>
              </a:extLst>
            </p:cNvPr>
            <p:cNvSpPr txBox="1"/>
            <p:nvPr/>
          </p:nvSpPr>
          <p:spPr>
            <a:xfrm>
              <a:off x="6204675" y="4368535"/>
              <a:ext cx="357361"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-40</a:t>
              </a:r>
            </a:p>
          </p:txBody>
        </p:sp>
        <p:sp>
          <p:nvSpPr>
            <p:cNvPr id="933" name="TextBox 932">
              <a:extLst>
                <a:ext uri="{FF2B5EF4-FFF2-40B4-BE49-F238E27FC236}">
                  <a16:creationId xmlns:a16="http://schemas.microsoft.com/office/drawing/2014/main" id="{139E4255-85A2-4837-9CA2-181DAC35213C}"/>
                </a:ext>
              </a:extLst>
            </p:cNvPr>
            <p:cNvSpPr txBox="1"/>
            <p:nvPr/>
          </p:nvSpPr>
          <p:spPr>
            <a:xfrm>
              <a:off x="6204675" y="4239136"/>
              <a:ext cx="357361"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-60</a:t>
              </a:r>
            </a:p>
          </p:txBody>
        </p:sp>
        <p:sp>
          <p:nvSpPr>
            <p:cNvPr id="934" name="TextBox 933">
              <a:extLst>
                <a:ext uri="{FF2B5EF4-FFF2-40B4-BE49-F238E27FC236}">
                  <a16:creationId xmlns:a16="http://schemas.microsoft.com/office/drawing/2014/main" id="{6EB5ACA5-1CC3-403D-9C3E-8D40D5EF6D08}"/>
                </a:ext>
              </a:extLst>
            </p:cNvPr>
            <p:cNvSpPr txBox="1"/>
            <p:nvPr/>
          </p:nvSpPr>
          <p:spPr>
            <a:xfrm>
              <a:off x="6204675" y="4109726"/>
              <a:ext cx="357361"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-80</a:t>
              </a:r>
            </a:p>
          </p:txBody>
        </p:sp>
        <p:sp>
          <p:nvSpPr>
            <p:cNvPr id="935" name="TextBox 934">
              <a:extLst>
                <a:ext uri="{FF2B5EF4-FFF2-40B4-BE49-F238E27FC236}">
                  <a16:creationId xmlns:a16="http://schemas.microsoft.com/office/drawing/2014/main" id="{8D710DD9-C872-448D-B3C6-3AC9AA548B04}"/>
                </a:ext>
              </a:extLst>
            </p:cNvPr>
            <p:cNvSpPr txBox="1"/>
            <p:nvPr/>
          </p:nvSpPr>
          <p:spPr>
            <a:xfrm>
              <a:off x="6187577" y="3980327"/>
              <a:ext cx="374459" cy="215615"/>
            </a:xfrm>
            <a:prstGeom prst="rect">
              <a:avLst/>
            </a:prstGeom>
            <a:noFill/>
          </p:spPr>
          <p:txBody>
            <a:bodyPr wrap="none" rtlCol="0">
              <a:spAutoFit/>
            </a:bodyPr>
            <a:lstStyle/>
            <a:p>
              <a:pPr algn="r"/>
              <a:r>
                <a:rPr lang="en-US" sz="451" dirty="0">
                  <a:solidFill>
                    <a:srgbClr val="000000"/>
                  </a:solidFill>
                  <a:latin typeface="Arial"/>
                  <a:cs typeface="Arial"/>
                  <a:sym typeface="Arial"/>
                  <a:rtl val="0"/>
                </a:rPr>
                <a:t>100</a:t>
              </a:r>
            </a:p>
          </p:txBody>
        </p:sp>
      </p:grpSp>
      <p:grpSp>
        <p:nvGrpSpPr>
          <p:cNvPr id="1030" name="Group 1029">
            <a:extLst>
              <a:ext uri="{FF2B5EF4-FFF2-40B4-BE49-F238E27FC236}">
                <a16:creationId xmlns:a16="http://schemas.microsoft.com/office/drawing/2014/main" id="{FDD22038-E009-4E03-9041-D3D01E6381CA}"/>
              </a:ext>
            </a:extLst>
          </p:cNvPr>
          <p:cNvGrpSpPr/>
          <p:nvPr/>
        </p:nvGrpSpPr>
        <p:grpSpPr>
          <a:xfrm>
            <a:off x="6352268" y="4952303"/>
            <a:ext cx="1236029" cy="161711"/>
            <a:chOff x="6597505" y="6029491"/>
            <a:chExt cx="1648039" cy="215616"/>
          </a:xfrm>
        </p:grpSpPr>
        <p:sp>
          <p:nvSpPr>
            <p:cNvPr id="1031" name="TextBox 1030">
              <a:extLst>
                <a:ext uri="{FF2B5EF4-FFF2-40B4-BE49-F238E27FC236}">
                  <a16:creationId xmlns:a16="http://schemas.microsoft.com/office/drawing/2014/main" id="{FFEB0ED8-3696-4DE6-82AD-D9E3241D69A0}"/>
                </a:ext>
              </a:extLst>
            </p:cNvPr>
            <p:cNvSpPr txBox="1"/>
            <p:nvPr/>
          </p:nvSpPr>
          <p:spPr>
            <a:xfrm>
              <a:off x="6597505" y="6029491"/>
              <a:ext cx="49900" cy="215616"/>
            </a:xfrm>
            <a:prstGeom prst="rect">
              <a:avLst/>
            </a:prstGeom>
            <a:noFill/>
          </p:spPr>
          <p:txBody>
            <a:bodyPr wrap="square" rtlCol="0">
              <a:spAutoFit/>
            </a:bodyPr>
            <a:lstStyle/>
            <a:p>
              <a:pPr algn="l"/>
              <a:r>
                <a:rPr lang="en-US" sz="451" dirty="0">
                  <a:solidFill>
                    <a:srgbClr val="000000"/>
                  </a:solidFill>
                  <a:latin typeface="Arial"/>
                  <a:cs typeface="Arial"/>
                  <a:sym typeface="Arial"/>
                  <a:rtl val="0"/>
                </a:rPr>
                <a:t>2</a:t>
              </a:r>
            </a:p>
          </p:txBody>
        </p:sp>
        <p:sp>
          <p:nvSpPr>
            <p:cNvPr id="1032" name="TextBox 1031">
              <a:extLst>
                <a:ext uri="{FF2B5EF4-FFF2-40B4-BE49-F238E27FC236}">
                  <a16:creationId xmlns:a16="http://schemas.microsoft.com/office/drawing/2014/main" id="{419BB20E-3F9D-40B5-9DCC-FCDF569C3392}"/>
                </a:ext>
              </a:extLst>
            </p:cNvPr>
            <p:cNvSpPr txBox="1"/>
            <p:nvPr/>
          </p:nvSpPr>
          <p:spPr>
            <a:xfrm>
              <a:off x="6718230" y="6029491"/>
              <a:ext cx="49900" cy="215616"/>
            </a:xfrm>
            <a:prstGeom prst="rect">
              <a:avLst/>
            </a:prstGeom>
            <a:noFill/>
          </p:spPr>
          <p:txBody>
            <a:bodyPr wrap="square" rtlCol="0">
              <a:spAutoFit/>
            </a:bodyPr>
            <a:lstStyle/>
            <a:p>
              <a:pPr algn="l"/>
              <a:r>
                <a:rPr lang="en-US" sz="451" dirty="0">
                  <a:solidFill>
                    <a:srgbClr val="000000"/>
                  </a:solidFill>
                  <a:latin typeface="Arial"/>
                  <a:cs typeface="Arial"/>
                  <a:sym typeface="Arial"/>
                  <a:rtl val="0"/>
                </a:rPr>
                <a:t>4</a:t>
              </a:r>
            </a:p>
          </p:txBody>
        </p:sp>
        <p:sp>
          <p:nvSpPr>
            <p:cNvPr id="1033" name="TextBox 1032">
              <a:extLst>
                <a:ext uri="{FF2B5EF4-FFF2-40B4-BE49-F238E27FC236}">
                  <a16:creationId xmlns:a16="http://schemas.microsoft.com/office/drawing/2014/main" id="{B3D5CA7C-3133-4F96-B9D5-E80218CCC41E}"/>
                </a:ext>
              </a:extLst>
            </p:cNvPr>
            <p:cNvSpPr txBox="1"/>
            <p:nvPr/>
          </p:nvSpPr>
          <p:spPr>
            <a:xfrm>
              <a:off x="6853217" y="6029491"/>
              <a:ext cx="49900" cy="215616"/>
            </a:xfrm>
            <a:prstGeom prst="rect">
              <a:avLst/>
            </a:prstGeom>
            <a:noFill/>
          </p:spPr>
          <p:txBody>
            <a:bodyPr wrap="square" rtlCol="0">
              <a:spAutoFit/>
            </a:bodyPr>
            <a:lstStyle/>
            <a:p>
              <a:pPr algn="l"/>
              <a:r>
                <a:rPr lang="en-US" sz="451" dirty="0">
                  <a:solidFill>
                    <a:srgbClr val="000000"/>
                  </a:solidFill>
                  <a:latin typeface="Arial"/>
                  <a:cs typeface="Arial"/>
                  <a:sym typeface="Arial"/>
                  <a:rtl val="0"/>
                </a:rPr>
                <a:t>6</a:t>
              </a:r>
            </a:p>
          </p:txBody>
        </p:sp>
        <p:sp>
          <p:nvSpPr>
            <p:cNvPr id="1034" name="TextBox 1033">
              <a:extLst>
                <a:ext uri="{FF2B5EF4-FFF2-40B4-BE49-F238E27FC236}">
                  <a16:creationId xmlns:a16="http://schemas.microsoft.com/office/drawing/2014/main" id="{2FDAA6E4-1379-48FC-BC03-B35C608D8D5D}"/>
                </a:ext>
              </a:extLst>
            </p:cNvPr>
            <p:cNvSpPr txBox="1"/>
            <p:nvPr/>
          </p:nvSpPr>
          <p:spPr>
            <a:xfrm>
              <a:off x="6980909" y="6029491"/>
              <a:ext cx="49900" cy="215616"/>
            </a:xfrm>
            <a:prstGeom prst="rect">
              <a:avLst/>
            </a:prstGeom>
            <a:noFill/>
          </p:spPr>
          <p:txBody>
            <a:bodyPr wrap="square" rtlCol="0">
              <a:spAutoFit/>
            </a:bodyPr>
            <a:lstStyle/>
            <a:p>
              <a:pPr algn="l"/>
              <a:r>
                <a:rPr lang="en-US" sz="451" dirty="0">
                  <a:solidFill>
                    <a:srgbClr val="000000"/>
                  </a:solidFill>
                  <a:latin typeface="Arial"/>
                  <a:cs typeface="Arial"/>
                  <a:sym typeface="Arial"/>
                  <a:rtl val="0"/>
                </a:rPr>
                <a:t>8</a:t>
              </a:r>
            </a:p>
          </p:txBody>
        </p:sp>
        <p:sp>
          <p:nvSpPr>
            <p:cNvPr id="1035" name="TextBox 1034">
              <a:extLst>
                <a:ext uri="{FF2B5EF4-FFF2-40B4-BE49-F238E27FC236}">
                  <a16:creationId xmlns:a16="http://schemas.microsoft.com/office/drawing/2014/main" id="{14CFA9E1-504B-4B68-B06C-F5A4A2001FF9}"/>
                </a:ext>
              </a:extLst>
            </p:cNvPr>
            <p:cNvSpPr txBox="1"/>
            <p:nvPr/>
          </p:nvSpPr>
          <p:spPr>
            <a:xfrm>
              <a:off x="7102017"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10</a:t>
              </a:r>
            </a:p>
          </p:txBody>
        </p:sp>
        <p:sp>
          <p:nvSpPr>
            <p:cNvPr id="1036" name="TextBox 1035">
              <a:extLst>
                <a:ext uri="{FF2B5EF4-FFF2-40B4-BE49-F238E27FC236}">
                  <a16:creationId xmlns:a16="http://schemas.microsoft.com/office/drawing/2014/main" id="{57E2E851-3A68-4EED-984A-412A732900CD}"/>
                </a:ext>
              </a:extLst>
            </p:cNvPr>
            <p:cNvSpPr txBox="1"/>
            <p:nvPr/>
          </p:nvSpPr>
          <p:spPr>
            <a:xfrm>
              <a:off x="7234865"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12</a:t>
              </a:r>
            </a:p>
          </p:txBody>
        </p:sp>
        <p:sp>
          <p:nvSpPr>
            <p:cNvPr id="1037" name="TextBox 1036">
              <a:extLst>
                <a:ext uri="{FF2B5EF4-FFF2-40B4-BE49-F238E27FC236}">
                  <a16:creationId xmlns:a16="http://schemas.microsoft.com/office/drawing/2014/main" id="{770D0D69-1CEF-4E40-ADDD-FBE07508E947}"/>
                </a:ext>
              </a:extLst>
            </p:cNvPr>
            <p:cNvSpPr txBox="1"/>
            <p:nvPr/>
          </p:nvSpPr>
          <p:spPr>
            <a:xfrm>
              <a:off x="7373217"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14</a:t>
              </a:r>
            </a:p>
          </p:txBody>
        </p:sp>
        <p:sp>
          <p:nvSpPr>
            <p:cNvPr id="1038" name="TextBox 1037">
              <a:extLst>
                <a:ext uri="{FF2B5EF4-FFF2-40B4-BE49-F238E27FC236}">
                  <a16:creationId xmlns:a16="http://schemas.microsoft.com/office/drawing/2014/main" id="{FECC48FA-580C-4400-8624-2268D9EFF603}"/>
                </a:ext>
              </a:extLst>
            </p:cNvPr>
            <p:cNvSpPr txBox="1"/>
            <p:nvPr/>
          </p:nvSpPr>
          <p:spPr>
            <a:xfrm>
              <a:off x="7489132"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16</a:t>
              </a:r>
            </a:p>
          </p:txBody>
        </p:sp>
        <p:sp>
          <p:nvSpPr>
            <p:cNvPr id="1039" name="TextBox 1038">
              <a:extLst>
                <a:ext uri="{FF2B5EF4-FFF2-40B4-BE49-F238E27FC236}">
                  <a16:creationId xmlns:a16="http://schemas.microsoft.com/office/drawing/2014/main" id="{259C5CDF-E8ED-41DC-AF31-17343633BE27}"/>
                </a:ext>
              </a:extLst>
            </p:cNvPr>
            <p:cNvSpPr txBox="1"/>
            <p:nvPr/>
          </p:nvSpPr>
          <p:spPr>
            <a:xfrm>
              <a:off x="7614403"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18</a:t>
              </a:r>
            </a:p>
          </p:txBody>
        </p:sp>
        <p:sp>
          <p:nvSpPr>
            <p:cNvPr id="1040" name="TextBox 1039">
              <a:extLst>
                <a:ext uri="{FF2B5EF4-FFF2-40B4-BE49-F238E27FC236}">
                  <a16:creationId xmlns:a16="http://schemas.microsoft.com/office/drawing/2014/main" id="{625116BF-A027-462E-9D04-12FF282731CE}"/>
                </a:ext>
              </a:extLst>
            </p:cNvPr>
            <p:cNvSpPr txBox="1"/>
            <p:nvPr/>
          </p:nvSpPr>
          <p:spPr>
            <a:xfrm>
              <a:off x="7736764"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20</a:t>
              </a:r>
            </a:p>
          </p:txBody>
        </p:sp>
        <p:sp>
          <p:nvSpPr>
            <p:cNvPr id="1041" name="TextBox 1040">
              <a:extLst>
                <a:ext uri="{FF2B5EF4-FFF2-40B4-BE49-F238E27FC236}">
                  <a16:creationId xmlns:a16="http://schemas.microsoft.com/office/drawing/2014/main" id="{5080C132-33EF-4100-B77B-6D3E8A9E02EF}"/>
                </a:ext>
              </a:extLst>
            </p:cNvPr>
            <p:cNvSpPr txBox="1"/>
            <p:nvPr/>
          </p:nvSpPr>
          <p:spPr>
            <a:xfrm>
              <a:off x="7870493"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22</a:t>
              </a:r>
            </a:p>
          </p:txBody>
        </p:sp>
        <p:sp>
          <p:nvSpPr>
            <p:cNvPr id="1042" name="TextBox 1041">
              <a:extLst>
                <a:ext uri="{FF2B5EF4-FFF2-40B4-BE49-F238E27FC236}">
                  <a16:creationId xmlns:a16="http://schemas.microsoft.com/office/drawing/2014/main" id="{53C2A02F-2027-4013-9BBB-185DB070572F}"/>
                </a:ext>
              </a:extLst>
            </p:cNvPr>
            <p:cNvSpPr txBox="1"/>
            <p:nvPr/>
          </p:nvSpPr>
          <p:spPr>
            <a:xfrm>
              <a:off x="7999004"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24</a:t>
              </a:r>
            </a:p>
          </p:txBody>
        </p:sp>
        <p:sp>
          <p:nvSpPr>
            <p:cNvPr id="1043" name="TextBox 1042">
              <a:extLst>
                <a:ext uri="{FF2B5EF4-FFF2-40B4-BE49-F238E27FC236}">
                  <a16:creationId xmlns:a16="http://schemas.microsoft.com/office/drawing/2014/main" id="{C1B104D1-09C4-4460-AB9E-2000AEA76A6E}"/>
                </a:ext>
              </a:extLst>
            </p:cNvPr>
            <p:cNvSpPr txBox="1"/>
            <p:nvPr/>
          </p:nvSpPr>
          <p:spPr>
            <a:xfrm>
              <a:off x="8133475"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26</a:t>
              </a:r>
            </a:p>
          </p:txBody>
        </p:sp>
      </p:grpSp>
      <p:grpSp>
        <p:nvGrpSpPr>
          <p:cNvPr id="1044" name="Group 1043">
            <a:extLst>
              <a:ext uri="{FF2B5EF4-FFF2-40B4-BE49-F238E27FC236}">
                <a16:creationId xmlns:a16="http://schemas.microsoft.com/office/drawing/2014/main" id="{E84BC84C-96D4-4A4A-96E3-D9B0AF553703}"/>
              </a:ext>
            </a:extLst>
          </p:cNvPr>
          <p:cNvGrpSpPr/>
          <p:nvPr/>
        </p:nvGrpSpPr>
        <p:grpSpPr>
          <a:xfrm>
            <a:off x="7809524" y="4952303"/>
            <a:ext cx="1236029" cy="161711"/>
            <a:chOff x="6597505" y="6029491"/>
            <a:chExt cx="1648039" cy="215616"/>
          </a:xfrm>
        </p:grpSpPr>
        <p:sp>
          <p:nvSpPr>
            <p:cNvPr id="1045" name="TextBox 1044">
              <a:extLst>
                <a:ext uri="{FF2B5EF4-FFF2-40B4-BE49-F238E27FC236}">
                  <a16:creationId xmlns:a16="http://schemas.microsoft.com/office/drawing/2014/main" id="{C1239676-3E9D-4DF1-931A-F7E3FF064050}"/>
                </a:ext>
              </a:extLst>
            </p:cNvPr>
            <p:cNvSpPr txBox="1"/>
            <p:nvPr/>
          </p:nvSpPr>
          <p:spPr>
            <a:xfrm>
              <a:off x="6597505" y="6029491"/>
              <a:ext cx="49900" cy="215616"/>
            </a:xfrm>
            <a:prstGeom prst="rect">
              <a:avLst/>
            </a:prstGeom>
            <a:noFill/>
          </p:spPr>
          <p:txBody>
            <a:bodyPr wrap="square" rtlCol="0">
              <a:spAutoFit/>
            </a:bodyPr>
            <a:lstStyle/>
            <a:p>
              <a:pPr algn="l"/>
              <a:r>
                <a:rPr lang="en-US" sz="451" dirty="0">
                  <a:solidFill>
                    <a:srgbClr val="000000"/>
                  </a:solidFill>
                  <a:latin typeface="Arial"/>
                  <a:cs typeface="Arial"/>
                  <a:sym typeface="Arial"/>
                  <a:rtl val="0"/>
                </a:rPr>
                <a:t>2</a:t>
              </a:r>
            </a:p>
          </p:txBody>
        </p:sp>
        <p:sp>
          <p:nvSpPr>
            <p:cNvPr id="1046" name="TextBox 1045">
              <a:extLst>
                <a:ext uri="{FF2B5EF4-FFF2-40B4-BE49-F238E27FC236}">
                  <a16:creationId xmlns:a16="http://schemas.microsoft.com/office/drawing/2014/main" id="{7EEE9121-62DB-4143-AAF4-49C264B1A441}"/>
                </a:ext>
              </a:extLst>
            </p:cNvPr>
            <p:cNvSpPr txBox="1"/>
            <p:nvPr/>
          </p:nvSpPr>
          <p:spPr>
            <a:xfrm>
              <a:off x="6718230" y="6029491"/>
              <a:ext cx="49900" cy="215616"/>
            </a:xfrm>
            <a:prstGeom prst="rect">
              <a:avLst/>
            </a:prstGeom>
            <a:noFill/>
          </p:spPr>
          <p:txBody>
            <a:bodyPr wrap="square" rtlCol="0">
              <a:spAutoFit/>
            </a:bodyPr>
            <a:lstStyle/>
            <a:p>
              <a:pPr algn="l"/>
              <a:r>
                <a:rPr lang="en-US" sz="451" dirty="0">
                  <a:solidFill>
                    <a:srgbClr val="000000"/>
                  </a:solidFill>
                  <a:latin typeface="Arial"/>
                  <a:cs typeface="Arial"/>
                  <a:sym typeface="Arial"/>
                  <a:rtl val="0"/>
                </a:rPr>
                <a:t>4</a:t>
              </a:r>
            </a:p>
          </p:txBody>
        </p:sp>
        <p:sp>
          <p:nvSpPr>
            <p:cNvPr id="1047" name="TextBox 1046">
              <a:extLst>
                <a:ext uri="{FF2B5EF4-FFF2-40B4-BE49-F238E27FC236}">
                  <a16:creationId xmlns:a16="http://schemas.microsoft.com/office/drawing/2014/main" id="{035699BD-03E6-42F1-8B16-5928D1951F3F}"/>
                </a:ext>
              </a:extLst>
            </p:cNvPr>
            <p:cNvSpPr txBox="1"/>
            <p:nvPr/>
          </p:nvSpPr>
          <p:spPr>
            <a:xfrm>
              <a:off x="6853217" y="6029491"/>
              <a:ext cx="49900" cy="215616"/>
            </a:xfrm>
            <a:prstGeom prst="rect">
              <a:avLst/>
            </a:prstGeom>
            <a:noFill/>
          </p:spPr>
          <p:txBody>
            <a:bodyPr wrap="square" rtlCol="0">
              <a:spAutoFit/>
            </a:bodyPr>
            <a:lstStyle/>
            <a:p>
              <a:pPr algn="l"/>
              <a:r>
                <a:rPr lang="en-US" sz="451" dirty="0">
                  <a:solidFill>
                    <a:srgbClr val="000000"/>
                  </a:solidFill>
                  <a:latin typeface="Arial"/>
                  <a:cs typeface="Arial"/>
                  <a:sym typeface="Arial"/>
                  <a:rtl val="0"/>
                </a:rPr>
                <a:t>6</a:t>
              </a:r>
            </a:p>
          </p:txBody>
        </p:sp>
        <p:sp>
          <p:nvSpPr>
            <p:cNvPr id="1048" name="TextBox 1047">
              <a:extLst>
                <a:ext uri="{FF2B5EF4-FFF2-40B4-BE49-F238E27FC236}">
                  <a16:creationId xmlns:a16="http://schemas.microsoft.com/office/drawing/2014/main" id="{2AFA75BD-D676-42F5-BC60-FA9C34D183C6}"/>
                </a:ext>
              </a:extLst>
            </p:cNvPr>
            <p:cNvSpPr txBox="1"/>
            <p:nvPr/>
          </p:nvSpPr>
          <p:spPr>
            <a:xfrm>
              <a:off x="6980909" y="6029491"/>
              <a:ext cx="49900" cy="215616"/>
            </a:xfrm>
            <a:prstGeom prst="rect">
              <a:avLst/>
            </a:prstGeom>
            <a:noFill/>
          </p:spPr>
          <p:txBody>
            <a:bodyPr wrap="square" rtlCol="0">
              <a:spAutoFit/>
            </a:bodyPr>
            <a:lstStyle/>
            <a:p>
              <a:pPr algn="l"/>
              <a:r>
                <a:rPr lang="en-US" sz="451" dirty="0">
                  <a:solidFill>
                    <a:srgbClr val="000000"/>
                  </a:solidFill>
                  <a:latin typeface="Arial"/>
                  <a:cs typeface="Arial"/>
                  <a:sym typeface="Arial"/>
                  <a:rtl val="0"/>
                </a:rPr>
                <a:t>8</a:t>
              </a:r>
            </a:p>
          </p:txBody>
        </p:sp>
        <p:sp>
          <p:nvSpPr>
            <p:cNvPr id="1049" name="TextBox 1048">
              <a:extLst>
                <a:ext uri="{FF2B5EF4-FFF2-40B4-BE49-F238E27FC236}">
                  <a16:creationId xmlns:a16="http://schemas.microsoft.com/office/drawing/2014/main" id="{D9ED690D-32BF-46EC-BBE3-BA56F7064288}"/>
                </a:ext>
              </a:extLst>
            </p:cNvPr>
            <p:cNvSpPr txBox="1"/>
            <p:nvPr/>
          </p:nvSpPr>
          <p:spPr>
            <a:xfrm>
              <a:off x="7102017"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10</a:t>
              </a:r>
            </a:p>
          </p:txBody>
        </p:sp>
        <p:sp>
          <p:nvSpPr>
            <p:cNvPr id="1050" name="TextBox 1049">
              <a:extLst>
                <a:ext uri="{FF2B5EF4-FFF2-40B4-BE49-F238E27FC236}">
                  <a16:creationId xmlns:a16="http://schemas.microsoft.com/office/drawing/2014/main" id="{7BE1928D-128B-4775-84C6-3169F20A0E01}"/>
                </a:ext>
              </a:extLst>
            </p:cNvPr>
            <p:cNvSpPr txBox="1"/>
            <p:nvPr/>
          </p:nvSpPr>
          <p:spPr>
            <a:xfrm>
              <a:off x="7234865"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12</a:t>
              </a:r>
            </a:p>
          </p:txBody>
        </p:sp>
        <p:sp>
          <p:nvSpPr>
            <p:cNvPr id="1051" name="TextBox 1050">
              <a:extLst>
                <a:ext uri="{FF2B5EF4-FFF2-40B4-BE49-F238E27FC236}">
                  <a16:creationId xmlns:a16="http://schemas.microsoft.com/office/drawing/2014/main" id="{6C884439-DBA3-4F38-AD0B-780C871BABE7}"/>
                </a:ext>
              </a:extLst>
            </p:cNvPr>
            <p:cNvSpPr txBox="1"/>
            <p:nvPr/>
          </p:nvSpPr>
          <p:spPr>
            <a:xfrm>
              <a:off x="7373217"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14</a:t>
              </a:r>
            </a:p>
          </p:txBody>
        </p:sp>
        <p:sp>
          <p:nvSpPr>
            <p:cNvPr id="1052" name="TextBox 1051">
              <a:extLst>
                <a:ext uri="{FF2B5EF4-FFF2-40B4-BE49-F238E27FC236}">
                  <a16:creationId xmlns:a16="http://schemas.microsoft.com/office/drawing/2014/main" id="{7FA38A05-3695-4CA7-8A18-7AD21F4E744C}"/>
                </a:ext>
              </a:extLst>
            </p:cNvPr>
            <p:cNvSpPr txBox="1"/>
            <p:nvPr/>
          </p:nvSpPr>
          <p:spPr>
            <a:xfrm>
              <a:off x="7489132"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16</a:t>
              </a:r>
            </a:p>
          </p:txBody>
        </p:sp>
        <p:sp>
          <p:nvSpPr>
            <p:cNvPr id="1053" name="TextBox 1052">
              <a:extLst>
                <a:ext uri="{FF2B5EF4-FFF2-40B4-BE49-F238E27FC236}">
                  <a16:creationId xmlns:a16="http://schemas.microsoft.com/office/drawing/2014/main" id="{25A948F7-CA15-4457-9724-B9FF4586B7A0}"/>
                </a:ext>
              </a:extLst>
            </p:cNvPr>
            <p:cNvSpPr txBox="1"/>
            <p:nvPr/>
          </p:nvSpPr>
          <p:spPr>
            <a:xfrm>
              <a:off x="7614403"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18</a:t>
              </a:r>
            </a:p>
          </p:txBody>
        </p:sp>
        <p:sp>
          <p:nvSpPr>
            <p:cNvPr id="1054" name="TextBox 1053">
              <a:extLst>
                <a:ext uri="{FF2B5EF4-FFF2-40B4-BE49-F238E27FC236}">
                  <a16:creationId xmlns:a16="http://schemas.microsoft.com/office/drawing/2014/main" id="{A506D229-0924-430B-BA78-F9A5F0A7385A}"/>
                </a:ext>
              </a:extLst>
            </p:cNvPr>
            <p:cNvSpPr txBox="1"/>
            <p:nvPr/>
          </p:nvSpPr>
          <p:spPr>
            <a:xfrm>
              <a:off x="7736764"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20</a:t>
              </a:r>
            </a:p>
          </p:txBody>
        </p:sp>
        <p:sp>
          <p:nvSpPr>
            <p:cNvPr id="1055" name="TextBox 1054">
              <a:extLst>
                <a:ext uri="{FF2B5EF4-FFF2-40B4-BE49-F238E27FC236}">
                  <a16:creationId xmlns:a16="http://schemas.microsoft.com/office/drawing/2014/main" id="{6D6A1F1A-5BAF-4134-A205-921725CA13FE}"/>
                </a:ext>
              </a:extLst>
            </p:cNvPr>
            <p:cNvSpPr txBox="1"/>
            <p:nvPr/>
          </p:nvSpPr>
          <p:spPr>
            <a:xfrm>
              <a:off x="7870493"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22</a:t>
              </a:r>
            </a:p>
          </p:txBody>
        </p:sp>
        <p:sp>
          <p:nvSpPr>
            <p:cNvPr id="1056" name="TextBox 1055">
              <a:extLst>
                <a:ext uri="{FF2B5EF4-FFF2-40B4-BE49-F238E27FC236}">
                  <a16:creationId xmlns:a16="http://schemas.microsoft.com/office/drawing/2014/main" id="{B992402D-DFFE-4023-8BD0-BE3633F190F0}"/>
                </a:ext>
              </a:extLst>
            </p:cNvPr>
            <p:cNvSpPr txBox="1"/>
            <p:nvPr/>
          </p:nvSpPr>
          <p:spPr>
            <a:xfrm>
              <a:off x="7999004"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24</a:t>
              </a:r>
            </a:p>
          </p:txBody>
        </p:sp>
        <p:sp>
          <p:nvSpPr>
            <p:cNvPr id="1057" name="TextBox 1056">
              <a:extLst>
                <a:ext uri="{FF2B5EF4-FFF2-40B4-BE49-F238E27FC236}">
                  <a16:creationId xmlns:a16="http://schemas.microsoft.com/office/drawing/2014/main" id="{12B3BB67-32C3-46E5-B201-ECD849ABA1D2}"/>
                </a:ext>
              </a:extLst>
            </p:cNvPr>
            <p:cNvSpPr txBox="1"/>
            <p:nvPr/>
          </p:nvSpPr>
          <p:spPr>
            <a:xfrm>
              <a:off x="8133475"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26</a:t>
              </a:r>
            </a:p>
          </p:txBody>
        </p:sp>
      </p:grpSp>
      <p:grpSp>
        <p:nvGrpSpPr>
          <p:cNvPr id="1058" name="Group 1057">
            <a:extLst>
              <a:ext uri="{FF2B5EF4-FFF2-40B4-BE49-F238E27FC236}">
                <a16:creationId xmlns:a16="http://schemas.microsoft.com/office/drawing/2014/main" id="{6D87C9C3-576E-4AFA-8718-9B3BC0F9E328}"/>
              </a:ext>
            </a:extLst>
          </p:cNvPr>
          <p:cNvGrpSpPr/>
          <p:nvPr/>
        </p:nvGrpSpPr>
        <p:grpSpPr>
          <a:xfrm>
            <a:off x="9315608" y="4952303"/>
            <a:ext cx="1236029" cy="161711"/>
            <a:chOff x="6597505" y="6029491"/>
            <a:chExt cx="1648039" cy="215616"/>
          </a:xfrm>
        </p:grpSpPr>
        <p:sp>
          <p:nvSpPr>
            <p:cNvPr id="1059" name="TextBox 1058">
              <a:extLst>
                <a:ext uri="{FF2B5EF4-FFF2-40B4-BE49-F238E27FC236}">
                  <a16:creationId xmlns:a16="http://schemas.microsoft.com/office/drawing/2014/main" id="{C0B47CE4-E8F2-422C-9B6B-556E92A0395E}"/>
                </a:ext>
              </a:extLst>
            </p:cNvPr>
            <p:cNvSpPr txBox="1"/>
            <p:nvPr/>
          </p:nvSpPr>
          <p:spPr>
            <a:xfrm>
              <a:off x="6597505" y="6029491"/>
              <a:ext cx="49900" cy="215616"/>
            </a:xfrm>
            <a:prstGeom prst="rect">
              <a:avLst/>
            </a:prstGeom>
            <a:noFill/>
          </p:spPr>
          <p:txBody>
            <a:bodyPr wrap="square" rtlCol="0">
              <a:spAutoFit/>
            </a:bodyPr>
            <a:lstStyle/>
            <a:p>
              <a:pPr algn="l"/>
              <a:r>
                <a:rPr lang="en-US" sz="451" dirty="0">
                  <a:solidFill>
                    <a:srgbClr val="000000"/>
                  </a:solidFill>
                  <a:latin typeface="Arial"/>
                  <a:cs typeface="Arial"/>
                  <a:sym typeface="Arial"/>
                  <a:rtl val="0"/>
                </a:rPr>
                <a:t>2</a:t>
              </a:r>
            </a:p>
          </p:txBody>
        </p:sp>
        <p:sp>
          <p:nvSpPr>
            <p:cNvPr id="1060" name="TextBox 1059">
              <a:extLst>
                <a:ext uri="{FF2B5EF4-FFF2-40B4-BE49-F238E27FC236}">
                  <a16:creationId xmlns:a16="http://schemas.microsoft.com/office/drawing/2014/main" id="{18A865A7-4E3C-4E0C-8C4F-A38D73551DC4}"/>
                </a:ext>
              </a:extLst>
            </p:cNvPr>
            <p:cNvSpPr txBox="1"/>
            <p:nvPr/>
          </p:nvSpPr>
          <p:spPr>
            <a:xfrm>
              <a:off x="6718230" y="6029491"/>
              <a:ext cx="49900" cy="215616"/>
            </a:xfrm>
            <a:prstGeom prst="rect">
              <a:avLst/>
            </a:prstGeom>
            <a:noFill/>
          </p:spPr>
          <p:txBody>
            <a:bodyPr wrap="square" rtlCol="0">
              <a:spAutoFit/>
            </a:bodyPr>
            <a:lstStyle/>
            <a:p>
              <a:pPr algn="l"/>
              <a:r>
                <a:rPr lang="en-US" sz="451" dirty="0">
                  <a:solidFill>
                    <a:srgbClr val="000000"/>
                  </a:solidFill>
                  <a:latin typeface="Arial"/>
                  <a:cs typeface="Arial"/>
                  <a:sym typeface="Arial"/>
                  <a:rtl val="0"/>
                </a:rPr>
                <a:t>4</a:t>
              </a:r>
            </a:p>
          </p:txBody>
        </p:sp>
        <p:sp>
          <p:nvSpPr>
            <p:cNvPr id="1061" name="TextBox 1060">
              <a:extLst>
                <a:ext uri="{FF2B5EF4-FFF2-40B4-BE49-F238E27FC236}">
                  <a16:creationId xmlns:a16="http://schemas.microsoft.com/office/drawing/2014/main" id="{5A4C7EF2-077A-499B-9D14-31C0552D0E84}"/>
                </a:ext>
              </a:extLst>
            </p:cNvPr>
            <p:cNvSpPr txBox="1"/>
            <p:nvPr/>
          </p:nvSpPr>
          <p:spPr>
            <a:xfrm>
              <a:off x="6853217" y="6029491"/>
              <a:ext cx="49900" cy="215616"/>
            </a:xfrm>
            <a:prstGeom prst="rect">
              <a:avLst/>
            </a:prstGeom>
            <a:noFill/>
          </p:spPr>
          <p:txBody>
            <a:bodyPr wrap="square" rtlCol="0">
              <a:spAutoFit/>
            </a:bodyPr>
            <a:lstStyle/>
            <a:p>
              <a:pPr algn="l"/>
              <a:r>
                <a:rPr lang="en-US" sz="451" dirty="0">
                  <a:solidFill>
                    <a:srgbClr val="000000"/>
                  </a:solidFill>
                  <a:latin typeface="Arial"/>
                  <a:cs typeface="Arial"/>
                  <a:sym typeface="Arial"/>
                  <a:rtl val="0"/>
                </a:rPr>
                <a:t>6</a:t>
              </a:r>
            </a:p>
          </p:txBody>
        </p:sp>
        <p:sp>
          <p:nvSpPr>
            <p:cNvPr id="1062" name="TextBox 1061">
              <a:extLst>
                <a:ext uri="{FF2B5EF4-FFF2-40B4-BE49-F238E27FC236}">
                  <a16:creationId xmlns:a16="http://schemas.microsoft.com/office/drawing/2014/main" id="{50B1ADF2-D115-46D1-A134-3904AA9028B1}"/>
                </a:ext>
              </a:extLst>
            </p:cNvPr>
            <p:cNvSpPr txBox="1"/>
            <p:nvPr/>
          </p:nvSpPr>
          <p:spPr>
            <a:xfrm>
              <a:off x="6980909" y="6029491"/>
              <a:ext cx="49900" cy="215616"/>
            </a:xfrm>
            <a:prstGeom prst="rect">
              <a:avLst/>
            </a:prstGeom>
            <a:noFill/>
          </p:spPr>
          <p:txBody>
            <a:bodyPr wrap="square" rtlCol="0">
              <a:spAutoFit/>
            </a:bodyPr>
            <a:lstStyle/>
            <a:p>
              <a:pPr algn="l"/>
              <a:r>
                <a:rPr lang="en-US" sz="451" dirty="0">
                  <a:solidFill>
                    <a:srgbClr val="000000"/>
                  </a:solidFill>
                  <a:latin typeface="Arial"/>
                  <a:cs typeface="Arial"/>
                  <a:sym typeface="Arial"/>
                  <a:rtl val="0"/>
                </a:rPr>
                <a:t>8</a:t>
              </a:r>
            </a:p>
          </p:txBody>
        </p:sp>
        <p:sp>
          <p:nvSpPr>
            <p:cNvPr id="1063" name="TextBox 1062">
              <a:extLst>
                <a:ext uri="{FF2B5EF4-FFF2-40B4-BE49-F238E27FC236}">
                  <a16:creationId xmlns:a16="http://schemas.microsoft.com/office/drawing/2014/main" id="{AB94137D-170C-4058-94AE-6C2FC1B5096E}"/>
                </a:ext>
              </a:extLst>
            </p:cNvPr>
            <p:cNvSpPr txBox="1"/>
            <p:nvPr/>
          </p:nvSpPr>
          <p:spPr>
            <a:xfrm>
              <a:off x="7102017"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10</a:t>
              </a:r>
            </a:p>
          </p:txBody>
        </p:sp>
        <p:sp>
          <p:nvSpPr>
            <p:cNvPr id="1064" name="TextBox 1063">
              <a:extLst>
                <a:ext uri="{FF2B5EF4-FFF2-40B4-BE49-F238E27FC236}">
                  <a16:creationId xmlns:a16="http://schemas.microsoft.com/office/drawing/2014/main" id="{810D6508-9DC1-4EFE-B6AF-6D78901A3EAB}"/>
                </a:ext>
              </a:extLst>
            </p:cNvPr>
            <p:cNvSpPr txBox="1"/>
            <p:nvPr/>
          </p:nvSpPr>
          <p:spPr>
            <a:xfrm>
              <a:off x="7234865"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12</a:t>
              </a:r>
            </a:p>
          </p:txBody>
        </p:sp>
        <p:sp>
          <p:nvSpPr>
            <p:cNvPr id="1065" name="TextBox 1064">
              <a:extLst>
                <a:ext uri="{FF2B5EF4-FFF2-40B4-BE49-F238E27FC236}">
                  <a16:creationId xmlns:a16="http://schemas.microsoft.com/office/drawing/2014/main" id="{51E3B2C2-A472-498B-AB27-1F5475ACF3E8}"/>
                </a:ext>
              </a:extLst>
            </p:cNvPr>
            <p:cNvSpPr txBox="1"/>
            <p:nvPr/>
          </p:nvSpPr>
          <p:spPr>
            <a:xfrm>
              <a:off x="7373217"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14</a:t>
              </a:r>
            </a:p>
          </p:txBody>
        </p:sp>
        <p:sp>
          <p:nvSpPr>
            <p:cNvPr id="1066" name="TextBox 1065">
              <a:extLst>
                <a:ext uri="{FF2B5EF4-FFF2-40B4-BE49-F238E27FC236}">
                  <a16:creationId xmlns:a16="http://schemas.microsoft.com/office/drawing/2014/main" id="{8AE65FC2-91D5-41DA-91FA-F82488720CC7}"/>
                </a:ext>
              </a:extLst>
            </p:cNvPr>
            <p:cNvSpPr txBox="1"/>
            <p:nvPr/>
          </p:nvSpPr>
          <p:spPr>
            <a:xfrm>
              <a:off x="7489132"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16</a:t>
              </a:r>
            </a:p>
          </p:txBody>
        </p:sp>
        <p:sp>
          <p:nvSpPr>
            <p:cNvPr id="1067" name="TextBox 1066">
              <a:extLst>
                <a:ext uri="{FF2B5EF4-FFF2-40B4-BE49-F238E27FC236}">
                  <a16:creationId xmlns:a16="http://schemas.microsoft.com/office/drawing/2014/main" id="{A091E548-41C2-4E9C-BC24-22DCBE2AF8F4}"/>
                </a:ext>
              </a:extLst>
            </p:cNvPr>
            <p:cNvSpPr txBox="1"/>
            <p:nvPr/>
          </p:nvSpPr>
          <p:spPr>
            <a:xfrm>
              <a:off x="7614403"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18</a:t>
              </a:r>
            </a:p>
          </p:txBody>
        </p:sp>
        <p:sp>
          <p:nvSpPr>
            <p:cNvPr id="1068" name="TextBox 1067">
              <a:extLst>
                <a:ext uri="{FF2B5EF4-FFF2-40B4-BE49-F238E27FC236}">
                  <a16:creationId xmlns:a16="http://schemas.microsoft.com/office/drawing/2014/main" id="{26A8EDF3-4136-4043-B014-A6CABCFB2901}"/>
                </a:ext>
              </a:extLst>
            </p:cNvPr>
            <p:cNvSpPr txBox="1"/>
            <p:nvPr/>
          </p:nvSpPr>
          <p:spPr>
            <a:xfrm>
              <a:off x="7736764"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20</a:t>
              </a:r>
            </a:p>
          </p:txBody>
        </p:sp>
        <p:sp>
          <p:nvSpPr>
            <p:cNvPr id="1069" name="TextBox 1068">
              <a:extLst>
                <a:ext uri="{FF2B5EF4-FFF2-40B4-BE49-F238E27FC236}">
                  <a16:creationId xmlns:a16="http://schemas.microsoft.com/office/drawing/2014/main" id="{031D775F-7238-49A1-8392-B9280F80FF06}"/>
                </a:ext>
              </a:extLst>
            </p:cNvPr>
            <p:cNvSpPr txBox="1"/>
            <p:nvPr/>
          </p:nvSpPr>
          <p:spPr>
            <a:xfrm>
              <a:off x="7870493"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22</a:t>
              </a:r>
            </a:p>
          </p:txBody>
        </p:sp>
        <p:sp>
          <p:nvSpPr>
            <p:cNvPr id="1070" name="TextBox 1069">
              <a:extLst>
                <a:ext uri="{FF2B5EF4-FFF2-40B4-BE49-F238E27FC236}">
                  <a16:creationId xmlns:a16="http://schemas.microsoft.com/office/drawing/2014/main" id="{85CA17C3-1F09-42B7-9FE1-46D1F265B8D6}"/>
                </a:ext>
              </a:extLst>
            </p:cNvPr>
            <p:cNvSpPr txBox="1"/>
            <p:nvPr/>
          </p:nvSpPr>
          <p:spPr>
            <a:xfrm>
              <a:off x="7999004"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24</a:t>
              </a:r>
            </a:p>
          </p:txBody>
        </p:sp>
        <p:sp>
          <p:nvSpPr>
            <p:cNvPr id="1071" name="TextBox 1070">
              <a:extLst>
                <a:ext uri="{FF2B5EF4-FFF2-40B4-BE49-F238E27FC236}">
                  <a16:creationId xmlns:a16="http://schemas.microsoft.com/office/drawing/2014/main" id="{3661F761-8BE8-457B-8120-3AD6E49672A3}"/>
                </a:ext>
              </a:extLst>
            </p:cNvPr>
            <p:cNvSpPr txBox="1"/>
            <p:nvPr/>
          </p:nvSpPr>
          <p:spPr>
            <a:xfrm>
              <a:off x="8133475" y="6075658"/>
              <a:ext cx="112069" cy="92505"/>
            </a:xfrm>
            <a:prstGeom prst="rect">
              <a:avLst/>
            </a:prstGeom>
            <a:noFill/>
          </p:spPr>
          <p:txBody>
            <a:bodyPr vert="horz" wrap="square" lIns="0" tIns="0" rIns="0" bIns="0" rtlCol="0">
              <a:spAutoFit/>
            </a:bodyPr>
            <a:lstStyle/>
            <a:p>
              <a:r>
                <a:rPr lang="en-US" sz="451" dirty="0">
                  <a:latin typeface="Arial" panose="020B0604020202020204" pitchFamily="34" charset="0"/>
                  <a:cs typeface="Arial" panose="020B0604020202020204" pitchFamily="34" charset="0"/>
                </a:rPr>
                <a:t>26</a:t>
              </a:r>
            </a:p>
          </p:txBody>
        </p:sp>
      </p:grpSp>
      <p:sp>
        <p:nvSpPr>
          <p:cNvPr id="1072" name="TextBox 1071">
            <a:extLst>
              <a:ext uri="{FF2B5EF4-FFF2-40B4-BE49-F238E27FC236}">
                <a16:creationId xmlns:a16="http://schemas.microsoft.com/office/drawing/2014/main" id="{43067BB0-75D5-4E79-B1B3-C9BAB0F27BCC}"/>
              </a:ext>
            </a:extLst>
          </p:cNvPr>
          <p:cNvSpPr txBox="1"/>
          <p:nvPr/>
        </p:nvSpPr>
        <p:spPr>
          <a:xfrm>
            <a:off x="6788764" y="3938030"/>
            <a:ext cx="399147" cy="126958"/>
          </a:xfrm>
          <a:prstGeom prst="rect">
            <a:avLst/>
          </a:prstGeom>
          <a:noFill/>
        </p:spPr>
        <p:txBody>
          <a:bodyPr wrap="none" lIns="0" tIns="0" rIns="0" bIns="0" rtlCol="0">
            <a:spAutoFit/>
          </a:bodyPr>
          <a:lstStyle/>
          <a:p>
            <a:pPr>
              <a:spcAft>
                <a:spcPts val="225"/>
              </a:spcAft>
              <a:buClr>
                <a:schemeClr val="tx2"/>
              </a:buClr>
            </a:pPr>
            <a:r>
              <a:rPr lang="en-US" sz="825" b="1" dirty="0">
                <a:solidFill>
                  <a:srgbClr val="000000"/>
                </a:solidFill>
                <a:latin typeface="Arial" panose="020B0604020202020204" pitchFamily="34" charset="0"/>
                <a:cs typeface="Arial" panose="020B0604020202020204" pitchFamily="34" charset="0"/>
                <a:sym typeface="Arial"/>
                <a:rtl val="0"/>
              </a:rPr>
              <a:t>4 mg/kg</a:t>
            </a:r>
          </a:p>
        </p:txBody>
      </p:sp>
      <p:sp>
        <p:nvSpPr>
          <p:cNvPr id="1073" name="TextBox 1072">
            <a:extLst>
              <a:ext uri="{FF2B5EF4-FFF2-40B4-BE49-F238E27FC236}">
                <a16:creationId xmlns:a16="http://schemas.microsoft.com/office/drawing/2014/main" id="{6F729216-3C8B-448B-A585-F62B3B9976A1}"/>
              </a:ext>
            </a:extLst>
          </p:cNvPr>
          <p:cNvSpPr txBox="1"/>
          <p:nvPr/>
        </p:nvSpPr>
        <p:spPr>
          <a:xfrm>
            <a:off x="8245481" y="3946594"/>
            <a:ext cx="399147" cy="126958"/>
          </a:xfrm>
          <a:prstGeom prst="rect">
            <a:avLst/>
          </a:prstGeom>
          <a:noFill/>
        </p:spPr>
        <p:txBody>
          <a:bodyPr wrap="none" lIns="0" tIns="0" rIns="0" bIns="0" rtlCol="0">
            <a:spAutoFit/>
          </a:bodyPr>
          <a:lstStyle/>
          <a:p>
            <a:pPr>
              <a:spcAft>
                <a:spcPts val="225"/>
              </a:spcAft>
              <a:buClr>
                <a:schemeClr val="tx2"/>
              </a:buClr>
            </a:pPr>
            <a:r>
              <a:rPr lang="en-US" sz="825" b="1" dirty="0">
                <a:solidFill>
                  <a:srgbClr val="000000"/>
                </a:solidFill>
                <a:latin typeface="Arial" panose="020B0604020202020204" pitchFamily="34" charset="0"/>
                <a:cs typeface="Arial" panose="020B0604020202020204" pitchFamily="34" charset="0"/>
                <a:sym typeface="Arial"/>
                <a:rtl val="0"/>
              </a:rPr>
              <a:t>6 mg/kg</a:t>
            </a:r>
          </a:p>
        </p:txBody>
      </p:sp>
      <p:sp>
        <p:nvSpPr>
          <p:cNvPr id="1074" name="TextBox 1073">
            <a:extLst>
              <a:ext uri="{FF2B5EF4-FFF2-40B4-BE49-F238E27FC236}">
                <a16:creationId xmlns:a16="http://schemas.microsoft.com/office/drawing/2014/main" id="{44AB4CD5-0BB0-444C-B13C-58BAC496FC97}"/>
              </a:ext>
            </a:extLst>
          </p:cNvPr>
          <p:cNvSpPr txBox="1"/>
          <p:nvPr/>
        </p:nvSpPr>
        <p:spPr>
          <a:xfrm>
            <a:off x="9708929" y="3949206"/>
            <a:ext cx="399147" cy="126958"/>
          </a:xfrm>
          <a:prstGeom prst="rect">
            <a:avLst/>
          </a:prstGeom>
          <a:noFill/>
        </p:spPr>
        <p:txBody>
          <a:bodyPr wrap="none" lIns="0" tIns="0" rIns="0" bIns="0" rtlCol="0">
            <a:spAutoFit/>
          </a:bodyPr>
          <a:lstStyle/>
          <a:p>
            <a:pPr>
              <a:spcAft>
                <a:spcPts val="225"/>
              </a:spcAft>
              <a:buClr>
                <a:schemeClr val="tx2"/>
              </a:buClr>
            </a:pPr>
            <a:r>
              <a:rPr lang="en-US" sz="825" b="1" dirty="0">
                <a:solidFill>
                  <a:srgbClr val="000000"/>
                </a:solidFill>
                <a:latin typeface="Arial" panose="020B0604020202020204" pitchFamily="34" charset="0"/>
                <a:cs typeface="Arial" panose="020B0604020202020204" pitchFamily="34" charset="0"/>
                <a:sym typeface="Arial"/>
                <a:rtl val="0"/>
              </a:rPr>
              <a:t>8 mg/kg</a:t>
            </a:r>
          </a:p>
        </p:txBody>
      </p:sp>
      <p:sp>
        <p:nvSpPr>
          <p:cNvPr id="1075" name="object 53">
            <a:extLst>
              <a:ext uri="{FF2B5EF4-FFF2-40B4-BE49-F238E27FC236}">
                <a16:creationId xmlns:a16="http://schemas.microsoft.com/office/drawing/2014/main" id="{4D3C488F-160E-4195-9A27-DBD5505AB07E}"/>
              </a:ext>
            </a:extLst>
          </p:cNvPr>
          <p:cNvSpPr txBox="1"/>
          <p:nvPr/>
        </p:nvSpPr>
        <p:spPr>
          <a:xfrm>
            <a:off x="6126669" y="3726604"/>
            <a:ext cx="4348371" cy="230963"/>
          </a:xfrm>
          <a:prstGeom prst="rect">
            <a:avLst/>
          </a:prstGeom>
        </p:spPr>
        <p:txBody>
          <a:bodyPr vert="horz" wrap="square" lIns="0" tIns="34291" rIns="0" bIns="34291" rtlCol="0">
            <a:spAutoFit/>
          </a:bodyPr>
          <a:lstStyle>
            <a:defPPr>
              <a:defRPr lang="en-US"/>
            </a:defPPr>
            <a:lvl1pPr marL="18485">
              <a:spcBef>
                <a:spcPts val="138"/>
              </a:spcBef>
              <a:defRPr sz="1400" b="1">
                <a:solidFill>
                  <a:srgbClr val="005BAA"/>
                </a:solidFill>
                <a:latin typeface="Arial"/>
                <a:cs typeface="Arial"/>
              </a:defRPr>
            </a:lvl1pPr>
          </a:lstStyle>
          <a:p>
            <a:pPr marL="13864" defTabSz="1049120" fontAlgn="auto">
              <a:spcBef>
                <a:spcPts val="103"/>
              </a:spcBef>
              <a:spcAft>
                <a:spcPts val="0"/>
              </a:spcAft>
              <a:defRPr/>
            </a:pPr>
            <a:r>
              <a:rPr lang="en-US" sz="1051" kern="0" dirty="0">
                <a:solidFill>
                  <a:srgbClr val="0B2678"/>
                </a:solidFill>
              </a:rPr>
              <a:t>Change in Sum of Diameters of Target Lesion (per BICR) Over Time</a:t>
            </a:r>
          </a:p>
        </p:txBody>
      </p:sp>
      <p:sp>
        <p:nvSpPr>
          <p:cNvPr id="801" name="TextBox 800">
            <a:extLst>
              <a:ext uri="{FF2B5EF4-FFF2-40B4-BE49-F238E27FC236}">
                <a16:creationId xmlns:a16="http://schemas.microsoft.com/office/drawing/2014/main" id="{11CDCAF0-8DDD-467B-8C9C-807B5B16E669}"/>
              </a:ext>
            </a:extLst>
          </p:cNvPr>
          <p:cNvSpPr txBox="1"/>
          <p:nvPr/>
        </p:nvSpPr>
        <p:spPr>
          <a:xfrm>
            <a:off x="6528049" y="6381329"/>
            <a:ext cx="4093895" cy="461665"/>
          </a:xfrm>
          <a:prstGeom prst="rect">
            <a:avLst/>
          </a:prstGeom>
          <a:noFill/>
        </p:spPr>
        <p:txBody>
          <a:bodyPr wrap="square" rtlCol="0">
            <a:spAutoFit/>
          </a:bodyPr>
          <a:lstStyle/>
          <a:p>
            <a:r>
              <a:rPr lang="en-US" sz="2400" dirty="0"/>
              <a:t>Garon EB et al. WCLC 2021</a:t>
            </a:r>
          </a:p>
        </p:txBody>
      </p:sp>
    </p:spTree>
    <p:extLst>
      <p:ext uri="{BB962C8B-B14F-4D97-AF65-F5344CB8AC3E}">
        <p14:creationId xmlns:p14="http://schemas.microsoft.com/office/powerpoint/2010/main" val="604142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Box 85">
            <a:extLst>
              <a:ext uri="{FF2B5EF4-FFF2-40B4-BE49-F238E27FC236}">
                <a16:creationId xmlns:a16="http://schemas.microsoft.com/office/drawing/2014/main" id="{97016165-6DB2-4305-A5F0-0C9D867EA03D}"/>
              </a:ext>
            </a:extLst>
          </p:cNvPr>
          <p:cNvSpPr txBox="1"/>
          <p:nvPr/>
        </p:nvSpPr>
        <p:spPr>
          <a:xfrm>
            <a:off x="1525125" y="4957886"/>
            <a:ext cx="8554833" cy="461665"/>
          </a:xfrm>
          <a:prstGeom prst="rect">
            <a:avLst/>
          </a:prstGeom>
          <a:noFill/>
        </p:spPr>
        <p:txBody>
          <a:bodyPr wrap="square">
            <a:spAutoFit/>
          </a:bodyPr>
          <a:lstStyle/>
          <a:p>
            <a:pPr marL="41590" algn="just"/>
            <a:r>
              <a:rPr lang="en-US" sz="600" dirty="0">
                <a:solidFill>
                  <a:schemeClr val="bg2">
                    <a:lumMod val="50000"/>
                  </a:schemeClr>
                </a:solidFill>
                <a:latin typeface="Arial" panose="020B0604020202020204" pitchFamily="34" charset="0"/>
                <a:cs typeface="Arial" panose="020B0604020202020204" pitchFamily="34" charset="0"/>
              </a:rPr>
              <a:t>Data cutoff: April 6, 2021.</a:t>
            </a:r>
            <a:endParaRPr lang="en-US" sz="600" baseline="30000" dirty="0">
              <a:solidFill>
                <a:schemeClr val="bg2">
                  <a:lumMod val="50000"/>
                </a:schemeClr>
              </a:solidFill>
              <a:latin typeface="Arial" panose="020B0604020202020204" pitchFamily="34" charset="0"/>
              <a:cs typeface="Arial" panose="020B0604020202020204" pitchFamily="34" charset="0"/>
            </a:endParaRPr>
          </a:p>
          <a:p>
            <a:pPr marL="41590" algn="just"/>
            <a:r>
              <a:rPr lang="en-US" sz="600" dirty="0">
                <a:solidFill>
                  <a:schemeClr val="bg2">
                    <a:lumMod val="50000"/>
                  </a:schemeClr>
                </a:solidFill>
                <a:latin typeface="Arial" panose="020B0604020202020204" pitchFamily="34" charset="0"/>
                <a:cs typeface="Arial" panose="020B0604020202020204" pitchFamily="34" charset="0"/>
              </a:rPr>
              <a:t>ILD, interstitial lung disease; TEAE, treatment-emergent adverse event.</a:t>
            </a:r>
          </a:p>
          <a:p>
            <a:pPr marL="41590" algn="just"/>
            <a:r>
              <a:rPr lang="en-US" sz="600" baseline="30000" dirty="0">
                <a:solidFill>
                  <a:schemeClr val="bg2">
                    <a:lumMod val="50000"/>
                  </a:schemeClr>
                </a:solidFill>
                <a:latin typeface="Arial" panose="020B0604020202020204" pitchFamily="34" charset="0"/>
                <a:cs typeface="Arial" panose="020B0604020202020204" pitchFamily="34" charset="0"/>
              </a:rPr>
              <a:t>a </a:t>
            </a:r>
            <a:r>
              <a:rPr lang="en-US" sz="600" dirty="0">
                <a:solidFill>
                  <a:schemeClr val="bg2">
                    <a:lumMod val="50000"/>
                  </a:schemeClr>
                </a:solidFill>
                <a:latin typeface="Arial" panose="020B0604020202020204" pitchFamily="34" charset="0"/>
                <a:cs typeface="Arial" panose="020B0604020202020204" pitchFamily="34" charset="0"/>
              </a:rPr>
              <a:t>Cases of ILD adjudicated as drug related comprised 5 patients in the 4-mg/kg cohort (1 grade 1, 3 grade 2, 1 grade 3), 3 patients in the 6-mg/kg cohort (2 grade 2, 1 grade 4), and 11 patients in the 8-mg/kg cohort (2 grade 1, 5 grade 2, 1 grade 3, 3 grade 5). </a:t>
            </a:r>
            <a:r>
              <a:rPr lang="en-US" sz="600" baseline="30000" dirty="0">
                <a:solidFill>
                  <a:schemeClr val="bg2">
                    <a:lumMod val="50000"/>
                  </a:schemeClr>
                </a:solidFill>
                <a:latin typeface="Arial" panose="020B0604020202020204" pitchFamily="34" charset="0"/>
                <a:cs typeface="Arial" panose="020B0604020202020204" pitchFamily="34" charset="0"/>
              </a:rPr>
              <a:t>b </a:t>
            </a:r>
            <a:r>
              <a:rPr lang="en-US" sz="600" dirty="0">
                <a:solidFill>
                  <a:schemeClr val="bg2">
                    <a:lumMod val="50000"/>
                  </a:schemeClr>
                </a:solidFill>
                <a:latin typeface="Arial" panose="020B0604020202020204" pitchFamily="34" charset="0"/>
                <a:cs typeface="Arial" panose="020B0604020202020204" pitchFamily="34" charset="0"/>
              </a:rPr>
              <a:t>Of 180 patients (4 mg/kg [n=50]; 6 mg/kg [n=50]; 8 mg/kg [n=80]).</a:t>
            </a:r>
          </a:p>
        </p:txBody>
      </p:sp>
      <p:sp>
        <p:nvSpPr>
          <p:cNvPr id="87" name="Rectangle 86">
            <a:extLst>
              <a:ext uri="{FF2B5EF4-FFF2-40B4-BE49-F238E27FC236}">
                <a16:creationId xmlns:a16="http://schemas.microsoft.com/office/drawing/2014/main" id="{222E4A19-A0F9-418F-9A73-DBE62E6FDF0D}"/>
              </a:ext>
            </a:extLst>
          </p:cNvPr>
          <p:cNvSpPr/>
          <p:nvPr/>
        </p:nvSpPr>
        <p:spPr>
          <a:xfrm>
            <a:off x="6343719" y="1719005"/>
            <a:ext cx="4060804" cy="3077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p>
        </p:txBody>
      </p:sp>
      <p:graphicFrame>
        <p:nvGraphicFramePr>
          <p:cNvPr id="100" name="Chart 99">
            <a:extLst>
              <a:ext uri="{FF2B5EF4-FFF2-40B4-BE49-F238E27FC236}">
                <a16:creationId xmlns:a16="http://schemas.microsoft.com/office/drawing/2014/main" id="{A4C67466-112D-48C2-808C-B67E0FFE6964}"/>
              </a:ext>
            </a:extLst>
          </p:cNvPr>
          <p:cNvGraphicFramePr>
            <a:graphicFrameLocks/>
          </p:cNvGraphicFramePr>
          <p:nvPr/>
        </p:nvGraphicFramePr>
        <p:xfrm>
          <a:off x="7236505" y="1617802"/>
          <a:ext cx="3262287" cy="3608657"/>
        </p:xfrm>
        <a:graphic>
          <a:graphicData uri="http://schemas.openxmlformats.org/drawingml/2006/chart">
            <c:chart xmlns:c="http://schemas.openxmlformats.org/drawingml/2006/chart" xmlns:r="http://schemas.openxmlformats.org/officeDocument/2006/relationships" r:id="rId3"/>
          </a:graphicData>
        </a:graphic>
      </p:graphicFrame>
      <p:sp>
        <p:nvSpPr>
          <p:cNvPr id="82" name="Title 6">
            <a:extLst>
              <a:ext uri="{FF2B5EF4-FFF2-40B4-BE49-F238E27FC236}">
                <a16:creationId xmlns:a16="http://schemas.microsoft.com/office/drawing/2014/main" id="{0F1D099B-8947-40D8-B2B6-94600519B878}"/>
              </a:ext>
            </a:extLst>
          </p:cNvPr>
          <p:cNvSpPr txBox="1">
            <a:spLocks/>
          </p:cNvSpPr>
          <p:nvPr/>
        </p:nvSpPr>
        <p:spPr>
          <a:xfrm>
            <a:off x="1619251" y="581472"/>
            <a:ext cx="8105469" cy="573881"/>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a:lstStyle>
          <a:p>
            <a:r>
              <a:rPr lang="en-US" sz="2400" i="1" dirty="0"/>
              <a:t> </a:t>
            </a:r>
          </a:p>
          <a:p>
            <a:r>
              <a:rPr lang="en-US" sz="2400" dirty="0"/>
              <a:t>Safety</a:t>
            </a:r>
          </a:p>
        </p:txBody>
      </p:sp>
      <p:pic>
        <p:nvPicPr>
          <p:cNvPr id="5" name="Picture 4">
            <a:extLst>
              <a:ext uri="{FF2B5EF4-FFF2-40B4-BE49-F238E27FC236}">
                <a16:creationId xmlns:a16="http://schemas.microsoft.com/office/drawing/2014/main" id="{F06AE0CE-F407-499E-87EF-ABC7FF81E197}"/>
              </a:ext>
            </a:extLst>
          </p:cNvPr>
          <p:cNvPicPr>
            <a:picLocks noChangeAspect="1"/>
          </p:cNvPicPr>
          <p:nvPr/>
        </p:nvPicPr>
        <p:blipFill>
          <a:blip r:embed="rId4"/>
          <a:stretch>
            <a:fillRect/>
          </a:stretch>
        </p:blipFill>
        <p:spPr>
          <a:xfrm>
            <a:off x="1524000" y="5400676"/>
            <a:ext cx="9144000" cy="600075"/>
          </a:xfrm>
          <a:prstGeom prst="rect">
            <a:avLst/>
          </a:prstGeom>
        </p:spPr>
      </p:pic>
      <p:sp>
        <p:nvSpPr>
          <p:cNvPr id="85" name="object 53">
            <a:extLst>
              <a:ext uri="{FF2B5EF4-FFF2-40B4-BE49-F238E27FC236}">
                <a16:creationId xmlns:a16="http://schemas.microsoft.com/office/drawing/2014/main" id="{0B6A5838-D40A-4941-9130-A77FD5B4F801}"/>
              </a:ext>
            </a:extLst>
          </p:cNvPr>
          <p:cNvSpPr txBox="1"/>
          <p:nvPr/>
        </p:nvSpPr>
        <p:spPr>
          <a:xfrm>
            <a:off x="6900747" y="1417283"/>
            <a:ext cx="3755613" cy="161711"/>
          </a:xfrm>
          <a:prstGeom prst="rect">
            <a:avLst/>
          </a:prstGeom>
        </p:spPr>
        <p:txBody>
          <a:bodyPr vert="horz" wrap="square" lIns="0" tIns="0" rIns="0" bIns="0" rtlCol="0">
            <a:spAutoFit/>
          </a:bodyPr>
          <a:lstStyle>
            <a:defPPr>
              <a:defRPr lang="en-US"/>
            </a:defPPr>
            <a:lvl1pPr marL="18485">
              <a:spcBef>
                <a:spcPts val="138"/>
              </a:spcBef>
              <a:defRPr sz="1400" b="1">
                <a:solidFill>
                  <a:srgbClr val="005BAA"/>
                </a:solidFill>
                <a:latin typeface="Arial"/>
                <a:cs typeface="Arial"/>
              </a:defRPr>
            </a:lvl1pPr>
          </a:lstStyle>
          <a:p>
            <a:pPr algn="ctr"/>
            <a:r>
              <a:rPr lang="en-US" sz="1051" dirty="0">
                <a:solidFill>
                  <a:srgbClr val="0B2678"/>
                </a:solidFill>
              </a:rPr>
              <a:t>TEAEs in ≥15% of Patients</a:t>
            </a:r>
            <a:r>
              <a:rPr lang="en-US" sz="1051" baseline="30000" dirty="0">
                <a:solidFill>
                  <a:srgbClr val="0B2678"/>
                </a:solidFill>
              </a:rPr>
              <a:t>b</a:t>
            </a:r>
          </a:p>
        </p:txBody>
      </p:sp>
      <p:sp>
        <p:nvSpPr>
          <p:cNvPr id="89" name="TextBox 88">
            <a:extLst>
              <a:ext uri="{FF2B5EF4-FFF2-40B4-BE49-F238E27FC236}">
                <a16:creationId xmlns:a16="http://schemas.microsoft.com/office/drawing/2014/main" id="{473AA539-6535-4349-8706-66906C05B25A}"/>
              </a:ext>
            </a:extLst>
          </p:cNvPr>
          <p:cNvSpPr txBox="1"/>
          <p:nvPr/>
        </p:nvSpPr>
        <p:spPr>
          <a:xfrm>
            <a:off x="8460157" y="4948977"/>
            <a:ext cx="800219" cy="230832"/>
          </a:xfrm>
          <a:prstGeom prst="rect">
            <a:avLst/>
          </a:prstGeom>
          <a:noFill/>
        </p:spPr>
        <p:txBody>
          <a:bodyPr wrap="none" rtlCol="0">
            <a:spAutoFit/>
          </a:bodyPr>
          <a:lstStyle/>
          <a:p>
            <a:pPr algn="ctr"/>
            <a:r>
              <a:rPr lang="en-US" sz="900" b="1" dirty="0">
                <a:latin typeface="Arial" panose="020B0604020202020204" pitchFamily="34" charset="0"/>
                <a:cs typeface="Arial" panose="020B0604020202020204" pitchFamily="34" charset="0"/>
              </a:rPr>
              <a:t>Patients, %</a:t>
            </a:r>
          </a:p>
        </p:txBody>
      </p:sp>
      <p:sp>
        <p:nvSpPr>
          <p:cNvPr id="92" name="TextBox 91">
            <a:extLst>
              <a:ext uri="{FF2B5EF4-FFF2-40B4-BE49-F238E27FC236}">
                <a16:creationId xmlns:a16="http://schemas.microsoft.com/office/drawing/2014/main" id="{A5539C71-22EC-4CD9-B365-052AD39226A8}"/>
              </a:ext>
            </a:extLst>
          </p:cNvPr>
          <p:cNvSpPr txBox="1"/>
          <p:nvPr/>
        </p:nvSpPr>
        <p:spPr>
          <a:xfrm>
            <a:off x="7214922" y="4829686"/>
            <a:ext cx="243978" cy="219291"/>
          </a:xfrm>
          <a:prstGeom prst="rect">
            <a:avLst/>
          </a:prstGeom>
          <a:noFill/>
        </p:spPr>
        <p:txBody>
          <a:bodyPr wrap="none" rtlCol="0">
            <a:spAutoFit/>
          </a:bodyPr>
          <a:lstStyle/>
          <a:p>
            <a:pPr algn="ctr"/>
            <a:r>
              <a:rPr lang="en-US" sz="825" dirty="0">
                <a:latin typeface="Arial" panose="020B0604020202020204" pitchFamily="34" charset="0"/>
                <a:cs typeface="Arial" panose="020B0604020202020204" pitchFamily="34" charset="0"/>
              </a:rPr>
              <a:t>0</a:t>
            </a:r>
          </a:p>
        </p:txBody>
      </p:sp>
      <p:sp>
        <p:nvSpPr>
          <p:cNvPr id="93" name="TextBox 92">
            <a:extLst>
              <a:ext uri="{FF2B5EF4-FFF2-40B4-BE49-F238E27FC236}">
                <a16:creationId xmlns:a16="http://schemas.microsoft.com/office/drawing/2014/main" id="{52D885A4-1EEB-429B-AB6F-78A9AA2FD40A}"/>
              </a:ext>
            </a:extLst>
          </p:cNvPr>
          <p:cNvSpPr txBox="1"/>
          <p:nvPr/>
        </p:nvSpPr>
        <p:spPr>
          <a:xfrm>
            <a:off x="7584132" y="4830769"/>
            <a:ext cx="303288" cy="219291"/>
          </a:xfrm>
          <a:prstGeom prst="rect">
            <a:avLst/>
          </a:prstGeom>
          <a:noFill/>
        </p:spPr>
        <p:txBody>
          <a:bodyPr wrap="none" rtlCol="0">
            <a:spAutoFit/>
          </a:bodyPr>
          <a:lstStyle/>
          <a:p>
            <a:pPr algn="ctr"/>
            <a:r>
              <a:rPr lang="en-US" sz="825" dirty="0">
                <a:latin typeface="Arial" panose="020B0604020202020204" pitchFamily="34" charset="0"/>
                <a:cs typeface="Arial" panose="020B0604020202020204" pitchFamily="34" charset="0"/>
              </a:rPr>
              <a:t>10</a:t>
            </a:r>
          </a:p>
        </p:txBody>
      </p:sp>
      <p:sp>
        <p:nvSpPr>
          <p:cNvPr id="94" name="TextBox 93">
            <a:extLst>
              <a:ext uri="{FF2B5EF4-FFF2-40B4-BE49-F238E27FC236}">
                <a16:creationId xmlns:a16="http://schemas.microsoft.com/office/drawing/2014/main" id="{12BA82FF-A58E-4DF1-A201-92B87271D714}"/>
              </a:ext>
            </a:extLst>
          </p:cNvPr>
          <p:cNvSpPr txBox="1"/>
          <p:nvPr/>
        </p:nvSpPr>
        <p:spPr>
          <a:xfrm>
            <a:off x="8051773" y="4825254"/>
            <a:ext cx="339619" cy="219291"/>
          </a:xfrm>
          <a:prstGeom prst="rect">
            <a:avLst/>
          </a:prstGeom>
          <a:noFill/>
        </p:spPr>
        <p:txBody>
          <a:bodyPr wrap="square" rtlCol="0">
            <a:spAutoFit/>
          </a:bodyPr>
          <a:lstStyle/>
          <a:p>
            <a:pPr algn="ctr"/>
            <a:r>
              <a:rPr lang="en-US" sz="825" dirty="0">
                <a:latin typeface="Arial" panose="020B0604020202020204" pitchFamily="34" charset="0"/>
                <a:cs typeface="Arial" panose="020B0604020202020204" pitchFamily="34" charset="0"/>
              </a:rPr>
              <a:t>20</a:t>
            </a:r>
          </a:p>
        </p:txBody>
      </p:sp>
      <p:sp>
        <p:nvSpPr>
          <p:cNvPr id="95" name="TextBox 94">
            <a:extLst>
              <a:ext uri="{FF2B5EF4-FFF2-40B4-BE49-F238E27FC236}">
                <a16:creationId xmlns:a16="http://schemas.microsoft.com/office/drawing/2014/main" id="{85D90716-C94A-4E5C-B223-F4E8233609A2}"/>
              </a:ext>
            </a:extLst>
          </p:cNvPr>
          <p:cNvSpPr txBox="1"/>
          <p:nvPr/>
        </p:nvSpPr>
        <p:spPr>
          <a:xfrm>
            <a:off x="8474177" y="4824153"/>
            <a:ext cx="330731" cy="219291"/>
          </a:xfrm>
          <a:prstGeom prst="rect">
            <a:avLst/>
          </a:prstGeom>
          <a:noFill/>
        </p:spPr>
        <p:txBody>
          <a:bodyPr wrap="square" rtlCol="0">
            <a:spAutoFit/>
          </a:bodyPr>
          <a:lstStyle/>
          <a:p>
            <a:pPr algn="ctr"/>
            <a:r>
              <a:rPr lang="en-US" sz="825" dirty="0">
                <a:latin typeface="Arial" panose="020B0604020202020204" pitchFamily="34" charset="0"/>
                <a:cs typeface="Arial" panose="020B0604020202020204" pitchFamily="34" charset="0"/>
              </a:rPr>
              <a:t>30</a:t>
            </a:r>
          </a:p>
        </p:txBody>
      </p:sp>
      <p:sp>
        <p:nvSpPr>
          <p:cNvPr id="96" name="TextBox 95">
            <a:extLst>
              <a:ext uri="{FF2B5EF4-FFF2-40B4-BE49-F238E27FC236}">
                <a16:creationId xmlns:a16="http://schemas.microsoft.com/office/drawing/2014/main" id="{62110BC9-74E7-4791-9B1A-C3A7D4C8576D}"/>
              </a:ext>
            </a:extLst>
          </p:cNvPr>
          <p:cNvSpPr txBox="1"/>
          <p:nvPr/>
        </p:nvSpPr>
        <p:spPr>
          <a:xfrm>
            <a:off x="8904197" y="4824405"/>
            <a:ext cx="330731" cy="219291"/>
          </a:xfrm>
          <a:prstGeom prst="rect">
            <a:avLst/>
          </a:prstGeom>
          <a:noFill/>
        </p:spPr>
        <p:txBody>
          <a:bodyPr wrap="square" rtlCol="0">
            <a:spAutoFit/>
          </a:bodyPr>
          <a:lstStyle/>
          <a:p>
            <a:pPr algn="ctr"/>
            <a:r>
              <a:rPr lang="en-US" sz="825" dirty="0">
                <a:latin typeface="Arial" panose="020B0604020202020204" pitchFamily="34" charset="0"/>
                <a:cs typeface="Arial" panose="020B0604020202020204" pitchFamily="34" charset="0"/>
              </a:rPr>
              <a:t>40</a:t>
            </a:r>
          </a:p>
        </p:txBody>
      </p:sp>
      <p:sp>
        <p:nvSpPr>
          <p:cNvPr id="97" name="TextBox 96">
            <a:extLst>
              <a:ext uri="{FF2B5EF4-FFF2-40B4-BE49-F238E27FC236}">
                <a16:creationId xmlns:a16="http://schemas.microsoft.com/office/drawing/2014/main" id="{D4B013C9-CEBD-4F74-B78E-7F4350D9B1A7}"/>
              </a:ext>
            </a:extLst>
          </p:cNvPr>
          <p:cNvSpPr txBox="1"/>
          <p:nvPr/>
        </p:nvSpPr>
        <p:spPr>
          <a:xfrm>
            <a:off x="9334219" y="4818742"/>
            <a:ext cx="330731" cy="219291"/>
          </a:xfrm>
          <a:prstGeom prst="rect">
            <a:avLst/>
          </a:prstGeom>
          <a:noFill/>
        </p:spPr>
        <p:txBody>
          <a:bodyPr wrap="square" rtlCol="0">
            <a:spAutoFit/>
          </a:bodyPr>
          <a:lstStyle/>
          <a:p>
            <a:pPr algn="ctr"/>
            <a:r>
              <a:rPr lang="en-US" sz="825" dirty="0">
                <a:latin typeface="Arial" panose="020B0604020202020204" pitchFamily="34" charset="0"/>
                <a:cs typeface="Arial" panose="020B0604020202020204" pitchFamily="34" charset="0"/>
              </a:rPr>
              <a:t>50</a:t>
            </a:r>
          </a:p>
        </p:txBody>
      </p:sp>
      <p:sp>
        <p:nvSpPr>
          <p:cNvPr id="98" name="TextBox 97">
            <a:extLst>
              <a:ext uri="{FF2B5EF4-FFF2-40B4-BE49-F238E27FC236}">
                <a16:creationId xmlns:a16="http://schemas.microsoft.com/office/drawing/2014/main" id="{2CA5CD76-814D-4B5F-AA48-1CD60CF0DB07}"/>
              </a:ext>
            </a:extLst>
          </p:cNvPr>
          <p:cNvSpPr txBox="1"/>
          <p:nvPr/>
        </p:nvSpPr>
        <p:spPr>
          <a:xfrm>
            <a:off x="9758753" y="4817529"/>
            <a:ext cx="330731" cy="219291"/>
          </a:xfrm>
          <a:prstGeom prst="rect">
            <a:avLst/>
          </a:prstGeom>
          <a:noFill/>
        </p:spPr>
        <p:txBody>
          <a:bodyPr wrap="square" rtlCol="0">
            <a:spAutoFit/>
          </a:bodyPr>
          <a:lstStyle/>
          <a:p>
            <a:pPr algn="ctr"/>
            <a:r>
              <a:rPr lang="en-US" sz="825" dirty="0">
                <a:latin typeface="Arial" panose="020B0604020202020204" pitchFamily="34" charset="0"/>
                <a:cs typeface="Arial" panose="020B0604020202020204" pitchFamily="34" charset="0"/>
              </a:rPr>
              <a:t>60</a:t>
            </a:r>
          </a:p>
        </p:txBody>
      </p:sp>
      <p:sp>
        <p:nvSpPr>
          <p:cNvPr id="99" name="TextBox 98">
            <a:extLst>
              <a:ext uri="{FF2B5EF4-FFF2-40B4-BE49-F238E27FC236}">
                <a16:creationId xmlns:a16="http://schemas.microsoft.com/office/drawing/2014/main" id="{9792B67E-C454-4B97-B297-13D53ABB8200}"/>
              </a:ext>
            </a:extLst>
          </p:cNvPr>
          <p:cNvSpPr txBox="1"/>
          <p:nvPr/>
        </p:nvSpPr>
        <p:spPr>
          <a:xfrm>
            <a:off x="10174745" y="4811797"/>
            <a:ext cx="330731" cy="219291"/>
          </a:xfrm>
          <a:prstGeom prst="rect">
            <a:avLst/>
          </a:prstGeom>
          <a:noFill/>
        </p:spPr>
        <p:txBody>
          <a:bodyPr wrap="square" rtlCol="0">
            <a:spAutoFit/>
          </a:bodyPr>
          <a:lstStyle/>
          <a:p>
            <a:pPr algn="ctr"/>
            <a:r>
              <a:rPr lang="en-US" sz="825" dirty="0">
                <a:latin typeface="Arial" panose="020B0604020202020204" pitchFamily="34" charset="0"/>
                <a:cs typeface="Arial" panose="020B0604020202020204" pitchFamily="34" charset="0"/>
              </a:rPr>
              <a:t>70</a:t>
            </a:r>
          </a:p>
        </p:txBody>
      </p:sp>
      <p:grpSp>
        <p:nvGrpSpPr>
          <p:cNvPr id="101" name="Group 100">
            <a:extLst>
              <a:ext uri="{FF2B5EF4-FFF2-40B4-BE49-F238E27FC236}">
                <a16:creationId xmlns:a16="http://schemas.microsoft.com/office/drawing/2014/main" id="{085CEE5F-F91C-4331-BFC6-00ABA7EA22FD}"/>
              </a:ext>
            </a:extLst>
          </p:cNvPr>
          <p:cNvGrpSpPr/>
          <p:nvPr/>
        </p:nvGrpSpPr>
        <p:grpSpPr>
          <a:xfrm>
            <a:off x="7343165" y="4789893"/>
            <a:ext cx="2991015" cy="58763"/>
            <a:chOff x="4108906" y="4652964"/>
            <a:chExt cx="3215819" cy="38098"/>
          </a:xfrm>
        </p:grpSpPr>
        <p:grpSp>
          <p:nvGrpSpPr>
            <p:cNvPr id="103" name="Group 102">
              <a:extLst>
                <a:ext uri="{FF2B5EF4-FFF2-40B4-BE49-F238E27FC236}">
                  <a16:creationId xmlns:a16="http://schemas.microsoft.com/office/drawing/2014/main" id="{0EAFC5A1-012C-402D-B4EF-9651BE29E69C}"/>
                </a:ext>
              </a:extLst>
            </p:cNvPr>
            <p:cNvGrpSpPr/>
            <p:nvPr/>
          </p:nvGrpSpPr>
          <p:grpSpPr>
            <a:xfrm>
              <a:off x="4108906" y="4652964"/>
              <a:ext cx="3215819" cy="38098"/>
              <a:chOff x="3651706" y="4652964"/>
              <a:chExt cx="3215819" cy="38098"/>
            </a:xfrm>
          </p:grpSpPr>
          <p:grpSp>
            <p:nvGrpSpPr>
              <p:cNvPr id="105" name="Group 104">
                <a:extLst>
                  <a:ext uri="{FF2B5EF4-FFF2-40B4-BE49-F238E27FC236}">
                    <a16:creationId xmlns:a16="http://schemas.microsoft.com/office/drawing/2014/main" id="{F05F33CA-2060-447E-8AC8-B0EE33BF86CE}"/>
                  </a:ext>
                </a:extLst>
              </p:cNvPr>
              <p:cNvGrpSpPr/>
              <p:nvPr/>
            </p:nvGrpSpPr>
            <p:grpSpPr>
              <a:xfrm>
                <a:off x="3651706" y="4652964"/>
                <a:ext cx="3215819" cy="38098"/>
                <a:chOff x="3194506" y="4652964"/>
                <a:chExt cx="3215819" cy="38098"/>
              </a:xfrm>
            </p:grpSpPr>
            <p:grpSp>
              <p:nvGrpSpPr>
                <p:cNvPr id="107" name="Group 106">
                  <a:extLst>
                    <a:ext uri="{FF2B5EF4-FFF2-40B4-BE49-F238E27FC236}">
                      <a16:creationId xmlns:a16="http://schemas.microsoft.com/office/drawing/2014/main" id="{AE2392A1-CFFE-490C-8164-5BF048A41B45}"/>
                    </a:ext>
                  </a:extLst>
                </p:cNvPr>
                <p:cNvGrpSpPr/>
                <p:nvPr/>
              </p:nvGrpSpPr>
              <p:grpSpPr>
                <a:xfrm>
                  <a:off x="3194506" y="4652964"/>
                  <a:ext cx="3215819" cy="34923"/>
                  <a:chOff x="2740481" y="4652964"/>
                  <a:chExt cx="3215819" cy="34923"/>
                </a:xfrm>
              </p:grpSpPr>
              <p:grpSp>
                <p:nvGrpSpPr>
                  <p:cNvPr id="109" name="Group 108">
                    <a:extLst>
                      <a:ext uri="{FF2B5EF4-FFF2-40B4-BE49-F238E27FC236}">
                        <a16:creationId xmlns:a16="http://schemas.microsoft.com/office/drawing/2014/main" id="{A5D119FD-8F10-40F5-8E6B-C3C41568C24D}"/>
                      </a:ext>
                    </a:extLst>
                  </p:cNvPr>
                  <p:cNvGrpSpPr/>
                  <p:nvPr/>
                </p:nvGrpSpPr>
                <p:grpSpPr>
                  <a:xfrm>
                    <a:off x="2740481" y="4652964"/>
                    <a:ext cx="3215819" cy="34923"/>
                    <a:chOff x="2283281" y="4684713"/>
                    <a:chExt cx="3215819" cy="34923"/>
                  </a:xfrm>
                </p:grpSpPr>
                <p:grpSp>
                  <p:nvGrpSpPr>
                    <p:cNvPr id="111" name="Group 110">
                      <a:extLst>
                        <a:ext uri="{FF2B5EF4-FFF2-40B4-BE49-F238E27FC236}">
                          <a16:creationId xmlns:a16="http://schemas.microsoft.com/office/drawing/2014/main" id="{DA7CC294-F40C-4156-8155-9CCB9B5C10EB}"/>
                        </a:ext>
                      </a:extLst>
                    </p:cNvPr>
                    <p:cNvGrpSpPr/>
                    <p:nvPr/>
                  </p:nvGrpSpPr>
                  <p:grpSpPr>
                    <a:xfrm>
                      <a:off x="2283281" y="4684713"/>
                      <a:ext cx="3215819" cy="34923"/>
                      <a:chOff x="1813381" y="4699001"/>
                      <a:chExt cx="3215819" cy="34923"/>
                    </a:xfrm>
                  </p:grpSpPr>
                  <p:cxnSp>
                    <p:nvCxnSpPr>
                      <p:cNvPr id="113" name="Straight Connector 112">
                        <a:extLst>
                          <a:ext uri="{FF2B5EF4-FFF2-40B4-BE49-F238E27FC236}">
                            <a16:creationId xmlns:a16="http://schemas.microsoft.com/office/drawing/2014/main" id="{A2D95C23-B2CC-482E-A2EA-FE5AFE5DA3B9}"/>
                          </a:ext>
                        </a:extLst>
                      </p:cNvPr>
                      <p:cNvCxnSpPr>
                        <a:cxnSpLocks/>
                      </p:cNvCxnSpPr>
                      <p:nvPr/>
                    </p:nvCxnSpPr>
                    <p:spPr>
                      <a:xfrm flipV="1">
                        <a:off x="1813381" y="4699003"/>
                        <a:ext cx="3215819" cy="341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3B845DFE-A1A2-4CEB-911E-5EE9689F2456}"/>
                          </a:ext>
                        </a:extLst>
                      </p:cNvPr>
                      <p:cNvCxnSpPr/>
                      <p:nvPr/>
                    </p:nvCxnSpPr>
                    <p:spPr>
                      <a:xfrm>
                        <a:off x="5026923" y="4699001"/>
                        <a:ext cx="0" cy="3174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51C15557-31D4-4143-9CF9-46FE739B88D1}"/>
                          </a:ext>
                        </a:extLst>
                      </p:cNvPr>
                      <p:cNvCxnSpPr>
                        <a:cxnSpLocks/>
                      </p:cNvCxnSpPr>
                      <p:nvPr/>
                    </p:nvCxnSpPr>
                    <p:spPr>
                      <a:xfrm>
                        <a:off x="4572898" y="4702175"/>
                        <a:ext cx="0" cy="3174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12" name="Straight Connector 111">
                      <a:extLst>
                        <a:ext uri="{FF2B5EF4-FFF2-40B4-BE49-F238E27FC236}">
                          <a16:creationId xmlns:a16="http://schemas.microsoft.com/office/drawing/2014/main" id="{B58899CA-64C3-43BB-BDFB-EAA781A0A4B6}"/>
                        </a:ext>
                      </a:extLst>
                    </p:cNvPr>
                    <p:cNvCxnSpPr>
                      <a:cxnSpLocks/>
                    </p:cNvCxnSpPr>
                    <p:nvPr/>
                  </p:nvCxnSpPr>
                  <p:spPr>
                    <a:xfrm>
                      <a:off x="4582423" y="4687887"/>
                      <a:ext cx="0" cy="3174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10" name="Straight Connector 109">
                    <a:extLst>
                      <a:ext uri="{FF2B5EF4-FFF2-40B4-BE49-F238E27FC236}">
                        <a16:creationId xmlns:a16="http://schemas.microsoft.com/office/drawing/2014/main" id="{D9375D89-9DD1-4174-9FAF-70A9F91A784C}"/>
                      </a:ext>
                    </a:extLst>
                  </p:cNvPr>
                  <p:cNvCxnSpPr>
                    <a:cxnSpLocks/>
                  </p:cNvCxnSpPr>
                  <p:nvPr/>
                </p:nvCxnSpPr>
                <p:spPr>
                  <a:xfrm>
                    <a:off x="4576073" y="4656138"/>
                    <a:ext cx="0" cy="3174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08" name="Straight Connector 107">
                  <a:extLst>
                    <a:ext uri="{FF2B5EF4-FFF2-40B4-BE49-F238E27FC236}">
                      <a16:creationId xmlns:a16="http://schemas.microsoft.com/office/drawing/2014/main" id="{C4C32202-BD4F-4C56-B3E7-9ED23CEE45D9}"/>
                    </a:ext>
                  </a:extLst>
                </p:cNvPr>
                <p:cNvCxnSpPr>
                  <a:cxnSpLocks/>
                </p:cNvCxnSpPr>
                <p:nvPr/>
              </p:nvCxnSpPr>
              <p:spPr>
                <a:xfrm>
                  <a:off x="4572898" y="4659313"/>
                  <a:ext cx="0" cy="3174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06" name="Straight Connector 105">
                <a:extLst>
                  <a:ext uri="{FF2B5EF4-FFF2-40B4-BE49-F238E27FC236}">
                    <a16:creationId xmlns:a16="http://schemas.microsoft.com/office/drawing/2014/main" id="{1F016020-CAFF-46FE-8FC6-A0BA85E8C10D}"/>
                  </a:ext>
                </a:extLst>
              </p:cNvPr>
              <p:cNvCxnSpPr>
                <a:cxnSpLocks/>
              </p:cNvCxnSpPr>
              <p:nvPr/>
            </p:nvCxnSpPr>
            <p:spPr>
              <a:xfrm>
                <a:off x="4572898" y="4657867"/>
                <a:ext cx="0" cy="3174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04" name="Straight Connector 103">
              <a:extLst>
                <a:ext uri="{FF2B5EF4-FFF2-40B4-BE49-F238E27FC236}">
                  <a16:creationId xmlns:a16="http://schemas.microsoft.com/office/drawing/2014/main" id="{8E7B4716-3D28-4BF4-97AA-8BBD9D7876DE}"/>
                </a:ext>
              </a:extLst>
            </p:cNvPr>
            <p:cNvCxnSpPr>
              <a:cxnSpLocks/>
            </p:cNvCxnSpPr>
            <p:nvPr/>
          </p:nvCxnSpPr>
          <p:spPr>
            <a:xfrm>
              <a:off x="4572898" y="4659313"/>
              <a:ext cx="0" cy="3174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02" name="Straight Connector 101">
            <a:extLst>
              <a:ext uri="{FF2B5EF4-FFF2-40B4-BE49-F238E27FC236}">
                <a16:creationId xmlns:a16="http://schemas.microsoft.com/office/drawing/2014/main" id="{7EC21EB3-0E91-4BF0-9CA1-4DCD129AFA6A}"/>
              </a:ext>
            </a:extLst>
          </p:cNvPr>
          <p:cNvCxnSpPr>
            <a:cxnSpLocks/>
          </p:cNvCxnSpPr>
          <p:nvPr/>
        </p:nvCxnSpPr>
        <p:spPr>
          <a:xfrm>
            <a:off x="7348503" y="4798740"/>
            <a:ext cx="0" cy="4897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1A7157B1-FBBF-440F-A8E5-426D4F1F9766}"/>
              </a:ext>
            </a:extLst>
          </p:cNvPr>
          <p:cNvCxnSpPr>
            <a:cxnSpLocks/>
          </p:cNvCxnSpPr>
          <p:nvPr/>
        </p:nvCxnSpPr>
        <p:spPr>
          <a:xfrm>
            <a:off x="7350787" y="1713726"/>
            <a:ext cx="0" cy="307616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19EBA538-9EB2-45C4-969D-31E90866395D}"/>
              </a:ext>
            </a:extLst>
          </p:cNvPr>
          <p:cNvCxnSpPr>
            <a:cxnSpLocks/>
          </p:cNvCxnSpPr>
          <p:nvPr/>
        </p:nvCxnSpPr>
        <p:spPr>
          <a:xfrm flipH="1">
            <a:off x="7297855" y="1923755"/>
            <a:ext cx="508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549B9D64-0F52-4CDB-A12C-51DC202316D7}"/>
              </a:ext>
            </a:extLst>
          </p:cNvPr>
          <p:cNvCxnSpPr>
            <a:cxnSpLocks/>
          </p:cNvCxnSpPr>
          <p:nvPr/>
        </p:nvCxnSpPr>
        <p:spPr>
          <a:xfrm flipH="1">
            <a:off x="7296551" y="2131028"/>
            <a:ext cx="508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9AC21D79-79F9-4CCB-B598-99BA23CAEA57}"/>
              </a:ext>
            </a:extLst>
          </p:cNvPr>
          <p:cNvCxnSpPr>
            <a:cxnSpLocks/>
          </p:cNvCxnSpPr>
          <p:nvPr/>
        </p:nvCxnSpPr>
        <p:spPr>
          <a:xfrm flipH="1">
            <a:off x="7297855" y="2334845"/>
            <a:ext cx="508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B4C2DB00-0046-422D-BF11-435A630E8259}"/>
              </a:ext>
            </a:extLst>
          </p:cNvPr>
          <p:cNvCxnSpPr>
            <a:cxnSpLocks/>
          </p:cNvCxnSpPr>
          <p:nvPr/>
        </p:nvCxnSpPr>
        <p:spPr>
          <a:xfrm flipH="1">
            <a:off x="7299963" y="2540228"/>
            <a:ext cx="508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63675ED0-6EF3-4FC5-9FFD-8F1D7FA2CC1A}"/>
              </a:ext>
            </a:extLst>
          </p:cNvPr>
          <p:cNvCxnSpPr>
            <a:cxnSpLocks/>
          </p:cNvCxnSpPr>
          <p:nvPr/>
        </p:nvCxnSpPr>
        <p:spPr>
          <a:xfrm flipH="1">
            <a:off x="7299963" y="2954380"/>
            <a:ext cx="508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1A03C95E-6457-4B4B-802A-FB702E9D609D}"/>
              </a:ext>
            </a:extLst>
          </p:cNvPr>
          <p:cNvCxnSpPr>
            <a:cxnSpLocks/>
          </p:cNvCxnSpPr>
          <p:nvPr/>
        </p:nvCxnSpPr>
        <p:spPr>
          <a:xfrm flipH="1">
            <a:off x="7296551" y="2750751"/>
            <a:ext cx="508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C0054669-8649-4630-AEC4-72589BC6D99B}"/>
              </a:ext>
            </a:extLst>
          </p:cNvPr>
          <p:cNvCxnSpPr>
            <a:cxnSpLocks/>
          </p:cNvCxnSpPr>
          <p:nvPr/>
        </p:nvCxnSpPr>
        <p:spPr>
          <a:xfrm flipH="1">
            <a:off x="7299963" y="3162111"/>
            <a:ext cx="508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1A2CDAFD-9FC1-461E-A960-960989EB159C}"/>
              </a:ext>
            </a:extLst>
          </p:cNvPr>
          <p:cNvCxnSpPr>
            <a:cxnSpLocks/>
          </p:cNvCxnSpPr>
          <p:nvPr/>
        </p:nvCxnSpPr>
        <p:spPr>
          <a:xfrm flipH="1">
            <a:off x="7299963" y="3372943"/>
            <a:ext cx="508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B77D8C19-E576-4842-B8E7-8EB94C921213}"/>
              </a:ext>
            </a:extLst>
          </p:cNvPr>
          <p:cNvCxnSpPr>
            <a:cxnSpLocks/>
          </p:cNvCxnSpPr>
          <p:nvPr/>
        </p:nvCxnSpPr>
        <p:spPr>
          <a:xfrm flipH="1">
            <a:off x="7295995" y="3576399"/>
            <a:ext cx="508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5BC566C1-9704-4286-9268-741768F46C22}"/>
              </a:ext>
            </a:extLst>
          </p:cNvPr>
          <p:cNvCxnSpPr>
            <a:cxnSpLocks/>
          </p:cNvCxnSpPr>
          <p:nvPr/>
        </p:nvCxnSpPr>
        <p:spPr>
          <a:xfrm flipH="1">
            <a:off x="7296113" y="3784591"/>
            <a:ext cx="508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8AAA44E5-8CDB-4A98-B41B-790895DAB867}"/>
              </a:ext>
            </a:extLst>
          </p:cNvPr>
          <p:cNvCxnSpPr>
            <a:cxnSpLocks/>
          </p:cNvCxnSpPr>
          <p:nvPr/>
        </p:nvCxnSpPr>
        <p:spPr>
          <a:xfrm flipH="1">
            <a:off x="7301241" y="3990747"/>
            <a:ext cx="508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FCD9DACE-4A1F-462D-9D21-9F99EE18907F}"/>
              </a:ext>
            </a:extLst>
          </p:cNvPr>
          <p:cNvCxnSpPr>
            <a:cxnSpLocks/>
          </p:cNvCxnSpPr>
          <p:nvPr/>
        </p:nvCxnSpPr>
        <p:spPr>
          <a:xfrm flipH="1">
            <a:off x="7297679" y="4195505"/>
            <a:ext cx="508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C220BFDD-BA45-4BB2-8941-76B62D92AD56}"/>
              </a:ext>
            </a:extLst>
          </p:cNvPr>
          <p:cNvCxnSpPr>
            <a:cxnSpLocks/>
          </p:cNvCxnSpPr>
          <p:nvPr/>
        </p:nvCxnSpPr>
        <p:spPr>
          <a:xfrm flipH="1">
            <a:off x="7294480" y="4403681"/>
            <a:ext cx="508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670FE127-4C5C-4D33-A21A-A6E76A50E42D}"/>
              </a:ext>
            </a:extLst>
          </p:cNvPr>
          <p:cNvCxnSpPr>
            <a:cxnSpLocks/>
          </p:cNvCxnSpPr>
          <p:nvPr/>
        </p:nvCxnSpPr>
        <p:spPr>
          <a:xfrm flipH="1">
            <a:off x="7301241" y="4610333"/>
            <a:ext cx="508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86670A69-1BE7-4645-8394-5B248AFD5CEA}"/>
              </a:ext>
            </a:extLst>
          </p:cNvPr>
          <p:cNvCxnSpPr>
            <a:cxnSpLocks/>
          </p:cNvCxnSpPr>
          <p:nvPr/>
        </p:nvCxnSpPr>
        <p:spPr>
          <a:xfrm flipH="1">
            <a:off x="7295203" y="4790801"/>
            <a:ext cx="508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3" name="TextBox 132">
            <a:extLst>
              <a:ext uri="{FF2B5EF4-FFF2-40B4-BE49-F238E27FC236}">
                <a16:creationId xmlns:a16="http://schemas.microsoft.com/office/drawing/2014/main" id="{B83F52CC-4966-4626-84B0-7734963B25E7}"/>
              </a:ext>
            </a:extLst>
          </p:cNvPr>
          <p:cNvSpPr txBox="1"/>
          <p:nvPr/>
        </p:nvSpPr>
        <p:spPr>
          <a:xfrm>
            <a:off x="6840956" y="1708286"/>
            <a:ext cx="551753" cy="219291"/>
          </a:xfrm>
          <a:prstGeom prst="rect">
            <a:avLst/>
          </a:prstGeom>
          <a:noFill/>
        </p:spPr>
        <p:txBody>
          <a:bodyPr wrap="none" rtlCol="0" anchor="ctr">
            <a:spAutoFit/>
          </a:bodyPr>
          <a:lstStyle/>
          <a:p>
            <a:pPr algn="r"/>
            <a:r>
              <a:rPr lang="en-US" sz="825" dirty="0">
                <a:latin typeface="Arial" panose="020B0604020202020204" pitchFamily="34" charset="0"/>
                <a:cs typeface="Arial" panose="020B0604020202020204" pitchFamily="34" charset="0"/>
              </a:rPr>
              <a:t>Nausea</a:t>
            </a:r>
          </a:p>
        </p:txBody>
      </p:sp>
      <p:sp>
        <p:nvSpPr>
          <p:cNvPr id="134" name="TextBox 133">
            <a:extLst>
              <a:ext uri="{FF2B5EF4-FFF2-40B4-BE49-F238E27FC236}">
                <a16:creationId xmlns:a16="http://schemas.microsoft.com/office/drawing/2014/main" id="{4ADE6BCC-7BC3-4C95-A9F3-1CFB2B34A082}"/>
              </a:ext>
            </a:extLst>
          </p:cNvPr>
          <p:cNvSpPr txBox="1"/>
          <p:nvPr/>
        </p:nvSpPr>
        <p:spPr>
          <a:xfrm>
            <a:off x="6743173" y="1917775"/>
            <a:ext cx="649537" cy="219291"/>
          </a:xfrm>
          <a:prstGeom prst="rect">
            <a:avLst/>
          </a:prstGeom>
          <a:noFill/>
        </p:spPr>
        <p:txBody>
          <a:bodyPr wrap="none" rtlCol="0" anchor="ctr">
            <a:spAutoFit/>
          </a:bodyPr>
          <a:lstStyle/>
          <a:p>
            <a:pPr algn="r"/>
            <a:r>
              <a:rPr lang="en-US" sz="825" dirty="0">
                <a:latin typeface="Arial" panose="020B0604020202020204" pitchFamily="34" charset="0"/>
                <a:cs typeface="Arial" panose="020B0604020202020204" pitchFamily="34" charset="0"/>
              </a:rPr>
              <a:t>Stomatitis</a:t>
            </a:r>
          </a:p>
        </p:txBody>
      </p:sp>
      <p:sp>
        <p:nvSpPr>
          <p:cNvPr id="135" name="TextBox 134">
            <a:extLst>
              <a:ext uri="{FF2B5EF4-FFF2-40B4-BE49-F238E27FC236}">
                <a16:creationId xmlns:a16="http://schemas.microsoft.com/office/drawing/2014/main" id="{8100B2C0-5DC1-475A-A601-B23BC0C8732C}"/>
              </a:ext>
            </a:extLst>
          </p:cNvPr>
          <p:cNvSpPr txBox="1"/>
          <p:nvPr/>
        </p:nvSpPr>
        <p:spPr>
          <a:xfrm>
            <a:off x="6799278" y="2121870"/>
            <a:ext cx="593432" cy="219291"/>
          </a:xfrm>
          <a:prstGeom prst="rect">
            <a:avLst/>
          </a:prstGeom>
          <a:noFill/>
        </p:spPr>
        <p:txBody>
          <a:bodyPr wrap="none" rtlCol="0" anchor="ctr">
            <a:spAutoFit/>
          </a:bodyPr>
          <a:lstStyle/>
          <a:p>
            <a:pPr algn="r"/>
            <a:r>
              <a:rPr lang="en-US" sz="825" dirty="0">
                <a:latin typeface="Arial" panose="020B0604020202020204" pitchFamily="34" charset="0"/>
                <a:cs typeface="Arial" panose="020B0604020202020204" pitchFamily="34" charset="0"/>
              </a:rPr>
              <a:t>Alopecia</a:t>
            </a:r>
          </a:p>
        </p:txBody>
      </p:sp>
      <p:sp>
        <p:nvSpPr>
          <p:cNvPr id="136" name="TextBox 135">
            <a:extLst>
              <a:ext uri="{FF2B5EF4-FFF2-40B4-BE49-F238E27FC236}">
                <a16:creationId xmlns:a16="http://schemas.microsoft.com/office/drawing/2014/main" id="{EB4B6DEF-F26A-4574-8C4C-EC0986E151E4}"/>
              </a:ext>
            </a:extLst>
          </p:cNvPr>
          <p:cNvSpPr txBox="1"/>
          <p:nvPr/>
        </p:nvSpPr>
        <p:spPr>
          <a:xfrm>
            <a:off x="6853778" y="2327750"/>
            <a:ext cx="538930" cy="219291"/>
          </a:xfrm>
          <a:prstGeom prst="rect">
            <a:avLst/>
          </a:prstGeom>
          <a:noFill/>
        </p:spPr>
        <p:txBody>
          <a:bodyPr wrap="none" rtlCol="0" anchor="ctr">
            <a:spAutoFit/>
          </a:bodyPr>
          <a:lstStyle/>
          <a:p>
            <a:pPr algn="r"/>
            <a:r>
              <a:rPr lang="en-US" sz="825" dirty="0">
                <a:latin typeface="Arial" panose="020B0604020202020204" pitchFamily="34" charset="0"/>
                <a:cs typeface="Arial" panose="020B0604020202020204" pitchFamily="34" charset="0"/>
              </a:rPr>
              <a:t>Fatigue</a:t>
            </a:r>
          </a:p>
        </p:txBody>
      </p:sp>
      <p:sp>
        <p:nvSpPr>
          <p:cNvPr id="137" name="TextBox 136">
            <a:extLst>
              <a:ext uri="{FF2B5EF4-FFF2-40B4-BE49-F238E27FC236}">
                <a16:creationId xmlns:a16="http://schemas.microsoft.com/office/drawing/2014/main" id="{F91F3C59-B384-442B-8BF5-B25A92AA7C5B}"/>
              </a:ext>
            </a:extLst>
          </p:cNvPr>
          <p:cNvSpPr txBox="1"/>
          <p:nvPr/>
        </p:nvSpPr>
        <p:spPr>
          <a:xfrm>
            <a:off x="6794468" y="2534983"/>
            <a:ext cx="598241" cy="219291"/>
          </a:xfrm>
          <a:prstGeom prst="rect">
            <a:avLst/>
          </a:prstGeom>
          <a:noFill/>
        </p:spPr>
        <p:txBody>
          <a:bodyPr wrap="none" rtlCol="0" anchor="ctr">
            <a:spAutoFit/>
          </a:bodyPr>
          <a:lstStyle/>
          <a:p>
            <a:pPr algn="r"/>
            <a:r>
              <a:rPr lang="en-US" sz="825" dirty="0">
                <a:latin typeface="Arial" panose="020B0604020202020204" pitchFamily="34" charset="0"/>
                <a:cs typeface="Arial" panose="020B0604020202020204" pitchFamily="34" charset="0"/>
              </a:rPr>
              <a:t>Vomiting</a:t>
            </a:r>
          </a:p>
        </p:txBody>
      </p:sp>
      <p:sp>
        <p:nvSpPr>
          <p:cNvPr id="138" name="TextBox 137">
            <a:extLst>
              <a:ext uri="{FF2B5EF4-FFF2-40B4-BE49-F238E27FC236}">
                <a16:creationId xmlns:a16="http://schemas.microsoft.com/office/drawing/2014/main" id="{0412F5E6-E243-415A-BD0F-A4E337193AE1}"/>
              </a:ext>
            </a:extLst>
          </p:cNvPr>
          <p:cNvSpPr txBox="1"/>
          <p:nvPr/>
        </p:nvSpPr>
        <p:spPr>
          <a:xfrm>
            <a:off x="6286318" y="2743807"/>
            <a:ext cx="1106392" cy="219291"/>
          </a:xfrm>
          <a:prstGeom prst="rect">
            <a:avLst/>
          </a:prstGeom>
          <a:noFill/>
        </p:spPr>
        <p:txBody>
          <a:bodyPr wrap="none" rtlCol="0" anchor="ctr">
            <a:spAutoFit/>
          </a:bodyPr>
          <a:lstStyle/>
          <a:p>
            <a:pPr algn="r"/>
            <a:r>
              <a:rPr lang="en-US" sz="825" dirty="0">
                <a:latin typeface="Arial" panose="020B0604020202020204" pitchFamily="34" charset="0"/>
                <a:cs typeface="Arial" panose="020B0604020202020204" pitchFamily="34" charset="0"/>
              </a:rPr>
              <a:t>Decreased appetite</a:t>
            </a:r>
          </a:p>
        </p:txBody>
      </p:sp>
      <p:sp>
        <p:nvSpPr>
          <p:cNvPr id="139" name="TextBox 138">
            <a:extLst>
              <a:ext uri="{FF2B5EF4-FFF2-40B4-BE49-F238E27FC236}">
                <a16:creationId xmlns:a16="http://schemas.microsoft.com/office/drawing/2014/main" id="{F862884B-CDC3-4A5A-8FE0-55F46F26196E}"/>
              </a:ext>
            </a:extLst>
          </p:cNvPr>
          <p:cNvSpPr txBox="1"/>
          <p:nvPr/>
        </p:nvSpPr>
        <p:spPr>
          <a:xfrm>
            <a:off x="6616535" y="2948346"/>
            <a:ext cx="776174" cy="219291"/>
          </a:xfrm>
          <a:prstGeom prst="rect">
            <a:avLst/>
          </a:prstGeom>
          <a:noFill/>
        </p:spPr>
        <p:txBody>
          <a:bodyPr wrap="none" rtlCol="0" anchor="ctr">
            <a:spAutoFit/>
          </a:bodyPr>
          <a:lstStyle/>
          <a:p>
            <a:pPr algn="r"/>
            <a:r>
              <a:rPr lang="en-US" sz="825" dirty="0">
                <a:latin typeface="Arial" panose="020B0604020202020204" pitchFamily="34" charset="0"/>
                <a:cs typeface="Arial" panose="020B0604020202020204" pitchFamily="34" charset="0"/>
              </a:rPr>
              <a:t>Constipation</a:t>
            </a:r>
          </a:p>
        </p:txBody>
      </p:sp>
      <p:sp>
        <p:nvSpPr>
          <p:cNvPr id="140" name="TextBox 139">
            <a:extLst>
              <a:ext uri="{FF2B5EF4-FFF2-40B4-BE49-F238E27FC236}">
                <a16:creationId xmlns:a16="http://schemas.microsoft.com/office/drawing/2014/main" id="{D83B486D-C078-4045-A375-46718D0FC318}"/>
              </a:ext>
            </a:extLst>
          </p:cNvPr>
          <p:cNvSpPr txBox="1"/>
          <p:nvPr/>
        </p:nvSpPr>
        <p:spPr>
          <a:xfrm>
            <a:off x="6068306" y="3156617"/>
            <a:ext cx="1324402" cy="219291"/>
          </a:xfrm>
          <a:prstGeom prst="rect">
            <a:avLst/>
          </a:prstGeom>
          <a:noFill/>
        </p:spPr>
        <p:txBody>
          <a:bodyPr wrap="none" rtlCol="0" anchor="ctr">
            <a:spAutoFit/>
          </a:bodyPr>
          <a:lstStyle/>
          <a:p>
            <a:pPr algn="r"/>
            <a:r>
              <a:rPr lang="en-US" sz="825" dirty="0">
                <a:latin typeface="Arial" panose="020B0604020202020204" pitchFamily="34" charset="0"/>
                <a:cs typeface="Arial" panose="020B0604020202020204" pitchFamily="34" charset="0"/>
              </a:rPr>
              <a:t>Infusion-related reaction</a:t>
            </a:r>
          </a:p>
        </p:txBody>
      </p:sp>
      <p:sp>
        <p:nvSpPr>
          <p:cNvPr id="141" name="TextBox 140">
            <a:extLst>
              <a:ext uri="{FF2B5EF4-FFF2-40B4-BE49-F238E27FC236}">
                <a16:creationId xmlns:a16="http://schemas.microsoft.com/office/drawing/2014/main" id="{A6F9CC65-F4F8-40A0-B950-751B59F17AFC}"/>
              </a:ext>
            </a:extLst>
          </p:cNvPr>
          <p:cNvSpPr txBox="1"/>
          <p:nvPr/>
        </p:nvSpPr>
        <p:spPr>
          <a:xfrm>
            <a:off x="6847369" y="3364151"/>
            <a:ext cx="545341" cy="219291"/>
          </a:xfrm>
          <a:prstGeom prst="rect">
            <a:avLst/>
          </a:prstGeom>
          <a:noFill/>
        </p:spPr>
        <p:txBody>
          <a:bodyPr wrap="none" rtlCol="0" anchor="ctr">
            <a:spAutoFit/>
          </a:bodyPr>
          <a:lstStyle/>
          <a:p>
            <a:pPr algn="r"/>
            <a:r>
              <a:rPr lang="en-US" sz="825" dirty="0">
                <a:latin typeface="Arial" panose="020B0604020202020204" pitchFamily="34" charset="0"/>
                <a:cs typeface="Arial" panose="020B0604020202020204" pitchFamily="34" charset="0"/>
              </a:rPr>
              <a:t>Anemia</a:t>
            </a:r>
          </a:p>
        </p:txBody>
      </p:sp>
      <p:sp>
        <p:nvSpPr>
          <p:cNvPr id="142" name="TextBox 141">
            <a:extLst>
              <a:ext uri="{FF2B5EF4-FFF2-40B4-BE49-F238E27FC236}">
                <a16:creationId xmlns:a16="http://schemas.microsoft.com/office/drawing/2014/main" id="{81832732-A0FA-44FA-A99F-193A95BAB7B6}"/>
              </a:ext>
            </a:extLst>
          </p:cNvPr>
          <p:cNvSpPr txBox="1"/>
          <p:nvPr/>
        </p:nvSpPr>
        <p:spPr>
          <a:xfrm>
            <a:off x="6842558" y="3568203"/>
            <a:ext cx="550151" cy="219291"/>
          </a:xfrm>
          <a:prstGeom prst="rect">
            <a:avLst/>
          </a:prstGeom>
          <a:noFill/>
        </p:spPr>
        <p:txBody>
          <a:bodyPr wrap="none" rtlCol="0" anchor="ctr">
            <a:spAutoFit/>
          </a:bodyPr>
          <a:lstStyle/>
          <a:p>
            <a:pPr algn="r"/>
            <a:r>
              <a:rPr lang="en-US" sz="825" dirty="0">
                <a:latin typeface="Arial" panose="020B0604020202020204" pitchFamily="34" charset="0"/>
                <a:cs typeface="Arial" panose="020B0604020202020204" pitchFamily="34" charset="0"/>
              </a:rPr>
              <a:t>Dry eye</a:t>
            </a:r>
          </a:p>
        </p:txBody>
      </p:sp>
      <p:sp>
        <p:nvSpPr>
          <p:cNvPr id="143" name="TextBox 142">
            <a:extLst>
              <a:ext uri="{FF2B5EF4-FFF2-40B4-BE49-F238E27FC236}">
                <a16:creationId xmlns:a16="http://schemas.microsoft.com/office/drawing/2014/main" id="{972F519B-66D8-4C77-AD5F-43B1A924D1EA}"/>
              </a:ext>
            </a:extLst>
          </p:cNvPr>
          <p:cNvSpPr txBox="1"/>
          <p:nvPr/>
        </p:nvSpPr>
        <p:spPr>
          <a:xfrm>
            <a:off x="6180519" y="3777811"/>
            <a:ext cx="1212190" cy="219291"/>
          </a:xfrm>
          <a:prstGeom prst="rect">
            <a:avLst/>
          </a:prstGeom>
          <a:noFill/>
        </p:spPr>
        <p:txBody>
          <a:bodyPr wrap="none" rtlCol="0" anchor="ctr">
            <a:spAutoFit/>
          </a:bodyPr>
          <a:lstStyle/>
          <a:p>
            <a:pPr algn="r"/>
            <a:r>
              <a:rPr lang="en-US" sz="825" dirty="0">
                <a:latin typeface="Arial" panose="020B0604020202020204" pitchFamily="34" charset="0"/>
                <a:cs typeface="Arial" panose="020B0604020202020204" pitchFamily="34" charset="0"/>
              </a:rPr>
              <a:t>Mucosal inflammation</a:t>
            </a:r>
          </a:p>
        </p:txBody>
      </p:sp>
      <p:sp>
        <p:nvSpPr>
          <p:cNvPr id="144" name="TextBox 143">
            <a:extLst>
              <a:ext uri="{FF2B5EF4-FFF2-40B4-BE49-F238E27FC236}">
                <a16:creationId xmlns:a16="http://schemas.microsoft.com/office/drawing/2014/main" id="{B7DB428C-C31E-4EED-89D2-A25503717F07}"/>
              </a:ext>
            </a:extLst>
          </p:cNvPr>
          <p:cNvSpPr txBox="1"/>
          <p:nvPr/>
        </p:nvSpPr>
        <p:spPr>
          <a:xfrm>
            <a:off x="6959577" y="3984579"/>
            <a:ext cx="433131" cy="219291"/>
          </a:xfrm>
          <a:prstGeom prst="rect">
            <a:avLst/>
          </a:prstGeom>
          <a:noFill/>
        </p:spPr>
        <p:txBody>
          <a:bodyPr wrap="none" rtlCol="0" anchor="ctr">
            <a:spAutoFit/>
          </a:bodyPr>
          <a:lstStyle/>
          <a:p>
            <a:pPr algn="r"/>
            <a:r>
              <a:rPr lang="en-US" sz="825" dirty="0">
                <a:latin typeface="Arial" panose="020B0604020202020204" pitchFamily="34" charset="0"/>
                <a:cs typeface="Arial" panose="020B0604020202020204" pitchFamily="34" charset="0"/>
              </a:rPr>
              <a:t>Rash</a:t>
            </a:r>
          </a:p>
        </p:txBody>
      </p:sp>
      <p:sp>
        <p:nvSpPr>
          <p:cNvPr id="145" name="TextBox 144">
            <a:extLst>
              <a:ext uri="{FF2B5EF4-FFF2-40B4-BE49-F238E27FC236}">
                <a16:creationId xmlns:a16="http://schemas.microsoft.com/office/drawing/2014/main" id="{C2B37644-486C-4524-B8EC-9AE47402E0E6}"/>
              </a:ext>
            </a:extLst>
          </p:cNvPr>
          <p:cNvSpPr txBox="1"/>
          <p:nvPr/>
        </p:nvSpPr>
        <p:spPr>
          <a:xfrm>
            <a:off x="6893854" y="4190659"/>
            <a:ext cx="498855" cy="219291"/>
          </a:xfrm>
          <a:prstGeom prst="rect">
            <a:avLst/>
          </a:prstGeom>
          <a:noFill/>
        </p:spPr>
        <p:txBody>
          <a:bodyPr wrap="none" rtlCol="0" anchor="ctr">
            <a:spAutoFit/>
          </a:bodyPr>
          <a:lstStyle/>
          <a:p>
            <a:pPr algn="r"/>
            <a:r>
              <a:rPr lang="en-US" sz="825" dirty="0">
                <a:latin typeface="Arial" panose="020B0604020202020204" pitchFamily="34" charset="0"/>
                <a:cs typeface="Arial" panose="020B0604020202020204" pitchFamily="34" charset="0"/>
              </a:rPr>
              <a:t>Cough</a:t>
            </a:r>
          </a:p>
        </p:txBody>
      </p:sp>
      <p:sp>
        <p:nvSpPr>
          <p:cNvPr id="146" name="TextBox 145">
            <a:extLst>
              <a:ext uri="{FF2B5EF4-FFF2-40B4-BE49-F238E27FC236}">
                <a16:creationId xmlns:a16="http://schemas.microsoft.com/office/drawing/2014/main" id="{4D00536D-E7ED-40A3-B554-DA33FA4686D6}"/>
              </a:ext>
            </a:extLst>
          </p:cNvPr>
          <p:cNvSpPr txBox="1"/>
          <p:nvPr/>
        </p:nvSpPr>
        <p:spPr>
          <a:xfrm>
            <a:off x="6799276" y="4398135"/>
            <a:ext cx="593432" cy="219291"/>
          </a:xfrm>
          <a:prstGeom prst="rect">
            <a:avLst/>
          </a:prstGeom>
          <a:noFill/>
        </p:spPr>
        <p:txBody>
          <a:bodyPr wrap="none" rtlCol="0" anchor="ctr">
            <a:spAutoFit/>
          </a:bodyPr>
          <a:lstStyle/>
          <a:p>
            <a:pPr algn="r"/>
            <a:r>
              <a:rPr lang="en-US" sz="825" dirty="0">
                <a:latin typeface="Arial" panose="020B0604020202020204" pitchFamily="34" charset="0"/>
                <a:cs typeface="Arial" panose="020B0604020202020204" pitchFamily="34" charset="0"/>
              </a:rPr>
              <a:t>Diarrhea</a:t>
            </a:r>
          </a:p>
        </p:txBody>
      </p:sp>
      <p:sp>
        <p:nvSpPr>
          <p:cNvPr id="147" name="TextBox 146">
            <a:extLst>
              <a:ext uri="{FF2B5EF4-FFF2-40B4-BE49-F238E27FC236}">
                <a16:creationId xmlns:a16="http://schemas.microsoft.com/office/drawing/2014/main" id="{E55C36DC-A205-4507-92D7-78EEC7A3862E}"/>
              </a:ext>
            </a:extLst>
          </p:cNvPr>
          <p:cNvSpPr txBox="1"/>
          <p:nvPr/>
        </p:nvSpPr>
        <p:spPr>
          <a:xfrm>
            <a:off x="6788056" y="4604561"/>
            <a:ext cx="604653" cy="219291"/>
          </a:xfrm>
          <a:prstGeom prst="rect">
            <a:avLst/>
          </a:prstGeom>
          <a:noFill/>
        </p:spPr>
        <p:txBody>
          <a:bodyPr wrap="none" rtlCol="0" anchor="ctr">
            <a:spAutoFit/>
          </a:bodyPr>
          <a:lstStyle/>
          <a:p>
            <a:pPr algn="r"/>
            <a:r>
              <a:rPr lang="en-US" sz="825" dirty="0">
                <a:latin typeface="Arial" panose="020B0604020202020204" pitchFamily="34" charset="0"/>
                <a:cs typeface="Arial" panose="020B0604020202020204" pitchFamily="34" charset="0"/>
              </a:rPr>
              <a:t>Dyspnea</a:t>
            </a:r>
          </a:p>
        </p:txBody>
      </p:sp>
      <p:graphicFrame>
        <p:nvGraphicFramePr>
          <p:cNvPr id="163" name="Table 162">
            <a:extLst>
              <a:ext uri="{FF2B5EF4-FFF2-40B4-BE49-F238E27FC236}">
                <a16:creationId xmlns:a16="http://schemas.microsoft.com/office/drawing/2014/main" id="{C1EEF958-65A9-4CAE-B15E-F7E223B0EFA5}"/>
              </a:ext>
            </a:extLst>
          </p:cNvPr>
          <p:cNvGraphicFramePr>
            <a:graphicFrameLocks noGrp="1"/>
          </p:cNvGraphicFramePr>
          <p:nvPr/>
        </p:nvGraphicFramePr>
        <p:xfrm>
          <a:off x="1801103" y="1612749"/>
          <a:ext cx="4224528" cy="2717866"/>
        </p:xfrm>
        <a:graphic>
          <a:graphicData uri="http://schemas.openxmlformats.org/drawingml/2006/table">
            <a:tbl>
              <a:tblPr bandRow="1"/>
              <a:tblGrid>
                <a:gridCol w="1920240">
                  <a:extLst>
                    <a:ext uri="{9D8B030D-6E8A-4147-A177-3AD203B41FA5}">
                      <a16:colId xmlns:a16="http://schemas.microsoft.com/office/drawing/2014/main" val="1195472015"/>
                    </a:ext>
                  </a:extLst>
                </a:gridCol>
                <a:gridCol w="768096">
                  <a:extLst>
                    <a:ext uri="{9D8B030D-6E8A-4147-A177-3AD203B41FA5}">
                      <a16:colId xmlns:a16="http://schemas.microsoft.com/office/drawing/2014/main" val="1414156227"/>
                    </a:ext>
                  </a:extLst>
                </a:gridCol>
                <a:gridCol w="768096">
                  <a:extLst>
                    <a:ext uri="{9D8B030D-6E8A-4147-A177-3AD203B41FA5}">
                      <a16:colId xmlns:a16="http://schemas.microsoft.com/office/drawing/2014/main" val="86874700"/>
                    </a:ext>
                  </a:extLst>
                </a:gridCol>
                <a:gridCol w="768096">
                  <a:extLst>
                    <a:ext uri="{9D8B030D-6E8A-4147-A177-3AD203B41FA5}">
                      <a16:colId xmlns:a16="http://schemas.microsoft.com/office/drawing/2014/main" val="193292502"/>
                    </a:ext>
                  </a:extLst>
                </a:gridCol>
              </a:tblGrid>
              <a:tr h="195931">
                <a:tc row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US" sz="800" b="1" dirty="0">
                          <a:solidFill>
                            <a:schemeClr val="bg1"/>
                          </a:solidFill>
                          <a:latin typeface="Arial" panose="020B0604020202020204" pitchFamily="34" charset="0"/>
                          <a:cs typeface="Arial" panose="020B0604020202020204" pitchFamily="34" charset="0"/>
                        </a:rPr>
                        <a:t>Patients, n (%)</a:t>
                      </a:r>
                    </a:p>
                  </a:txBody>
                  <a:tcPr marL="68580" marR="68580" marT="35100" marB="3510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F8A85"/>
                    </a:solidFill>
                  </a:tcPr>
                </a:tc>
                <a:tc gridSpan="3">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800" b="1" dirty="0">
                          <a:solidFill>
                            <a:schemeClr val="bg1"/>
                          </a:solidFill>
                          <a:latin typeface="Arial" panose="020B0604020202020204" pitchFamily="34" charset="0"/>
                          <a:cs typeface="Arial" panose="020B0604020202020204" pitchFamily="34" charset="0"/>
                        </a:rPr>
                        <a:t>Dato-DXd dose</a:t>
                      </a:r>
                    </a:p>
                  </a:txBody>
                  <a:tcPr marL="68580" marR="68580" marT="35100" marB="3510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F8A85"/>
                    </a:solidFill>
                  </a:tcPr>
                </a:tc>
                <a:tc hMerge="1">
                  <a:txBody>
                    <a:bodyPr/>
                    <a:lstStyle/>
                    <a:p>
                      <a:pPr algn="ctr"/>
                      <a:endParaRPr lang="en-US" sz="1200" b="1" dirty="0">
                        <a:solidFill>
                          <a:schemeClr val="bg1"/>
                        </a:solidFill>
                        <a:latin typeface="Arial" panose="020B0604020202020204" pitchFamily="34" charset="0"/>
                        <a:cs typeface="Arial" panose="020B0604020202020204" pitchFamily="34" charset="0"/>
                      </a:endParaRPr>
                    </a:p>
                  </a:txBody>
                  <a:tcPr marT="0" marB="18288"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23F88"/>
                    </a:solidFill>
                  </a:tcPr>
                </a:tc>
                <a:tc hMerge="1">
                  <a:txBody>
                    <a:bodyPr/>
                    <a:lstStyle/>
                    <a:p>
                      <a:pPr algn="ctr"/>
                      <a:endParaRPr lang="en-US" sz="1200" b="1" dirty="0">
                        <a:solidFill>
                          <a:schemeClr val="bg1"/>
                        </a:solidFill>
                        <a:latin typeface="Arial" panose="020B0604020202020204" pitchFamily="34" charset="0"/>
                        <a:cs typeface="Arial" panose="020B0604020202020204" pitchFamily="34" charset="0"/>
                      </a:endParaRPr>
                    </a:p>
                  </a:txBody>
                  <a:tcPr marT="0" marB="18288"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23F88"/>
                    </a:solidFill>
                  </a:tcPr>
                </a:tc>
                <a:extLst>
                  <a:ext uri="{0D108BD9-81ED-4DB2-BD59-A6C34878D82A}">
                    <a16:rowId xmlns:a16="http://schemas.microsoft.com/office/drawing/2014/main" val="4238084129"/>
                  </a:ext>
                </a:extLst>
              </a:tr>
              <a:tr h="321660">
                <a:tc vMerge="1">
                  <a:txBody>
                    <a:bodyPr/>
                    <a:lstStyle>
                      <a:lvl1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1pPr>
                      <a:lvl2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2pPr>
                      <a:lvl3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3pPr>
                      <a:lvl4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4pPr>
                      <a:lvl5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5pPr>
                      <a:lvl6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6pPr>
                      <a:lvl7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7pPr>
                      <a:lvl8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8pPr>
                      <a:lvl9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a:sym typeface="Gill Sans"/>
                        </a:defRPr>
                      </a:lvl9pPr>
                    </a:lstStyle>
                    <a:p>
                      <a:pPr algn="ctr"/>
                      <a:endParaRPr lang="en-US" sz="1200" b="1" dirty="0">
                        <a:solidFill>
                          <a:schemeClr val="bg1"/>
                        </a:solidFill>
                        <a:latin typeface="Arial" panose="020B0604020202020204" pitchFamily="34" charset="0"/>
                        <a:cs typeface="Arial" panose="020B0604020202020204" pitchFamily="34" charset="0"/>
                      </a:endParaRPr>
                    </a:p>
                  </a:txBody>
                  <a:tcPr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023F88"/>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1pPr>
                      <a:lvl2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2pPr>
                      <a:lvl3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3pPr>
                      <a:lvl4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4pPr>
                      <a:lvl5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5pPr>
                      <a:lvl6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6pPr>
                      <a:lvl7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7pPr>
                      <a:lvl8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8pPr>
                      <a:lvl9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9pPr>
                    </a:lstStyle>
                    <a:p>
                      <a:pPr algn="ctr"/>
                      <a:r>
                        <a:rPr lang="en-US" sz="800" dirty="0">
                          <a:solidFill>
                            <a:schemeClr val="bg1"/>
                          </a:solidFill>
                          <a:latin typeface="Arial" panose="020B0604020202020204" pitchFamily="34" charset="0"/>
                          <a:cs typeface="Arial" panose="020B0604020202020204" pitchFamily="34" charset="0"/>
                        </a:rPr>
                        <a:t>4 mg/kg </a:t>
                      </a:r>
                    </a:p>
                    <a:p>
                      <a:pPr algn="ctr"/>
                      <a:r>
                        <a:rPr lang="en-US" sz="800" dirty="0">
                          <a:solidFill>
                            <a:schemeClr val="bg1"/>
                          </a:solidFill>
                          <a:latin typeface="Arial" panose="020B0604020202020204" pitchFamily="34" charset="0"/>
                          <a:cs typeface="Arial" panose="020B0604020202020204" pitchFamily="34" charset="0"/>
                        </a:rPr>
                        <a:t>(n=50)</a:t>
                      </a:r>
                      <a:endParaRPr lang="en-US" sz="800" b="1" dirty="0">
                        <a:solidFill>
                          <a:schemeClr val="bg1"/>
                        </a:solidFill>
                        <a:latin typeface="Arial" panose="020B0604020202020204" pitchFamily="34" charset="0"/>
                        <a:cs typeface="Arial" panose="020B0604020202020204" pitchFamily="34" charset="0"/>
                      </a:endParaRPr>
                    </a:p>
                  </a:txBody>
                  <a:tcPr marL="68580" marR="68580" marT="35100" marB="3510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D000"/>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1pPr>
                      <a:lvl2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2pPr>
                      <a:lvl3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3pPr>
                      <a:lvl4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4pPr>
                      <a:lvl5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5pPr>
                      <a:lvl6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6pPr>
                      <a:lvl7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7pPr>
                      <a:lvl8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8pPr>
                      <a:lvl9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9pPr>
                    </a:lstStyle>
                    <a:p>
                      <a:pPr algn="ctr"/>
                      <a:r>
                        <a:rPr lang="en-US" sz="800" dirty="0">
                          <a:solidFill>
                            <a:schemeClr val="bg1"/>
                          </a:solidFill>
                          <a:latin typeface="Arial" panose="020B0604020202020204" pitchFamily="34" charset="0"/>
                          <a:cs typeface="Arial" panose="020B0604020202020204" pitchFamily="34" charset="0"/>
                        </a:rPr>
                        <a:t>6 mg/kg </a:t>
                      </a:r>
                    </a:p>
                    <a:p>
                      <a:pPr algn="ctr"/>
                      <a:r>
                        <a:rPr lang="en-US" sz="800" dirty="0">
                          <a:solidFill>
                            <a:schemeClr val="bg1"/>
                          </a:solidFill>
                          <a:latin typeface="Arial" panose="020B0604020202020204" pitchFamily="34" charset="0"/>
                          <a:cs typeface="Arial" panose="020B0604020202020204" pitchFamily="34" charset="0"/>
                        </a:rPr>
                        <a:t>(n=50)</a:t>
                      </a:r>
                      <a:endParaRPr lang="en-US" sz="800" b="1" dirty="0">
                        <a:solidFill>
                          <a:schemeClr val="bg1"/>
                        </a:solidFill>
                        <a:latin typeface="Arial" panose="020B0604020202020204" pitchFamily="34" charset="0"/>
                        <a:cs typeface="Arial" panose="020B0604020202020204" pitchFamily="34" charset="0"/>
                      </a:endParaRPr>
                    </a:p>
                  </a:txBody>
                  <a:tcPr marL="68580" marR="68580" marT="35100" marB="3510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EBECA"/>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1pPr>
                      <a:lvl2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2pPr>
                      <a:lvl3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3pPr>
                      <a:lvl4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4pPr>
                      <a:lvl5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5pPr>
                      <a:lvl6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6pPr>
                      <a:lvl7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7pPr>
                      <a:lvl8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8pPr>
                      <a:lvl9pPr marL="0" marR="0" indent="0" algn="r" defTabSz="914400" rtl="0" eaLnBrk="1" latinLnBrk="0" hangingPunct="1">
                        <a:lnSpc>
                          <a:spcPct val="100000"/>
                        </a:lnSpc>
                        <a:spcBef>
                          <a:spcPts val="0"/>
                        </a:spcBef>
                        <a:spcAft>
                          <a:spcPts val="0"/>
                        </a:spcAft>
                        <a:buClrTx/>
                        <a:buSzTx/>
                        <a:buFontTx/>
                        <a:buNone/>
                        <a:tabLst/>
                        <a:defRPr sz="1200" b="1" i="0" u="none" strike="noStrike" kern="1200" cap="none" spc="0" baseline="0">
                          <a:ln>
                            <a:noFill/>
                          </a:ln>
                          <a:solidFill>
                            <a:schemeClr val="lt1"/>
                          </a:solidFill>
                          <a:uFillTx/>
                          <a:latin typeface="Arial"/>
                          <a:sym typeface="Gill Sans"/>
                        </a:defRPr>
                      </a:lvl9pPr>
                    </a:lstStyle>
                    <a:p>
                      <a:pPr algn="ctr"/>
                      <a:r>
                        <a:rPr lang="en-US" sz="800" dirty="0">
                          <a:solidFill>
                            <a:schemeClr val="bg1"/>
                          </a:solidFill>
                          <a:latin typeface="Arial" panose="020B0604020202020204" pitchFamily="34" charset="0"/>
                          <a:cs typeface="Arial" panose="020B0604020202020204" pitchFamily="34" charset="0"/>
                        </a:rPr>
                        <a:t>8 mg/kg</a:t>
                      </a:r>
                    </a:p>
                    <a:p>
                      <a:pPr algn="ctr"/>
                      <a:r>
                        <a:rPr lang="en-US" sz="800" dirty="0">
                          <a:solidFill>
                            <a:schemeClr val="bg1"/>
                          </a:solidFill>
                          <a:latin typeface="Arial" panose="020B0604020202020204" pitchFamily="34" charset="0"/>
                          <a:cs typeface="Arial" panose="020B0604020202020204" pitchFamily="34" charset="0"/>
                        </a:rPr>
                        <a:t> (n=80)</a:t>
                      </a:r>
                      <a:endParaRPr lang="en-US" sz="800" b="1" dirty="0">
                        <a:solidFill>
                          <a:schemeClr val="bg1"/>
                        </a:solidFill>
                        <a:latin typeface="Arial" panose="020B0604020202020204" pitchFamily="34" charset="0"/>
                        <a:cs typeface="Arial" panose="020B0604020202020204" pitchFamily="34" charset="0"/>
                      </a:endParaRPr>
                    </a:p>
                  </a:txBody>
                  <a:tcPr marL="68580" marR="68580" marT="35100" marB="35100"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865"/>
                    </a:solidFill>
                  </a:tcPr>
                </a:tc>
                <a:extLst>
                  <a:ext uri="{0D108BD9-81ED-4DB2-BD59-A6C34878D82A}">
                    <a16:rowId xmlns:a16="http://schemas.microsoft.com/office/drawing/2014/main" val="1952263706"/>
                  </a:ext>
                </a:extLst>
              </a:tr>
              <a:tr h="131445">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9pPr>
                    </a:lstStyle>
                    <a:p>
                      <a:pPr marL="7938" indent="0" algn="l">
                        <a:lnSpc>
                          <a:spcPct val="100000"/>
                        </a:lnSpc>
                        <a:tabLst/>
                      </a:pPr>
                      <a:r>
                        <a:rPr lang="en-US" sz="800" b="1" dirty="0">
                          <a:solidFill>
                            <a:schemeClr val="tx1"/>
                          </a:solidFill>
                          <a:latin typeface="Arial" panose="020B0604020202020204" pitchFamily="34" charset="0"/>
                          <a:cs typeface="Arial" panose="020B0604020202020204" pitchFamily="34" charset="0"/>
                        </a:rPr>
                        <a:t>TEAE</a:t>
                      </a:r>
                    </a:p>
                  </a:txBody>
                  <a:tcPr marL="68580" marR="68580" marT="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49 (98)</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49 (98)</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80 (100)</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2708780188"/>
                  </a:ext>
                </a:extLst>
              </a:tr>
              <a:tr h="131445">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9pPr>
                    </a:lstStyle>
                    <a:p>
                      <a:pPr marL="117475" indent="0" algn="l">
                        <a:lnSpc>
                          <a:spcPct val="100000"/>
                        </a:lnSpc>
                      </a:pPr>
                      <a:r>
                        <a:rPr lang="en-US" sz="800" b="0" dirty="0">
                          <a:solidFill>
                            <a:schemeClr val="tx1"/>
                          </a:solidFill>
                          <a:latin typeface="Arial" panose="020B0604020202020204" pitchFamily="34" charset="0"/>
                          <a:cs typeface="Arial" panose="020B0604020202020204" pitchFamily="34" charset="0"/>
                        </a:rPr>
                        <a:t>Grade ≥3</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15 (30)</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27 (54)</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46 (58)</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3874362725"/>
                  </a:ext>
                </a:extLst>
              </a:tr>
              <a:tr h="13144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indent="0" algn="l">
                        <a:lnSpc>
                          <a:spcPct val="100000"/>
                        </a:lnSpc>
                      </a:pPr>
                      <a:r>
                        <a:rPr lang="en-US" sz="800" b="1" dirty="0">
                          <a:solidFill>
                            <a:schemeClr val="tx1"/>
                          </a:solidFill>
                          <a:latin typeface="Arial" panose="020B0604020202020204" pitchFamily="34" charset="0"/>
                          <a:cs typeface="Arial" panose="020B0604020202020204" pitchFamily="34" charset="0"/>
                        </a:rPr>
                        <a:t>Drug-related TEAE</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i="0" u="none" strike="noStrike" dirty="0">
                          <a:solidFill>
                            <a:schemeClr val="tx1"/>
                          </a:solidFill>
                          <a:effectLst/>
                          <a:latin typeface="Arial" panose="020B0604020202020204" pitchFamily="34" charset="0"/>
                          <a:cs typeface="Arial" panose="020B0604020202020204" pitchFamily="34" charset="0"/>
                        </a:rPr>
                        <a:t>47 (94)</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i="0" u="none" strike="noStrike" dirty="0">
                          <a:solidFill>
                            <a:schemeClr val="tx1"/>
                          </a:solidFill>
                          <a:effectLst/>
                          <a:latin typeface="Arial" panose="020B0604020202020204" pitchFamily="34" charset="0"/>
                          <a:cs typeface="Arial" panose="020B0604020202020204" pitchFamily="34" charset="0"/>
                        </a:rPr>
                        <a:t>41 (82)</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i="0" u="none" strike="noStrike" dirty="0">
                          <a:solidFill>
                            <a:schemeClr val="tx1"/>
                          </a:solidFill>
                          <a:effectLst/>
                          <a:latin typeface="Arial" panose="020B0604020202020204" pitchFamily="34" charset="0"/>
                          <a:cs typeface="Arial" panose="020B0604020202020204" pitchFamily="34" charset="0"/>
                        </a:rPr>
                        <a:t>78 (98)</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91943912"/>
                  </a:ext>
                </a:extLst>
              </a:tr>
              <a:tr h="13144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7475" marR="0" lvl="0" indent="0" algn="l" defTabSz="457200" rtl="0" eaLnBrk="1" fontAlgn="auto" latinLnBrk="0" hangingPunct="1">
                        <a:lnSpc>
                          <a:spcPct val="100000"/>
                        </a:lnSpc>
                        <a:spcBef>
                          <a:spcPts val="0"/>
                        </a:spcBef>
                        <a:spcAft>
                          <a:spcPts val="0"/>
                        </a:spcAft>
                        <a:buClrTx/>
                        <a:buSzTx/>
                        <a:buFontTx/>
                        <a:buNone/>
                        <a:tabLst/>
                        <a:defRPr/>
                      </a:pPr>
                      <a:r>
                        <a:rPr lang="en-US" sz="800" b="0" dirty="0">
                          <a:solidFill>
                            <a:schemeClr val="tx1"/>
                          </a:solidFill>
                          <a:latin typeface="Arial" panose="020B0604020202020204" pitchFamily="34" charset="0"/>
                          <a:cs typeface="Arial" panose="020B0604020202020204" pitchFamily="34" charset="0"/>
                        </a:rPr>
                        <a:t>Grade ≥3</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7 (14)</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13 (26)</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28 (35)</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90118530"/>
                  </a:ext>
                </a:extLst>
              </a:tr>
              <a:tr h="13144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7938" indent="0" algn="l">
                        <a:lnSpc>
                          <a:spcPct val="100000"/>
                        </a:lnSpc>
                        <a:tabLst/>
                      </a:pPr>
                      <a:r>
                        <a:rPr lang="en-US" sz="800" b="1" dirty="0">
                          <a:solidFill>
                            <a:schemeClr val="tx1"/>
                          </a:solidFill>
                          <a:latin typeface="Arial" panose="020B0604020202020204" pitchFamily="34" charset="0"/>
                          <a:cs typeface="Arial" panose="020B0604020202020204" pitchFamily="34" charset="0"/>
                        </a:rPr>
                        <a:t>Serious TEAE</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10 (20)</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24 (48)</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40 (50)</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992324148"/>
                  </a:ext>
                </a:extLst>
              </a:tr>
              <a:tr h="131445">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9pPr>
                    </a:lstStyle>
                    <a:p>
                      <a:pPr marL="117475" marR="0" lvl="0" indent="0" algn="l" defTabSz="457200" rtl="0" eaLnBrk="1" fontAlgn="auto" latinLnBrk="0" hangingPunct="1">
                        <a:lnSpc>
                          <a:spcPct val="100000"/>
                        </a:lnSpc>
                        <a:spcBef>
                          <a:spcPts val="0"/>
                        </a:spcBef>
                        <a:spcAft>
                          <a:spcPts val="0"/>
                        </a:spcAft>
                        <a:buClrTx/>
                        <a:buSzTx/>
                        <a:buFontTx/>
                        <a:buNone/>
                        <a:tabLst/>
                        <a:defRPr/>
                      </a:pPr>
                      <a:r>
                        <a:rPr kumimoji="1" lang="en-US" sz="800" b="0" u="none" strike="noStrike" kern="1200" cap="none" spc="0" baseline="0" dirty="0">
                          <a:ln>
                            <a:noFill/>
                          </a:ln>
                          <a:solidFill>
                            <a:schemeClr val="tx1"/>
                          </a:solidFill>
                          <a:uFillTx/>
                          <a:latin typeface="Arial" panose="020B0604020202020204" pitchFamily="34" charset="0"/>
                          <a:cs typeface="Arial" panose="020B0604020202020204" pitchFamily="34" charset="0"/>
                          <a:sym typeface="Gill Sans"/>
                        </a:rPr>
                        <a:t>Grade ≥3</a:t>
                      </a:r>
                      <a:endParaRPr kumimoji="1" lang="en-US" sz="800" b="0" i="0" u="none" strike="noStrike" kern="1200" cap="none" spc="0" baseline="0" dirty="0">
                        <a:ln>
                          <a:noFill/>
                        </a:ln>
                        <a:solidFill>
                          <a:schemeClr val="tx1"/>
                        </a:solidFill>
                        <a:uFillTx/>
                        <a:latin typeface="Arial" panose="020B0604020202020204" pitchFamily="34" charset="0"/>
                        <a:ea typeface="+mn-ea"/>
                        <a:cs typeface="Arial" panose="020B0604020202020204" pitchFamily="34" charset="0"/>
                        <a:sym typeface="Gill San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10 (20)</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18 (36)</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37 (46)</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3386900186"/>
                  </a:ext>
                </a:extLst>
              </a:tr>
              <a:tr h="13144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indent="0" algn="l">
                        <a:lnSpc>
                          <a:spcPct val="100000"/>
                        </a:lnSpc>
                        <a:tabLst/>
                      </a:pPr>
                      <a:r>
                        <a:rPr lang="en-US" sz="800" b="1" dirty="0">
                          <a:solidFill>
                            <a:schemeClr val="tx1"/>
                          </a:solidFill>
                          <a:latin typeface="Arial" panose="020B0604020202020204" pitchFamily="34" charset="0"/>
                          <a:cs typeface="Arial" panose="020B0604020202020204" pitchFamily="34" charset="0"/>
                        </a:rPr>
                        <a:t>Dose adjustments</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endParaRPr lang="en-US" sz="800" b="0" i="0" u="none" strike="noStrike" dirty="0">
                        <a:solidFill>
                          <a:srgbClr val="7030A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endParaRPr lang="en-US" sz="800" b="0" i="0" u="none" strike="noStrike" dirty="0">
                        <a:solidFill>
                          <a:srgbClr val="7030A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9pPr>
                    </a:lstStyle>
                    <a:p>
                      <a:pPr algn="ctr" fontAlgn="ctr"/>
                      <a:endParaRPr lang="en-US" sz="800" b="0" i="0" u="none" strike="noStrike" dirty="0">
                        <a:solidFill>
                          <a:srgbClr val="7030A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43403867"/>
                  </a:ext>
                </a:extLst>
              </a:tr>
              <a:tr h="251460">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9pPr>
                    </a:lstStyle>
                    <a:p>
                      <a:pPr marL="117475" marR="0" lvl="0" indent="0" algn="l" defTabSz="457200" rtl="0" eaLnBrk="1" fontAlgn="auto" latinLnBrk="0" hangingPunct="1">
                        <a:lnSpc>
                          <a:spcPct val="100000"/>
                        </a:lnSpc>
                        <a:spcBef>
                          <a:spcPts val="0"/>
                        </a:spcBef>
                        <a:spcAft>
                          <a:spcPts val="0"/>
                        </a:spcAft>
                        <a:buClrTx/>
                        <a:buSzTx/>
                        <a:buFontTx/>
                        <a:buNone/>
                        <a:tabLst/>
                        <a:defRPr/>
                      </a:pPr>
                      <a:r>
                        <a:rPr kumimoji="1" lang="en-US" sz="800" b="0" i="0" u="none" strike="noStrike" kern="1200" cap="none" spc="0" baseline="0" dirty="0">
                          <a:ln>
                            <a:noFill/>
                          </a:ln>
                          <a:solidFill>
                            <a:schemeClr val="tx1"/>
                          </a:solidFill>
                          <a:uFillTx/>
                          <a:latin typeface="Arial" panose="020B0604020202020204" pitchFamily="34" charset="0"/>
                          <a:ea typeface="+mn-ea"/>
                          <a:cs typeface="Arial" panose="020B0604020202020204" pitchFamily="34" charset="0"/>
                          <a:sym typeface="Gill Sans"/>
                        </a:rPr>
                        <a:t>TEAEs associated with discontinuation</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9pPr>
                    </a:lstStyle>
                    <a:p>
                      <a:pPr algn="ctr" fontAlgn="ctr"/>
                      <a:r>
                        <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8 (16)</a:t>
                      </a: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7 (14)</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19 (24)</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82792878"/>
                  </a:ext>
                </a:extLst>
              </a:tr>
              <a:tr h="25146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7475" marR="0" lvl="0" indent="0" algn="l" defTabSz="457200" rtl="0" eaLnBrk="1" fontAlgn="auto" latinLnBrk="0" hangingPunct="1">
                        <a:lnSpc>
                          <a:spcPct val="100000"/>
                        </a:lnSpc>
                        <a:spcBef>
                          <a:spcPts val="0"/>
                        </a:spcBef>
                        <a:spcAft>
                          <a:spcPts val="0"/>
                        </a:spcAft>
                        <a:buClrTx/>
                        <a:buSzTx/>
                        <a:buFontTx/>
                        <a:buNone/>
                        <a:tabLst/>
                        <a:defRPr/>
                      </a:pPr>
                      <a:r>
                        <a:rPr kumimoji="1" lang="en-US" sz="800" b="0" i="0" u="none" strike="noStrike" kern="1200" cap="none" spc="0" baseline="0" dirty="0">
                          <a:ln>
                            <a:noFill/>
                          </a:ln>
                          <a:solidFill>
                            <a:schemeClr val="tx1"/>
                          </a:solidFill>
                          <a:uFillTx/>
                          <a:latin typeface="Arial" panose="020B0604020202020204" pitchFamily="34" charset="0"/>
                          <a:ea typeface="+mn-ea"/>
                          <a:cs typeface="Arial" panose="020B0604020202020204" pitchFamily="34" charset="0"/>
                          <a:sym typeface="Gill Sans"/>
                        </a:rPr>
                        <a:t>TEAEs associated with dose interruption</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4 (8)</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15 (30)</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kern="1200" cap="none" spc="0" baseline="0">
                          <a:ln>
                            <a:noFill/>
                          </a:ln>
                          <a:solidFill>
                            <a:schemeClr val="dk1"/>
                          </a:solidFill>
                          <a:uFillTx/>
                          <a:latin typeface="Arial"/>
                          <a:sym typeface="Gill Sans"/>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29 (36)</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02594589"/>
                  </a:ext>
                </a:extLst>
              </a:tr>
              <a:tr h="25146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7475" marR="0" lvl="0" indent="0" algn="l" defTabSz="457200" rtl="0" eaLnBrk="1" fontAlgn="auto" latinLnBrk="0" hangingPunct="1">
                        <a:lnSpc>
                          <a:spcPct val="100000"/>
                        </a:lnSpc>
                        <a:spcBef>
                          <a:spcPts val="0"/>
                        </a:spcBef>
                        <a:spcAft>
                          <a:spcPts val="0"/>
                        </a:spcAft>
                        <a:buClrTx/>
                        <a:buSzTx/>
                        <a:buFontTx/>
                        <a:buNone/>
                        <a:tabLst/>
                        <a:defRPr/>
                      </a:pPr>
                      <a:r>
                        <a:rPr kumimoji="1" lang="en-US" sz="800" b="0" i="0" u="none" strike="noStrike" kern="1200" cap="none" spc="0" baseline="0" dirty="0">
                          <a:ln>
                            <a:noFill/>
                          </a:ln>
                          <a:solidFill>
                            <a:schemeClr val="tx1"/>
                          </a:solidFill>
                          <a:uFillTx/>
                          <a:latin typeface="Arial" panose="020B0604020202020204" pitchFamily="34" charset="0"/>
                          <a:ea typeface="+mn-ea"/>
                          <a:cs typeface="Arial" panose="020B0604020202020204" pitchFamily="34" charset="0"/>
                          <a:sym typeface="Gill Sans"/>
                        </a:rPr>
                        <a:t>TEAEs associated with dose reduction</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1 (2)</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5 (10)</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u="none" strike="noStrike" dirty="0">
                          <a:solidFill>
                            <a:schemeClr val="tx1"/>
                          </a:solidFill>
                          <a:effectLst/>
                          <a:latin typeface="Arial" panose="020B0604020202020204" pitchFamily="34" charset="0"/>
                          <a:cs typeface="Arial" panose="020B0604020202020204" pitchFamily="34" charset="0"/>
                        </a:rPr>
                        <a:t>23 (29)</a:t>
                      </a:r>
                      <a:endPar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83712645"/>
                  </a:ext>
                </a:extLst>
              </a:tr>
              <a:tr h="13144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7938" indent="0" algn="l">
                        <a:lnSpc>
                          <a:spcPct val="100000"/>
                        </a:lnSpc>
                        <a:tabLst/>
                      </a:pPr>
                      <a:r>
                        <a:rPr lang="en-US" sz="800" b="1" dirty="0">
                          <a:solidFill>
                            <a:schemeClr val="tx1"/>
                          </a:solidFill>
                          <a:latin typeface="Arial" panose="020B0604020202020204" pitchFamily="34" charset="0"/>
                          <a:cs typeface="Arial" panose="020B0604020202020204" pitchFamily="34" charset="0"/>
                        </a:rPr>
                        <a:t>ILD adjudicated as drug related</a:t>
                      </a:r>
                      <a:r>
                        <a:rPr lang="en-US" sz="800" b="1" baseline="30000" dirty="0">
                          <a:solidFill>
                            <a:schemeClr val="tx1"/>
                          </a:solidFill>
                          <a:latin typeface="Arial" panose="020B0604020202020204" pitchFamily="34" charset="0"/>
                          <a:cs typeface="Arial" panose="020B0604020202020204" pitchFamily="34" charset="0"/>
                        </a:rPr>
                        <a:t>a</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5 (10)</a:t>
                      </a: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3 (6)</a:t>
                      </a: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11 (14)</a:t>
                      </a: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693372089"/>
                  </a:ext>
                </a:extLst>
              </a:tr>
              <a:tr h="13144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4300" indent="0" algn="l">
                        <a:lnSpc>
                          <a:spcPct val="100000"/>
                        </a:lnSpc>
                        <a:tabLst/>
                      </a:pPr>
                      <a:r>
                        <a:rPr lang="en-US" sz="800" b="0" dirty="0">
                          <a:solidFill>
                            <a:schemeClr val="tx1"/>
                          </a:solidFill>
                          <a:latin typeface="Arial" panose="020B0604020202020204" pitchFamily="34" charset="0"/>
                          <a:cs typeface="Arial" panose="020B0604020202020204" pitchFamily="34" charset="0"/>
                        </a:rPr>
                        <a:t>Grade ≤2</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4 (8)</a:t>
                      </a: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2 (4)</a:t>
                      </a: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7 (9)</a:t>
                      </a: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1191549492"/>
                  </a:ext>
                </a:extLst>
              </a:tr>
              <a:tr h="13144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4300" indent="0" algn="l">
                        <a:lnSpc>
                          <a:spcPct val="100000"/>
                        </a:lnSpc>
                        <a:tabLst/>
                      </a:pPr>
                      <a:r>
                        <a:rPr lang="en-US" sz="800" b="0" dirty="0">
                          <a:solidFill>
                            <a:schemeClr val="tx1"/>
                          </a:solidFill>
                          <a:latin typeface="Arial" panose="020B0604020202020204" pitchFamily="34" charset="0"/>
                          <a:cs typeface="Arial" panose="020B0604020202020204" pitchFamily="34" charset="0"/>
                        </a:rPr>
                        <a:t>Grades 3-4</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1 (2)</a:t>
                      </a: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1 (2)</a:t>
                      </a: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fontAlgn="ctr"/>
                      <a:r>
                        <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1 (1)</a:t>
                      </a:r>
                    </a:p>
                  </a:txBody>
                  <a:tcPr marL="5715" marR="5715" marT="571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3528143366"/>
                  </a:ext>
                </a:extLst>
              </a:tr>
              <a:tr h="131445">
                <a:tc>
                  <a:txBody>
                    <a:bodyPr/>
                    <a:lstStyle/>
                    <a:p>
                      <a:pPr marL="114300" indent="0" algn="l">
                        <a:lnSpc>
                          <a:spcPct val="100000"/>
                        </a:lnSpc>
                        <a:tabLst/>
                      </a:pPr>
                      <a:r>
                        <a:rPr lang="en-US" sz="800" b="0" dirty="0">
                          <a:solidFill>
                            <a:schemeClr val="tx1"/>
                          </a:solidFill>
                          <a:latin typeface="Arial" panose="020B0604020202020204" pitchFamily="34" charset="0"/>
                          <a:cs typeface="Arial" panose="020B0604020202020204" pitchFamily="34" charset="0"/>
                        </a:rPr>
                        <a:t>Grade 5</a:t>
                      </a:r>
                    </a:p>
                  </a:txBody>
                  <a:tcPr marL="68580" marR="6858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p>
                      <a:pPr algn="ctr" fontAlgn="ctr"/>
                      <a:r>
                        <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0</a:t>
                      </a:r>
                    </a:p>
                  </a:txBody>
                  <a:tcPr marL="5715" marR="5715" marT="5715"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p>
                      <a:pPr algn="ctr" fontAlgn="ctr"/>
                      <a:r>
                        <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0</a:t>
                      </a:r>
                    </a:p>
                  </a:txBody>
                  <a:tcPr marL="5715" marR="5715" marT="5715"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EFEE"/>
                    </a:solidFill>
                  </a:tcPr>
                </a:tc>
                <a:tc>
                  <a:txBody>
                    <a:bodyPr/>
                    <a:lstStyle/>
                    <a:p>
                      <a:pPr algn="ctr" fontAlgn="ctr"/>
                      <a:r>
                        <a:rPr lang="en-US" sz="800" b="0"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3 (4)</a:t>
                      </a:r>
                    </a:p>
                  </a:txBody>
                  <a:tcPr marL="5715" marR="5715" marT="5715"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EFEE"/>
                    </a:solidFill>
                  </a:tcPr>
                </a:tc>
                <a:extLst>
                  <a:ext uri="{0D108BD9-81ED-4DB2-BD59-A6C34878D82A}">
                    <a16:rowId xmlns:a16="http://schemas.microsoft.com/office/drawing/2014/main" val="2846809384"/>
                  </a:ext>
                </a:extLst>
              </a:tr>
            </a:tbl>
          </a:graphicData>
        </a:graphic>
      </p:graphicFrame>
      <p:sp>
        <p:nvSpPr>
          <p:cNvPr id="84" name="object 53">
            <a:extLst>
              <a:ext uri="{FF2B5EF4-FFF2-40B4-BE49-F238E27FC236}">
                <a16:creationId xmlns:a16="http://schemas.microsoft.com/office/drawing/2014/main" id="{243A5E60-5A95-4051-BB56-9E1D1E1B068E}"/>
              </a:ext>
            </a:extLst>
          </p:cNvPr>
          <p:cNvSpPr txBox="1"/>
          <p:nvPr/>
        </p:nvSpPr>
        <p:spPr>
          <a:xfrm>
            <a:off x="1866859" y="1417157"/>
            <a:ext cx="4114800" cy="161711"/>
          </a:xfrm>
          <a:prstGeom prst="rect">
            <a:avLst/>
          </a:prstGeom>
        </p:spPr>
        <p:txBody>
          <a:bodyPr vert="horz" wrap="square" lIns="0" tIns="0" rIns="0" bIns="0" rtlCol="0" anchor="b">
            <a:spAutoFit/>
          </a:bodyPr>
          <a:lstStyle>
            <a:defPPr>
              <a:defRPr lang="en-US"/>
            </a:defPPr>
            <a:lvl1pPr marL="18485">
              <a:spcBef>
                <a:spcPts val="138"/>
              </a:spcBef>
              <a:defRPr sz="1400" b="1">
                <a:solidFill>
                  <a:srgbClr val="005BAA"/>
                </a:solidFill>
                <a:latin typeface="Arial"/>
                <a:cs typeface="Arial"/>
              </a:defRPr>
            </a:lvl1pPr>
          </a:lstStyle>
          <a:p>
            <a:pPr algn="ctr"/>
            <a:r>
              <a:rPr lang="en-US" sz="1051" dirty="0">
                <a:solidFill>
                  <a:srgbClr val="0B2678"/>
                </a:solidFill>
              </a:rPr>
              <a:t>Overall Safety Summary</a:t>
            </a:r>
          </a:p>
        </p:txBody>
      </p:sp>
      <p:grpSp>
        <p:nvGrpSpPr>
          <p:cNvPr id="2" name="Group 1">
            <a:extLst>
              <a:ext uri="{FF2B5EF4-FFF2-40B4-BE49-F238E27FC236}">
                <a16:creationId xmlns:a16="http://schemas.microsoft.com/office/drawing/2014/main" id="{A38E06EF-074A-421C-951B-609DED270B5C}"/>
              </a:ext>
            </a:extLst>
          </p:cNvPr>
          <p:cNvGrpSpPr/>
          <p:nvPr/>
        </p:nvGrpSpPr>
        <p:grpSpPr>
          <a:xfrm>
            <a:off x="9160515" y="3128531"/>
            <a:ext cx="929628" cy="1038499"/>
            <a:chOff x="10169311" y="2786297"/>
            <a:chExt cx="1239502" cy="1384665"/>
          </a:xfrm>
        </p:grpSpPr>
        <p:sp>
          <p:nvSpPr>
            <p:cNvPr id="148" name="Rectangle 147">
              <a:extLst>
                <a:ext uri="{FF2B5EF4-FFF2-40B4-BE49-F238E27FC236}">
                  <a16:creationId xmlns:a16="http://schemas.microsoft.com/office/drawing/2014/main" id="{C7399092-43B7-444A-B2C5-5FC76E5236F3}"/>
                </a:ext>
              </a:extLst>
            </p:cNvPr>
            <p:cNvSpPr/>
            <p:nvPr/>
          </p:nvSpPr>
          <p:spPr>
            <a:xfrm>
              <a:off x="10334381" y="3168669"/>
              <a:ext cx="229836" cy="80392"/>
            </a:xfrm>
            <a:prstGeom prst="rect">
              <a:avLst/>
            </a:prstGeom>
            <a:solidFill>
              <a:srgbClr val="BCD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25" dirty="0">
                <a:latin typeface="Arial" panose="020B0604020202020204" pitchFamily="34" charset="0"/>
                <a:cs typeface="Arial" panose="020B0604020202020204" pitchFamily="34" charset="0"/>
              </a:endParaRPr>
            </a:p>
          </p:txBody>
        </p:sp>
        <p:sp>
          <p:nvSpPr>
            <p:cNvPr id="149" name="Rectangle 148">
              <a:extLst>
                <a:ext uri="{FF2B5EF4-FFF2-40B4-BE49-F238E27FC236}">
                  <a16:creationId xmlns:a16="http://schemas.microsoft.com/office/drawing/2014/main" id="{E6A0383A-BBCF-4301-8641-12229B3F2053}"/>
                </a:ext>
              </a:extLst>
            </p:cNvPr>
            <p:cNvSpPr/>
            <p:nvPr/>
          </p:nvSpPr>
          <p:spPr>
            <a:xfrm>
              <a:off x="10334381" y="3311214"/>
              <a:ext cx="229836" cy="80392"/>
            </a:xfrm>
            <a:prstGeom prst="rect">
              <a:avLst/>
            </a:prstGeom>
            <a:solidFill>
              <a:srgbClr val="5EBE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25" dirty="0">
                <a:latin typeface="Arial" panose="020B0604020202020204" pitchFamily="34" charset="0"/>
                <a:cs typeface="Arial" panose="020B0604020202020204" pitchFamily="34" charset="0"/>
              </a:endParaRPr>
            </a:p>
          </p:txBody>
        </p:sp>
        <p:sp>
          <p:nvSpPr>
            <p:cNvPr id="150" name="Rectangle 149">
              <a:extLst>
                <a:ext uri="{FF2B5EF4-FFF2-40B4-BE49-F238E27FC236}">
                  <a16:creationId xmlns:a16="http://schemas.microsoft.com/office/drawing/2014/main" id="{99750398-C56B-469D-BCAB-7F16EAE9C9BB}"/>
                </a:ext>
              </a:extLst>
            </p:cNvPr>
            <p:cNvSpPr/>
            <p:nvPr/>
          </p:nvSpPr>
          <p:spPr>
            <a:xfrm>
              <a:off x="10334381" y="3454477"/>
              <a:ext cx="229836" cy="82296"/>
            </a:xfrm>
            <a:prstGeom prst="rect">
              <a:avLst/>
            </a:prstGeom>
            <a:solidFill>
              <a:srgbClr val="0038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25" dirty="0">
                <a:latin typeface="Arial" panose="020B0604020202020204" pitchFamily="34" charset="0"/>
                <a:cs typeface="Arial" panose="020B0604020202020204" pitchFamily="34" charset="0"/>
              </a:endParaRPr>
            </a:p>
          </p:txBody>
        </p:sp>
        <p:sp>
          <p:nvSpPr>
            <p:cNvPr id="151" name="Rectangle 150">
              <a:extLst>
                <a:ext uri="{FF2B5EF4-FFF2-40B4-BE49-F238E27FC236}">
                  <a16:creationId xmlns:a16="http://schemas.microsoft.com/office/drawing/2014/main" id="{BC7C10A3-F126-41A7-B1C1-523C117556BD}"/>
                </a:ext>
              </a:extLst>
            </p:cNvPr>
            <p:cNvSpPr/>
            <p:nvPr/>
          </p:nvSpPr>
          <p:spPr>
            <a:xfrm>
              <a:off x="10336400" y="3847429"/>
              <a:ext cx="229836" cy="7141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25" dirty="0">
                <a:latin typeface="Arial" panose="020B0604020202020204" pitchFamily="34" charset="0"/>
                <a:cs typeface="Arial" panose="020B0604020202020204" pitchFamily="34" charset="0"/>
              </a:endParaRPr>
            </a:p>
          </p:txBody>
        </p:sp>
        <p:sp>
          <p:nvSpPr>
            <p:cNvPr id="152" name="Rectangle 151">
              <a:extLst>
                <a:ext uri="{FF2B5EF4-FFF2-40B4-BE49-F238E27FC236}">
                  <a16:creationId xmlns:a16="http://schemas.microsoft.com/office/drawing/2014/main" id="{8DC5B2CF-F651-4A5A-891E-18856A290C10}"/>
                </a:ext>
              </a:extLst>
            </p:cNvPr>
            <p:cNvSpPr/>
            <p:nvPr/>
          </p:nvSpPr>
          <p:spPr>
            <a:xfrm>
              <a:off x="10334381" y="3976568"/>
              <a:ext cx="229836" cy="71415"/>
            </a:xfrm>
            <a:prstGeom prst="rect">
              <a:avLst/>
            </a:prstGeom>
            <a:pattFill prst="wdUpDiag">
              <a:fgClr>
                <a:schemeClr val="tx1"/>
              </a:fgClr>
              <a:bgClr>
                <a:schemeClr val="bg1"/>
              </a:bgClr>
            </a:patt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25" dirty="0">
                <a:latin typeface="Arial" panose="020B0604020202020204" pitchFamily="34" charset="0"/>
                <a:cs typeface="Arial" panose="020B0604020202020204" pitchFamily="34" charset="0"/>
              </a:endParaRPr>
            </a:p>
          </p:txBody>
        </p:sp>
        <p:sp>
          <p:nvSpPr>
            <p:cNvPr id="153" name="TextBox 152">
              <a:extLst>
                <a:ext uri="{FF2B5EF4-FFF2-40B4-BE49-F238E27FC236}">
                  <a16:creationId xmlns:a16="http://schemas.microsoft.com/office/drawing/2014/main" id="{3CA1CAF4-951F-4E16-AE3E-CC26160DC258}"/>
                </a:ext>
              </a:extLst>
            </p:cNvPr>
            <p:cNvSpPr txBox="1"/>
            <p:nvPr/>
          </p:nvSpPr>
          <p:spPr>
            <a:xfrm>
              <a:off x="10194379" y="2786297"/>
              <a:ext cx="1214434" cy="292388"/>
            </a:xfrm>
            <a:prstGeom prst="rect">
              <a:avLst/>
            </a:prstGeom>
            <a:noFill/>
          </p:spPr>
          <p:txBody>
            <a:bodyPr wrap="none" rtlCol="0">
              <a:spAutoFit/>
            </a:bodyPr>
            <a:lstStyle/>
            <a:p>
              <a:r>
                <a:rPr lang="en-US" sz="825" dirty="0">
                  <a:latin typeface="Arial" panose="020B0604020202020204" pitchFamily="34" charset="0"/>
                  <a:cs typeface="Arial" panose="020B0604020202020204" pitchFamily="34" charset="0"/>
                </a:rPr>
                <a:t>Dato-DXd dose</a:t>
              </a:r>
            </a:p>
          </p:txBody>
        </p:sp>
        <p:sp>
          <p:nvSpPr>
            <p:cNvPr id="154" name="TextBox 153">
              <a:extLst>
                <a:ext uri="{FF2B5EF4-FFF2-40B4-BE49-F238E27FC236}">
                  <a16:creationId xmlns:a16="http://schemas.microsoft.com/office/drawing/2014/main" id="{E6A8507A-D7FE-443C-89A5-568633B44766}"/>
                </a:ext>
              </a:extLst>
            </p:cNvPr>
            <p:cNvSpPr txBox="1"/>
            <p:nvPr/>
          </p:nvSpPr>
          <p:spPr>
            <a:xfrm>
              <a:off x="10169311" y="3538462"/>
              <a:ext cx="639489" cy="292388"/>
            </a:xfrm>
            <a:prstGeom prst="rect">
              <a:avLst/>
            </a:prstGeom>
            <a:noFill/>
          </p:spPr>
          <p:txBody>
            <a:bodyPr wrap="none" rtlCol="0">
              <a:spAutoFit/>
            </a:bodyPr>
            <a:lstStyle/>
            <a:p>
              <a:r>
                <a:rPr lang="en-US" sz="825" dirty="0">
                  <a:latin typeface="Arial" panose="020B0604020202020204" pitchFamily="34" charset="0"/>
                  <a:cs typeface="Arial" panose="020B0604020202020204" pitchFamily="34" charset="0"/>
                </a:rPr>
                <a:t>Grade</a:t>
              </a:r>
            </a:p>
          </p:txBody>
        </p:sp>
        <p:sp>
          <p:nvSpPr>
            <p:cNvPr id="155" name="TextBox 154">
              <a:extLst>
                <a:ext uri="{FF2B5EF4-FFF2-40B4-BE49-F238E27FC236}">
                  <a16:creationId xmlns:a16="http://schemas.microsoft.com/office/drawing/2014/main" id="{7F134AD2-34C9-4A4E-9414-BEAB087501C9}"/>
                </a:ext>
              </a:extLst>
            </p:cNvPr>
            <p:cNvSpPr txBox="1"/>
            <p:nvPr/>
          </p:nvSpPr>
          <p:spPr>
            <a:xfrm>
              <a:off x="10477391" y="3080626"/>
              <a:ext cx="748495" cy="292388"/>
            </a:xfrm>
            <a:prstGeom prst="rect">
              <a:avLst/>
            </a:prstGeom>
            <a:noFill/>
          </p:spPr>
          <p:txBody>
            <a:bodyPr wrap="none" rtlCol="0">
              <a:spAutoFit/>
            </a:bodyPr>
            <a:lstStyle/>
            <a:p>
              <a:r>
                <a:rPr lang="en-US" sz="825" dirty="0">
                  <a:latin typeface="Arial" panose="020B0604020202020204" pitchFamily="34" charset="0"/>
                  <a:cs typeface="Arial" panose="020B0604020202020204" pitchFamily="34" charset="0"/>
                </a:rPr>
                <a:t>4 mg/kg</a:t>
              </a:r>
            </a:p>
          </p:txBody>
        </p:sp>
        <p:sp>
          <p:nvSpPr>
            <p:cNvPr id="156" name="TextBox 155">
              <a:extLst>
                <a:ext uri="{FF2B5EF4-FFF2-40B4-BE49-F238E27FC236}">
                  <a16:creationId xmlns:a16="http://schemas.microsoft.com/office/drawing/2014/main" id="{8ADE38E9-350A-44DE-9F00-71AD8B89F213}"/>
                </a:ext>
              </a:extLst>
            </p:cNvPr>
            <p:cNvSpPr txBox="1"/>
            <p:nvPr/>
          </p:nvSpPr>
          <p:spPr>
            <a:xfrm>
              <a:off x="10474201" y="3232050"/>
              <a:ext cx="748495" cy="292388"/>
            </a:xfrm>
            <a:prstGeom prst="rect">
              <a:avLst/>
            </a:prstGeom>
            <a:noFill/>
          </p:spPr>
          <p:txBody>
            <a:bodyPr wrap="none" rtlCol="0">
              <a:spAutoFit/>
            </a:bodyPr>
            <a:lstStyle/>
            <a:p>
              <a:r>
                <a:rPr lang="en-US" sz="825" dirty="0">
                  <a:latin typeface="Arial" panose="020B0604020202020204" pitchFamily="34" charset="0"/>
                  <a:cs typeface="Arial" panose="020B0604020202020204" pitchFamily="34" charset="0"/>
                </a:rPr>
                <a:t>6 mg/kg</a:t>
              </a:r>
            </a:p>
          </p:txBody>
        </p:sp>
        <p:sp>
          <p:nvSpPr>
            <p:cNvPr id="157" name="TextBox 156">
              <a:extLst>
                <a:ext uri="{FF2B5EF4-FFF2-40B4-BE49-F238E27FC236}">
                  <a16:creationId xmlns:a16="http://schemas.microsoft.com/office/drawing/2014/main" id="{435079ED-2CCB-4D2B-8365-5264AF464FAD}"/>
                </a:ext>
              </a:extLst>
            </p:cNvPr>
            <p:cNvSpPr txBox="1"/>
            <p:nvPr/>
          </p:nvSpPr>
          <p:spPr>
            <a:xfrm>
              <a:off x="10471011" y="3367600"/>
              <a:ext cx="748495" cy="292388"/>
            </a:xfrm>
            <a:prstGeom prst="rect">
              <a:avLst/>
            </a:prstGeom>
            <a:noFill/>
          </p:spPr>
          <p:txBody>
            <a:bodyPr wrap="none" rtlCol="0">
              <a:spAutoFit/>
            </a:bodyPr>
            <a:lstStyle/>
            <a:p>
              <a:r>
                <a:rPr lang="en-US" sz="825" dirty="0">
                  <a:latin typeface="Arial" panose="020B0604020202020204" pitchFamily="34" charset="0"/>
                  <a:cs typeface="Arial" panose="020B0604020202020204" pitchFamily="34" charset="0"/>
                </a:rPr>
                <a:t>8 mg/kg</a:t>
              </a:r>
            </a:p>
          </p:txBody>
        </p:sp>
        <p:sp>
          <p:nvSpPr>
            <p:cNvPr id="158" name="TextBox 157">
              <a:extLst>
                <a:ext uri="{FF2B5EF4-FFF2-40B4-BE49-F238E27FC236}">
                  <a16:creationId xmlns:a16="http://schemas.microsoft.com/office/drawing/2014/main" id="{9118315F-148A-4CD5-A266-2FA9D53F65ED}"/>
                </a:ext>
              </a:extLst>
            </p:cNvPr>
            <p:cNvSpPr txBox="1"/>
            <p:nvPr/>
          </p:nvSpPr>
          <p:spPr>
            <a:xfrm>
              <a:off x="10485310" y="3734290"/>
              <a:ext cx="451405" cy="292388"/>
            </a:xfrm>
            <a:prstGeom prst="rect">
              <a:avLst/>
            </a:prstGeom>
            <a:noFill/>
          </p:spPr>
          <p:txBody>
            <a:bodyPr wrap="none" rtlCol="0">
              <a:spAutoFit/>
            </a:bodyPr>
            <a:lstStyle/>
            <a:p>
              <a:r>
                <a:rPr lang="en-US" sz="825" dirty="0">
                  <a:latin typeface="Arial" panose="020B0604020202020204" pitchFamily="34" charset="0"/>
                  <a:cs typeface="Arial" panose="020B0604020202020204" pitchFamily="34" charset="0"/>
                </a:rPr>
                <a:t>1-2</a:t>
              </a:r>
            </a:p>
          </p:txBody>
        </p:sp>
        <p:sp>
          <p:nvSpPr>
            <p:cNvPr id="159" name="TextBox 158">
              <a:extLst>
                <a:ext uri="{FF2B5EF4-FFF2-40B4-BE49-F238E27FC236}">
                  <a16:creationId xmlns:a16="http://schemas.microsoft.com/office/drawing/2014/main" id="{091783D6-D19B-469A-A350-6904C8BC03BA}"/>
                </a:ext>
              </a:extLst>
            </p:cNvPr>
            <p:cNvSpPr txBox="1"/>
            <p:nvPr/>
          </p:nvSpPr>
          <p:spPr>
            <a:xfrm>
              <a:off x="10503110" y="3878574"/>
              <a:ext cx="402247" cy="292388"/>
            </a:xfrm>
            <a:prstGeom prst="rect">
              <a:avLst/>
            </a:prstGeom>
            <a:noFill/>
          </p:spPr>
          <p:txBody>
            <a:bodyPr wrap="none" rtlCol="0">
              <a:spAutoFit/>
            </a:bodyPr>
            <a:lstStyle/>
            <a:p>
              <a:r>
                <a:rPr lang="en-US" sz="825" dirty="0">
                  <a:latin typeface="Arial" panose="020B0604020202020204" pitchFamily="34" charset="0"/>
                  <a:cs typeface="Arial" panose="020B0604020202020204" pitchFamily="34" charset="0"/>
                </a:rPr>
                <a:t>≥3</a:t>
              </a:r>
            </a:p>
          </p:txBody>
        </p:sp>
      </p:grpSp>
      <p:sp>
        <p:nvSpPr>
          <p:cNvPr id="78" name="Content Placeholder 2">
            <a:extLst>
              <a:ext uri="{FF2B5EF4-FFF2-40B4-BE49-F238E27FC236}">
                <a16:creationId xmlns:a16="http://schemas.microsoft.com/office/drawing/2014/main" id="{75EBEB4B-A60E-4F4D-9AC2-1335DF6D6BC5}"/>
              </a:ext>
            </a:extLst>
          </p:cNvPr>
          <p:cNvSpPr>
            <a:spLocks noGrp="1"/>
          </p:cNvSpPr>
          <p:nvPr>
            <p:ph idx="1"/>
          </p:nvPr>
        </p:nvSpPr>
        <p:spPr>
          <a:xfrm>
            <a:off x="1815108" y="4458163"/>
            <a:ext cx="4589573" cy="446912"/>
          </a:xfrm>
        </p:spPr>
        <p:txBody>
          <a:bodyPr>
            <a:noAutofit/>
          </a:bodyPr>
          <a:lstStyle/>
          <a:p>
            <a:pPr>
              <a:lnSpc>
                <a:spcPct val="100000"/>
              </a:lnSpc>
              <a:spcBef>
                <a:spcPts val="451"/>
              </a:spcBef>
            </a:pPr>
            <a:r>
              <a:rPr lang="en-US" sz="1200" dirty="0">
                <a:latin typeface="Arial" panose="020B0604020202020204" pitchFamily="34" charset="0"/>
                <a:cs typeface="Arial" panose="020B0604020202020204" pitchFamily="34" charset="0"/>
              </a:rPr>
              <a:t>The safety profile was manageable with mainly mild/moderate toxicity; TEAEs were primarily nonhematologic</a:t>
            </a:r>
          </a:p>
        </p:txBody>
      </p:sp>
      <p:sp>
        <p:nvSpPr>
          <p:cNvPr id="79" name="TextBox 78">
            <a:extLst>
              <a:ext uri="{FF2B5EF4-FFF2-40B4-BE49-F238E27FC236}">
                <a16:creationId xmlns:a16="http://schemas.microsoft.com/office/drawing/2014/main" id="{AA238CB8-AE70-4AE9-8205-236C7319088E}"/>
              </a:ext>
            </a:extLst>
          </p:cNvPr>
          <p:cNvSpPr txBox="1"/>
          <p:nvPr/>
        </p:nvSpPr>
        <p:spPr>
          <a:xfrm>
            <a:off x="6528049" y="6381329"/>
            <a:ext cx="4093895" cy="461665"/>
          </a:xfrm>
          <a:prstGeom prst="rect">
            <a:avLst/>
          </a:prstGeom>
          <a:noFill/>
        </p:spPr>
        <p:txBody>
          <a:bodyPr wrap="square" rtlCol="0">
            <a:spAutoFit/>
          </a:bodyPr>
          <a:lstStyle/>
          <a:p>
            <a:r>
              <a:rPr lang="en-US" sz="2400" dirty="0"/>
              <a:t>Garon EB et al. WCLC 2021</a:t>
            </a:r>
          </a:p>
        </p:txBody>
      </p:sp>
    </p:spTree>
    <p:extLst>
      <p:ext uri="{BB962C8B-B14F-4D97-AF65-F5344CB8AC3E}">
        <p14:creationId xmlns:p14="http://schemas.microsoft.com/office/powerpoint/2010/main" val="1233858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7C9A9-BFA5-4291-980B-C905B8ACF31D}"/>
              </a:ext>
            </a:extLst>
          </p:cNvPr>
          <p:cNvSpPr>
            <a:spLocks noGrp="1"/>
          </p:cNvSpPr>
          <p:nvPr>
            <p:ph type="title"/>
          </p:nvPr>
        </p:nvSpPr>
        <p:spPr>
          <a:xfrm>
            <a:off x="2209800" y="2780928"/>
            <a:ext cx="7772400" cy="1143000"/>
          </a:xfrm>
        </p:spPr>
        <p:txBody>
          <a:bodyPr/>
          <a:lstStyle/>
          <a:p>
            <a:r>
              <a:rPr lang="en-US" dirty="0"/>
              <a:t>How about in patients who received chemoimmunotherapy?</a:t>
            </a:r>
          </a:p>
        </p:txBody>
      </p:sp>
    </p:spTree>
    <p:extLst>
      <p:ext uri="{BB962C8B-B14F-4D97-AF65-F5344CB8AC3E}">
        <p14:creationId xmlns:p14="http://schemas.microsoft.com/office/powerpoint/2010/main" val="130836357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9F32B-E9EE-40A1-944E-07DABFCB2272}"/>
              </a:ext>
            </a:extLst>
          </p:cNvPr>
          <p:cNvSpPr>
            <a:spLocks noGrp="1"/>
          </p:cNvSpPr>
          <p:nvPr>
            <p:ph type="title"/>
          </p:nvPr>
        </p:nvSpPr>
        <p:spPr/>
        <p:txBody>
          <a:bodyPr/>
          <a:lstStyle/>
          <a:p>
            <a:r>
              <a:rPr lang="en-US" dirty="0"/>
              <a:t>In Summary…</a:t>
            </a:r>
          </a:p>
        </p:txBody>
      </p:sp>
      <p:sp>
        <p:nvSpPr>
          <p:cNvPr id="3" name="Content Placeholder 2">
            <a:extLst>
              <a:ext uri="{FF2B5EF4-FFF2-40B4-BE49-F238E27FC236}">
                <a16:creationId xmlns:a16="http://schemas.microsoft.com/office/drawing/2014/main" id="{43B94014-099C-4772-B868-707C0DA6F9A3}"/>
              </a:ext>
            </a:extLst>
          </p:cNvPr>
          <p:cNvSpPr>
            <a:spLocks noGrp="1"/>
          </p:cNvSpPr>
          <p:nvPr>
            <p:ph idx="1"/>
          </p:nvPr>
        </p:nvSpPr>
        <p:spPr/>
        <p:txBody>
          <a:bodyPr/>
          <a:lstStyle/>
          <a:p>
            <a:r>
              <a:rPr lang="en-US" b="1" dirty="0">
                <a:solidFill>
                  <a:srgbClr val="FFFFFF"/>
                </a:solidFill>
              </a:rPr>
              <a:t>Best results are with docetaxel plus anti-angiogenic therapy, but single agent docetaxel is regulatory control</a:t>
            </a:r>
          </a:p>
          <a:p>
            <a:r>
              <a:rPr lang="en-US" b="1" dirty="0">
                <a:solidFill>
                  <a:srgbClr val="FFFFFF"/>
                </a:solidFill>
              </a:rPr>
              <a:t>Plinabulin has positive but odd data</a:t>
            </a:r>
          </a:p>
          <a:p>
            <a:r>
              <a:rPr lang="en-US" b="1" dirty="0">
                <a:solidFill>
                  <a:srgbClr val="FFFFFF"/>
                </a:solidFill>
              </a:rPr>
              <a:t>PD-1 inhibition plus multi-targeted tyrosine kinase inhibition has impressive data, but no randomized data to date</a:t>
            </a:r>
          </a:p>
          <a:p>
            <a:r>
              <a:rPr lang="en-US" b="1" dirty="0">
                <a:solidFill>
                  <a:srgbClr val="FFFFFF"/>
                </a:solidFill>
              </a:rPr>
              <a:t>Impressive data from </a:t>
            </a:r>
            <a:r>
              <a:rPr lang="en-US" b="1" dirty="0" err="1">
                <a:solidFill>
                  <a:srgbClr val="FFFFFF"/>
                </a:solidFill>
              </a:rPr>
              <a:t>datopotamab</a:t>
            </a:r>
            <a:r>
              <a:rPr lang="en-US" b="1" dirty="0">
                <a:solidFill>
                  <a:srgbClr val="FFFFFF"/>
                </a:solidFill>
              </a:rPr>
              <a:t> </a:t>
            </a:r>
            <a:r>
              <a:rPr lang="en-US" b="1" dirty="0" err="1">
                <a:solidFill>
                  <a:srgbClr val="FFFFFF"/>
                </a:solidFill>
              </a:rPr>
              <a:t>deruxtecan</a:t>
            </a:r>
            <a:r>
              <a:rPr lang="en-US" b="1" dirty="0">
                <a:solidFill>
                  <a:srgbClr val="FFFFFF"/>
                </a:solidFill>
              </a:rPr>
              <a:t> in non-randomized data</a:t>
            </a:r>
          </a:p>
        </p:txBody>
      </p:sp>
    </p:spTree>
    <p:extLst>
      <p:ext uri="{BB962C8B-B14F-4D97-AF65-F5344CB8AC3E}">
        <p14:creationId xmlns:p14="http://schemas.microsoft.com/office/powerpoint/2010/main" val="52159962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9F32B-E9EE-40A1-944E-07DABFCB2272}"/>
              </a:ext>
            </a:extLst>
          </p:cNvPr>
          <p:cNvSpPr>
            <a:spLocks noGrp="1"/>
          </p:cNvSpPr>
          <p:nvPr>
            <p:ph type="title"/>
          </p:nvPr>
        </p:nvSpPr>
        <p:spPr>
          <a:xfrm>
            <a:off x="304800" y="2857500"/>
            <a:ext cx="11582400" cy="1143000"/>
          </a:xfrm>
        </p:spPr>
        <p:txBody>
          <a:bodyPr/>
          <a:lstStyle/>
          <a:p>
            <a:r>
              <a:rPr lang="en-US" dirty="0"/>
              <a:t>Additional promising strategies and novel agents for the management of metastatic NSCLC</a:t>
            </a:r>
          </a:p>
        </p:txBody>
      </p:sp>
    </p:spTree>
    <p:extLst>
      <p:ext uri="{BB962C8B-B14F-4D97-AF65-F5344CB8AC3E}">
        <p14:creationId xmlns:p14="http://schemas.microsoft.com/office/powerpoint/2010/main" val="167637175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46E98-CEDA-D345-8D50-3BFA996C169D}"/>
              </a:ext>
            </a:extLst>
          </p:cNvPr>
          <p:cNvSpPr>
            <a:spLocks noGrp="1"/>
          </p:cNvSpPr>
          <p:nvPr>
            <p:ph type="title"/>
          </p:nvPr>
        </p:nvSpPr>
        <p:spPr/>
        <p:txBody>
          <a:bodyPr/>
          <a:lstStyle/>
          <a:p>
            <a:pPr algn="l"/>
            <a:r>
              <a:rPr lang="en-US" dirty="0"/>
              <a:t>KEYNOTE-146: Phase IB/II Trial of Lenvatinib/Pembrolizumab in Advanced Solid Cancers</a:t>
            </a:r>
          </a:p>
        </p:txBody>
      </p:sp>
      <p:graphicFrame>
        <p:nvGraphicFramePr>
          <p:cNvPr id="5" name="Table 5">
            <a:extLst>
              <a:ext uri="{FF2B5EF4-FFF2-40B4-BE49-F238E27FC236}">
                <a16:creationId xmlns:a16="http://schemas.microsoft.com/office/drawing/2014/main" id="{41A69DF5-0BCD-A241-B967-D71F0F168A01}"/>
              </a:ext>
            </a:extLst>
          </p:cNvPr>
          <p:cNvGraphicFramePr>
            <a:graphicFrameLocks noGrp="1"/>
          </p:cNvGraphicFramePr>
          <p:nvPr>
            <p:ph idx="1"/>
          </p:nvPr>
        </p:nvGraphicFramePr>
        <p:xfrm>
          <a:off x="609600" y="1678177"/>
          <a:ext cx="10744200" cy="1493520"/>
        </p:xfrm>
        <a:graphic>
          <a:graphicData uri="http://schemas.openxmlformats.org/drawingml/2006/table">
            <a:tbl>
              <a:tblPr firstRow="1" bandRow="1">
                <a:tableStyleId>{21E4AEA4-8DFA-4A89-87EB-49C32662AFE0}</a:tableStyleId>
              </a:tblPr>
              <a:tblGrid>
                <a:gridCol w="2148840">
                  <a:extLst>
                    <a:ext uri="{9D8B030D-6E8A-4147-A177-3AD203B41FA5}">
                      <a16:colId xmlns:a16="http://schemas.microsoft.com/office/drawing/2014/main" val="2551392740"/>
                    </a:ext>
                  </a:extLst>
                </a:gridCol>
                <a:gridCol w="2148840">
                  <a:extLst>
                    <a:ext uri="{9D8B030D-6E8A-4147-A177-3AD203B41FA5}">
                      <a16:colId xmlns:a16="http://schemas.microsoft.com/office/drawing/2014/main" val="3111151742"/>
                    </a:ext>
                  </a:extLst>
                </a:gridCol>
                <a:gridCol w="2148840">
                  <a:extLst>
                    <a:ext uri="{9D8B030D-6E8A-4147-A177-3AD203B41FA5}">
                      <a16:colId xmlns:a16="http://schemas.microsoft.com/office/drawing/2014/main" val="3371137930"/>
                    </a:ext>
                  </a:extLst>
                </a:gridCol>
                <a:gridCol w="2148840">
                  <a:extLst>
                    <a:ext uri="{9D8B030D-6E8A-4147-A177-3AD203B41FA5}">
                      <a16:colId xmlns:a16="http://schemas.microsoft.com/office/drawing/2014/main" val="646563447"/>
                    </a:ext>
                  </a:extLst>
                </a:gridCol>
                <a:gridCol w="2148840">
                  <a:extLst>
                    <a:ext uri="{9D8B030D-6E8A-4147-A177-3AD203B41FA5}">
                      <a16:colId xmlns:a16="http://schemas.microsoft.com/office/drawing/2014/main" val="3856080414"/>
                    </a:ext>
                  </a:extLst>
                </a:gridCol>
              </a:tblGrid>
              <a:tr h="370840">
                <a:tc gridSpan="5">
                  <a:txBody>
                    <a:bodyPr/>
                    <a:lstStyle/>
                    <a:p>
                      <a:pPr algn="ctr"/>
                      <a:r>
                        <a:rPr lang="en-US" sz="2000" dirty="0"/>
                        <a:t>Efficacy in the Metastatic NSCLC Population</a:t>
                      </a:r>
                    </a:p>
                  </a:txBody>
                  <a:tcPr>
                    <a:solidFill>
                      <a:srgbClr val="012B4D"/>
                    </a:solidFill>
                  </a:tcPr>
                </a:tc>
                <a:tc hMerge="1">
                  <a:txBody>
                    <a:bodyPr/>
                    <a:lstStyle/>
                    <a:p>
                      <a:pPr algn="ctr"/>
                      <a:endParaRPr lang="en-US" sz="2000" dirty="0"/>
                    </a:p>
                  </a:txBody>
                  <a:tcPr/>
                </a:tc>
                <a:tc hMerge="1">
                  <a:txBody>
                    <a:bodyPr/>
                    <a:lstStyle/>
                    <a:p>
                      <a:pPr algn="ctr"/>
                      <a:endParaRPr lang="en-US" sz="2000" dirty="0"/>
                    </a:p>
                  </a:txBody>
                  <a:tcPr/>
                </a:tc>
                <a:tc hMerge="1">
                  <a:txBody>
                    <a:bodyPr/>
                    <a:lstStyle/>
                    <a:p>
                      <a:pPr algn="ctr"/>
                      <a:endParaRPr lang="en-US" sz="2000" dirty="0"/>
                    </a:p>
                  </a:txBody>
                  <a:tcPr/>
                </a:tc>
                <a:tc hMerge="1">
                  <a:txBody>
                    <a:bodyPr/>
                    <a:lstStyle/>
                    <a:p>
                      <a:pPr algn="ctr"/>
                      <a:endParaRPr lang="en-US" sz="2000" dirty="0"/>
                    </a:p>
                  </a:txBody>
                  <a:tcPr/>
                </a:tc>
                <a:extLst>
                  <a:ext uri="{0D108BD9-81ED-4DB2-BD59-A6C34878D82A}">
                    <a16:rowId xmlns:a16="http://schemas.microsoft.com/office/drawing/2014/main" val="4176412218"/>
                  </a:ext>
                </a:extLst>
              </a:tr>
              <a:tr h="370840">
                <a:tc>
                  <a:txBody>
                    <a:bodyPr/>
                    <a:lstStyle/>
                    <a:p>
                      <a:pPr algn="ctr"/>
                      <a:r>
                        <a:rPr lang="en-US" sz="2000" b="1" dirty="0">
                          <a:solidFill>
                            <a:schemeClr val="bg1"/>
                          </a:solidFill>
                        </a:rPr>
                        <a:t>N</a:t>
                      </a:r>
                    </a:p>
                  </a:txBody>
                  <a:tcPr>
                    <a:solidFill>
                      <a:srgbClr val="012B4D"/>
                    </a:solidFill>
                  </a:tcPr>
                </a:tc>
                <a:tc>
                  <a:txBody>
                    <a:bodyPr/>
                    <a:lstStyle/>
                    <a:p>
                      <a:pPr algn="ctr"/>
                      <a:r>
                        <a:rPr lang="en-US" sz="2000" b="1" dirty="0">
                          <a:solidFill>
                            <a:schemeClr val="bg1"/>
                          </a:solidFill>
                        </a:rPr>
                        <a:t>Line of therapy</a:t>
                      </a:r>
                    </a:p>
                  </a:txBody>
                  <a:tcPr>
                    <a:solidFill>
                      <a:srgbClr val="012B4D"/>
                    </a:solidFill>
                  </a:tcPr>
                </a:tc>
                <a:tc>
                  <a:txBody>
                    <a:bodyPr/>
                    <a:lstStyle/>
                    <a:p>
                      <a:pPr algn="ctr"/>
                      <a:r>
                        <a:rPr lang="en-US" sz="2000" b="1" dirty="0">
                          <a:solidFill>
                            <a:schemeClr val="bg1"/>
                          </a:solidFill>
                        </a:rPr>
                        <a:t>ORR</a:t>
                      </a:r>
                    </a:p>
                  </a:txBody>
                  <a:tcPr>
                    <a:solidFill>
                      <a:srgbClr val="012B4D"/>
                    </a:solidFill>
                  </a:tcPr>
                </a:tc>
                <a:tc>
                  <a:txBody>
                    <a:bodyPr/>
                    <a:lstStyle/>
                    <a:p>
                      <a:pPr algn="ctr"/>
                      <a:r>
                        <a:rPr lang="en-US" sz="2000" b="1" dirty="0">
                          <a:solidFill>
                            <a:schemeClr val="bg1"/>
                          </a:solidFill>
                        </a:rPr>
                        <a:t>Median </a:t>
                      </a:r>
                    </a:p>
                    <a:p>
                      <a:pPr algn="ctr"/>
                      <a:r>
                        <a:rPr lang="en-US" sz="2000" b="1" dirty="0">
                          <a:solidFill>
                            <a:schemeClr val="bg1"/>
                          </a:solidFill>
                        </a:rPr>
                        <a:t>DOR</a:t>
                      </a:r>
                    </a:p>
                  </a:txBody>
                  <a:tcPr>
                    <a:solidFill>
                      <a:srgbClr val="012B4D"/>
                    </a:solidFill>
                  </a:tcPr>
                </a:tc>
                <a:tc>
                  <a:txBody>
                    <a:bodyPr/>
                    <a:lstStyle/>
                    <a:p>
                      <a:pPr algn="ctr"/>
                      <a:r>
                        <a:rPr lang="en-US" sz="2000" b="1" dirty="0">
                          <a:solidFill>
                            <a:schemeClr val="bg1"/>
                          </a:solidFill>
                        </a:rPr>
                        <a:t>Median PFS</a:t>
                      </a:r>
                    </a:p>
                  </a:txBody>
                  <a:tcPr>
                    <a:solidFill>
                      <a:srgbClr val="012B4D"/>
                    </a:solidFill>
                  </a:tcPr>
                </a:tc>
                <a:extLst>
                  <a:ext uri="{0D108BD9-81ED-4DB2-BD59-A6C34878D82A}">
                    <a16:rowId xmlns:a16="http://schemas.microsoft.com/office/drawing/2014/main" val="3485708099"/>
                  </a:ext>
                </a:extLst>
              </a:tr>
              <a:tr h="370840">
                <a:tc>
                  <a:txBody>
                    <a:bodyPr/>
                    <a:lstStyle/>
                    <a:p>
                      <a:pPr algn="ctr"/>
                      <a:r>
                        <a:rPr lang="en-US" sz="2000" dirty="0"/>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7E4EF"/>
                    </a:solidFill>
                  </a:tcPr>
                </a:tc>
                <a:tc>
                  <a:txBody>
                    <a:bodyPr/>
                    <a:lstStyle/>
                    <a:p>
                      <a:pPr algn="ctr"/>
                      <a:r>
                        <a:rPr lang="en-US" sz="2000" dirty="0"/>
                        <a:t>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7E4EF"/>
                    </a:solidFill>
                  </a:tcPr>
                </a:tc>
                <a:tc>
                  <a:txBody>
                    <a:bodyPr/>
                    <a:lstStyle/>
                    <a:p>
                      <a:pPr algn="ctr"/>
                      <a:r>
                        <a:rPr lang="en-US" sz="2000" dirty="0"/>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7E4EF"/>
                    </a:solidFill>
                  </a:tcPr>
                </a:tc>
                <a:tc>
                  <a:txBody>
                    <a:bodyPr/>
                    <a:lstStyle/>
                    <a:p>
                      <a:pPr algn="ctr"/>
                      <a:r>
                        <a:rPr lang="en-US" sz="2000" dirty="0"/>
                        <a:t>10.9 </a:t>
                      </a:r>
                      <a:r>
                        <a:rPr lang="en-US" sz="2000" dirty="0" err="1"/>
                        <a:t>mo</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7E4EF"/>
                    </a:solidFill>
                  </a:tcPr>
                </a:tc>
                <a:tc>
                  <a:txBody>
                    <a:bodyPr/>
                    <a:lstStyle/>
                    <a:p>
                      <a:pPr algn="ctr"/>
                      <a:r>
                        <a:rPr lang="en-US" sz="2000" dirty="0"/>
                        <a:t>5.9 </a:t>
                      </a:r>
                      <a:r>
                        <a:rPr lang="en-US" sz="2000" dirty="0" err="1"/>
                        <a:t>mo</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7E4EF"/>
                    </a:solidFill>
                  </a:tcPr>
                </a:tc>
                <a:extLst>
                  <a:ext uri="{0D108BD9-81ED-4DB2-BD59-A6C34878D82A}">
                    <a16:rowId xmlns:a16="http://schemas.microsoft.com/office/drawing/2014/main" val="4101121516"/>
                  </a:ext>
                </a:extLst>
              </a:tr>
            </a:tbl>
          </a:graphicData>
        </a:graphic>
      </p:graphicFrame>
      <p:graphicFrame>
        <p:nvGraphicFramePr>
          <p:cNvPr id="6" name="Table 6">
            <a:extLst>
              <a:ext uri="{FF2B5EF4-FFF2-40B4-BE49-F238E27FC236}">
                <a16:creationId xmlns:a16="http://schemas.microsoft.com/office/drawing/2014/main" id="{DA480C40-1FB9-F34F-BE1E-34E566ABA573}"/>
              </a:ext>
            </a:extLst>
          </p:cNvPr>
          <p:cNvGraphicFramePr>
            <a:graphicFrameLocks noGrp="1"/>
          </p:cNvGraphicFramePr>
          <p:nvPr/>
        </p:nvGraphicFramePr>
        <p:xfrm>
          <a:off x="609600" y="3686302"/>
          <a:ext cx="10744200" cy="2595880"/>
        </p:xfrm>
        <a:graphic>
          <a:graphicData uri="http://schemas.openxmlformats.org/drawingml/2006/table">
            <a:tbl>
              <a:tblPr firstRow="1" bandRow="1">
                <a:tableStyleId>{21E4AEA4-8DFA-4A89-87EB-49C32662AFE0}</a:tableStyleId>
              </a:tblPr>
              <a:tblGrid>
                <a:gridCol w="6394523">
                  <a:extLst>
                    <a:ext uri="{9D8B030D-6E8A-4147-A177-3AD203B41FA5}">
                      <a16:colId xmlns:a16="http://schemas.microsoft.com/office/drawing/2014/main" val="1948951585"/>
                    </a:ext>
                  </a:extLst>
                </a:gridCol>
                <a:gridCol w="4349677">
                  <a:extLst>
                    <a:ext uri="{9D8B030D-6E8A-4147-A177-3AD203B41FA5}">
                      <a16:colId xmlns:a16="http://schemas.microsoft.com/office/drawing/2014/main" val="162059617"/>
                    </a:ext>
                  </a:extLst>
                </a:gridCol>
              </a:tblGrid>
              <a:tr h="370840">
                <a:tc gridSpan="2">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solidFill>
                            <a:schemeClr val="bg1"/>
                          </a:solidFill>
                        </a:rPr>
                        <a:t>Summary of Treatment-Related Adverse Events (TREAs): All Patients</a:t>
                      </a:r>
                    </a:p>
                  </a:txBody>
                  <a:tcPr>
                    <a:solidFill>
                      <a:srgbClr val="012B4D"/>
                    </a:solidFill>
                  </a:tcPr>
                </a:tc>
                <a:tc hMerge="1">
                  <a:txBody>
                    <a:bodyPr/>
                    <a:lstStyle/>
                    <a:p>
                      <a:endParaRPr lang="en-US" dirty="0"/>
                    </a:p>
                  </a:txBody>
                  <a:tcPr/>
                </a:tc>
                <a:extLst>
                  <a:ext uri="{0D108BD9-81ED-4DB2-BD59-A6C34878D82A}">
                    <a16:rowId xmlns:a16="http://schemas.microsoft.com/office/drawing/2014/main" val="1915845205"/>
                  </a:ext>
                </a:extLst>
              </a:tr>
              <a:tr h="370840">
                <a:tc>
                  <a:txBody>
                    <a:bodyPr/>
                    <a:lstStyle/>
                    <a:p>
                      <a:r>
                        <a:rPr lang="en-US" b="1" dirty="0">
                          <a:solidFill>
                            <a:schemeClr val="bg1"/>
                          </a:solidFill>
                        </a:rPr>
                        <a:t>Parameter</a:t>
                      </a:r>
                    </a:p>
                  </a:txBody>
                  <a:tcPr>
                    <a:solidFill>
                      <a:srgbClr val="012B4D"/>
                    </a:solidFill>
                  </a:tcPr>
                </a:tc>
                <a:tc>
                  <a:txBody>
                    <a:bodyPr/>
                    <a:lstStyle/>
                    <a:p>
                      <a:pPr algn="ctr"/>
                      <a:r>
                        <a:rPr lang="en-US" b="1" dirty="0">
                          <a:solidFill>
                            <a:schemeClr val="bg1"/>
                          </a:solidFill>
                        </a:rPr>
                        <a:t>(N = 137)</a:t>
                      </a:r>
                    </a:p>
                  </a:txBody>
                  <a:tcPr>
                    <a:solidFill>
                      <a:srgbClr val="012B4D"/>
                    </a:solidFill>
                  </a:tcPr>
                </a:tc>
                <a:extLst>
                  <a:ext uri="{0D108BD9-81ED-4DB2-BD59-A6C34878D82A}">
                    <a16:rowId xmlns:a16="http://schemas.microsoft.com/office/drawing/2014/main" val="3797661500"/>
                  </a:ext>
                </a:extLst>
              </a:tr>
              <a:tr h="370840">
                <a:tc>
                  <a:txBody>
                    <a:bodyPr/>
                    <a:lstStyle/>
                    <a:p>
                      <a:r>
                        <a:rPr lang="en-US" dirty="0"/>
                        <a:t>Serious AEs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7E4EF"/>
                    </a:solidFill>
                  </a:tcPr>
                </a:tc>
                <a:tc>
                  <a:txBody>
                    <a:bodyPr/>
                    <a:lstStyle/>
                    <a:p>
                      <a:pPr algn="ctr"/>
                      <a:r>
                        <a:rPr lang="en-US" dirty="0"/>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7E4EF"/>
                    </a:solidFill>
                  </a:tcPr>
                </a:tc>
                <a:extLst>
                  <a:ext uri="{0D108BD9-81ED-4DB2-BD59-A6C34878D82A}">
                    <a16:rowId xmlns:a16="http://schemas.microsoft.com/office/drawing/2014/main" val="1651303934"/>
                  </a:ext>
                </a:extLst>
              </a:tr>
              <a:tr h="370840">
                <a:tc>
                  <a:txBody>
                    <a:bodyPr/>
                    <a:lstStyle/>
                    <a:p>
                      <a:r>
                        <a:rPr lang="en-US" dirty="0"/>
                        <a:t>TREAs leading to pembrolizumab dose interruption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4037176"/>
                  </a:ext>
                </a:extLst>
              </a:tr>
              <a:tr h="370840">
                <a:tc>
                  <a:txBody>
                    <a:bodyPr/>
                    <a:lstStyle/>
                    <a:p>
                      <a:r>
                        <a:rPr lang="en-US" dirty="0"/>
                        <a:t>TREAs leading to pembrolizumab discontinuation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a:txBody>
                    <a:bodyPr/>
                    <a:lstStyle/>
                    <a:p>
                      <a:pPr algn="ctr"/>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extLst>
                  <a:ext uri="{0D108BD9-81ED-4DB2-BD59-A6C34878D82A}">
                    <a16:rowId xmlns:a16="http://schemas.microsoft.com/office/drawing/2014/main" val="540315076"/>
                  </a:ext>
                </a:extLst>
              </a:tr>
              <a:tr h="370840">
                <a:tc>
                  <a:txBody>
                    <a:bodyPr/>
                    <a:lstStyle/>
                    <a:p>
                      <a:r>
                        <a:rPr lang="en-US" dirty="0"/>
                        <a:t>TREAs leading to </a:t>
                      </a:r>
                      <a:r>
                        <a:rPr lang="en-US" dirty="0" err="1"/>
                        <a:t>lenvatinib</a:t>
                      </a:r>
                      <a:r>
                        <a:rPr lang="en-US" dirty="0"/>
                        <a:t> dose reduction and/or interruption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3410431"/>
                  </a:ext>
                </a:extLst>
              </a:tr>
              <a:tr h="370840">
                <a:tc>
                  <a:txBody>
                    <a:bodyPr/>
                    <a:lstStyle/>
                    <a:p>
                      <a:r>
                        <a:rPr lang="en-US" dirty="0"/>
                        <a:t>TREAs leading to </a:t>
                      </a:r>
                      <a:r>
                        <a:rPr lang="en-US" dirty="0" err="1"/>
                        <a:t>lenvatinib</a:t>
                      </a:r>
                      <a:r>
                        <a:rPr lang="en-US" dirty="0"/>
                        <a:t> discontinuation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a:txBody>
                    <a:bodyPr/>
                    <a:lstStyle/>
                    <a:p>
                      <a:pPr algn="ctr"/>
                      <a:r>
                        <a:rPr lang="en-US"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extLst>
                  <a:ext uri="{0D108BD9-81ED-4DB2-BD59-A6C34878D82A}">
                    <a16:rowId xmlns:a16="http://schemas.microsoft.com/office/drawing/2014/main" val="324454226"/>
                  </a:ext>
                </a:extLst>
              </a:tr>
            </a:tbl>
          </a:graphicData>
        </a:graphic>
      </p:graphicFrame>
      <p:sp>
        <p:nvSpPr>
          <p:cNvPr id="8" name="TextBox 7">
            <a:extLst>
              <a:ext uri="{FF2B5EF4-FFF2-40B4-BE49-F238E27FC236}">
                <a16:creationId xmlns:a16="http://schemas.microsoft.com/office/drawing/2014/main" id="{7A9FA4BF-0340-7B4F-89DB-59D7FA45964B}"/>
              </a:ext>
            </a:extLst>
          </p:cNvPr>
          <p:cNvSpPr txBox="1"/>
          <p:nvPr/>
        </p:nvSpPr>
        <p:spPr>
          <a:xfrm>
            <a:off x="76200" y="6534835"/>
            <a:ext cx="11079909"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Taylor MH et al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2020;38:154-63.</a:t>
            </a:r>
          </a:p>
        </p:txBody>
      </p:sp>
      <p:sp>
        <p:nvSpPr>
          <p:cNvPr id="7" name="TextBox 6">
            <a:extLst>
              <a:ext uri="{FF2B5EF4-FFF2-40B4-BE49-F238E27FC236}">
                <a16:creationId xmlns:a16="http://schemas.microsoft.com/office/drawing/2014/main" id="{582D693E-9700-3240-B695-8EE81BE9621F}"/>
              </a:ext>
            </a:extLst>
          </p:cNvPr>
          <p:cNvSpPr txBox="1"/>
          <p:nvPr/>
        </p:nvSpPr>
        <p:spPr>
          <a:xfrm>
            <a:off x="609600" y="3267417"/>
            <a:ext cx="10546509"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DOR = duration of response</a:t>
            </a:r>
          </a:p>
        </p:txBody>
      </p:sp>
    </p:spTree>
    <p:extLst>
      <p:ext uri="{BB962C8B-B14F-4D97-AF65-F5344CB8AC3E}">
        <p14:creationId xmlns:p14="http://schemas.microsoft.com/office/powerpoint/2010/main" val="672718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6AF98-A782-B842-A467-B9A313E5019A}"/>
              </a:ext>
            </a:extLst>
          </p:cNvPr>
          <p:cNvSpPr>
            <a:spLocks noGrp="1"/>
          </p:cNvSpPr>
          <p:nvPr>
            <p:ph type="title"/>
          </p:nvPr>
        </p:nvSpPr>
        <p:spPr/>
        <p:txBody>
          <a:bodyPr/>
          <a:lstStyle/>
          <a:p>
            <a:r>
              <a:rPr lang="en-US" dirty="0"/>
              <a:t>KEYNOTE-146: Maximum Change in Target Lesion Size (All Patients)</a:t>
            </a:r>
          </a:p>
        </p:txBody>
      </p:sp>
      <p:sp>
        <p:nvSpPr>
          <p:cNvPr id="4" name="TextBox 3">
            <a:extLst>
              <a:ext uri="{FF2B5EF4-FFF2-40B4-BE49-F238E27FC236}">
                <a16:creationId xmlns:a16="http://schemas.microsoft.com/office/drawing/2014/main" id="{A87EEF26-F945-7C4D-87F4-6DDFED428450}"/>
              </a:ext>
            </a:extLst>
          </p:cNvPr>
          <p:cNvSpPr txBox="1"/>
          <p:nvPr/>
        </p:nvSpPr>
        <p:spPr>
          <a:xfrm>
            <a:off x="502491" y="6534835"/>
            <a:ext cx="11079909"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Taylor MH et al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2020;38:154-63.</a:t>
            </a:r>
          </a:p>
        </p:txBody>
      </p:sp>
      <p:pic>
        <p:nvPicPr>
          <p:cNvPr id="6" name="Picture 5" descr="A screenshot of a computer&#10;&#10;Description automatically generated with medium confidence">
            <a:extLst>
              <a:ext uri="{FF2B5EF4-FFF2-40B4-BE49-F238E27FC236}">
                <a16:creationId xmlns:a16="http://schemas.microsoft.com/office/drawing/2014/main" id="{7B6FE768-1255-5C43-93B5-532C959B3090}"/>
              </a:ext>
            </a:extLst>
          </p:cNvPr>
          <p:cNvPicPr>
            <a:picLocks noChangeAspect="1"/>
          </p:cNvPicPr>
          <p:nvPr/>
        </p:nvPicPr>
        <p:blipFill rotWithShape="1">
          <a:blip r:embed="rId2">
            <a:extLst>
              <a:ext uri="{28A0092B-C50C-407E-A947-70E740481C1C}">
                <a14:useLocalDpi xmlns:a14="http://schemas.microsoft.com/office/drawing/2010/main" val="0"/>
              </a:ext>
            </a:extLst>
          </a:blip>
          <a:srcRect l="231" t="935" r="339" b="1416"/>
          <a:stretch/>
        </p:blipFill>
        <p:spPr>
          <a:xfrm>
            <a:off x="646832" y="1412775"/>
            <a:ext cx="10935568" cy="4464497"/>
          </a:xfrm>
          <a:prstGeom prst="rect">
            <a:avLst/>
          </a:prstGeom>
        </p:spPr>
      </p:pic>
      <p:sp>
        <p:nvSpPr>
          <p:cNvPr id="8" name="Rectangle 7">
            <a:extLst>
              <a:ext uri="{FF2B5EF4-FFF2-40B4-BE49-F238E27FC236}">
                <a16:creationId xmlns:a16="http://schemas.microsoft.com/office/drawing/2014/main" id="{27317C3B-6AB1-6843-B001-2637E9748B17}"/>
              </a:ext>
            </a:extLst>
          </p:cNvPr>
          <p:cNvSpPr/>
          <p:nvPr/>
        </p:nvSpPr>
        <p:spPr bwMode="auto">
          <a:xfrm>
            <a:off x="6312024" y="3933056"/>
            <a:ext cx="144016"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9" name="Rectangle 8">
            <a:extLst>
              <a:ext uri="{FF2B5EF4-FFF2-40B4-BE49-F238E27FC236}">
                <a16:creationId xmlns:a16="http://schemas.microsoft.com/office/drawing/2014/main" id="{2F4B7E9D-6523-D64A-9DEE-4B30E297FBDD}"/>
              </a:ext>
            </a:extLst>
          </p:cNvPr>
          <p:cNvSpPr/>
          <p:nvPr/>
        </p:nvSpPr>
        <p:spPr bwMode="auto">
          <a:xfrm>
            <a:off x="7464152" y="4293096"/>
            <a:ext cx="144016"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10" name="Rectangle 9">
            <a:extLst>
              <a:ext uri="{FF2B5EF4-FFF2-40B4-BE49-F238E27FC236}">
                <a16:creationId xmlns:a16="http://schemas.microsoft.com/office/drawing/2014/main" id="{E63BF53F-75CC-404B-AE93-3C480A0F05E1}"/>
              </a:ext>
            </a:extLst>
          </p:cNvPr>
          <p:cNvSpPr/>
          <p:nvPr/>
        </p:nvSpPr>
        <p:spPr bwMode="auto">
          <a:xfrm>
            <a:off x="8400256" y="4725144"/>
            <a:ext cx="144016"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Tree>
    <p:extLst>
      <p:ext uri="{BB962C8B-B14F-4D97-AF65-F5344CB8AC3E}">
        <p14:creationId xmlns:p14="http://schemas.microsoft.com/office/powerpoint/2010/main" val="325675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30E6-98CA-E84A-857D-E88ECF3A57B7}"/>
              </a:ext>
            </a:extLst>
          </p:cNvPr>
          <p:cNvSpPr>
            <a:spLocks noGrp="1"/>
          </p:cNvSpPr>
          <p:nvPr>
            <p:ph type="title"/>
          </p:nvPr>
        </p:nvSpPr>
        <p:spPr>
          <a:xfrm>
            <a:off x="609600" y="72305"/>
            <a:ext cx="10972800" cy="1135679"/>
          </a:xfrm>
        </p:spPr>
        <p:txBody>
          <a:bodyPr/>
          <a:lstStyle/>
          <a:p>
            <a:pPr algn="l"/>
            <a:r>
              <a:rPr lang="en-US" dirty="0"/>
              <a:t>COSMIC-021 (Cohort 7): Best Change from Baseline with </a:t>
            </a:r>
            <a:r>
              <a:rPr lang="en-US" dirty="0" err="1"/>
              <a:t>Cabozantinib</a:t>
            </a:r>
            <a:r>
              <a:rPr lang="en-US" dirty="0"/>
              <a:t>/Atezolizumab for Metastatic NSCLC </a:t>
            </a:r>
          </a:p>
        </p:txBody>
      </p:sp>
      <p:pic>
        <p:nvPicPr>
          <p:cNvPr id="6" name="Picture 5" descr="Chart, waterfall chart&#10;&#10;Description automatically generated">
            <a:extLst>
              <a:ext uri="{FF2B5EF4-FFF2-40B4-BE49-F238E27FC236}">
                <a16:creationId xmlns:a16="http://schemas.microsoft.com/office/drawing/2014/main" id="{F8B6C42F-7080-4543-ACAA-5EF8EF0EC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1207984"/>
            <a:ext cx="8496944" cy="5158347"/>
          </a:xfrm>
          <a:prstGeom prst="rect">
            <a:avLst/>
          </a:prstGeom>
        </p:spPr>
      </p:pic>
      <p:sp>
        <p:nvSpPr>
          <p:cNvPr id="7" name="TextBox 6">
            <a:extLst>
              <a:ext uri="{FF2B5EF4-FFF2-40B4-BE49-F238E27FC236}">
                <a16:creationId xmlns:a16="http://schemas.microsoft.com/office/drawing/2014/main" id="{461F3827-C4E7-A54C-852C-6B6AF781B447}"/>
              </a:ext>
            </a:extLst>
          </p:cNvPr>
          <p:cNvSpPr txBox="1"/>
          <p:nvPr/>
        </p:nvSpPr>
        <p:spPr>
          <a:xfrm>
            <a:off x="2220590" y="1671423"/>
            <a:ext cx="416344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ORR: 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Disease Control Rate: 83%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DOR: 5.7 months</a:t>
            </a:r>
          </a:p>
        </p:txBody>
      </p:sp>
      <p:sp>
        <p:nvSpPr>
          <p:cNvPr id="8" name="TextBox 7">
            <a:extLst>
              <a:ext uri="{FF2B5EF4-FFF2-40B4-BE49-F238E27FC236}">
                <a16:creationId xmlns:a16="http://schemas.microsoft.com/office/drawing/2014/main" id="{D1D36D19-4DB3-644A-BE3A-FD73FC9F0C84}"/>
              </a:ext>
            </a:extLst>
          </p:cNvPr>
          <p:cNvSpPr txBox="1"/>
          <p:nvPr/>
        </p:nvSpPr>
        <p:spPr>
          <a:xfrm>
            <a:off x="2220590" y="5496127"/>
            <a:ext cx="51379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No apparent correlation between responses and PD-L1 status </a:t>
            </a:r>
          </a:p>
        </p:txBody>
      </p:sp>
      <p:sp>
        <p:nvSpPr>
          <p:cNvPr id="9" name="TextBox 8">
            <a:extLst>
              <a:ext uri="{FF2B5EF4-FFF2-40B4-BE49-F238E27FC236}">
                <a16:creationId xmlns:a16="http://schemas.microsoft.com/office/drawing/2014/main" id="{0BA67051-6119-F549-ADDC-0B50F5F32ABA}"/>
              </a:ext>
            </a:extLst>
          </p:cNvPr>
          <p:cNvSpPr txBox="1"/>
          <p:nvPr/>
        </p:nvSpPr>
        <p:spPr>
          <a:xfrm>
            <a:off x="9120336" y="1255925"/>
            <a:ext cx="288150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Patient population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Radiographic progression on or after 1 prior ICI treatment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lines of prior systemic anticancer therapy for metastatic NSCLC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 EGFR mutations, ALK or ROS1 rearrangements or BRAF V600E mutation</a:t>
            </a:r>
          </a:p>
        </p:txBody>
      </p:sp>
      <p:sp>
        <p:nvSpPr>
          <p:cNvPr id="10" name="TextBox 9">
            <a:extLst>
              <a:ext uri="{FF2B5EF4-FFF2-40B4-BE49-F238E27FC236}">
                <a16:creationId xmlns:a16="http://schemas.microsoft.com/office/drawing/2014/main" id="{30F3FB28-DBF6-C64C-BBE6-106EA02CE6CB}"/>
              </a:ext>
            </a:extLst>
          </p:cNvPr>
          <p:cNvSpPr txBox="1"/>
          <p:nvPr/>
        </p:nvSpPr>
        <p:spPr>
          <a:xfrm>
            <a:off x="119336" y="6469404"/>
            <a:ext cx="1084577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Neal JW et al. ASCO 2020;Abstract 9610.</a:t>
            </a:r>
          </a:p>
        </p:txBody>
      </p:sp>
    </p:spTree>
    <p:extLst>
      <p:ext uri="{BB962C8B-B14F-4D97-AF65-F5344CB8AC3E}">
        <p14:creationId xmlns:p14="http://schemas.microsoft.com/office/powerpoint/2010/main" val="2394987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30E6-98CA-E84A-857D-E88ECF3A57B7}"/>
              </a:ext>
            </a:extLst>
          </p:cNvPr>
          <p:cNvSpPr>
            <a:spLocks noGrp="1"/>
          </p:cNvSpPr>
          <p:nvPr>
            <p:ph type="title"/>
          </p:nvPr>
        </p:nvSpPr>
        <p:spPr>
          <a:xfrm>
            <a:off x="609600" y="72305"/>
            <a:ext cx="10972800" cy="1135679"/>
          </a:xfrm>
        </p:spPr>
        <p:txBody>
          <a:bodyPr/>
          <a:lstStyle/>
          <a:p>
            <a:pPr algn="l"/>
            <a:r>
              <a:rPr lang="en-US" dirty="0"/>
              <a:t>COSMIC-021 (Cohort 7): Immune-Related Adverse Events with </a:t>
            </a:r>
            <a:r>
              <a:rPr lang="en-US" dirty="0" err="1"/>
              <a:t>Cabozantinib</a:t>
            </a:r>
            <a:r>
              <a:rPr lang="en-US" dirty="0"/>
              <a:t>/Atezolizumab for Metastatic NSCLC </a:t>
            </a:r>
          </a:p>
        </p:txBody>
      </p:sp>
      <p:sp>
        <p:nvSpPr>
          <p:cNvPr id="10" name="TextBox 9">
            <a:extLst>
              <a:ext uri="{FF2B5EF4-FFF2-40B4-BE49-F238E27FC236}">
                <a16:creationId xmlns:a16="http://schemas.microsoft.com/office/drawing/2014/main" id="{30F3FB28-DBF6-C64C-BBE6-106EA02CE6CB}"/>
              </a:ext>
            </a:extLst>
          </p:cNvPr>
          <p:cNvSpPr txBox="1"/>
          <p:nvPr/>
        </p:nvSpPr>
        <p:spPr>
          <a:xfrm>
            <a:off x="119336" y="6469404"/>
            <a:ext cx="1084577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Neal JW et al. ASCO 2020;Abstract 9610.</a:t>
            </a:r>
          </a:p>
        </p:txBody>
      </p:sp>
      <p:pic>
        <p:nvPicPr>
          <p:cNvPr id="4" name="Picture 3" descr="Table&#10;&#10;Description automatically generated">
            <a:extLst>
              <a:ext uri="{FF2B5EF4-FFF2-40B4-BE49-F238E27FC236}">
                <a16:creationId xmlns:a16="http://schemas.microsoft.com/office/drawing/2014/main" id="{41A4B80E-18F4-A54A-AE17-B9ECE7B6BF29}"/>
              </a:ext>
            </a:extLst>
          </p:cNvPr>
          <p:cNvPicPr>
            <a:picLocks noChangeAspect="1"/>
          </p:cNvPicPr>
          <p:nvPr/>
        </p:nvPicPr>
        <p:blipFill>
          <a:blip r:embed="rId3"/>
          <a:stretch>
            <a:fillRect/>
          </a:stretch>
        </p:blipFill>
        <p:spPr>
          <a:xfrm>
            <a:off x="461806" y="1207984"/>
            <a:ext cx="10845774" cy="4794772"/>
          </a:xfrm>
          <a:prstGeom prst="rect">
            <a:avLst/>
          </a:prstGeom>
        </p:spPr>
      </p:pic>
    </p:spTree>
    <p:extLst>
      <p:ext uri="{BB962C8B-B14F-4D97-AF65-F5344CB8AC3E}">
        <p14:creationId xmlns:p14="http://schemas.microsoft.com/office/powerpoint/2010/main" val="1935454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1C8083-2DD0-6B4E-84B2-B250601E19E5}"/>
              </a:ext>
            </a:extLst>
          </p:cNvPr>
          <p:cNvSpPr>
            <a:spLocks noGrp="1"/>
          </p:cNvSpPr>
          <p:nvPr>
            <p:ph type="title"/>
          </p:nvPr>
        </p:nvSpPr>
        <p:spPr>
          <a:xfrm>
            <a:off x="609600" y="93948"/>
            <a:ext cx="10972800" cy="1143000"/>
          </a:xfrm>
        </p:spPr>
        <p:txBody>
          <a:bodyPr/>
          <a:lstStyle/>
          <a:p>
            <a:r>
              <a:rPr lang="en-US" sz="4000" dirty="0"/>
              <a:t>Sacituzumab </a:t>
            </a:r>
            <a:r>
              <a:rPr lang="en-US" sz="4000" dirty="0" err="1"/>
              <a:t>Govitecan</a:t>
            </a:r>
            <a:r>
              <a:rPr lang="en-US" sz="4000" dirty="0"/>
              <a:t> Is a First-in-Class TROP-2-Directed Antibody-Drug Conjugate</a:t>
            </a:r>
          </a:p>
        </p:txBody>
      </p:sp>
      <p:sp>
        <p:nvSpPr>
          <p:cNvPr id="9" name="TextBox 8">
            <a:extLst>
              <a:ext uri="{FF2B5EF4-FFF2-40B4-BE49-F238E27FC236}">
                <a16:creationId xmlns:a16="http://schemas.microsoft.com/office/drawing/2014/main" id="{308D422F-7EB5-B240-B6A6-932BEB0E6D60}"/>
              </a:ext>
            </a:extLst>
          </p:cNvPr>
          <p:cNvSpPr txBox="1"/>
          <p:nvPr/>
        </p:nvSpPr>
        <p:spPr>
          <a:xfrm>
            <a:off x="159966" y="6469404"/>
            <a:ext cx="3940374"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Rugo</a:t>
            </a:r>
            <a:r>
              <a:rPr lang="en-US" sz="1500" b="0" dirty="0">
                <a:solidFill>
                  <a:schemeClr val="tx1"/>
                </a:solidFill>
                <a:latin typeface="Calibri" panose="020F0502020204030204" pitchFamily="34" charset="0"/>
                <a:cs typeface="Calibri" panose="020F0502020204030204" pitchFamily="34" charset="0"/>
              </a:rPr>
              <a:t> H et al. </a:t>
            </a:r>
            <a:r>
              <a:rPr lang="en-US" sz="1500" b="0" i="1" dirty="0">
                <a:solidFill>
                  <a:schemeClr val="tx1"/>
                </a:solidFill>
                <a:latin typeface="Calibri" panose="020F0502020204030204" pitchFamily="34" charset="0"/>
                <a:cs typeface="Calibri" panose="020F0502020204030204" pitchFamily="34" charset="0"/>
              </a:rPr>
              <a:t>Future Oncol </a:t>
            </a:r>
            <a:r>
              <a:rPr lang="en-US" sz="1500" b="0" dirty="0">
                <a:solidFill>
                  <a:schemeClr val="tx1"/>
                </a:solidFill>
                <a:latin typeface="Calibri" panose="020F0502020204030204" pitchFamily="34" charset="0"/>
                <a:cs typeface="Calibri" panose="020F0502020204030204" pitchFamily="34" charset="0"/>
              </a:rPr>
              <a:t>2020;16(12):705-15. </a:t>
            </a:r>
          </a:p>
        </p:txBody>
      </p:sp>
      <p:pic>
        <p:nvPicPr>
          <p:cNvPr id="11" name="Picture 10" descr="Diagram, text&#10;&#10;Description automatically generated">
            <a:extLst>
              <a:ext uri="{FF2B5EF4-FFF2-40B4-BE49-F238E27FC236}">
                <a16:creationId xmlns:a16="http://schemas.microsoft.com/office/drawing/2014/main" id="{F82A7736-25A5-1442-A0E1-71845CE72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47" y="1556792"/>
            <a:ext cx="5880100" cy="4305300"/>
          </a:xfrm>
          <a:prstGeom prst="rect">
            <a:avLst/>
          </a:prstGeom>
        </p:spPr>
      </p:pic>
      <p:pic>
        <p:nvPicPr>
          <p:cNvPr id="13" name="Picture 12" descr="Diagram&#10;&#10;Description automatically generated">
            <a:extLst>
              <a:ext uri="{FF2B5EF4-FFF2-40B4-BE49-F238E27FC236}">
                <a16:creationId xmlns:a16="http://schemas.microsoft.com/office/drawing/2014/main" id="{E20A4F8A-E9BC-C44E-AC69-E0005124E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56792"/>
            <a:ext cx="6021026" cy="4305300"/>
          </a:xfrm>
          <a:prstGeom prst="rect">
            <a:avLst/>
          </a:prstGeom>
        </p:spPr>
      </p:pic>
    </p:spTree>
    <p:extLst>
      <p:ext uri="{BB962C8B-B14F-4D97-AF65-F5344CB8AC3E}">
        <p14:creationId xmlns:p14="http://schemas.microsoft.com/office/powerpoint/2010/main" val="1816484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065CE-30B0-8A4C-B17E-BAA3F9113A03}"/>
              </a:ext>
            </a:extLst>
          </p:cNvPr>
          <p:cNvSpPr>
            <a:spLocks noGrp="1"/>
          </p:cNvSpPr>
          <p:nvPr>
            <p:ph type="title"/>
          </p:nvPr>
        </p:nvSpPr>
        <p:spPr>
          <a:xfrm>
            <a:off x="609600" y="165110"/>
            <a:ext cx="10972800" cy="1143000"/>
          </a:xfrm>
        </p:spPr>
        <p:txBody>
          <a:bodyPr/>
          <a:lstStyle/>
          <a:p>
            <a:r>
              <a:rPr lang="en-US" sz="4000" dirty="0"/>
              <a:t>Phase I/II study of Sacituzumab </a:t>
            </a:r>
            <a:r>
              <a:rPr lang="en-US" sz="4000" dirty="0" err="1"/>
              <a:t>Govitecan</a:t>
            </a:r>
            <a:r>
              <a:rPr lang="en-US" sz="4000" dirty="0"/>
              <a:t> in patients with heavily pre-treated metastatic NSCLC</a:t>
            </a:r>
          </a:p>
        </p:txBody>
      </p:sp>
      <p:sp>
        <p:nvSpPr>
          <p:cNvPr id="5" name="TextBox 4">
            <a:extLst>
              <a:ext uri="{FF2B5EF4-FFF2-40B4-BE49-F238E27FC236}">
                <a16:creationId xmlns:a16="http://schemas.microsoft.com/office/drawing/2014/main" id="{17508FC2-8CDA-7D46-B17C-3F4ED20C2278}"/>
              </a:ext>
            </a:extLst>
          </p:cNvPr>
          <p:cNvSpPr txBox="1"/>
          <p:nvPr/>
        </p:nvSpPr>
        <p:spPr>
          <a:xfrm>
            <a:off x="0" y="6515528"/>
            <a:ext cx="267252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Heist R, et al. J Clin Oncol. 2017 </a:t>
            </a:r>
          </a:p>
        </p:txBody>
      </p:sp>
      <p:grpSp>
        <p:nvGrpSpPr>
          <p:cNvPr id="8" name="Group 7">
            <a:extLst>
              <a:ext uri="{FF2B5EF4-FFF2-40B4-BE49-F238E27FC236}">
                <a16:creationId xmlns:a16="http://schemas.microsoft.com/office/drawing/2014/main" id="{1081F763-41D6-5F4E-BBCF-E6031387B43C}"/>
              </a:ext>
            </a:extLst>
          </p:cNvPr>
          <p:cNvGrpSpPr/>
          <p:nvPr/>
        </p:nvGrpSpPr>
        <p:grpSpPr>
          <a:xfrm>
            <a:off x="612080" y="1644848"/>
            <a:ext cx="10803467" cy="4526549"/>
            <a:chOff x="684292" y="1628800"/>
            <a:chExt cx="10823416" cy="4245348"/>
          </a:xfrm>
        </p:grpSpPr>
        <p:pic>
          <p:nvPicPr>
            <p:cNvPr id="4" name="Picture 3" descr="Chart&#10;&#10;Description automatically generated">
              <a:extLst>
                <a:ext uri="{FF2B5EF4-FFF2-40B4-BE49-F238E27FC236}">
                  <a16:creationId xmlns:a16="http://schemas.microsoft.com/office/drawing/2014/main" id="{185A4875-E020-E945-BE2F-BD99E5B34287}"/>
                </a:ext>
              </a:extLst>
            </p:cNvPr>
            <p:cNvPicPr>
              <a:picLocks noChangeAspect="1"/>
            </p:cNvPicPr>
            <p:nvPr/>
          </p:nvPicPr>
          <p:blipFill rotWithShape="1">
            <a:blip r:embed="rId3">
              <a:extLst>
                <a:ext uri="{28A0092B-C50C-407E-A947-70E740481C1C}">
                  <a14:useLocalDpi xmlns:a14="http://schemas.microsoft.com/office/drawing/2010/main" val="0"/>
                </a:ext>
              </a:extLst>
            </a:blip>
            <a:srcRect l="1493" t="3746" r="746"/>
            <a:stretch/>
          </p:blipFill>
          <p:spPr>
            <a:xfrm>
              <a:off x="684292" y="1628800"/>
              <a:ext cx="10823416" cy="4245348"/>
            </a:xfrm>
            <a:prstGeom prst="rect">
              <a:avLst/>
            </a:prstGeom>
          </p:spPr>
        </p:pic>
        <p:sp>
          <p:nvSpPr>
            <p:cNvPr id="6" name="Rectangle 5">
              <a:extLst>
                <a:ext uri="{FF2B5EF4-FFF2-40B4-BE49-F238E27FC236}">
                  <a16:creationId xmlns:a16="http://schemas.microsoft.com/office/drawing/2014/main" id="{321F3663-F736-6C44-88A1-65D97BE6132F}"/>
                </a:ext>
              </a:extLst>
            </p:cNvPr>
            <p:cNvSpPr/>
            <p:nvPr/>
          </p:nvSpPr>
          <p:spPr bwMode="auto">
            <a:xfrm>
              <a:off x="684292" y="1628800"/>
              <a:ext cx="371148" cy="36004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Rectangle 6">
              <a:extLst>
                <a:ext uri="{FF2B5EF4-FFF2-40B4-BE49-F238E27FC236}">
                  <a16:creationId xmlns:a16="http://schemas.microsoft.com/office/drawing/2014/main" id="{4010A577-22AB-124F-A8E7-C1AED891D9FE}"/>
                </a:ext>
              </a:extLst>
            </p:cNvPr>
            <p:cNvSpPr/>
            <p:nvPr/>
          </p:nvSpPr>
          <p:spPr bwMode="auto">
            <a:xfrm>
              <a:off x="6240016" y="1630957"/>
              <a:ext cx="371148" cy="36004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287250085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BC0485-8C47-B043-AC2F-C461ECB048CA}"/>
              </a:ext>
            </a:extLst>
          </p:cNvPr>
          <p:cNvSpPr txBox="1"/>
          <p:nvPr/>
        </p:nvSpPr>
        <p:spPr>
          <a:xfrm>
            <a:off x="0" y="6515528"/>
            <a:ext cx="267252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Heist R, et al. J Clin Oncol. 2017 </a:t>
            </a:r>
          </a:p>
        </p:txBody>
      </p:sp>
      <p:grpSp>
        <p:nvGrpSpPr>
          <p:cNvPr id="8" name="Group 7">
            <a:extLst>
              <a:ext uri="{FF2B5EF4-FFF2-40B4-BE49-F238E27FC236}">
                <a16:creationId xmlns:a16="http://schemas.microsoft.com/office/drawing/2014/main" id="{71493E53-6DB6-5749-A90A-8CC847C5083F}"/>
              </a:ext>
            </a:extLst>
          </p:cNvPr>
          <p:cNvGrpSpPr/>
          <p:nvPr/>
        </p:nvGrpSpPr>
        <p:grpSpPr>
          <a:xfrm>
            <a:off x="648758" y="476672"/>
            <a:ext cx="10894483" cy="5365794"/>
            <a:chOff x="924983" y="1403648"/>
            <a:chExt cx="10342033" cy="4889589"/>
          </a:xfrm>
        </p:grpSpPr>
        <p:pic>
          <p:nvPicPr>
            <p:cNvPr id="4" name="Picture 3" descr="Chart, line chart&#10;&#10;Description automatically generated">
              <a:extLst>
                <a:ext uri="{FF2B5EF4-FFF2-40B4-BE49-F238E27FC236}">
                  <a16:creationId xmlns:a16="http://schemas.microsoft.com/office/drawing/2014/main" id="{5AC82A52-23B2-1541-A6D6-A9693AA68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983" y="1404723"/>
              <a:ext cx="10342033" cy="4888514"/>
            </a:xfrm>
            <a:prstGeom prst="rect">
              <a:avLst/>
            </a:prstGeom>
          </p:spPr>
        </p:pic>
        <p:sp>
          <p:nvSpPr>
            <p:cNvPr id="6" name="Rectangle 5">
              <a:extLst>
                <a:ext uri="{FF2B5EF4-FFF2-40B4-BE49-F238E27FC236}">
                  <a16:creationId xmlns:a16="http://schemas.microsoft.com/office/drawing/2014/main" id="{098F757C-5B84-4C47-BA97-8665C066CBD6}"/>
                </a:ext>
              </a:extLst>
            </p:cNvPr>
            <p:cNvSpPr/>
            <p:nvPr/>
          </p:nvSpPr>
          <p:spPr bwMode="auto">
            <a:xfrm>
              <a:off x="924983" y="1403648"/>
              <a:ext cx="634513" cy="585192"/>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Rectangle 6">
              <a:extLst>
                <a:ext uri="{FF2B5EF4-FFF2-40B4-BE49-F238E27FC236}">
                  <a16:creationId xmlns:a16="http://schemas.microsoft.com/office/drawing/2014/main" id="{E43A677A-8A6C-AC4D-BAAB-645FD81DB452}"/>
                </a:ext>
              </a:extLst>
            </p:cNvPr>
            <p:cNvSpPr/>
            <p:nvPr/>
          </p:nvSpPr>
          <p:spPr bwMode="auto">
            <a:xfrm>
              <a:off x="5936434" y="1403648"/>
              <a:ext cx="634513" cy="585192"/>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343505467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82BCA9FC-5599-1C49-AB8C-DEF168413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943206"/>
            <a:ext cx="11384799" cy="4971587"/>
          </a:xfrm>
          <a:prstGeom prst="rect">
            <a:avLst/>
          </a:prstGeom>
        </p:spPr>
      </p:pic>
      <p:sp>
        <p:nvSpPr>
          <p:cNvPr id="5" name="TextBox 4">
            <a:extLst>
              <a:ext uri="{FF2B5EF4-FFF2-40B4-BE49-F238E27FC236}">
                <a16:creationId xmlns:a16="http://schemas.microsoft.com/office/drawing/2014/main" id="{D622D7C5-5EB3-0D4E-8DD8-D8C6A95AC30E}"/>
              </a:ext>
            </a:extLst>
          </p:cNvPr>
          <p:cNvSpPr txBox="1"/>
          <p:nvPr/>
        </p:nvSpPr>
        <p:spPr>
          <a:xfrm>
            <a:off x="0" y="6515528"/>
            <a:ext cx="267252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Heist R, et al. J Clin Oncol. 2017 </a:t>
            </a:r>
          </a:p>
        </p:txBody>
      </p:sp>
    </p:spTree>
    <p:extLst>
      <p:ext uri="{BB962C8B-B14F-4D97-AF65-F5344CB8AC3E}">
        <p14:creationId xmlns:p14="http://schemas.microsoft.com/office/powerpoint/2010/main" val="339565899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idx="4294967295"/>
          </p:nvPr>
        </p:nvSpPr>
        <p:spPr>
          <a:xfrm>
            <a:off x="609600" y="11743"/>
            <a:ext cx="10972800" cy="1143000"/>
          </a:xfrm>
        </p:spPr>
        <p:txBody>
          <a:bodyPr/>
          <a:lstStyle/>
          <a:p>
            <a:pPr eaLnBrk="1" hangingPunct="1"/>
            <a:r>
              <a:rPr lang="en-US" altLang="en-US" dirty="0"/>
              <a:t>Docetaxel in Previously Treated NSCLC</a:t>
            </a:r>
          </a:p>
        </p:txBody>
      </p:sp>
      <p:sp>
        <p:nvSpPr>
          <p:cNvPr id="57347" name="Content Placeholder 9"/>
          <p:cNvSpPr>
            <a:spLocks noGrp="1"/>
          </p:cNvSpPr>
          <p:nvPr>
            <p:ph idx="4294967295"/>
          </p:nvPr>
        </p:nvSpPr>
        <p:spPr>
          <a:xfrm>
            <a:off x="6067426" y="1680221"/>
            <a:ext cx="4198937" cy="4144963"/>
          </a:xfrm>
        </p:spPr>
        <p:txBody>
          <a:bodyPr/>
          <a:lstStyle/>
          <a:p>
            <a:pPr eaLnBrk="1" hangingPunct="1"/>
            <a:r>
              <a:rPr lang="en-US" altLang="en-US" sz="2800" dirty="0">
                <a:solidFill>
                  <a:srgbClr val="FFFFFF"/>
                </a:solidFill>
              </a:rPr>
              <a:t>Median OS</a:t>
            </a:r>
          </a:p>
          <a:p>
            <a:pPr lvl="1" eaLnBrk="1" hangingPunct="1"/>
            <a:r>
              <a:rPr lang="en-US" altLang="en-US" dirty="0">
                <a:solidFill>
                  <a:srgbClr val="FFFFFF"/>
                </a:solidFill>
              </a:rPr>
              <a:t>Docetaxel 7.0 </a:t>
            </a:r>
            <a:r>
              <a:rPr lang="en-US" altLang="en-US" dirty="0" err="1">
                <a:solidFill>
                  <a:srgbClr val="FFFFFF"/>
                </a:solidFill>
              </a:rPr>
              <a:t>mo</a:t>
            </a:r>
            <a:endParaRPr lang="en-US" altLang="en-US" dirty="0">
              <a:solidFill>
                <a:srgbClr val="FFFFFF"/>
              </a:solidFill>
            </a:endParaRPr>
          </a:p>
          <a:p>
            <a:pPr lvl="1" eaLnBrk="1" hangingPunct="1"/>
            <a:r>
              <a:rPr lang="en-US" altLang="en-US" dirty="0">
                <a:solidFill>
                  <a:srgbClr val="FFFFFF"/>
                </a:solidFill>
              </a:rPr>
              <a:t>BSC 4.6 </a:t>
            </a:r>
            <a:r>
              <a:rPr lang="en-US" altLang="en-US" dirty="0" err="1">
                <a:solidFill>
                  <a:srgbClr val="FFFFFF"/>
                </a:solidFill>
              </a:rPr>
              <a:t>mo</a:t>
            </a:r>
            <a:endParaRPr lang="en-US" altLang="en-US" dirty="0">
              <a:solidFill>
                <a:srgbClr val="FFFFFF"/>
              </a:solidFill>
            </a:endParaRPr>
          </a:p>
          <a:p>
            <a:pPr lvl="1" eaLnBrk="1" hangingPunct="1"/>
            <a:r>
              <a:rPr lang="en-US" altLang="en-US" dirty="0">
                <a:solidFill>
                  <a:srgbClr val="FFFFFF"/>
                </a:solidFill>
              </a:rPr>
              <a:t>Log-rank </a:t>
            </a:r>
            <a:r>
              <a:rPr lang="en-US" altLang="en-US" i="1" dirty="0">
                <a:solidFill>
                  <a:srgbClr val="FFFFFF"/>
                </a:solidFill>
              </a:rPr>
              <a:t>P</a:t>
            </a:r>
            <a:r>
              <a:rPr lang="en-US" altLang="en-US" dirty="0">
                <a:solidFill>
                  <a:srgbClr val="FFFFFF"/>
                </a:solidFill>
              </a:rPr>
              <a:t> = 0.047</a:t>
            </a:r>
          </a:p>
          <a:p>
            <a:pPr eaLnBrk="1" hangingPunct="1"/>
            <a:r>
              <a:rPr lang="en-US" altLang="en-US" sz="2800" dirty="0">
                <a:solidFill>
                  <a:srgbClr val="FFFFFF"/>
                </a:solidFill>
              </a:rPr>
              <a:t>Median TTP</a:t>
            </a:r>
          </a:p>
          <a:p>
            <a:pPr lvl="1" eaLnBrk="1" hangingPunct="1"/>
            <a:r>
              <a:rPr lang="en-US" altLang="en-US" dirty="0">
                <a:solidFill>
                  <a:srgbClr val="FFFFFF"/>
                </a:solidFill>
              </a:rPr>
              <a:t>Docetaxel 10.6 </a:t>
            </a:r>
            <a:r>
              <a:rPr lang="en-US" altLang="en-US" dirty="0" err="1">
                <a:solidFill>
                  <a:srgbClr val="FFFFFF"/>
                </a:solidFill>
              </a:rPr>
              <a:t>wk</a:t>
            </a:r>
            <a:endParaRPr lang="en-US" altLang="en-US" dirty="0">
              <a:solidFill>
                <a:srgbClr val="FFFFFF"/>
              </a:solidFill>
            </a:endParaRPr>
          </a:p>
          <a:p>
            <a:pPr lvl="1" eaLnBrk="1" hangingPunct="1"/>
            <a:r>
              <a:rPr lang="en-US" altLang="en-US" dirty="0">
                <a:solidFill>
                  <a:srgbClr val="FFFFFF"/>
                </a:solidFill>
              </a:rPr>
              <a:t>BSC 6.7 </a:t>
            </a:r>
            <a:r>
              <a:rPr lang="en-US" altLang="en-US" dirty="0" err="1">
                <a:solidFill>
                  <a:srgbClr val="FFFFFF"/>
                </a:solidFill>
              </a:rPr>
              <a:t>wk</a:t>
            </a:r>
            <a:endParaRPr lang="en-US" altLang="en-US" dirty="0">
              <a:solidFill>
                <a:srgbClr val="FFFFFF"/>
              </a:solidFill>
            </a:endParaRPr>
          </a:p>
          <a:p>
            <a:pPr lvl="1" eaLnBrk="1" hangingPunct="1"/>
            <a:r>
              <a:rPr lang="en-US" altLang="en-US" i="1" dirty="0">
                <a:solidFill>
                  <a:srgbClr val="FFFFFF"/>
                </a:solidFill>
              </a:rPr>
              <a:t>P</a:t>
            </a:r>
            <a:r>
              <a:rPr lang="en-US" altLang="en-US" dirty="0">
                <a:solidFill>
                  <a:srgbClr val="FFFFFF"/>
                </a:solidFill>
              </a:rPr>
              <a:t> &lt; 0.001</a:t>
            </a:r>
          </a:p>
          <a:p>
            <a:pPr eaLnBrk="1" hangingPunct="1"/>
            <a:r>
              <a:rPr lang="en-US" altLang="en-US" sz="2800" dirty="0">
                <a:solidFill>
                  <a:srgbClr val="FFFFFF"/>
                </a:solidFill>
              </a:rPr>
              <a:t>Docetaxel ORR 7.1%</a:t>
            </a:r>
          </a:p>
        </p:txBody>
      </p:sp>
      <p:sp>
        <p:nvSpPr>
          <p:cNvPr id="57348" name="Footer Placeholder 3"/>
          <p:cNvSpPr txBox="1">
            <a:spLocks noGrp="1"/>
          </p:cNvSpPr>
          <p:nvPr/>
        </p:nvSpPr>
        <p:spPr bwMode="auto">
          <a:xfrm>
            <a:off x="2640013" y="6589714"/>
            <a:ext cx="662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dirty="0">
                <a:solidFill>
                  <a:srgbClr val="FFFFFF"/>
                </a:solidFill>
                <a:latin typeface="Arial" panose="020B0604020202020204" pitchFamily="34" charset="0"/>
                <a:cs typeface="Arial" panose="020B0604020202020204" pitchFamily="34" charset="0"/>
              </a:rPr>
              <a:t>Shepherd FA, et al. </a:t>
            </a:r>
            <a:r>
              <a:rPr lang="en-US" altLang="en-US" sz="1200" i="1" dirty="0">
                <a:solidFill>
                  <a:srgbClr val="FFFFFF"/>
                </a:solidFill>
                <a:latin typeface="Arial" panose="020B0604020202020204" pitchFamily="34" charset="0"/>
                <a:cs typeface="Arial" panose="020B0604020202020204" pitchFamily="34" charset="0"/>
              </a:rPr>
              <a:t>J Clin Oncol. </a:t>
            </a:r>
            <a:r>
              <a:rPr lang="en-US" altLang="en-US" sz="1200" dirty="0">
                <a:solidFill>
                  <a:srgbClr val="FFFFFF"/>
                </a:solidFill>
                <a:latin typeface="Arial" panose="020B0604020202020204" pitchFamily="34" charset="0"/>
                <a:cs typeface="Arial" panose="020B0604020202020204" pitchFamily="34" charset="0"/>
              </a:rPr>
              <a:t>2000;18:2095-2193.</a:t>
            </a:r>
          </a:p>
        </p:txBody>
      </p:sp>
      <p:sp>
        <p:nvSpPr>
          <p:cNvPr id="57349" name="Slide Number Placeholder 4"/>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endParaRPr lang="en-US" altLang="en-US" sz="1200">
              <a:solidFill>
                <a:srgbClr val="898989"/>
              </a:solidFill>
              <a:latin typeface="Arial" panose="020B0604020202020204" pitchFamily="34" charset="0"/>
              <a:cs typeface="Arial" panose="020B0604020202020204" pitchFamily="34" charset="0"/>
            </a:endParaRPr>
          </a:p>
        </p:txBody>
      </p:sp>
      <p:sp>
        <p:nvSpPr>
          <p:cNvPr id="57350" name="TextBox 20"/>
          <p:cNvSpPr txBox="1">
            <a:spLocks noChangeArrowheads="1"/>
          </p:cNvSpPr>
          <p:nvPr/>
        </p:nvSpPr>
        <p:spPr bwMode="auto">
          <a:xfrm>
            <a:off x="2971800" y="1112979"/>
            <a:ext cx="6324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dirty="0">
                <a:solidFill>
                  <a:srgbClr val="FFFFFF"/>
                </a:solidFill>
                <a:latin typeface="Arial" panose="020B0604020202020204" pitchFamily="34" charset="0"/>
              </a:rPr>
              <a:t>TAX 317 Trial</a:t>
            </a:r>
          </a:p>
        </p:txBody>
      </p:sp>
      <p:pic>
        <p:nvPicPr>
          <p:cNvPr id="57351" name="Picture 8" descr="TAX317 O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1505" y="1633186"/>
            <a:ext cx="4140648" cy="428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Box 10"/>
          <p:cNvSpPr txBox="1">
            <a:spLocks noChangeArrowheads="1"/>
          </p:cNvSpPr>
          <p:nvPr/>
        </p:nvSpPr>
        <p:spPr bwMode="auto">
          <a:xfrm>
            <a:off x="3409373" y="2106614"/>
            <a:ext cx="2220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a:solidFill>
                  <a:schemeClr val="bg1"/>
                </a:solidFill>
                <a:latin typeface="Arial" panose="020B0604020202020204" pitchFamily="34" charset="0"/>
              </a:rPr>
              <a:t>Docetaxel 75 mg/m</a:t>
            </a:r>
            <a:r>
              <a:rPr lang="en-US" altLang="en-US" sz="1200" b="1" baseline="30000">
                <a:solidFill>
                  <a:schemeClr val="bg1"/>
                </a:solidFill>
                <a:latin typeface="Arial" panose="020B0604020202020204" pitchFamily="34" charset="0"/>
              </a:rPr>
              <a:t>2</a:t>
            </a:r>
            <a:r>
              <a:rPr lang="en-US" altLang="en-US" sz="1200" b="1">
                <a:solidFill>
                  <a:schemeClr val="bg1"/>
                </a:solidFill>
                <a:latin typeface="Arial" panose="020B0604020202020204" pitchFamily="34" charset="0"/>
              </a:rPr>
              <a:t> (n = 55)</a:t>
            </a:r>
          </a:p>
          <a:p>
            <a:pPr algn="ctr" eaLnBrk="1" hangingPunct="1">
              <a:spcBef>
                <a:spcPct val="0"/>
              </a:spcBef>
              <a:buFontTx/>
              <a:buNone/>
            </a:pPr>
            <a:r>
              <a:rPr lang="en-US" altLang="en-US" sz="1200" b="1">
                <a:solidFill>
                  <a:schemeClr val="bg1"/>
                </a:solidFill>
                <a:latin typeface="Arial" panose="020B0604020202020204" pitchFamily="34" charset="0"/>
              </a:rPr>
              <a:t>BSC (n = 49)</a:t>
            </a:r>
          </a:p>
        </p:txBody>
      </p:sp>
      <p:cxnSp>
        <p:nvCxnSpPr>
          <p:cNvPr id="57353" name="Straight Connector 12"/>
          <p:cNvCxnSpPr>
            <a:cxnSpLocks noChangeShapeType="1"/>
          </p:cNvCxnSpPr>
          <p:nvPr/>
        </p:nvCxnSpPr>
        <p:spPr bwMode="auto">
          <a:xfrm>
            <a:off x="2971800" y="2257426"/>
            <a:ext cx="457200" cy="1588"/>
          </a:xfrm>
          <a:prstGeom prst="line">
            <a:avLst/>
          </a:prstGeom>
          <a:noFill/>
          <a:ln w="19050" algn="ctr">
            <a:solidFill>
              <a:schemeClr val="bg1"/>
            </a:solidFill>
            <a:round/>
            <a:headEnd/>
            <a:tailEnd/>
          </a:ln>
          <a:extLst>
            <a:ext uri="{909E8E84-426E-40DD-AFC4-6F175D3DCCD1}">
              <a14:hiddenFill xmlns:a14="http://schemas.microsoft.com/office/drawing/2010/main">
                <a:noFill/>
              </a14:hiddenFill>
            </a:ext>
          </a:extLst>
        </p:spPr>
      </p:cxnSp>
      <p:cxnSp>
        <p:nvCxnSpPr>
          <p:cNvPr id="57354" name="Straight Connector 13"/>
          <p:cNvCxnSpPr>
            <a:cxnSpLocks noChangeShapeType="1"/>
          </p:cNvCxnSpPr>
          <p:nvPr/>
        </p:nvCxnSpPr>
        <p:spPr bwMode="auto">
          <a:xfrm>
            <a:off x="2971800" y="2486026"/>
            <a:ext cx="457200" cy="1588"/>
          </a:xfrm>
          <a:prstGeom prst="line">
            <a:avLst/>
          </a:prstGeom>
          <a:noFill/>
          <a:ln w="19050" algn="ctr">
            <a:solidFill>
              <a:schemeClr val="bg1"/>
            </a:solidFill>
            <a:prstDash val="sysDash"/>
            <a:round/>
            <a:headEnd/>
            <a:tailEnd/>
          </a:ln>
          <a:extLst>
            <a:ext uri="{909E8E84-426E-40DD-AFC4-6F175D3DCCD1}">
              <a14:hiddenFill xmlns:a14="http://schemas.microsoft.com/office/drawing/2010/main">
                <a:noFill/>
              </a14:hiddenFill>
            </a:ext>
          </a:extLst>
        </p:spPr>
      </p:cxnSp>
      <p:sp>
        <p:nvSpPr>
          <p:cNvPr id="57355" name="TextBox 14"/>
          <p:cNvSpPr txBox="1">
            <a:spLocks noChangeArrowheads="1"/>
          </p:cNvSpPr>
          <p:nvPr/>
        </p:nvSpPr>
        <p:spPr bwMode="auto">
          <a:xfrm rot="-5400000">
            <a:off x="-209337" y="3598814"/>
            <a:ext cx="30893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dirty="0">
                <a:solidFill>
                  <a:srgbClr val="FFFFFF"/>
                </a:solidFill>
                <a:latin typeface="Arial" panose="020B0604020202020204" pitchFamily="34" charset="0"/>
              </a:rPr>
              <a:t>Cumulative Probability of Survival</a:t>
            </a:r>
          </a:p>
        </p:txBody>
      </p:sp>
      <p:sp>
        <p:nvSpPr>
          <p:cNvPr id="57356" name="TextBox 15"/>
          <p:cNvSpPr txBox="1">
            <a:spLocks noChangeArrowheads="1"/>
          </p:cNvSpPr>
          <p:nvPr/>
        </p:nvSpPr>
        <p:spPr bwMode="auto">
          <a:xfrm>
            <a:off x="3478061" y="6069014"/>
            <a:ext cx="8194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dirty="0">
                <a:solidFill>
                  <a:srgbClr val="FFFFFF"/>
                </a:solidFill>
                <a:latin typeface="Arial" panose="020B0604020202020204" pitchFamily="34" charset="0"/>
              </a:rPr>
              <a:t>Months</a:t>
            </a:r>
          </a:p>
        </p:txBody>
      </p:sp>
    </p:spTree>
    <p:extLst>
      <p:ext uri="{BB962C8B-B14F-4D97-AF65-F5344CB8AC3E}">
        <p14:creationId xmlns:p14="http://schemas.microsoft.com/office/powerpoint/2010/main" val="229508369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4027F-A8A6-9C41-B64C-7B8183C19DF9}"/>
              </a:ext>
            </a:extLst>
          </p:cNvPr>
          <p:cNvSpPr>
            <a:spLocks noGrp="1"/>
          </p:cNvSpPr>
          <p:nvPr>
            <p:ph type="title"/>
          </p:nvPr>
        </p:nvSpPr>
        <p:spPr/>
        <p:txBody>
          <a:bodyPr/>
          <a:lstStyle/>
          <a:p>
            <a:r>
              <a:rPr lang="en-US" dirty="0"/>
              <a:t>Ongoing studies of Sacituzumab </a:t>
            </a:r>
            <a:r>
              <a:rPr lang="en-US" dirty="0" err="1"/>
              <a:t>Govitecan</a:t>
            </a:r>
            <a:r>
              <a:rPr lang="en-US" dirty="0"/>
              <a:t> for patients with progressive NSCLC </a:t>
            </a:r>
          </a:p>
        </p:txBody>
      </p:sp>
      <p:sp>
        <p:nvSpPr>
          <p:cNvPr id="4" name="TextBox 3">
            <a:extLst>
              <a:ext uri="{FF2B5EF4-FFF2-40B4-BE49-F238E27FC236}">
                <a16:creationId xmlns:a16="http://schemas.microsoft.com/office/drawing/2014/main" id="{4CE73F5B-D1F8-5643-AF96-FC2128575734}"/>
              </a:ext>
            </a:extLst>
          </p:cNvPr>
          <p:cNvSpPr txBox="1"/>
          <p:nvPr/>
        </p:nvSpPr>
        <p:spPr>
          <a:xfrm>
            <a:off x="191344" y="1988840"/>
            <a:ext cx="11809312" cy="4832092"/>
          </a:xfrm>
          <a:prstGeom prst="rect">
            <a:avLst/>
          </a:prstGeom>
          <a:noFill/>
        </p:spPr>
        <p:txBody>
          <a:bodyPr wrap="square">
            <a:spAutoFit/>
          </a:bodyPr>
          <a:lstStyle/>
          <a:p>
            <a:pPr marL="342900" indent="-342900" algn="l">
              <a:buFont typeface="Arial" panose="020B0604020202020204" pitchFamily="34" charset="0"/>
              <a:buChar char="•"/>
            </a:pPr>
            <a:r>
              <a:rPr lang="en-US" sz="2800" b="1" dirty="0"/>
              <a:t>A Phase I/II Study of Sacituzumab </a:t>
            </a:r>
            <a:r>
              <a:rPr lang="en-US" sz="2800" b="1" dirty="0" err="1"/>
              <a:t>Govitecan</a:t>
            </a:r>
            <a:r>
              <a:rPr lang="en-US" sz="2800" b="1" dirty="0"/>
              <a:t> Plus </a:t>
            </a:r>
            <a:r>
              <a:rPr lang="en-US" sz="2800" b="1" dirty="0" err="1"/>
              <a:t>Berzosertib</a:t>
            </a:r>
            <a:r>
              <a:rPr lang="en-US" sz="2800" b="1" dirty="0"/>
              <a:t> in Small Cell Lung Cancer and Homologous Recombination-Deficient Cancers Resistant to PARP Inhibitors</a:t>
            </a:r>
          </a:p>
          <a:p>
            <a:pPr algn="l"/>
            <a:endParaRPr lang="en-US" sz="2800" b="1" dirty="0"/>
          </a:p>
          <a:p>
            <a:pPr marL="342900" indent="-342900" algn="l">
              <a:buFont typeface="Arial" panose="020B0604020202020204" pitchFamily="34" charset="0"/>
              <a:buChar char="•"/>
            </a:pPr>
            <a:r>
              <a:rPr lang="en-US" sz="2800" b="1" dirty="0"/>
              <a:t>Study of Sacituzumab </a:t>
            </a:r>
            <a:r>
              <a:rPr lang="en-US" sz="2800" b="1" dirty="0" err="1"/>
              <a:t>Govitecan-hziy</a:t>
            </a:r>
            <a:r>
              <a:rPr lang="en-US" sz="2800" b="1" dirty="0"/>
              <a:t> (SG) Versus Docetaxel in Participants With Advanced or Metastatic Non-Small Cell Lung Cancer (NSCLC) With Progression on or After Platinum-Based Chemotherapy and Anti-programmed Death Protein 1 (PD-1)/Programmed Death Ligand 1 (PD-L1) Immunotherapy (EVOKE-01)</a:t>
            </a:r>
          </a:p>
          <a:p>
            <a:pPr algn="l"/>
            <a:endParaRPr lang="en-US" sz="2800" b="1" dirty="0"/>
          </a:p>
          <a:p>
            <a:pPr algn="l"/>
            <a:endParaRPr lang="en-US" sz="2800" b="1" dirty="0"/>
          </a:p>
        </p:txBody>
      </p:sp>
    </p:spTree>
    <p:extLst>
      <p:ext uri="{BB962C8B-B14F-4D97-AF65-F5344CB8AC3E}">
        <p14:creationId xmlns:p14="http://schemas.microsoft.com/office/powerpoint/2010/main" val="315348481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4B0D-2116-154F-A193-7F02D036231D}"/>
              </a:ext>
            </a:extLst>
          </p:cNvPr>
          <p:cNvSpPr>
            <a:spLocks noGrp="1"/>
          </p:cNvSpPr>
          <p:nvPr>
            <p:ph type="title"/>
          </p:nvPr>
        </p:nvSpPr>
        <p:spPr>
          <a:xfrm>
            <a:off x="609599" y="105714"/>
            <a:ext cx="10972800" cy="1143000"/>
          </a:xfrm>
        </p:spPr>
        <p:txBody>
          <a:bodyPr wrap="square" anchor="ctr">
            <a:normAutofit/>
          </a:bodyPr>
          <a:lstStyle/>
          <a:p>
            <a:r>
              <a:rPr lang="en-US" dirty="0"/>
              <a:t>Mechanism of Tumor Treating Fields (TTFs)</a:t>
            </a:r>
          </a:p>
        </p:txBody>
      </p:sp>
      <p:pic>
        <p:nvPicPr>
          <p:cNvPr id="4" name="Picture 3" descr="Diagram&#10;&#10;Description automatically generated">
            <a:extLst>
              <a:ext uri="{FF2B5EF4-FFF2-40B4-BE49-F238E27FC236}">
                <a16:creationId xmlns:a16="http://schemas.microsoft.com/office/drawing/2014/main" id="{3F815468-197E-D249-97BF-F0BC45788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02" y="1248714"/>
            <a:ext cx="10075593" cy="4836285"/>
          </a:xfrm>
          <a:prstGeom prst="rect">
            <a:avLst/>
          </a:prstGeom>
          <a:noFill/>
        </p:spPr>
      </p:pic>
      <p:sp>
        <p:nvSpPr>
          <p:cNvPr id="5" name="TextBox 4">
            <a:extLst>
              <a:ext uri="{FF2B5EF4-FFF2-40B4-BE49-F238E27FC236}">
                <a16:creationId xmlns:a16="http://schemas.microsoft.com/office/drawing/2014/main" id="{7C288C60-EE78-AA44-BA66-05FC63653085}"/>
              </a:ext>
            </a:extLst>
          </p:cNvPr>
          <p:cNvSpPr txBox="1"/>
          <p:nvPr/>
        </p:nvSpPr>
        <p:spPr>
          <a:xfrm>
            <a:off x="20547" y="6435769"/>
            <a:ext cx="1084577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effectLst/>
                <a:uLnTx/>
                <a:uFillTx/>
                <a:latin typeface="Calibri" panose="020F0502020204030204" pitchFamily="34" charset="0"/>
                <a:ea typeface="MS PGothic" charset="0"/>
                <a:cs typeface="Calibri" panose="020F0502020204030204" pitchFamily="34" charset="0"/>
              </a:rPr>
              <a:t>Ghiaseddin</a:t>
            </a:r>
            <a:r>
              <a:rPr kumimoji="0" lang="en-US" sz="1500" b="0" i="0" u="none" strike="noStrike" kern="1200" cap="none" spc="0" normalizeH="0" baseline="0" noProof="0" dirty="0">
                <a:ln>
                  <a:noFill/>
                </a:ln>
                <a:effectLst/>
                <a:uLnTx/>
                <a:uFillTx/>
                <a:latin typeface="Calibri" panose="020F0502020204030204" pitchFamily="34" charset="0"/>
                <a:ea typeface="MS PGothic" charset="0"/>
                <a:cs typeface="Calibri" panose="020F0502020204030204" pitchFamily="34" charset="0"/>
              </a:rPr>
              <a:t> AP, et al. </a:t>
            </a:r>
            <a:r>
              <a:rPr kumimoji="0" lang="en-US" sz="1500" b="0" i="0" u="none" strike="noStrike" kern="1200" cap="none" spc="0" normalizeH="0" baseline="0" noProof="0" dirty="0" err="1">
                <a:ln>
                  <a:noFill/>
                </a:ln>
                <a:effectLst/>
                <a:uLnTx/>
                <a:uFillTx/>
                <a:latin typeface="Calibri" panose="020F0502020204030204" pitchFamily="34" charset="0"/>
                <a:ea typeface="MS PGothic" charset="0"/>
                <a:cs typeface="Calibri" panose="020F0502020204030204" pitchFamily="34" charset="0"/>
              </a:rPr>
              <a:t>Curr</a:t>
            </a:r>
            <a:r>
              <a:rPr kumimoji="0" lang="en-US" sz="1500" b="0" i="0" u="none" strike="noStrike" kern="1200" cap="none" spc="0" normalizeH="0" baseline="0" noProof="0" dirty="0">
                <a:ln>
                  <a:noFill/>
                </a:ln>
                <a:effectLst/>
                <a:uLnTx/>
                <a:uFillTx/>
                <a:latin typeface="Calibri" panose="020F0502020204030204" pitchFamily="34" charset="0"/>
                <a:ea typeface="MS PGothic" charset="0"/>
                <a:cs typeface="Calibri" panose="020F0502020204030204" pitchFamily="34" charset="0"/>
              </a:rPr>
              <a:t> Treat Options Oncol. 2020</a:t>
            </a:r>
          </a:p>
        </p:txBody>
      </p:sp>
    </p:spTree>
    <p:extLst>
      <p:ext uri="{BB962C8B-B14F-4D97-AF65-F5344CB8AC3E}">
        <p14:creationId xmlns:p14="http://schemas.microsoft.com/office/powerpoint/2010/main" val="84895746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5AE05-0D5A-A141-BA54-C523FB393601}"/>
              </a:ext>
            </a:extLst>
          </p:cNvPr>
          <p:cNvSpPr>
            <a:spLocks noGrp="1"/>
          </p:cNvSpPr>
          <p:nvPr>
            <p:ph type="title"/>
          </p:nvPr>
        </p:nvSpPr>
        <p:spPr>
          <a:xfrm>
            <a:off x="1480592" y="188640"/>
            <a:ext cx="9230816" cy="1143000"/>
          </a:xfrm>
        </p:spPr>
        <p:txBody>
          <a:bodyPr/>
          <a:lstStyle/>
          <a:p>
            <a:r>
              <a:rPr lang="en-US" sz="4000" dirty="0"/>
              <a:t>Phase III LUNAR trial of TTFs for patients with progressive, metastatic NSCLC </a:t>
            </a:r>
          </a:p>
        </p:txBody>
      </p:sp>
      <p:sp>
        <p:nvSpPr>
          <p:cNvPr id="4" name="TextBox 3">
            <a:extLst>
              <a:ext uri="{FF2B5EF4-FFF2-40B4-BE49-F238E27FC236}">
                <a16:creationId xmlns:a16="http://schemas.microsoft.com/office/drawing/2014/main" id="{2881A5F3-5629-E749-B07C-C24AE79FD13A}"/>
              </a:ext>
            </a:extLst>
          </p:cNvPr>
          <p:cNvSpPr txBox="1"/>
          <p:nvPr/>
        </p:nvSpPr>
        <p:spPr>
          <a:xfrm>
            <a:off x="432354" y="1644270"/>
            <a:ext cx="11759646" cy="4493538"/>
          </a:xfrm>
          <a:prstGeom prst="rect">
            <a:avLst/>
          </a:prstGeom>
          <a:noFill/>
        </p:spPr>
        <p:txBody>
          <a:bodyPr wrap="square">
            <a:spAutoFit/>
          </a:bodyPr>
          <a:lstStyle/>
          <a:p>
            <a:pPr algn="l"/>
            <a:r>
              <a:rPr lang="en-US" sz="2600" dirty="0">
                <a:solidFill>
                  <a:srgbClr val="FFFFFF"/>
                </a:solidFill>
              </a:rPr>
              <a:t>“Results from a prespecified interim update to the phase 3 LUNAR trial (NCT02973789) of tumor-treating fields (</a:t>
            </a:r>
            <a:r>
              <a:rPr lang="en-US" sz="2600" dirty="0" err="1">
                <a:solidFill>
                  <a:srgbClr val="FFFFFF"/>
                </a:solidFill>
              </a:rPr>
              <a:t>TTFields</a:t>
            </a:r>
            <a:r>
              <a:rPr lang="en-US" sz="2600" dirty="0">
                <a:solidFill>
                  <a:srgbClr val="FFFFFF"/>
                </a:solidFill>
              </a:rPr>
              <a:t>) in patients with stage IV non–small cell lung cancer (NSCLC) after progression on or after platinum-base chemotherapy concluded with a favorable recommendation to continue. </a:t>
            </a:r>
          </a:p>
          <a:p>
            <a:pPr algn="l"/>
            <a:endParaRPr lang="en-US" sz="2600" dirty="0">
              <a:solidFill>
                <a:srgbClr val="FFFFFF"/>
              </a:solidFill>
            </a:endParaRPr>
          </a:p>
          <a:p>
            <a:pPr algn="l"/>
            <a:r>
              <a:rPr lang="en-US" sz="2600" dirty="0">
                <a:solidFill>
                  <a:srgbClr val="FFFFFF"/>
                </a:solidFill>
              </a:rPr>
              <a:t>The interim analysis included data taken from 210 patients with a data monitoring committee (DMC) recommendation to reduce the sample size to approximately 276 patients. Continued accrual and randomization of 534 patients, which was formerly set at the target enrollment for the study, was deemed to be unnecessary or possibly unethical given the available data. Of note, there was no evidence of increased systemic toxicity when patients were treated with </a:t>
            </a:r>
            <a:r>
              <a:rPr lang="en-US" sz="2600" dirty="0" err="1">
                <a:solidFill>
                  <a:srgbClr val="FFFFFF"/>
                </a:solidFill>
              </a:rPr>
              <a:t>TTFields</a:t>
            </a:r>
            <a:r>
              <a:rPr lang="en-US" sz="2600" dirty="0">
                <a:solidFill>
                  <a:srgbClr val="FFFFFF"/>
                </a:solidFill>
              </a:rPr>
              <a:t>.”</a:t>
            </a:r>
          </a:p>
        </p:txBody>
      </p:sp>
      <p:sp>
        <p:nvSpPr>
          <p:cNvPr id="7" name="TextBox 6">
            <a:extLst>
              <a:ext uri="{FF2B5EF4-FFF2-40B4-BE49-F238E27FC236}">
                <a16:creationId xmlns:a16="http://schemas.microsoft.com/office/drawing/2014/main" id="{B89C29EA-661F-934C-87D7-8ACC47317D4A}"/>
              </a:ext>
            </a:extLst>
          </p:cNvPr>
          <p:cNvSpPr txBox="1"/>
          <p:nvPr/>
        </p:nvSpPr>
        <p:spPr>
          <a:xfrm>
            <a:off x="33205" y="6450439"/>
            <a:ext cx="10845774" cy="569387"/>
          </a:xfrm>
          <a:prstGeom prst="rect">
            <a:avLst/>
          </a:prstGeom>
          <a:noFill/>
        </p:spPr>
        <p:txBody>
          <a:bodyPr wrap="square" rtlCol="0">
            <a:spAutoFit/>
          </a:bodyPr>
          <a:lstStyle/>
          <a:p>
            <a:pPr algn="l" defTabSz="455613">
              <a:defRPr/>
            </a:pPr>
            <a:r>
              <a:rPr lang="en-US" sz="1600" dirty="0"/>
              <a:t>https://</a:t>
            </a:r>
            <a:r>
              <a:rPr lang="en-US" sz="1600" dirty="0" err="1"/>
              <a:t>www.cancernetwork.com</a:t>
            </a:r>
            <a:r>
              <a:rPr lang="en-US" sz="1600" dirty="0"/>
              <a:t>/view/phase-3-trial-of-tumor-treating-fields-for-nsclc-impresses-at-interim-analysis</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02334436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le 1"/>
          <p:cNvSpPr>
            <a:spLocks noGrp="1"/>
          </p:cNvSpPr>
          <p:nvPr>
            <p:ph type="title"/>
          </p:nvPr>
        </p:nvSpPr>
        <p:spPr>
          <a:xfrm>
            <a:off x="609600" y="98072"/>
            <a:ext cx="10972800" cy="1143000"/>
          </a:xfrm>
        </p:spPr>
        <p:txBody>
          <a:bodyPr/>
          <a:lstStyle/>
          <a:p>
            <a:r>
              <a:rPr lang="en-US" altLang="en-US" sz="3600" dirty="0">
                <a:cs typeface="Arial" charset="0"/>
              </a:rPr>
              <a:t>Phase III REVEL: Study Design</a:t>
            </a:r>
          </a:p>
        </p:txBody>
      </p:sp>
      <p:grpSp>
        <p:nvGrpSpPr>
          <p:cNvPr id="2" name="Group 1">
            <a:extLst>
              <a:ext uri="{FF2B5EF4-FFF2-40B4-BE49-F238E27FC236}">
                <a16:creationId xmlns:a16="http://schemas.microsoft.com/office/drawing/2014/main" id="{D6468C41-3858-494C-9BBA-E71FD222ACF1}"/>
              </a:ext>
            </a:extLst>
          </p:cNvPr>
          <p:cNvGrpSpPr>
            <a:grpSpLocks noChangeAspect="1"/>
          </p:cNvGrpSpPr>
          <p:nvPr/>
        </p:nvGrpSpPr>
        <p:grpSpPr>
          <a:xfrm>
            <a:off x="1343472" y="1264329"/>
            <a:ext cx="10058400" cy="5019262"/>
            <a:chOff x="2667000" y="1834757"/>
            <a:chExt cx="7406641" cy="3695999"/>
          </a:xfrm>
        </p:grpSpPr>
        <p:sp>
          <p:nvSpPr>
            <p:cNvPr id="21" name="Rectangle à coins arrondis 20"/>
            <p:cNvSpPr/>
            <p:nvPr/>
          </p:nvSpPr>
          <p:spPr bwMode="auto">
            <a:xfrm>
              <a:off x="2712269" y="2175299"/>
              <a:ext cx="1787129" cy="1930003"/>
            </a:xfrm>
            <a:prstGeom prst="roundRect">
              <a:avLst/>
            </a:prstGeom>
            <a:solidFill>
              <a:schemeClr val="accent3">
                <a:lumMod val="75000"/>
              </a:schemeClr>
            </a:solidFill>
            <a:ln w="12700" cap="flat" cmpd="sng" algn="ctr">
              <a:noFill/>
              <a:prstDash val="solid"/>
              <a:round/>
              <a:headEnd type="none" w="med" len="med"/>
              <a:tailEnd type="none" w="med" len="med"/>
            </a:ln>
            <a:effectLst/>
          </p:spPr>
          <p:txBody>
            <a:bodyPr wrap="none" lIns="0" tIns="0" rIns="0" bIns="0" anchor="ctr"/>
            <a:lstStyle/>
            <a:p>
              <a:pPr defTabSz="685410" eaLnBrk="0" hangingPunct="0">
                <a:lnSpc>
                  <a:spcPct val="95000"/>
                </a:lnSpc>
                <a:defRPr/>
              </a:pPr>
              <a:endParaRPr lang="fr-FR" sz="2000">
                <a:solidFill>
                  <a:srgbClr val="969696"/>
                </a:solidFill>
                <a:latin typeface="Arial" charset="0"/>
                <a:ea typeface="MS PGothic" pitchFamily="34" charset="-128"/>
              </a:endParaRPr>
            </a:p>
          </p:txBody>
        </p:sp>
        <p:sp>
          <p:nvSpPr>
            <p:cNvPr id="36868" name="TextBox 16"/>
            <p:cNvSpPr txBox="1">
              <a:spLocks noChangeArrowheads="1"/>
            </p:cNvSpPr>
            <p:nvPr/>
          </p:nvSpPr>
          <p:spPr bwMode="auto">
            <a:xfrm>
              <a:off x="2667000" y="5207802"/>
              <a:ext cx="7264299" cy="322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47" tIns="34289" rIns="68547" bIns="3428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410" eaLnBrk="1" hangingPunct="1">
                <a:defRPr/>
              </a:pPr>
              <a:r>
                <a:rPr lang="en-US" altLang="en-US" sz="1200" i="1" dirty="0">
                  <a:solidFill>
                    <a:srgbClr val="FFFFFF"/>
                  </a:solidFill>
                  <a:ea typeface="Calibri" pitchFamily="34" charset="0"/>
                  <a:cs typeface="Arial" charset="0"/>
                </a:rPr>
                <a:t>Abbreviations: Bev=bevacizumab; ECOG PS=Eastern Cooperative Oncology Group performance status; ORR=objective response rate; PFS=progression-free survival; ROW=rest of the world; q3wks=every 3 weeks.  </a:t>
              </a:r>
              <a:endParaRPr lang="en-US" altLang="en-US" sz="1200" dirty="0">
                <a:solidFill>
                  <a:srgbClr val="FFFFFF"/>
                </a:solidFill>
                <a:ea typeface="MS PGothic" pitchFamily="34" charset="-128"/>
              </a:endParaRPr>
            </a:p>
          </p:txBody>
        </p:sp>
        <p:sp>
          <p:nvSpPr>
            <p:cNvPr id="14" name="Rounded Rectangle 13"/>
            <p:cNvSpPr/>
            <p:nvPr/>
          </p:nvSpPr>
          <p:spPr>
            <a:xfrm>
              <a:off x="2739996" y="2421772"/>
              <a:ext cx="1740695" cy="1454865"/>
            </a:xfrm>
            <a:prstGeom prst="roundRect">
              <a:avLst/>
            </a:prstGeom>
            <a:noFill/>
            <a:ln>
              <a:noFill/>
            </a:ln>
            <a:effectLst>
              <a:outerShdw blurRad="40000" dist="23000" dir="5400000" rotWithShape="0">
                <a:srgbClr val="000000">
                  <a:alpha val="35000"/>
                </a:srgbClr>
              </a:outerShdw>
            </a:effectLst>
          </p:spPr>
          <p:txBody>
            <a:bodyPr lIns="26999" tIns="26999" rIns="26999" bIns="26999" anchor="ctr">
              <a:spAutoFit/>
            </a:bodyPr>
            <a:lstStyle/>
            <a:p>
              <a:pPr marL="82109" indent="-82109" defTabSz="685410" eaLnBrk="0" hangingPunct="0">
                <a:lnSpc>
                  <a:spcPts val="1500"/>
                </a:lnSpc>
                <a:buFontTx/>
                <a:buChar char="-"/>
                <a:tabLst>
                  <a:tab pos="133281" algn="l"/>
                  <a:tab pos="2552440" algn="l"/>
                </a:tabLst>
                <a:defRPr/>
              </a:pPr>
              <a:r>
                <a:rPr lang="en-US" sz="1500" b="1" dirty="0">
                  <a:solidFill>
                    <a:srgbClr val="FFFFFF"/>
                  </a:solidFill>
                  <a:latin typeface="Arial" charset="0"/>
                  <a:ea typeface="MS PGothic" pitchFamily="34" charset="-128"/>
                  <a:cs typeface="Arial" pitchFamily="34" charset="0"/>
                </a:rPr>
                <a:t>Stage IV NSCLC after one platinum- based chemo +/- maintenance</a:t>
              </a:r>
            </a:p>
            <a:p>
              <a:pPr marL="82109" indent="-82109" defTabSz="685410" eaLnBrk="0" hangingPunct="0">
                <a:lnSpc>
                  <a:spcPts val="1500"/>
                </a:lnSpc>
                <a:buFontTx/>
                <a:buChar char="-"/>
                <a:tabLst>
                  <a:tab pos="133281" algn="l"/>
                  <a:tab pos="2552440" algn="l"/>
                </a:tabLst>
                <a:defRPr/>
              </a:pPr>
              <a:r>
                <a:rPr lang="en-US" sz="1500" b="1" dirty="0">
                  <a:solidFill>
                    <a:srgbClr val="FFFFFF"/>
                  </a:solidFill>
                  <a:latin typeface="Arial" charset="0"/>
                  <a:ea typeface="MS PGothic" pitchFamily="34" charset="-128"/>
                  <a:cs typeface="Arial" pitchFamily="34" charset="0"/>
                </a:rPr>
                <a:t>Prior Bev allowed</a:t>
              </a:r>
            </a:p>
            <a:p>
              <a:pPr marL="82109" indent="-82109" defTabSz="685410" eaLnBrk="0" hangingPunct="0">
                <a:lnSpc>
                  <a:spcPts val="1500"/>
                </a:lnSpc>
                <a:buFontTx/>
                <a:buChar char="-"/>
                <a:tabLst>
                  <a:tab pos="133281" algn="l"/>
                  <a:tab pos="2552440" algn="l"/>
                </a:tabLst>
                <a:defRPr/>
              </a:pPr>
              <a:r>
                <a:rPr lang="en-US" sz="1500" b="1" dirty="0">
                  <a:solidFill>
                    <a:srgbClr val="FFFFFF"/>
                  </a:solidFill>
                  <a:latin typeface="Arial" charset="0"/>
                  <a:ea typeface="MS PGothic" pitchFamily="34" charset="-128"/>
                  <a:cs typeface="Arial" pitchFamily="34" charset="0"/>
                </a:rPr>
                <a:t>All </a:t>
              </a:r>
              <a:r>
                <a:rPr lang="en-US" sz="1500" b="1" dirty="0" err="1">
                  <a:solidFill>
                    <a:srgbClr val="FFFFFF"/>
                  </a:solidFill>
                  <a:latin typeface="Arial" charset="0"/>
                  <a:ea typeface="MS PGothic" pitchFamily="34" charset="-128"/>
                  <a:cs typeface="Arial" pitchFamily="34" charset="0"/>
                </a:rPr>
                <a:t>histologies</a:t>
              </a:r>
              <a:r>
                <a:rPr lang="en-US" sz="1500" b="1" dirty="0">
                  <a:solidFill>
                    <a:srgbClr val="FFFFFF"/>
                  </a:solidFill>
                  <a:latin typeface="Arial" charset="0"/>
                  <a:ea typeface="MS PGothic" pitchFamily="34" charset="-128"/>
                  <a:cs typeface="Arial" pitchFamily="34" charset="0"/>
                </a:rPr>
                <a:t> </a:t>
              </a:r>
            </a:p>
            <a:p>
              <a:pPr marL="82109" indent="-82109" defTabSz="685410" eaLnBrk="0" hangingPunct="0">
                <a:lnSpc>
                  <a:spcPts val="1500"/>
                </a:lnSpc>
                <a:buFontTx/>
                <a:buChar char="-"/>
                <a:tabLst>
                  <a:tab pos="133281" algn="l"/>
                  <a:tab pos="2552440" algn="l"/>
                </a:tabLst>
                <a:defRPr/>
              </a:pPr>
              <a:r>
                <a:rPr lang="en-US" sz="1500" b="1" dirty="0">
                  <a:solidFill>
                    <a:srgbClr val="FFFFFF"/>
                  </a:solidFill>
                  <a:latin typeface="Arial" charset="0"/>
                  <a:ea typeface="MS PGothic" pitchFamily="34" charset="-128"/>
                  <a:cs typeface="Arial" pitchFamily="34" charset="0"/>
                </a:rPr>
                <a:t>PS 0 or 1</a:t>
              </a:r>
            </a:p>
            <a:p>
              <a:pPr marL="82109" indent="-82109" defTabSz="685410" eaLnBrk="0" hangingPunct="0">
                <a:lnSpc>
                  <a:spcPts val="1500"/>
                </a:lnSpc>
                <a:buFontTx/>
                <a:buChar char="-"/>
                <a:tabLst>
                  <a:tab pos="133281" algn="l"/>
                  <a:tab pos="2552440" algn="l"/>
                </a:tabLst>
                <a:defRPr/>
              </a:pPr>
              <a:r>
                <a:rPr lang="en-US" sz="1500" b="1" dirty="0">
                  <a:solidFill>
                    <a:srgbClr val="FFFFFF"/>
                  </a:solidFill>
                  <a:latin typeface="Arial" charset="0"/>
                  <a:ea typeface="MS PGothic" pitchFamily="34" charset="-128"/>
                  <a:cs typeface="Arial" pitchFamily="34" charset="0"/>
                </a:rPr>
                <a:t>Treated brain </a:t>
              </a:r>
              <a:r>
                <a:rPr lang="en-US" sz="1500" b="1" dirty="0" err="1">
                  <a:solidFill>
                    <a:srgbClr val="FFFFFF"/>
                  </a:solidFill>
                  <a:latin typeface="Arial" charset="0"/>
                  <a:ea typeface="MS PGothic" pitchFamily="34" charset="-128"/>
                  <a:cs typeface="Arial" pitchFamily="34" charset="0"/>
                </a:rPr>
                <a:t>mets</a:t>
              </a:r>
              <a:r>
                <a:rPr lang="en-US" sz="1500" b="1" dirty="0">
                  <a:solidFill>
                    <a:srgbClr val="FFFFFF"/>
                  </a:solidFill>
                  <a:latin typeface="Arial" charset="0"/>
                  <a:ea typeface="MS PGothic" pitchFamily="34" charset="-128"/>
                  <a:cs typeface="Arial" pitchFamily="34" charset="0"/>
                </a:rPr>
                <a:t> allowed</a:t>
              </a:r>
            </a:p>
          </p:txBody>
        </p:sp>
        <p:sp>
          <p:nvSpPr>
            <p:cNvPr id="37" name="Rounded Rectangle 36"/>
            <p:cNvSpPr/>
            <p:nvPr/>
          </p:nvSpPr>
          <p:spPr>
            <a:xfrm>
              <a:off x="8222458" y="2759035"/>
              <a:ext cx="1851183" cy="652990"/>
            </a:xfrm>
            <a:prstGeom prst="roundRect">
              <a:avLst/>
            </a:prstGeom>
            <a:noFill/>
            <a:ln>
              <a:noFill/>
            </a:ln>
            <a:effectLst>
              <a:outerShdw blurRad="40000" dist="23000" dir="5400000" rotWithShape="0">
                <a:srgbClr val="000000">
                  <a:alpha val="35000"/>
                </a:srgbClr>
              </a:outerShdw>
            </a:effectLst>
          </p:spPr>
          <p:txBody>
            <a:bodyPr wrap="square" lIns="26999" tIns="53979" rIns="26999" bIns="53979" anchor="ctr">
              <a:spAutoFit/>
            </a:bodyPr>
            <a:lstStyle/>
            <a:p>
              <a:pPr marL="42840" defTabSz="685410">
                <a:defRPr/>
              </a:pPr>
              <a:r>
                <a:rPr lang="en-US" sz="1500" b="1" kern="0" dirty="0">
                  <a:solidFill>
                    <a:srgbClr val="FFFFFF"/>
                  </a:solidFill>
                  <a:latin typeface="Arial" charset="0"/>
                  <a:ea typeface="MS PGothic" pitchFamily="34" charset="-128"/>
                </a:rPr>
                <a:t>Treatment  until disease progression </a:t>
              </a:r>
            </a:p>
            <a:p>
              <a:pPr marL="42840" defTabSz="685410">
                <a:defRPr/>
              </a:pPr>
              <a:r>
                <a:rPr lang="en-US" sz="1500" b="1" kern="0" dirty="0">
                  <a:solidFill>
                    <a:srgbClr val="FFFFFF"/>
                  </a:solidFill>
                  <a:latin typeface="Arial" charset="0"/>
                  <a:ea typeface="MS PGothic" pitchFamily="34" charset="-128"/>
                </a:rPr>
                <a:t>or unacceptable toxicity</a:t>
              </a:r>
              <a:endParaRPr lang="en-US" sz="1500" kern="0" dirty="0">
                <a:solidFill>
                  <a:srgbClr val="FFFFFF"/>
                </a:solidFill>
                <a:latin typeface="Arial" charset="0"/>
                <a:ea typeface="MS PGothic" pitchFamily="34" charset="-128"/>
              </a:endParaRPr>
            </a:p>
          </p:txBody>
        </p:sp>
        <p:cxnSp>
          <p:nvCxnSpPr>
            <p:cNvPr id="36871" name="Straight Connector 33"/>
            <p:cNvCxnSpPr>
              <a:cxnSpLocks noChangeShapeType="1"/>
            </p:cNvCxnSpPr>
            <p:nvPr/>
          </p:nvCxnSpPr>
          <p:spPr bwMode="auto">
            <a:xfrm>
              <a:off x="7767640" y="3646885"/>
              <a:ext cx="295275" cy="0"/>
            </a:xfrm>
            <a:prstGeom prst="line">
              <a:avLst/>
            </a:prstGeom>
            <a:noFill/>
            <a:ln w="28575" algn="ctr">
              <a:solidFill>
                <a:schemeClr val="tx1"/>
              </a:solidFill>
              <a:round/>
              <a:headEnd/>
              <a:tailEnd/>
            </a:ln>
          </p:spPr>
        </p:cxnSp>
        <p:cxnSp>
          <p:nvCxnSpPr>
            <p:cNvPr id="36872" name="Straight Connector 14"/>
            <p:cNvCxnSpPr>
              <a:cxnSpLocks noChangeShapeType="1"/>
            </p:cNvCxnSpPr>
            <p:nvPr/>
          </p:nvCxnSpPr>
          <p:spPr bwMode="auto">
            <a:xfrm>
              <a:off x="5193532" y="3644504"/>
              <a:ext cx="294085" cy="0"/>
            </a:xfrm>
            <a:prstGeom prst="line">
              <a:avLst/>
            </a:prstGeom>
            <a:noFill/>
            <a:ln w="28575" algn="ctr">
              <a:solidFill>
                <a:schemeClr val="tx1"/>
              </a:solidFill>
              <a:round/>
              <a:headEnd/>
              <a:tailEnd/>
            </a:ln>
          </p:spPr>
        </p:cxnSp>
        <p:cxnSp>
          <p:nvCxnSpPr>
            <p:cNvPr id="36873" name="Straight Connector 34"/>
            <p:cNvCxnSpPr>
              <a:cxnSpLocks noChangeShapeType="1"/>
            </p:cNvCxnSpPr>
            <p:nvPr/>
          </p:nvCxnSpPr>
          <p:spPr bwMode="auto">
            <a:xfrm flipV="1">
              <a:off x="7779547" y="2539630"/>
              <a:ext cx="273844" cy="2381"/>
            </a:xfrm>
            <a:prstGeom prst="line">
              <a:avLst/>
            </a:prstGeom>
            <a:noFill/>
            <a:ln w="28575" algn="ctr">
              <a:solidFill>
                <a:schemeClr val="tx1"/>
              </a:solidFill>
              <a:round/>
              <a:headEnd/>
              <a:tailEnd/>
            </a:ln>
          </p:spPr>
        </p:cxnSp>
        <p:cxnSp>
          <p:nvCxnSpPr>
            <p:cNvPr id="36874" name="Straight Connector 17"/>
            <p:cNvCxnSpPr>
              <a:cxnSpLocks noChangeShapeType="1"/>
            </p:cNvCxnSpPr>
            <p:nvPr/>
          </p:nvCxnSpPr>
          <p:spPr bwMode="auto">
            <a:xfrm>
              <a:off x="5187555" y="2537223"/>
              <a:ext cx="294084" cy="0"/>
            </a:xfrm>
            <a:prstGeom prst="line">
              <a:avLst/>
            </a:prstGeom>
            <a:noFill/>
            <a:ln w="28575" algn="ctr">
              <a:solidFill>
                <a:schemeClr val="tx1"/>
              </a:solidFill>
              <a:round/>
              <a:headEnd/>
              <a:tailEnd/>
            </a:ln>
          </p:spPr>
        </p:cxnSp>
        <p:sp>
          <p:nvSpPr>
            <p:cNvPr id="29" name="Rounded Rectangle 28"/>
            <p:cNvSpPr/>
            <p:nvPr/>
          </p:nvSpPr>
          <p:spPr>
            <a:xfrm>
              <a:off x="5334026" y="2131156"/>
              <a:ext cx="2593181" cy="796658"/>
            </a:xfrm>
            <a:prstGeom prst="roundRect">
              <a:avLst/>
            </a:prstGeom>
            <a:solidFill>
              <a:schemeClr val="accent3">
                <a:lumMod val="75000"/>
              </a:schemeClr>
            </a:solidFill>
            <a:ln w="9525" cap="flat" cmpd="sng" algn="ctr">
              <a:noFill/>
              <a:prstDash val="solid"/>
            </a:ln>
            <a:effectLst/>
          </p:spPr>
          <p:txBody>
            <a:bodyPr lIns="26999" tIns="26999" rIns="26999" bIns="26999" anchor="ctr" anchorCtr="1">
              <a:spAutoFit/>
            </a:bodyPr>
            <a:lstStyle/>
            <a:p>
              <a:pPr marL="42840" defTabSz="685410">
                <a:defRPr/>
              </a:pPr>
              <a:r>
                <a:rPr lang="en-US" sz="1500" b="1" kern="0" dirty="0">
                  <a:solidFill>
                    <a:srgbClr val="FFFF00"/>
                  </a:solidFill>
                  <a:effectLst>
                    <a:outerShdw blurRad="38100" dist="38100" dir="2700000" algn="tl">
                      <a:srgbClr val="000000">
                        <a:alpha val="43137"/>
                      </a:srgbClr>
                    </a:outerShdw>
                  </a:effectLst>
                  <a:latin typeface="Arial" charset="0"/>
                  <a:ea typeface="MS PGothic" pitchFamily="34" charset="-128"/>
                  <a:cs typeface="Arial" pitchFamily="34" charset="0"/>
                </a:rPr>
                <a:t>Ramucirumab 10 mg/kg </a:t>
              </a:r>
            </a:p>
            <a:p>
              <a:pPr marL="42840" defTabSz="685410">
                <a:defRPr/>
              </a:pPr>
              <a:r>
                <a:rPr lang="en-US" sz="1500" b="1" kern="0" dirty="0">
                  <a:solidFill>
                    <a:srgbClr val="FFFF00"/>
                  </a:solidFill>
                  <a:effectLst>
                    <a:outerShdw blurRad="38100" dist="38100" dir="2700000" algn="tl">
                      <a:srgbClr val="000000">
                        <a:alpha val="43137"/>
                      </a:srgbClr>
                    </a:outerShdw>
                  </a:effectLst>
                  <a:latin typeface="Arial" charset="0"/>
                  <a:ea typeface="MS PGothic" pitchFamily="34" charset="-128"/>
                  <a:cs typeface="Arial" pitchFamily="34" charset="0"/>
                </a:rPr>
                <a:t>+</a:t>
              </a:r>
            </a:p>
            <a:p>
              <a:pPr marL="42840" defTabSz="685410">
                <a:defRPr/>
              </a:pPr>
              <a:r>
                <a:rPr lang="en-US" sz="1500" b="1" kern="0" dirty="0">
                  <a:solidFill>
                    <a:srgbClr val="FFFF00"/>
                  </a:solidFill>
                  <a:effectLst>
                    <a:outerShdw blurRad="38100" dist="38100" dir="2700000" algn="tl">
                      <a:srgbClr val="000000">
                        <a:alpha val="43137"/>
                      </a:srgbClr>
                    </a:outerShdw>
                  </a:effectLst>
                  <a:latin typeface="Arial" charset="0"/>
                  <a:ea typeface="MS PGothic" pitchFamily="34" charset="-128"/>
                  <a:cs typeface="Arial" pitchFamily="34" charset="0"/>
                </a:rPr>
                <a:t>Docetaxel 75 mg/m</a:t>
              </a:r>
              <a:r>
                <a:rPr lang="en-US" sz="1500" b="1" kern="0" baseline="30000" dirty="0">
                  <a:solidFill>
                    <a:srgbClr val="FFFF00"/>
                  </a:solidFill>
                  <a:effectLst>
                    <a:outerShdw blurRad="38100" dist="38100" dir="2700000" algn="tl">
                      <a:srgbClr val="000000">
                        <a:alpha val="43137"/>
                      </a:srgbClr>
                    </a:outerShdw>
                  </a:effectLst>
                  <a:latin typeface="Arial" charset="0"/>
                  <a:ea typeface="MS PGothic" pitchFamily="34" charset="-128"/>
                  <a:cs typeface="Arial" pitchFamily="34" charset="0"/>
                </a:rPr>
                <a:t>2</a:t>
              </a:r>
              <a:r>
                <a:rPr lang="en-US" sz="1500" b="1" kern="0" dirty="0">
                  <a:solidFill>
                    <a:srgbClr val="FFFF00"/>
                  </a:solidFill>
                  <a:effectLst>
                    <a:outerShdw blurRad="38100" dist="38100" dir="2700000" algn="tl">
                      <a:srgbClr val="000000">
                        <a:alpha val="43137"/>
                      </a:srgbClr>
                    </a:outerShdw>
                  </a:effectLst>
                  <a:latin typeface="Arial" charset="0"/>
                  <a:ea typeface="MS PGothic" pitchFamily="34" charset="-128"/>
                  <a:cs typeface="Arial" pitchFamily="34" charset="0"/>
                </a:rPr>
                <a:t> q3wks</a:t>
              </a:r>
            </a:p>
            <a:p>
              <a:pPr marL="42840" defTabSz="685410">
                <a:defRPr/>
              </a:pPr>
              <a:r>
                <a:rPr lang="en-US" sz="1500" b="1" kern="0" dirty="0">
                  <a:solidFill>
                    <a:srgbClr val="FFFF00"/>
                  </a:solidFill>
                  <a:effectLst>
                    <a:outerShdw blurRad="38100" dist="38100" dir="2700000" algn="tl">
                      <a:srgbClr val="000000">
                        <a:alpha val="43137"/>
                      </a:srgbClr>
                    </a:outerShdw>
                  </a:effectLst>
                  <a:latin typeface="Arial" charset="0"/>
                  <a:ea typeface="MS PGothic" pitchFamily="34" charset="-128"/>
                  <a:cs typeface="Arial" pitchFamily="34" charset="0"/>
                </a:rPr>
                <a:t>N=628</a:t>
              </a:r>
              <a:endParaRPr lang="en-US" sz="1500" kern="0" dirty="0">
                <a:solidFill>
                  <a:srgbClr val="FFFF00"/>
                </a:solidFill>
                <a:effectLst>
                  <a:outerShdw blurRad="38100" dist="38100" dir="2700000" algn="tl">
                    <a:srgbClr val="000000">
                      <a:alpha val="43137"/>
                    </a:srgbClr>
                  </a:outerShdw>
                </a:effectLst>
                <a:latin typeface="Arial" charset="0"/>
                <a:ea typeface="MS PGothic" pitchFamily="34" charset="-128"/>
                <a:cs typeface="Arial" pitchFamily="34" charset="0"/>
              </a:endParaRPr>
            </a:p>
          </p:txBody>
        </p:sp>
        <p:sp>
          <p:nvSpPr>
            <p:cNvPr id="30" name="Rounded Rectangle 29"/>
            <p:cNvSpPr/>
            <p:nvPr/>
          </p:nvSpPr>
          <p:spPr>
            <a:xfrm>
              <a:off x="5341157" y="3300349"/>
              <a:ext cx="2574131" cy="796658"/>
            </a:xfrm>
            <a:prstGeom prst="roundRect">
              <a:avLst/>
            </a:prstGeom>
            <a:solidFill>
              <a:schemeClr val="accent3">
                <a:lumMod val="75000"/>
              </a:schemeClr>
            </a:solidFill>
            <a:ln w="9525" cap="flat" cmpd="sng" algn="ctr">
              <a:noFill/>
              <a:prstDash val="solid"/>
            </a:ln>
            <a:effectLst/>
          </p:spPr>
          <p:txBody>
            <a:bodyPr lIns="26999" tIns="26999" rIns="26999" bIns="26999" anchor="ctr" anchorCtr="1">
              <a:spAutoFit/>
            </a:bodyPr>
            <a:lstStyle/>
            <a:p>
              <a:pPr marL="42840" defTabSz="685410">
                <a:defRPr/>
              </a:pPr>
              <a:r>
                <a:rPr lang="en-US" sz="1500" b="1" kern="0" dirty="0">
                  <a:solidFill>
                    <a:srgbClr val="FFFFFF"/>
                  </a:solidFill>
                  <a:effectLst>
                    <a:outerShdw blurRad="38100" dist="38100" dir="2700000" algn="tl">
                      <a:srgbClr val="000000">
                        <a:alpha val="43137"/>
                      </a:srgbClr>
                    </a:outerShdw>
                  </a:effectLst>
                  <a:latin typeface="Arial" charset="0"/>
                  <a:ea typeface="MS PGothic" pitchFamily="34" charset="-128"/>
                  <a:cs typeface="Arial" pitchFamily="34" charset="0"/>
                </a:rPr>
                <a:t>Placebo </a:t>
              </a:r>
            </a:p>
            <a:p>
              <a:pPr marL="42840" defTabSz="685410">
                <a:defRPr/>
              </a:pPr>
              <a:r>
                <a:rPr lang="en-US" sz="1500" b="1" kern="0" dirty="0">
                  <a:solidFill>
                    <a:srgbClr val="FFFFFF"/>
                  </a:solidFill>
                  <a:effectLst>
                    <a:outerShdw blurRad="38100" dist="38100" dir="2700000" algn="tl">
                      <a:srgbClr val="000000">
                        <a:alpha val="43137"/>
                      </a:srgbClr>
                    </a:outerShdw>
                  </a:effectLst>
                  <a:latin typeface="Arial" charset="0"/>
                  <a:ea typeface="MS PGothic" pitchFamily="34" charset="-128"/>
                  <a:cs typeface="Arial" pitchFamily="34" charset="0"/>
                </a:rPr>
                <a:t>+</a:t>
              </a:r>
            </a:p>
            <a:p>
              <a:pPr marL="42840" defTabSz="685410">
                <a:defRPr/>
              </a:pPr>
              <a:r>
                <a:rPr lang="en-US" sz="1500" b="1" kern="0" dirty="0">
                  <a:solidFill>
                    <a:srgbClr val="FFFFFF"/>
                  </a:solidFill>
                  <a:effectLst>
                    <a:outerShdw blurRad="38100" dist="38100" dir="2700000" algn="tl">
                      <a:srgbClr val="000000">
                        <a:alpha val="43137"/>
                      </a:srgbClr>
                    </a:outerShdw>
                  </a:effectLst>
                  <a:latin typeface="Arial" charset="0"/>
                  <a:ea typeface="MS PGothic" pitchFamily="34" charset="-128"/>
                  <a:cs typeface="Arial" pitchFamily="34" charset="0"/>
                </a:rPr>
                <a:t>Docetaxel 75 mg/m</a:t>
              </a:r>
              <a:r>
                <a:rPr lang="en-US" sz="1500" b="1" kern="0" baseline="30000" dirty="0">
                  <a:solidFill>
                    <a:srgbClr val="FFFFFF"/>
                  </a:solidFill>
                  <a:effectLst>
                    <a:outerShdw blurRad="38100" dist="38100" dir="2700000" algn="tl">
                      <a:srgbClr val="000000">
                        <a:alpha val="43137"/>
                      </a:srgbClr>
                    </a:outerShdw>
                  </a:effectLst>
                  <a:latin typeface="Arial" charset="0"/>
                  <a:ea typeface="MS PGothic" pitchFamily="34" charset="-128"/>
                  <a:cs typeface="Arial" pitchFamily="34" charset="0"/>
                </a:rPr>
                <a:t>2</a:t>
              </a:r>
              <a:r>
                <a:rPr lang="en-US" sz="1500" b="1" kern="0" dirty="0">
                  <a:solidFill>
                    <a:srgbClr val="FFFFFF"/>
                  </a:solidFill>
                  <a:effectLst>
                    <a:outerShdw blurRad="38100" dist="38100" dir="2700000" algn="tl">
                      <a:srgbClr val="000000">
                        <a:alpha val="43137"/>
                      </a:srgbClr>
                    </a:outerShdw>
                  </a:effectLst>
                  <a:latin typeface="Arial" charset="0"/>
                  <a:ea typeface="MS PGothic" pitchFamily="34" charset="-128"/>
                  <a:cs typeface="Arial" pitchFamily="34" charset="0"/>
                </a:rPr>
                <a:t> q3wks</a:t>
              </a:r>
            </a:p>
            <a:p>
              <a:pPr marL="42840" defTabSz="685410">
                <a:defRPr/>
              </a:pPr>
              <a:r>
                <a:rPr lang="en-US" sz="1500" b="1" kern="0" dirty="0">
                  <a:solidFill>
                    <a:srgbClr val="FFFFFF"/>
                  </a:solidFill>
                  <a:effectLst>
                    <a:outerShdw blurRad="38100" dist="38100" dir="2700000" algn="tl">
                      <a:srgbClr val="000000">
                        <a:alpha val="43137"/>
                      </a:srgbClr>
                    </a:outerShdw>
                  </a:effectLst>
                  <a:latin typeface="Arial" charset="0"/>
                  <a:ea typeface="MS PGothic" pitchFamily="34" charset="-128"/>
                  <a:cs typeface="Arial" pitchFamily="34" charset="0"/>
                </a:rPr>
                <a:t>N=625</a:t>
              </a:r>
            </a:p>
          </p:txBody>
        </p:sp>
        <p:cxnSp>
          <p:nvCxnSpPr>
            <p:cNvPr id="36877" name="Straight Arrow Connector 18"/>
            <p:cNvCxnSpPr>
              <a:cxnSpLocks noChangeShapeType="1"/>
            </p:cNvCxnSpPr>
            <p:nvPr/>
          </p:nvCxnSpPr>
          <p:spPr bwMode="auto">
            <a:xfrm flipV="1">
              <a:off x="4963741" y="3149204"/>
              <a:ext cx="211931" cy="0"/>
            </a:xfrm>
            <a:prstGeom prst="straightConnector1">
              <a:avLst/>
            </a:prstGeom>
            <a:noFill/>
            <a:ln w="38100" algn="ctr">
              <a:solidFill>
                <a:schemeClr val="tx1"/>
              </a:solidFill>
              <a:round/>
              <a:headEnd/>
              <a:tailEnd type="arrow" w="med" len="med"/>
            </a:ln>
          </p:spPr>
        </p:cxnSp>
        <p:sp>
          <p:nvSpPr>
            <p:cNvPr id="26" name="Text Box 3"/>
            <p:cNvSpPr txBox="1">
              <a:spLocks noChangeArrowheads="1"/>
            </p:cNvSpPr>
            <p:nvPr/>
          </p:nvSpPr>
          <p:spPr bwMode="auto">
            <a:xfrm>
              <a:off x="4673229" y="2110983"/>
              <a:ext cx="290513" cy="2053828"/>
            </a:xfrm>
            <a:prstGeom prst="rect">
              <a:avLst/>
            </a:prstGeom>
            <a:solidFill>
              <a:schemeClr val="accent6">
                <a:lumMod val="75000"/>
              </a:schemeClr>
            </a:solidFill>
            <a:ln w="9525">
              <a:noFill/>
              <a:miter lim="800000"/>
              <a:headEnd/>
              <a:tailEnd/>
            </a:ln>
          </p:spPr>
          <p:txBody>
            <a:bodyPr lIns="68547" tIns="34289" rIns="68547" bIns="34289" anchor="ctr" anchorCtr="1"/>
            <a:lstStyle/>
            <a:p>
              <a:pPr defTabSz="685410">
                <a:defRPr/>
              </a:pPr>
              <a:r>
                <a:rPr lang="en-US" sz="1100" b="1" kern="0" dirty="0">
                  <a:solidFill>
                    <a:sysClr val="window" lastClr="FFFFFF"/>
                  </a:solidFill>
                  <a:latin typeface="Arial" charset="0"/>
                  <a:ea typeface="MS PGothic" pitchFamily="34" charset="-128"/>
                  <a:cs typeface="Arial" pitchFamily="34" charset="0"/>
                </a:rPr>
                <a:t>R</a:t>
              </a:r>
            </a:p>
            <a:p>
              <a:pPr defTabSz="685410">
                <a:defRPr/>
              </a:pPr>
              <a:r>
                <a:rPr lang="en-US" sz="1100" b="1" kern="0" dirty="0">
                  <a:solidFill>
                    <a:sysClr val="window" lastClr="FFFFFF"/>
                  </a:solidFill>
                  <a:latin typeface="Arial" charset="0"/>
                  <a:ea typeface="MS PGothic" pitchFamily="34" charset="-128"/>
                  <a:cs typeface="Arial" pitchFamily="34" charset="0"/>
                </a:rPr>
                <a:t>A</a:t>
              </a:r>
            </a:p>
            <a:p>
              <a:pPr defTabSz="685410">
                <a:defRPr/>
              </a:pPr>
              <a:r>
                <a:rPr lang="en-US" sz="1100" b="1" kern="0" dirty="0">
                  <a:solidFill>
                    <a:sysClr val="window" lastClr="FFFFFF"/>
                  </a:solidFill>
                  <a:latin typeface="Arial" charset="0"/>
                  <a:ea typeface="MS PGothic" pitchFamily="34" charset="-128"/>
                  <a:cs typeface="Arial" pitchFamily="34" charset="0"/>
                </a:rPr>
                <a:t>N</a:t>
              </a:r>
            </a:p>
            <a:p>
              <a:pPr defTabSz="685410">
                <a:defRPr/>
              </a:pPr>
              <a:r>
                <a:rPr lang="en-US" sz="1100" b="1" kern="0" dirty="0">
                  <a:solidFill>
                    <a:sysClr val="window" lastClr="FFFFFF"/>
                  </a:solidFill>
                  <a:latin typeface="Arial" charset="0"/>
                  <a:ea typeface="MS PGothic" pitchFamily="34" charset="-128"/>
                  <a:cs typeface="Arial" pitchFamily="34" charset="0"/>
                </a:rPr>
                <a:t>D</a:t>
              </a:r>
            </a:p>
            <a:p>
              <a:pPr defTabSz="685410">
                <a:defRPr/>
              </a:pPr>
              <a:r>
                <a:rPr lang="en-US" sz="1100" b="1" kern="0" dirty="0">
                  <a:solidFill>
                    <a:sysClr val="window" lastClr="FFFFFF"/>
                  </a:solidFill>
                  <a:latin typeface="Arial" charset="0"/>
                  <a:ea typeface="MS PGothic" pitchFamily="34" charset="-128"/>
                  <a:cs typeface="Arial" pitchFamily="34" charset="0"/>
                </a:rPr>
                <a:t>O</a:t>
              </a:r>
            </a:p>
            <a:p>
              <a:pPr defTabSz="685410">
                <a:defRPr/>
              </a:pPr>
              <a:r>
                <a:rPr lang="en-US" sz="1100" b="1" kern="0" dirty="0">
                  <a:solidFill>
                    <a:sysClr val="window" lastClr="FFFFFF"/>
                  </a:solidFill>
                  <a:latin typeface="Arial" charset="0"/>
                  <a:ea typeface="MS PGothic" pitchFamily="34" charset="-128"/>
                  <a:cs typeface="Arial" pitchFamily="34" charset="0"/>
                </a:rPr>
                <a:t>M</a:t>
              </a:r>
            </a:p>
            <a:p>
              <a:pPr defTabSz="685410">
                <a:defRPr/>
              </a:pPr>
              <a:r>
                <a:rPr lang="en-US" sz="1100" b="1" kern="0" dirty="0">
                  <a:solidFill>
                    <a:sysClr val="window" lastClr="FFFFFF"/>
                  </a:solidFill>
                  <a:latin typeface="Arial" charset="0"/>
                  <a:ea typeface="MS PGothic" pitchFamily="34" charset="-128"/>
                  <a:cs typeface="Arial" pitchFamily="34" charset="0"/>
                </a:rPr>
                <a:t>I</a:t>
              </a:r>
            </a:p>
            <a:p>
              <a:pPr defTabSz="685410">
                <a:defRPr/>
              </a:pPr>
              <a:r>
                <a:rPr lang="en-US" sz="1100" b="1" kern="0" dirty="0">
                  <a:solidFill>
                    <a:sysClr val="window" lastClr="FFFFFF"/>
                  </a:solidFill>
                  <a:latin typeface="Arial" charset="0"/>
                  <a:ea typeface="MS PGothic" pitchFamily="34" charset="-128"/>
                  <a:cs typeface="Arial" pitchFamily="34" charset="0"/>
                </a:rPr>
                <a:t>Z</a:t>
              </a:r>
            </a:p>
            <a:p>
              <a:pPr defTabSz="685410">
                <a:defRPr/>
              </a:pPr>
              <a:r>
                <a:rPr lang="en-US" sz="1100" b="1" kern="0" dirty="0">
                  <a:solidFill>
                    <a:sysClr val="window" lastClr="FFFFFF"/>
                  </a:solidFill>
                  <a:latin typeface="Arial" charset="0"/>
                  <a:ea typeface="MS PGothic" pitchFamily="34" charset="-128"/>
                  <a:cs typeface="Arial" pitchFamily="34" charset="0"/>
                </a:rPr>
                <a:t>E</a:t>
              </a:r>
            </a:p>
          </p:txBody>
        </p:sp>
        <p:sp>
          <p:nvSpPr>
            <p:cNvPr id="36879" name="TextBox 27"/>
            <p:cNvSpPr txBox="1">
              <a:spLocks noChangeArrowheads="1"/>
            </p:cNvSpPr>
            <p:nvPr/>
          </p:nvSpPr>
          <p:spPr bwMode="auto">
            <a:xfrm>
              <a:off x="4591077" y="1834757"/>
              <a:ext cx="465535" cy="244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47" tIns="34289" rIns="68547" bIns="3428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410">
                <a:lnSpc>
                  <a:spcPct val="95000"/>
                </a:lnSpc>
                <a:defRPr/>
              </a:pPr>
              <a:r>
                <a:rPr lang="en-US" altLang="en-US" sz="1200" b="1">
                  <a:solidFill>
                    <a:srgbClr val="FFFFFF"/>
                  </a:solidFill>
                  <a:ea typeface="MS PGothic" pitchFamily="34" charset="-128"/>
                </a:rPr>
                <a:t>1:1</a:t>
              </a:r>
            </a:p>
          </p:txBody>
        </p:sp>
        <p:cxnSp>
          <p:nvCxnSpPr>
            <p:cNvPr id="36880" name="Straight Connector 32"/>
            <p:cNvCxnSpPr>
              <a:cxnSpLocks noChangeShapeType="1"/>
            </p:cNvCxnSpPr>
            <p:nvPr/>
          </p:nvCxnSpPr>
          <p:spPr bwMode="auto">
            <a:xfrm>
              <a:off x="5195888" y="2537225"/>
              <a:ext cx="0" cy="1119188"/>
            </a:xfrm>
            <a:prstGeom prst="line">
              <a:avLst/>
            </a:prstGeom>
            <a:noFill/>
            <a:ln w="28575" algn="ctr">
              <a:solidFill>
                <a:schemeClr val="tx1"/>
              </a:solidFill>
              <a:round/>
              <a:headEnd/>
              <a:tailEnd/>
            </a:ln>
          </p:spPr>
        </p:cxnSp>
        <p:cxnSp>
          <p:nvCxnSpPr>
            <p:cNvPr id="36881" name="Straight Connector 35"/>
            <p:cNvCxnSpPr>
              <a:cxnSpLocks noChangeShapeType="1"/>
            </p:cNvCxnSpPr>
            <p:nvPr/>
          </p:nvCxnSpPr>
          <p:spPr bwMode="auto">
            <a:xfrm>
              <a:off x="8053388" y="2539603"/>
              <a:ext cx="0" cy="1119188"/>
            </a:xfrm>
            <a:prstGeom prst="line">
              <a:avLst/>
            </a:prstGeom>
            <a:noFill/>
            <a:ln w="28575" algn="ctr">
              <a:solidFill>
                <a:schemeClr val="tx1"/>
              </a:solidFill>
              <a:round/>
              <a:headEnd/>
              <a:tailEnd/>
            </a:ln>
          </p:spPr>
        </p:cxnSp>
        <p:cxnSp>
          <p:nvCxnSpPr>
            <p:cNvPr id="36882" name="Straight Arrow Connector 38"/>
            <p:cNvCxnSpPr>
              <a:cxnSpLocks noChangeShapeType="1"/>
            </p:cNvCxnSpPr>
            <p:nvPr/>
          </p:nvCxnSpPr>
          <p:spPr bwMode="auto">
            <a:xfrm>
              <a:off x="8059367" y="3099197"/>
              <a:ext cx="163115" cy="0"/>
            </a:xfrm>
            <a:prstGeom prst="straightConnector1">
              <a:avLst/>
            </a:prstGeom>
            <a:noFill/>
            <a:ln w="38100" algn="ctr">
              <a:solidFill>
                <a:schemeClr val="tx1"/>
              </a:solidFill>
              <a:round/>
              <a:headEnd/>
              <a:tailEnd type="arrow" w="med" len="med"/>
            </a:ln>
          </p:spPr>
        </p:cxnSp>
        <p:sp>
          <p:nvSpPr>
            <p:cNvPr id="24" name="Rounded Rectangle 23"/>
            <p:cNvSpPr/>
            <p:nvPr/>
          </p:nvSpPr>
          <p:spPr>
            <a:xfrm>
              <a:off x="2692030" y="4122297"/>
              <a:ext cx="1910953" cy="1106783"/>
            </a:xfrm>
            <a:prstGeom prst="roundRect">
              <a:avLst/>
            </a:prstGeom>
            <a:noFill/>
            <a:ln>
              <a:noFill/>
            </a:ln>
            <a:effectLst>
              <a:outerShdw blurRad="40000" dist="23000" dir="5400000" rotWithShape="0">
                <a:srgbClr val="000000">
                  <a:alpha val="35000"/>
                </a:srgbClr>
              </a:outerShdw>
            </a:effectLst>
          </p:spPr>
          <p:txBody>
            <a:bodyPr lIns="26999" tIns="26999" rIns="26999" bIns="26999" anchor="ctr">
              <a:spAutoFit/>
            </a:bodyPr>
            <a:lstStyle/>
            <a:p>
              <a:pPr defTabSz="685410">
                <a:lnSpc>
                  <a:spcPts val="1500"/>
                </a:lnSpc>
                <a:tabLst>
                  <a:tab pos="133281" algn="l"/>
                  <a:tab pos="2552440" algn="l"/>
                </a:tabLst>
                <a:defRPr/>
              </a:pPr>
              <a:r>
                <a:rPr lang="en-US" sz="1400" dirty="0">
                  <a:solidFill>
                    <a:srgbClr val="FFFFFF"/>
                  </a:solidFill>
                  <a:latin typeface="Arial" charset="0"/>
                  <a:ea typeface="MS PGothic" pitchFamily="34" charset="-128"/>
                  <a:cs typeface="Arial" pitchFamily="34" charset="0"/>
                </a:rPr>
                <a:t>Stratification factors:</a:t>
              </a:r>
            </a:p>
            <a:p>
              <a:pPr marL="133281" indent="-133281" defTabSz="685410">
                <a:lnSpc>
                  <a:spcPts val="1500"/>
                </a:lnSpc>
                <a:buFont typeface="Arial" panose="020B0604020202020204" pitchFamily="34" charset="0"/>
                <a:buChar char="•"/>
                <a:tabLst>
                  <a:tab pos="82109" algn="l"/>
                  <a:tab pos="2552440" algn="l"/>
                </a:tabLst>
                <a:defRPr/>
              </a:pPr>
              <a:r>
                <a:rPr lang="en-US" sz="1100" dirty="0">
                  <a:solidFill>
                    <a:srgbClr val="FFFFFF"/>
                  </a:solidFill>
                  <a:latin typeface="Arial" charset="0"/>
                  <a:ea typeface="MS PGothic" pitchFamily="34" charset="-128"/>
                  <a:cs typeface="Arial" pitchFamily="34" charset="0"/>
                </a:rPr>
                <a:t>ECOG PS 0 </a:t>
              </a:r>
              <a:r>
                <a:rPr lang="en-US" sz="1100" i="1" dirty="0" err="1">
                  <a:solidFill>
                    <a:srgbClr val="FFFFFF"/>
                  </a:solidFill>
                  <a:latin typeface="Arial" charset="0"/>
                  <a:ea typeface="MS PGothic" pitchFamily="34" charset="-128"/>
                  <a:cs typeface="Arial" pitchFamily="34" charset="0"/>
                </a:rPr>
                <a:t>vs</a:t>
              </a:r>
              <a:r>
                <a:rPr lang="en-US" sz="1100" dirty="0">
                  <a:solidFill>
                    <a:srgbClr val="FFFFFF"/>
                  </a:solidFill>
                  <a:latin typeface="Arial" charset="0"/>
                  <a:ea typeface="MS PGothic" pitchFamily="34" charset="-128"/>
                  <a:cs typeface="Arial" pitchFamily="34" charset="0"/>
                </a:rPr>
                <a:t> 1</a:t>
              </a:r>
            </a:p>
            <a:p>
              <a:pPr marL="133281" indent="-133281" defTabSz="685410">
                <a:lnSpc>
                  <a:spcPts val="1500"/>
                </a:lnSpc>
                <a:buFont typeface="Arial" panose="020B0604020202020204" pitchFamily="34" charset="0"/>
                <a:buChar char="•"/>
                <a:tabLst>
                  <a:tab pos="82109" algn="l"/>
                  <a:tab pos="2552440" algn="l"/>
                </a:tabLst>
                <a:defRPr/>
              </a:pPr>
              <a:r>
                <a:rPr lang="en-US" sz="1100" dirty="0">
                  <a:solidFill>
                    <a:srgbClr val="FFFFFF"/>
                  </a:solidFill>
                  <a:latin typeface="Arial" charset="0"/>
                  <a:ea typeface="MS PGothic" pitchFamily="34" charset="-128"/>
                  <a:cs typeface="Arial" pitchFamily="34" charset="0"/>
                </a:rPr>
                <a:t>Gender </a:t>
              </a:r>
            </a:p>
            <a:p>
              <a:pPr marL="133281" indent="-133281" defTabSz="685410">
                <a:lnSpc>
                  <a:spcPts val="1500"/>
                </a:lnSpc>
                <a:buFont typeface="Arial" panose="020B0604020202020204" pitchFamily="34" charset="0"/>
                <a:buChar char="•"/>
                <a:tabLst>
                  <a:tab pos="82109" algn="l"/>
                  <a:tab pos="2552440" algn="l"/>
                </a:tabLst>
                <a:defRPr/>
              </a:pPr>
              <a:r>
                <a:rPr lang="en-US" sz="1100" dirty="0">
                  <a:solidFill>
                    <a:srgbClr val="FFFFFF"/>
                  </a:solidFill>
                  <a:latin typeface="Arial" charset="0"/>
                  <a:ea typeface="MS PGothic" pitchFamily="34" charset="-128"/>
                  <a:cs typeface="Arial" pitchFamily="34" charset="0"/>
                </a:rPr>
                <a:t>Prior maintenance</a:t>
              </a:r>
            </a:p>
            <a:p>
              <a:pPr marL="133281" indent="-133281" defTabSz="685410">
                <a:lnSpc>
                  <a:spcPts val="1500"/>
                </a:lnSpc>
                <a:buFont typeface="Arial" panose="020B0604020202020204" pitchFamily="34" charset="0"/>
                <a:buChar char="•"/>
                <a:tabLst>
                  <a:tab pos="82109" algn="l"/>
                  <a:tab pos="2552440" algn="l"/>
                </a:tabLst>
                <a:defRPr/>
              </a:pPr>
              <a:r>
                <a:rPr lang="en-US" sz="1100" dirty="0">
                  <a:solidFill>
                    <a:srgbClr val="FFFFFF"/>
                  </a:solidFill>
                  <a:latin typeface="Arial" charset="0"/>
                  <a:ea typeface="MS PGothic" pitchFamily="34" charset="-128"/>
                  <a:cs typeface="Arial" pitchFamily="34" charset="0"/>
                </a:rPr>
                <a:t>East-Asia vs. ROW </a:t>
              </a:r>
            </a:p>
          </p:txBody>
        </p:sp>
        <p:sp>
          <p:nvSpPr>
            <p:cNvPr id="27" name="Rounded Rectangle 26"/>
            <p:cNvSpPr/>
            <p:nvPr/>
          </p:nvSpPr>
          <p:spPr>
            <a:xfrm>
              <a:off x="4963720" y="4397084"/>
              <a:ext cx="3618309" cy="854870"/>
            </a:xfrm>
            <a:prstGeom prst="roundRect">
              <a:avLst/>
            </a:prstGeom>
            <a:noFill/>
            <a:ln>
              <a:noFill/>
            </a:ln>
            <a:effectLst>
              <a:outerShdw blurRad="40000" dist="23000" dir="5400000" rotWithShape="0">
                <a:srgbClr val="000000">
                  <a:alpha val="35000"/>
                </a:srgbClr>
              </a:outerShdw>
            </a:effectLst>
          </p:spPr>
          <p:txBody>
            <a:bodyPr lIns="26999" tIns="26999" rIns="26999" bIns="26999" anchor="ctr">
              <a:spAutoFit/>
            </a:bodyPr>
            <a:lstStyle/>
            <a:p>
              <a:pPr defTabSz="685410">
                <a:lnSpc>
                  <a:spcPts val="1351"/>
                </a:lnSpc>
                <a:tabLst>
                  <a:tab pos="133281" algn="l"/>
                  <a:tab pos="2552440" algn="l"/>
                </a:tabLst>
                <a:defRPr/>
              </a:pPr>
              <a:r>
                <a:rPr lang="en-US" sz="1400" dirty="0">
                  <a:solidFill>
                    <a:srgbClr val="FFFFFF"/>
                  </a:solidFill>
                  <a:latin typeface="Arial" charset="0"/>
                  <a:ea typeface="MS PGothic" pitchFamily="34" charset="-128"/>
                  <a:cs typeface="Arial" pitchFamily="34" charset="0"/>
                </a:rPr>
                <a:t>Primary endpoint: </a:t>
              </a:r>
              <a:r>
                <a:rPr lang="en-US" sz="1400" b="1" dirty="0">
                  <a:solidFill>
                    <a:srgbClr val="FFFFFF"/>
                  </a:solidFill>
                  <a:latin typeface="Arial" charset="0"/>
                  <a:ea typeface="MS PGothic" pitchFamily="34" charset="-128"/>
                  <a:cs typeface="Arial" pitchFamily="34" charset="0"/>
                </a:rPr>
                <a:t>Overall Survival</a:t>
              </a:r>
            </a:p>
            <a:p>
              <a:pPr defTabSz="685410">
                <a:lnSpc>
                  <a:spcPts val="1351"/>
                </a:lnSpc>
                <a:tabLst>
                  <a:tab pos="133281" algn="l"/>
                  <a:tab pos="2552440" algn="l"/>
                </a:tabLst>
                <a:defRPr/>
              </a:pPr>
              <a:endParaRPr lang="en-US" sz="1400" b="1" dirty="0">
                <a:solidFill>
                  <a:srgbClr val="FFFFFF"/>
                </a:solidFill>
                <a:latin typeface="Arial" charset="0"/>
                <a:ea typeface="MS PGothic" pitchFamily="34" charset="-128"/>
                <a:cs typeface="Arial" pitchFamily="34" charset="0"/>
              </a:endParaRPr>
            </a:p>
            <a:p>
              <a:pPr defTabSz="685410">
                <a:lnSpc>
                  <a:spcPts val="1351"/>
                </a:lnSpc>
                <a:tabLst>
                  <a:tab pos="133281" algn="l"/>
                  <a:tab pos="2552440" algn="l"/>
                </a:tabLst>
                <a:defRPr/>
              </a:pPr>
              <a:r>
                <a:rPr lang="en-US" sz="1400" dirty="0">
                  <a:solidFill>
                    <a:srgbClr val="FFFFFF"/>
                  </a:solidFill>
                  <a:latin typeface="Arial" charset="0"/>
                  <a:ea typeface="MS PGothic" pitchFamily="34" charset="-128"/>
                  <a:cs typeface="Arial" pitchFamily="34" charset="0"/>
                </a:rPr>
                <a:t>Secondary endpoints:</a:t>
              </a:r>
            </a:p>
            <a:p>
              <a:pPr defTabSz="685410">
                <a:lnSpc>
                  <a:spcPts val="1351"/>
                </a:lnSpc>
                <a:tabLst>
                  <a:tab pos="133281" algn="l"/>
                  <a:tab pos="2552440" algn="l"/>
                </a:tabLst>
                <a:defRPr/>
              </a:pPr>
              <a:r>
                <a:rPr lang="en-US" sz="1200" dirty="0">
                  <a:solidFill>
                    <a:srgbClr val="FFFFFF"/>
                  </a:solidFill>
                  <a:latin typeface="Arial" charset="0"/>
                  <a:ea typeface="MS PGothic" pitchFamily="34" charset="-128"/>
                  <a:cs typeface="Arial" pitchFamily="34" charset="0"/>
                </a:rPr>
                <a:t>PFS, ORR, safety, patient-reported outcomes</a:t>
              </a:r>
              <a:endParaRPr lang="en-US" sz="1400" dirty="0">
                <a:solidFill>
                  <a:srgbClr val="FFFFFF"/>
                </a:solidFill>
                <a:latin typeface="Arial" charset="0"/>
                <a:ea typeface="MS PGothic" pitchFamily="34" charset="-128"/>
                <a:cs typeface="Arial" pitchFamily="34" charset="0"/>
              </a:endParaRPr>
            </a:p>
          </p:txBody>
        </p:sp>
      </p:grpSp>
      <p:sp>
        <p:nvSpPr>
          <p:cNvPr id="23" name="TextBox 22"/>
          <p:cNvSpPr txBox="1"/>
          <p:nvPr/>
        </p:nvSpPr>
        <p:spPr>
          <a:xfrm>
            <a:off x="164698" y="6407494"/>
            <a:ext cx="4814008" cy="284691"/>
          </a:xfrm>
          <a:prstGeom prst="rect">
            <a:avLst/>
          </a:prstGeom>
          <a:noFill/>
        </p:spPr>
        <p:txBody>
          <a:bodyPr wrap="none" lIns="68547" tIns="34289" rIns="68547" bIns="34289" rtlCol="0">
            <a:spAutoFit/>
          </a:bodyPr>
          <a:lstStyle/>
          <a:p>
            <a:pPr defTabSz="342695">
              <a:defRPr/>
            </a:pPr>
            <a:r>
              <a:rPr lang="en-US" sz="1400" dirty="0" err="1">
                <a:solidFill>
                  <a:srgbClr val="FFFFFF"/>
                </a:solidFill>
                <a:latin typeface="Calibri" pitchFamily="34" charset="0"/>
                <a:ea typeface="MS PGothic" pitchFamily="34" charset="-128"/>
              </a:rPr>
              <a:t>Garon</a:t>
            </a:r>
            <a:r>
              <a:rPr lang="en-US" sz="1400" dirty="0">
                <a:solidFill>
                  <a:srgbClr val="FFFFFF"/>
                </a:solidFill>
                <a:latin typeface="Calibri" pitchFamily="34" charset="0"/>
                <a:ea typeface="MS PGothic" pitchFamily="34" charset="-128"/>
              </a:rPr>
              <a:t> E et al. The Lancet. 384 (9944): </a:t>
            </a:r>
            <a:r>
              <a:rPr lang="pt-BR" sz="1400" dirty="0">
                <a:solidFill>
                  <a:srgbClr val="FFFFFF"/>
                </a:solidFill>
                <a:latin typeface="Calibri" pitchFamily="34" charset="0"/>
                <a:ea typeface="MS PGothic" pitchFamily="34" charset="-128"/>
              </a:rPr>
              <a:t>665–673, 23 August 2014 </a:t>
            </a:r>
            <a:endParaRPr lang="en-US" sz="1400" dirty="0">
              <a:solidFill>
                <a:srgbClr val="FFFFFF"/>
              </a:solidFill>
              <a:latin typeface="Calibri" pitchFamily="34" charset="0"/>
              <a:ea typeface="MS PGothic" pitchFamily="34" charset="-128"/>
            </a:endParaRPr>
          </a:p>
        </p:txBody>
      </p:sp>
    </p:spTree>
    <p:extLst>
      <p:ext uri="{BB962C8B-B14F-4D97-AF65-F5344CB8AC3E}">
        <p14:creationId xmlns:p14="http://schemas.microsoft.com/office/powerpoint/2010/main" val="75623357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z="3200" dirty="0">
                <a:cs typeface="Arial" charset="0"/>
              </a:rPr>
              <a:t>Progression-Free Survival</a:t>
            </a:r>
            <a:br>
              <a:rPr lang="en-US" altLang="en-US" b="0" dirty="0">
                <a:cs typeface="Arial" charset="0"/>
              </a:rPr>
            </a:br>
            <a:r>
              <a:rPr lang="en-US" altLang="en-US" sz="1800" dirty="0">
                <a:cs typeface="Arial" charset="0"/>
              </a:rPr>
              <a:t>ITT Population, Investigator Assessment</a:t>
            </a:r>
          </a:p>
        </p:txBody>
      </p:sp>
      <p:grpSp>
        <p:nvGrpSpPr>
          <p:cNvPr id="2" name="Group 1">
            <a:extLst>
              <a:ext uri="{FF2B5EF4-FFF2-40B4-BE49-F238E27FC236}">
                <a16:creationId xmlns:a16="http://schemas.microsoft.com/office/drawing/2014/main" id="{E08FD1DD-85A6-774C-A897-514DEBC63DE3}"/>
              </a:ext>
            </a:extLst>
          </p:cNvPr>
          <p:cNvGrpSpPr>
            <a:grpSpLocks noChangeAspect="1"/>
          </p:cNvGrpSpPr>
          <p:nvPr/>
        </p:nvGrpSpPr>
        <p:grpSpPr>
          <a:xfrm>
            <a:off x="1441809" y="1403648"/>
            <a:ext cx="9308382" cy="4846320"/>
            <a:chOff x="2265952" y="1658545"/>
            <a:chExt cx="7825357" cy="4074198"/>
          </a:xfrm>
        </p:grpSpPr>
        <p:grpSp>
          <p:nvGrpSpPr>
            <p:cNvPr id="38915" name="Group 334"/>
            <p:cNvGrpSpPr>
              <a:grpSpLocks/>
            </p:cNvGrpSpPr>
            <p:nvPr/>
          </p:nvGrpSpPr>
          <p:grpSpPr bwMode="auto">
            <a:xfrm>
              <a:off x="5435596" y="1658545"/>
              <a:ext cx="4624741" cy="1893058"/>
              <a:chOff x="3145674" y="1189039"/>
              <a:chExt cx="4987558" cy="1678473"/>
            </a:xfrm>
          </p:grpSpPr>
          <p:sp>
            <p:nvSpPr>
              <p:cNvPr id="39072" name="Line 81"/>
              <p:cNvSpPr>
                <a:spLocks noChangeShapeType="1"/>
              </p:cNvSpPr>
              <p:nvPr/>
            </p:nvSpPr>
            <p:spPr bwMode="auto">
              <a:xfrm>
                <a:off x="3157362" y="1621054"/>
                <a:ext cx="4846320" cy="0"/>
              </a:xfrm>
              <a:prstGeom prst="line">
                <a:avLst/>
              </a:prstGeom>
              <a:noFill/>
              <a:ln w="15875">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73" name="Line 82"/>
              <p:cNvSpPr>
                <a:spLocks noChangeShapeType="1"/>
              </p:cNvSpPr>
              <p:nvPr/>
            </p:nvSpPr>
            <p:spPr bwMode="auto">
              <a:xfrm>
                <a:off x="3157362" y="2148988"/>
                <a:ext cx="4937760" cy="0"/>
              </a:xfrm>
              <a:prstGeom prst="line">
                <a:avLst/>
              </a:prstGeom>
              <a:noFill/>
              <a:ln w="15875">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74" name="Rectangle 83"/>
              <p:cNvSpPr>
                <a:spLocks noChangeArrowheads="1"/>
              </p:cNvSpPr>
              <p:nvPr/>
            </p:nvSpPr>
            <p:spPr bwMode="auto">
              <a:xfrm>
                <a:off x="4646025" y="1390460"/>
                <a:ext cx="1699372" cy="218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600" b="1">
                    <a:solidFill>
                      <a:srgbClr val="FFFFFF"/>
                    </a:solidFill>
                    <a:ea typeface="MS PGothic" pitchFamily="34" charset="-128"/>
                    <a:cs typeface="Arial" charset="0"/>
                  </a:rPr>
                  <a:t>Median (95% CI)</a:t>
                </a:r>
              </a:p>
            </p:txBody>
          </p:sp>
          <p:sp>
            <p:nvSpPr>
              <p:cNvPr id="39075" name="Rectangle 86"/>
              <p:cNvSpPr>
                <a:spLocks noChangeArrowheads="1"/>
              </p:cNvSpPr>
              <p:nvPr/>
            </p:nvSpPr>
            <p:spPr bwMode="auto">
              <a:xfrm>
                <a:off x="6499554" y="1370484"/>
                <a:ext cx="1633678" cy="218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600" b="1">
                    <a:solidFill>
                      <a:srgbClr val="FFFFFF"/>
                    </a:solidFill>
                    <a:ea typeface="MS PGothic" pitchFamily="34" charset="-128"/>
                    <a:cs typeface="Arial" charset="0"/>
                  </a:rPr>
                  <a:t>Censoring Rate</a:t>
                </a:r>
              </a:p>
            </p:txBody>
          </p:sp>
          <p:sp>
            <p:nvSpPr>
              <p:cNvPr id="39076" name="Rectangle 98"/>
              <p:cNvSpPr>
                <a:spLocks noChangeArrowheads="1"/>
              </p:cNvSpPr>
              <p:nvPr/>
            </p:nvSpPr>
            <p:spPr bwMode="auto">
              <a:xfrm>
                <a:off x="3157361" y="2182955"/>
                <a:ext cx="2425347" cy="218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600" b="1" dirty="0">
                    <a:solidFill>
                      <a:srgbClr val="FFFF00"/>
                    </a:solidFill>
                    <a:ea typeface="MS PGothic" pitchFamily="34" charset="-128"/>
                    <a:cs typeface="Arial" charset="0"/>
                  </a:rPr>
                  <a:t>RAM+DOC</a:t>
                </a:r>
                <a:r>
                  <a:rPr lang="en-US" altLang="en-US" sz="1600" b="1" dirty="0">
                    <a:solidFill>
                      <a:srgbClr val="FFFFFF"/>
                    </a:solidFill>
                    <a:ea typeface="MS PGothic" pitchFamily="34" charset="-128"/>
                    <a:cs typeface="Arial" charset="0"/>
                  </a:rPr>
                  <a:t> </a:t>
                </a:r>
                <a:r>
                  <a:rPr lang="en-US" altLang="en-US" sz="1600" b="1" i="1" dirty="0">
                    <a:solidFill>
                      <a:srgbClr val="FFFFFF"/>
                    </a:solidFill>
                    <a:ea typeface="MS PGothic" pitchFamily="34" charset="-128"/>
                    <a:cs typeface="Arial" charset="0"/>
                  </a:rPr>
                  <a:t>vs</a:t>
                </a:r>
                <a:r>
                  <a:rPr lang="en-US" altLang="en-US" sz="1600" b="1" dirty="0">
                    <a:solidFill>
                      <a:srgbClr val="FFFFFF"/>
                    </a:solidFill>
                    <a:ea typeface="MS PGothic" pitchFamily="34" charset="-128"/>
                    <a:cs typeface="Arial" charset="0"/>
                  </a:rPr>
                  <a:t> </a:t>
                </a:r>
                <a:r>
                  <a:rPr lang="en-US" altLang="en-US" sz="1600" b="1" dirty="0">
                    <a:solidFill>
                      <a:srgbClr val="FF0000"/>
                    </a:solidFill>
                    <a:ea typeface="MS PGothic" pitchFamily="34" charset="-128"/>
                    <a:cs typeface="Arial" charset="0"/>
                  </a:rPr>
                  <a:t>PL+DOC</a:t>
                </a:r>
              </a:p>
            </p:txBody>
          </p:sp>
          <p:sp>
            <p:nvSpPr>
              <p:cNvPr id="39077" name="Rectangle 99"/>
              <p:cNvSpPr>
                <a:spLocks noChangeArrowheads="1"/>
              </p:cNvSpPr>
              <p:nvPr/>
            </p:nvSpPr>
            <p:spPr bwMode="auto">
              <a:xfrm>
                <a:off x="4860342" y="1647581"/>
                <a:ext cx="1208404" cy="218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600" b="1">
                    <a:solidFill>
                      <a:srgbClr val="FFFFFF"/>
                    </a:solidFill>
                    <a:ea typeface="MS PGothic" pitchFamily="34" charset="-128"/>
                    <a:cs typeface="Arial" charset="0"/>
                  </a:rPr>
                  <a:t>4.5 (4.2-5.4)</a:t>
                </a:r>
              </a:p>
            </p:txBody>
          </p:sp>
          <p:sp>
            <p:nvSpPr>
              <p:cNvPr id="39078" name="Rectangle 101"/>
              <p:cNvSpPr>
                <a:spLocks noChangeArrowheads="1"/>
              </p:cNvSpPr>
              <p:nvPr/>
            </p:nvSpPr>
            <p:spPr bwMode="auto">
              <a:xfrm>
                <a:off x="6953262" y="1647581"/>
                <a:ext cx="615301" cy="218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600" b="1">
                    <a:solidFill>
                      <a:srgbClr val="FFFFFF"/>
                    </a:solidFill>
                    <a:ea typeface="MS PGothic" pitchFamily="34" charset="-128"/>
                    <a:cs typeface="Arial" charset="0"/>
                  </a:rPr>
                  <a:t>11.1%</a:t>
                </a:r>
              </a:p>
            </p:txBody>
          </p:sp>
          <p:sp>
            <p:nvSpPr>
              <p:cNvPr id="39079" name="Rectangle 109"/>
              <p:cNvSpPr>
                <a:spLocks noChangeArrowheads="1"/>
              </p:cNvSpPr>
              <p:nvPr/>
            </p:nvSpPr>
            <p:spPr bwMode="auto">
              <a:xfrm>
                <a:off x="4860342" y="1886326"/>
                <a:ext cx="1208404" cy="218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600" b="1">
                    <a:solidFill>
                      <a:srgbClr val="FFFFFF"/>
                    </a:solidFill>
                    <a:ea typeface="MS PGothic" pitchFamily="34" charset="-128"/>
                    <a:cs typeface="Arial" charset="0"/>
                  </a:rPr>
                  <a:t>3.0 (2.8-3.9)</a:t>
                </a:r>
              </a:p>
            </p:txBody>
          </p:sp>
          <p:sp>
            <p:nvSpPr>
              <p:cNvPr id="39080" name="Rectangle 111"/>
              <p:cNvSpPr>
                <a:spLocks noChangeArrowheads="1"/>
              </p:cNvSpPr>
              <p:nvPr/>
            </p:nvSpPr>
            <p:spPr bwMode="auto">
              <a:xfrm>
                <a:off x="7011044" y="1886326"/>
                <a:ext cx="567034" cy="218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600" b="1">
                    <a:solidFill>
                      <a:srgbClr val="FFFFFF"/>
                    </a:solidFill>
                    <a:ea typeface="MS PGothic" pitchFamily="34" charset="-128"/>
                    <a:cs typeface="Arial" charset="0"/>
                  </a:rPr>
                  <a:t> 6.7%</a:t>
                </a:r>
              </a:p>
            </p:txBody>
          </p:sp>
          <p:sp>
            <p:nvSpPr>
              <p:cNvPr id="39081" name="Rectangle 119"/>
              <p:cNvSpPr>
                <a:spLocks noChangeArrowheads="1"/>
              </p:cNvSpPr>
              <p:nvPr/>
            </p:nvSpPr>
            <p:spPr bwMode="auto">
              <a:xfrm>
                <a:off x="3145674" y="2417107"/>
                <a:ext cx="4477491" cy="218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600" b="1">
                    <a:solidFill>
                      <a:srgbClr val="FFFFFF"/>
                    </a:solidFill>
                    <a:ea typeface="MS PGothic" pitchFamily="34" charset="-128"/>
                    <a:cs typeface="Arial" charset="0"/>
                  </a:rPr>
                  <a:t>Stratified HR (95% CI) = 0.762 (0.677-0.859)</a:t>
                </a:r>
              </a:p>
            </p:txBody>
          </p:sp>
          <p:sp>
            <p:nvSpPr>
              <p:cNvPr id="39082" name="Rectangle 128"/>
              <p:cNvSpPr>
                <a:spLocks noChangeArrowheads="1"/>
              </p:cNvSpPr>
              <p:nvPr/>
            </p:nvSpPr>
            <p:spPr bwMode="auto">
              <a:xfrm>
                <a:off x="3167440" y="2649201"/>
                <a:ext cx="2912961" cy="218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600" b="1">
                    <a:solidFill>
                      <a:srgbClr val="FFFFFF"/>
                    </a:solidFill>
                    <a:ea typeface="MS PGothic" pitchFamily="34" charset="-128"/>
                    <a:cs typeface="Arial" charset="0"/>
                  </a:rPr>
                  <a:t>Stratified log-rank </a:t>
                </a:r>
                <a:r>
                  <a:rPr lang="en-US" altLang="en-US" sz="1600" b="1" i="1">
                    <a:solidFill>
                      <a:srgbClr val="FFFFFF"/>
                    </a:solidFill>
                    <a:ea typeface="MS PGothic" pitchFamily="34" charset="-128"/>
                    <a:cs typeface="Arial" charset="0"/>
                  </a:rPr>
                  <a:t>P</a:t>
                </a:r>
                <a:r>
                  <a:rPr lang="en-US" altLang="en-US" sz="1600" b="1">
                    <a:solidFill>
                      <a:srgbClr val="FFFFFF"/>
                    </a:solidFill>
                    <a:ea typeface="MS PGothic" pitchFamily="34" charset="-128"/>
                    <a:cs typeface="Arial" charset="0"/>
                  </a:rPr>
                  <a:t> &lt; .0001</a:t>
                </a:r>
              </a:p>
            </p:txBody>
          </p:sp>
          <p:sp>
            <p:nvSpPr>
              <p:cNvPr id="39083" name="Line 149"/>
              <p:cNvSpPr>
                <a:spLocks noChangeShapeType="1"/>
              </p:cNvSpPr>
              <p:nvPr/>
            </p:nvSpPr>
            <p:spPr bwMode="auto">
              <a:xfrm flipV="1">
                <a:off x="6914433" y="1189039"/>
                <a:ext cx="0" cy="7579"/>
              </a:xfrm>
              <a:prstGeom prst="line">
                <a:avLst/>
              </a:prstGeom>
              <a:noFill/>
              <a:ln w="8">
                <a:solidFill>
                  <a:srgbClr val="000000"/>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84" name="Rectangle 95"/>
              <p:cNvSpPr>
                <a:spLocks noChangeArrowheads="1"/>
              </p:cNvSpPr>
              <p:nvPr/>
            </p:nvSpPr>
            <p:spPr bwMode="auto">
              <a:xfrm>
                <a:off x="3175525" y="1637850"/>
                <a:ext cx="1123695" cy="218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600" b="1">
                    <a:solidFill>
                      <a:srgbClr val="FFFF00"/>
                    </a:solidFill>
                    <a:ea typeface="MS PGothic" pitchFamily="34" charset="-128"/>
                    <a:cs typeface="Arial" charset="0"/>
                  </a:rPr>
                  <a:t>RAM+DOC</a:t>
                </a:r>
              </a:p>
            </p:txBody>
          </p:sp>
          <p:sp>
            <p:nvSpPr>
              <p:cNvPr id="39085" name="Rectangle 108"/>
              <p:cNvSpPr>
                <a:spLocks noChangeArrowheads="1"/>
              </p:cNvSpPr>
              <p:nvPr/>
            </p:nvSpPr>
            <p:spPr bwMode="auto">
              <a:xfrm>
                <a:off x="3175578" y="1876594"/>
                <a:ext cx="902414" cy="218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600" b="1">
                    <a:solidFill>
                      <a:srgbClr val="FF0000"/>
                    </a:solidFill>
                    <a:ea typeface="MS PGothic" pitchFamily="34" charset="-128"/>
                    <a:cs typeface="Arial" charset="0"/>
                  </a:rPr>
                  <a:t>PL+DOC</a:t>
                </a:r>
              </a:p>
            </p:txBody>
          </p:sp>
        </p:grpSp>
        <p:grpSp>
          <p:nvGrpSpPr>
            <p:cNvPr id="38916" name="Group 4"/>
            <p:cNvGrpSpPr>
              <a:grpSpLocks/>
            </p:cNvGrpSpPr>
            <p:nvPr/>
          </p:nvGrpSpPr>
          <p:grpSpPr bwMode="auto">
            <a:xfrm>
              <a:off x="2265952" y="1885715"/>
              <a:ext cx="7825357" cy="3847028"/>
              <a:chOff x="466597" y="1822517"/>
              <a:chExt cx="8219743" cy="4645177"/>
            </a:xfrm>
          </p:grpSpPr>
          <p:grpSp>
            <p:nvGrpSpPr>
              <p:cNvPr id="38918" name="Group 2"/>
              <p:cNvGrpSpPr>
                <a:grpSpLocks/>
              </p:cNvGrpSpPr>
              <p:nvPr/>
            </p:nvGrpSpPr>
            <p:grpSpPr bwMode="auto">
              <a:xfrm>
                <a:off x="466597" y="1822517"/>
                <a:ext cx="8219743" cy="4645177"/>
                <a:chOff x="1655539" y="1822517"/>
                <a:chExt cx="5049315" cy="3872653"/>
              </a:xfrm>
            </p:grpSpPr>
            <p:sp>
              <p:nvSpPr>
                <p:cNvPr id="38920" name="Rectangle 181"/>
                <p:cNvSpPr>
                  <a:spLocks noChangeArrowheads="1"/>
                </p:cNvSpPr>
                <p:nvPr/>
              </p:nvSpPr>
              <p:spPr bwMode="auto">
                <a:xfrm rot="16200000">
                  <a:off x="791946" y="3097946"/>
                  <a:ext cx="2118007" cy="278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dirty="0">
                      <a:solidFill>
                        <a:srgbClr val="FFFFFF"/>
                      </a:solidFill>
                      <a:ea typeface="MS PGothic" pitchFamily="34" charset="-128"/>
                      <a:cs typeface="Arial" charset="0"/>
                    </a:rPr>
                    <a:t>Progression-Free Survival (%)</a:t>
                  </a:r>
                </a:p>
              </p:txBody>
            </p:sp>
            <p:sp>
              <p:nvSpPr>
                <p:cNvPr id="183" name="Rectangle 75"/>
                <p:cNvSpPr>
                  <a:spLocks noChangeArrowheads="1"/>
                </p:cNvSpPr>
                <p:nvPr/>
              </p:nvSpPr>
              <p:spPr bwMode="auto">
                <a:xfrm>
                  <a:off x="1656030" y="5365449"/>
                  <a:ext cx="503723"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RAM+DOC</a:t>
                  </a:r>
                </a:p>
              </p:txBody>
            </p:sp>
            <p:sp>
              <p:nvSpPr>
                <p:cNvPr id="184" name="Rectangle 76"/>
                <p:cNvSpPr>
                  <a:spLocks noChangeArrowheads="1"/>
                </p:cNvSpPr>
                <p:nvPr/>
              </p:nvSpPr>
              <p:spPr bwMode="auto">
                <a:xfrm>
                  <a:off x="1655539" y="5509274"/>
                  <a:ext cx="405461"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PL+DOC</a:t>
                  </a:r>
                </a:p>
              </p:txBody>
            </p:sp>
            <p:sp>
              <p:nvSpPr>
                <p:cNvPr id="38923" name="Rectangle 112"/>
                <p:cNvSpPr>
                  <a:spLocks noChangeArrowheads="1"/>
                </p:cNvSpPr>
                <p:nvPr/>
              </p:nvSpPr>
              <p:spPr bwMode="auto">
                <a:xfrm>
                  <a:off x="1656146" y="5175701"/>
                  <a:ext cx="694041"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200" b="1">
                      <a:solidFill>
                        <a:srgbClr val="FFFFFF"/>
                      </a:solidFill>
                      <a:ea typeface="MS PGothic" pitchFamily="34" charset="-128"/>
                      <a:cs typeface="Arial" charset="0"/>
                    </a:rPr>
                    <a:t>Number at risk</a:t>
                  </a:r>
                </a:p>
              </p:txBody>
            </p:sp>
            <p:grpSp>
              <p:nvGrpSpPr>
                <p:cNvPr id="38924" name="Group 185"/>
                <p:cNvGrpSpPr>
                  <a:grpSpLocks/>
                </p:cNvGrpSpPr>
                <p:nvPr/>
              </p:nvGrpSpPr>
              <p:grpSpPr bwMode="auto">
                <a:xfrm>
                  <a:off x="2376977" y="4206094"/>
                  <a:ext cx="784529" cy="457877"/>
                  <a:chOff x="4468671" y="4862422"/>
                  <a:chExt cx="784529" cy="457877"/>
                </a:xfrm>
              </p:grpSpPr>
              <p:sp>
                <p:nvSpPr>
                  <p:cNvPr id="39066" name="Rectangle 73"/>
                  <p:cNvSpPr>
                    <a:spLocks noChangeArrowheads="1"/>
                  </p:cNvSpPr>
                  <p:nvPr/>
                </p:nvSpPr>
                <p:spPr bwMode="auto">
                  <a:xfrm>
                    <a:off x="4749477" y="4862422"/>
                    <a:ext cx="503723"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200" b="1">
                        <a:solidFill>
                          <a:srgbClr val="FFFF00"/>
                        </a:solidFill>
                        <a:ea typeface="MS PGothic" pitchFamily="34" charset="-128"/>
                        <a:cs typeface="Arial" charset="0"/>
                      </a:rPr>
                      <a:t>RAM+DOC</a:t>
                    </a:r>
                  </a:p>
                </p:txBody>
              </p:sp>
              <p:sp>
                <p:nvSpPr>
                  <p:cNvPr id="39067" name="Rectangle 74"/>
                  <p:cNvSpPr>
                    <a:spLocks noChangeArrowheads="1"/>
                  </p:cNvSpPr>
                  <p:nvPr/>
                </p:nvSpPr>
                <p:spPr bwMode="auto">
                  <a:xfrm>
                    <a:off x="4748983" y="5000366"/>
                    <a:ext cx="405460"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200" b="1">
                        <a:solidFill>
                          <a:srgbClr val="FF0000"/>
                        </a:solidFill>
                        <a:ea typeface="MS PGothic" pitchFamily="34" charset="-128"/>
                        <a:cs typeface="Arial" charset="0"/>
                      </a:rPr>
                      <a:t>PL+DOC</a:t>
                    </a:r>
                  </a:p>
                </p:txBody>
              </p:sp>
              <p:sp>
                <p:nvSpPr>
                  <p:cNvPr id="39068" name="Rectangle 142"/>
                  <p:cNvSpPr>
                    <a:spLocks noChangeArrowheads="1"/>
                  </p:cNvSpPr>
                  <p:nvPr/>
                </p:nvSpPr>
                <p:spPr bwMode="auto">
                  <a:xfrm>
                    <a:off x="4749357" y="5134403"/>
                    <a:ext cx="457177"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200" b="1">
                        <a:solidFill>
                          <a:srgbClr val="FFFFFF"/>
                        </a:solidFill>
                        <a:ea typeface="MS PGothic" pitchFamily="34" charset="-128"/>
                        <a:cs typeface="Arial" charset="0"/>
                      </a:rPr>
                      <a:t>Censored</a:t>
                    </a:r>
                  </a:p>
                </p:txBody>
              </p:sp>
              <p:sp>
                <p:nvSpPr>
                  <p:cNvPr id="39069" name="Line 146"/>
                  <p:cNvSpPr>
                    <a:spLocks noChangeShapeType="1"/>
                  </p:cNvSpPr>
                  <p:nvPr/>
                </p:nvSpPr>
                <p:spPr bwMode="auto">
                  <a:xfrm>
                    <a:off x="4578571" y="5190728"/>
                    <a:ext cx="0" cy="91440"/>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70" name="Line 147"/>
                  <p:cNvSpPr>
                    <a:spLocks noChangeShapeType="1"/>
                  </p:cNvSpPr>
                  <p:nvPr/>
                </p:nvSpPr>
                <p:spPr bwMode="auto">
                  <a:xfrm>
                    <a:off x="4468671" y="4949064"/>
                    <a:ext cx="216007" cy="0"/>
                  </a:xfrm>
                  <a:prstGeom prst="line">
                    <a:avLst/>
                  </a:prstGeom>
                  <a:noFill/>
                  <a:ln w="19050">
                    <a:solidFill>
                      <a:schemeClr val="tx2"/>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71" name="Line 148"/>
                  <p:cNvSpPr>
                    <a:spLocks noChangeShapeType="1"/>
                  </p:cNvSpPr>
                  <p:nvPr/>
                </p:nvSpPr>
                <p:spPr bwMode="auto">
                  <a:xfrm>
                    <a:off x="4468672" y="5082004"/>
                    <a:ext cx="216007" cy="0"/>
                  </a:xfrm>
                  <a:prstGeom prst="line">
                    <a:avLst/>
                  </a:prstGeom>
                  <a:noFill/>
                  <a:ln w="19050">
                    <a:solidFill>
                      <a:srgbClr val="FF0000"/>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grpSp>
            <p:sp>
              <p:nvSpPr>
                <p:cNvPr id="38925" name="Rectangle 192"/>
                <p:cNvSpPr>
                  <a:spLocks noChangeArrowheads="1"/>
                </p:cNvSpPr>
                <p:nvPr/>
              </p:nvSpPr>
              <p:spPr bwMode="auto">
                <a:xfrm>
                  <a:off x="2285849" y="4811899"/>
                  <a:ext cx="64129"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0</a:t>
                  </a:r>
                </a:p>
              </p:txBody>
            </p:sp>
            <p:sp>
              <p:nvSpPr>
                <p:cNvPr id="38926" name="Rectangle 193"/>
                <p:cNvSpPr>
                  <a:spLocks noChangeArrowheads="1"/>
                </p:cNvSpPr>
                <p:nvPr/>
              </p:nvSpPr>
              <p:spPr bwMode="auto">
                <a:xfrm>
                  <a:off x="2658496" y="4811899"/>
                  <a:ext cx="64129"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3</a:t>
                  </a:r>
                </a:p>
              </p:txBody>
            </p:sp>
            <p:sp>
              <p:nvSpPr>
                <p:cNvPr id="38927" name="Rectangle 194"/>
                <p:cNvSpPr>
                  <a:spLocks noChangeArrowheads="1"/>
                </p:cNvSpPr>
                <p:nvPr/>
              </p:nvSpPr>
              <p:spPr bwMode="auto">
                <a:xfrm>
                  <a:off x="3010298" y="4811899"/>
                  <a:ext cx="64129"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6</a:t>
                  </a:r>
                </a:p>
              </p:txBody>
            </p:sp>
            <p:sp>
              <p:nvSpPr>
                <p:cNvPr id="38928" name="Rectangle 195"/>
                <p:cNvSpPr>
                  <a:spLocks noChangeArrowheads="1"/>
                </p:cNvSpPr>
                <p:nvPr/>
              </p:nvSpPr>
              <p:spPr bwMode="auto">
                <a:xfrm>
                  <a:off x="3380341" y="4811899"/>
                  <a:ext cx="64129"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9</a:t>
                  </a:r>
                </a:p>
              </p:txBody>
            </p:sp>
            <p:sp>
              <p:nvSpPr>
                <p:cNvPr id="38929" name="Rectangle 196"/>
                <p:cNvSpPr>
                  <a:spLocks noChangeArrowheads="1"/>
                </p:cNvSpPr>
                <p:nvPr/>
              </p:nvSpPr>
              <p:spPr bwMode="auto">
                <a:xfrm>
                  <a:off x="3697040" y="4811899"/>
                  <a:ext cx="128258"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12</a:t>
                  </a:r>
                </a:p>
              </p:txBody>
            </p:sp>
            <p:sp>
              <p:nvSpPr>
                <p:cNvPr id="38930" name="Rectangle 197"/>
                <p:cNvSpPr>
                  <a:spLocks noChangeArrowheads="1"/>
                </p:cNvSpPr>
                <p:nvPr/>
              </p:nvSpPr>
              <p:spPr bwMode="auto">
                <a:xfrm>
                  <a:off x="4056659" y="4811899"/>
                  <a:ext cx="128258"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15</a:t>
                  </a:r>
                </a:p>
              </p:txBody>
            </p:sp>
            <p:sp>
              <p:nvSpPr>
                <p:cNvPr id="38931" name="Rectangle 198"/>
                <p:cNvSpPr>
                  <a:spLocks noChangeArrowheads="1"/>
                </p:cNvSpPr>
                <p:nvPr/>
              </p:nvSpPr>
              <p:spPr bwMode="auto">
                <a:xfrm>
                  <a:off x="4418883" y="4811899"/>
                  <a:ext cx="128258"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18</a:t>
                  </a:r>
                </a:p>
              </p:txBody>
            </p:sp>
            <p:sp>
              <p:nvSpPr>
                <p:cNvPr id="38932" name="Rectangle 199"/>
                <p:cNvSpPr>
                  <a:spLocks noChangeArrowheads="1"/>
                </p:cNvSpPr>
                <p:nvPr/>
              </p:nvSpPr>
              <p:spPr bwMode="auto">
                <a:xfrm>
                  <a:off x="4781108" y="4811899"/>
                  <a:ext cx="128258"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21</a:t>
                  </a:r>
                </a:p>
              </p:txBody>
            </p:sp>
            <p:sp>
              <p:nvSpPr>
                <p:cNvPr id="38933" name="Rectangle 200"/>
                <p:cNvSpPr>
                  <a:spLocks noChangeArrowheads="1"/>
                </p:cNvSpPr>
                <p:nvPr/>
              </p:nvSpPr>
              <p:spPr bwMode="auto">
                <a:xfrm>
                  <a:off x="5138120" y="4811899"/>
                  <a:ext cx="128258"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24</a:t>
                  </a:r>
                </a:p>
              </p:txBody>
            </p:sp>
            <p:sp>
              <p:nvSpPr>
                <p:cNvPr id="38934" name="Rectangle 201"/>
                <p:cNvSpPr>
                  <a:spLocks noChangeArrowheads="1"/>
                </p:cNvSpPr>
                <p:nvPr/>
              </p:nvSpPr>
              <p:spPr bwMode="auto">
                <a:xfrm>
                  <a:off x="5505557" y="4811899"/>
                  <a:ext cx="128258"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27</a:t>
                  </a:r>
                </a:p>
              </p:txBody>
            </p:sp>
            <p:sp>
              <p:nvSpPr>
                <p:cNvPr id="38935" name="Rectangle 202"/>
                <p:cNvSpPr>
                  <a:spLocks noChangeArrowheads="1"/>
                </p:cNvSpPr>
                <p:nvPr/>
              </p:nvSpPr>
              <p:spPr bwMode="auto">
                <a:xfrm>
                  <a:off x="5865174" y="4811899"/>
                  <a:ext cx="128258"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30</a:t>
                  </a:r>
                </a:p>
              </p:txBody>
            </p:sp>
            <p:sp>
              <p:nvSpPr>
                <p:cNvPr id="38936" name="Rectangle 203"/>
                <p:cNvSpPr>
                  <a:spLocks noChangeArrowheads="1"/>
                </p:cNvSpPr>
                <p:nvPr/>
              </p:nvSpPr>
              <p:spPr bwMode="auto">
                <a:xfrm>
                  <a:off x="6219581" y="4811899"/>
                  <a:ext cx="128258"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33</a:t>
                  </a:r>
                </a:p>
              </p:txBody>
            </p:sp>
            <p:sp>
              <p:nvSpPr>
                <p:cNvPr id="205" name="Rectangle 204"/>
                <p:cNvSpPr>
                  <a:spLocks noChangeArrowheads="1"/>
                </p:cNvSpPr>
                <p:nvPr/>
              </p:nvSpPr>
              <p:spPr bwMode="auto">
                <a:xfrm>
                  <a:off x="2610857" y="5365449"/>
                  <a:ext cx="164459"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383</a:t>
                  </a:r>
                </a:p>
              </p:txBody>
            </p:sp>
            <p:sp>
              <p:nvSpPr>
                <p:cNvPr id="206" name="Rectangle 205"/>
                <p:cNvSpPr>
                  <a:spLocks noChangeArrowheads="1"/>
                </p:cNvSpPr>
                <p:nvPr/>
              </p:nvSpPr>
              <p:spPr bwMode="auto">
                <a:xfrm>
                  <a:off x="2610857" y="5509274"/>
                  <a:ext cx="164459"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301</a:t>
                  </a:r>
                </a:p>
              </p:txBody>
            </p:sp>
            <p:sp>
              <p:nvSpPr>
                <p:cNvPr id="207" name="Rectangle 206"/>
                <p:cNvSpPr>
                  <a:spLocks noChangeArrowheads="1"/>
                </p:cNvSpPr>
                <p:nvPr/>
              </p:nvSpPr>
              <p:spPr bwMode="auto">
                <a:xfrm>
                  <a:off x="2970656" y="5365449"/>
                  <a:ext cx="164459"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204</a:t>
                  </a:r>
                </a:p>
              </p:txBody>
            </p:sp>
            <p:sp>
              <p:nvSpPr>
                <p:cNvPr id="208" name="Rectangle 207"/>
                <p:cNvSpPr>
                  <a:spLocks noChangeArrowheads="1"/>
                </p:cNvSpPr>
                <p:nvPr/>
              </p:nvSpPr>
              <p:spPr bwMode="auto">
                <a:xfrm>
                  <a:off x="2970656" y="5509274"/>
                  <a:ext cx="164459"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172</a:t>
                  </a:r>
                </a:p>
              </p:txBody>
            </p:sp>
            <p:sp>
              <p:nvSpPr>
                <p:cNvPr id="209" name="Rectangle 208"/>
                <p:cNvSpPr>
                  <a:spLocks noChangeArrowheads="1"/>
                </p:cNvSpPr>
                <p:nvPr/>
              </p:nvSpPr>
              <p:spPr bwMode="auto">
                <a:xfrm>
                  <a:off x="3332346" y="5365449"/>
                  <a:ext cx="164459"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120</a:t>
                  </a:r>
                </a:p>
              </p:txBody>
            </p:sp>
            <p:sp>
              <p:nvSpPr>
                <p:cNvPr id="210" name="Rectangle 209"/>
                <p:cNvSpPr>
                  <a:spLocks noChangeArrowheads="1"/>
                </p:cNvSpPr>
                <p:nvPr/>
              </p:nvSpPr>
              <p:spPr bwMode="auto">
                <a:xfrm>
                  <a:off x="3378416" y="5509274"/>
                  <a:ext cx="109640"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95</a:t>
                  </a:r>
                </a:p>
              </p:txBody>
            </p:sp>
            <p:sp>
              <p:nvSpPr>
                <p:cNvPr id="211" name="Rectangle 210"/>
                <p:cNvSpPr>
                  <a:spLocks noChangeArrowheads="1"/>
                </p:cNvSpPr>
                <p:nvPr/>
              </p:nvSpPr>
              <p:spPr bwMode="auto">
                <a:xfrm>
                  <a:off x="3708941" y="5365449"/>
                  <a:ext cx="109640"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59</a:t>
                  </a:r>
                </a:p>
              </p:txBody>
            </p:sp>
            <p:sp>
              <p:nvSpPr>
                <p:cNvPr id="212" name="Rectangle 211"/>
                <p:cNvSpPr>
                  <a:spLocks noChangeArrowheads="1"/>
                </p:cNvSpPr>
                <p:nvPr/>
              </p:nvSpPr>
              <p:spPr bwMode="auto">
                <a:xfrm>
                  <a:off x="3708941" y="5509274"/>
                  <a:ext cx="109640"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37</a:t>
                  </a:r>
                </a:p>
              </p:txBody>
            </p:sp>
            <p:sp>
              <p:nvSpPr>
                <p:cNvPr id="213" name="Rectangle 212"/>
                <p:cNvSpPr>
                  <a:spLocks noChangeArrowheads="1"/>
                </p:cNvSpPr>
                <p:nvPr/>
              </p:nvSpPr>
              <p:spPr bwMode="auto">
                <a:xfrm>
                  <a:off x="4083851" y="5365449"/>
                  <a:ext cx="109640"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38</a:t>
                  </a:r>
                </a:p>
              </p:txBody>
            </p:sp>
            <p:sp>
              <p:nvSpPr>
                <p:cNvPr id="214" name="Rectangle 213"/>
                <p:cNvSpPr>
                  <a:spLocks noChangeArrowheads="1"/>
                </p:cNvSpPr>
                <p:nvPr/>
              </p:nvSpPr>
              <p:spPr bwMode="auto">
                <a:xfrm>
                  <a:off x="4083851" y="5509274"/>
                  <a:ext cx="109640"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17</a:t>
                  </a:r>
                </a:p>
              </p:txBody>
            </p:sp>
            <p:sp>
              <p:nvSpPr>
                <p:cNvPr id="215" name="Rectangle 214"/>
                <p:cNvSpPr>
                  <a:spLocks noChangeArrowheads="1"/>
                </p:cNvSpPr>
                <p:nvPr/>
              </p:nvSpPr>
              <p:spPr bwMode="auto">
                <a:xfrm>
                  <a:off x="4454973" y="5365449"/>
                  <a:ext cx="104178"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11</a:t>
                  </a:r>
                </a:p>
              </p:txBody>
            </p:sp>
            <p:sp>
              <p:nvSpPr>
                <p:cNvPr id="216" name="Rectangle 215"/>
                <p:cNvSpPr>
                  <a:spLocks noChangeArrowheads="1"/>
                </p:cNvSpPr>
                <p:nvPr/>
              </p:nvSpPr>
              <p:spPr bwMode="auto">
                <a:xfrm>
                  <a:off x="4494442" y="5509274"/>
                  <a:ext cx="54820"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9</a:t>
                  </a:r>
                </a:p>
              </p:txBody>
            </p:sp>
            <p:sp>
              <p:nvSpPr>
                <p:cNvPr id="217" name="Rectangle 216"/>
                <p:cNvSpPr>
                  <a:spLocks noChangeArrowheads="1"/>
                </p:cNvSpPr>
                <p:nvPr/>
              </p:nvSpPr>
              <p:spPr bwMode="auto">
                <a:xfrm>
                  <a:off x="4840076" y="5365449"/>
                  <a:ext cx="54820"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7</a:t>
                  </a:r>
                </a:p>
              </p:txBody>
            </p:sp>
            <p:sp>
              <p:nvSpPr>
                <p:cNvPr id="218" name="Rectangle 217"/>
                <p:cNvSpPr>
                  <a:spLocks noChangeArrowheads="1"/>
                </p:cNvSpPr>
                <p:nvPr/>
              </p:nvSpPr>
              <p:spPr bwMode="auto">
                <a:xfrm>
                  <a:off x="4840076" y="5509274"/>
                  <a:ext cx="54820"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4</a:t>
                  </a:r>
                </a:p>
              </p:txBody>
            </p:sp>
            <p:sp>
              <p:nvSpPr>
                <p:cNvPr id="219" name="Rectangle 218"/>
                <p:cNvSpPr>
                  <a:spLocks noChangeArrowheads="1"/>
                </p:cNvSpPr>
                <p:nvPr/>
              </p:nvSpPr>
              <p:spPr bwMode="auto">
                <a:xfrm>
                  <a:off x="5199876" y="5365449"/>
                  <a:ext cx="54820"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3</a:t>
                  </a:r>
                </a:p>
              </p:txBody>
            </p:sp>
            <p:sp>
              <p:nvSpPr>
                <p:cNvPr id="220" name="Rectangle 219"/>
                <p:cNvSpPr>
                  <a:spLocks noChangeArrowheads="1"/>
                </p:cNvSpPr>
                <p:nvPr/>
              </p:nvSpPr>
              <p:spPr bwMode="auto">
                <a:xfrm>
                  <a:off x="5199876" y="5509274"/>
                  <a:ext cx="54820"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3</a:t>
                  </a:r>
                </a:p>
              </p:txBody>
            </p:sp>
            <p:sp>
              <p:nvSpPr>
                <p:cNvPr id="221" name="Rectangle 220"/>
                <p:cNvSpPr>
                  <a:spLocks noChangeArrowheads="1"/>
                </p:cNvSpPr>
                <p:nvPr/>
              </p:nvSpPr>
              <p:spPr bwMode="auto">
                <a:xfrm>
                  <a:off x="5555898" y="5365449"/>
                  <a:ext cx="54820"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3</a:t>
                  </a:r>
                </a:p>
              </p:txBody>
            </p:sp>
            <p:sp>
              <p:nvSpPr>
                <p:cNvPr id="222" name="Rectangle 221"/>
                <p:cNvSpPr>
                  <a:spLocks noChangeArrowheads="1"/>
                </p:cNvSpPr>
                <p:nvPr/>
              </p:nvSpPr>
              <p:spPr bwMode="auto">
                <a:xfrm>
                  <a:off x="5555898" y="5509274"/>
                  <a:ext cx="54820"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2</a:t>
                  </a:r>
                </a:p>
              </p:txBody>
            </p:sp>
            <p:sp>
              <p:nvSpPr>
                <p:cNvPr id="223" name="Rectangle 222"/>
                <p:cNvSpPr>
                  <a:spLocks noChangeArrowheads="1"/>
                </p:cNvSpPr>
                <p:nvPr/>
              </p:nvSpPr>
              <p:spPr bwMode="auto">
                <a:xfrm>
                  <a:off x="5915697" y="5365449"/>
                  <a:ext cx="54820"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0</a:t>
                  </a:r>
                </a:p>
              </p:txBody>
            </p:sp>
            <p:sp>
              <p:nvSpPr>
                <p:cNvPr id="224" name="Rectangle 223"/>
                <p:cNvSpPr>
                  <a:spLocks noChangeArrowheads="1"/>
                </p:cNvSpPr>
                <p:nvPr/>
              </p:nvSpPr>
              <p:spPr bwMode="auto">
                <a:xfrm>
                  <a:off x="5915697" y="5509274"/>
                  <a:ext cx="54820"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0</a:t>
                  </a:r>
                </a:p>
              </p:txBody>
            </p:sp>
            <p:sp>
              <p:nvSpPr>
                <p:cNvPr id="225" name="Rectangle 224"/>
                <p:cNvSpPr>
                  <a:spLocks noChangeArrowheads="1"/>
                </p:cNvSpPr>
                <p:nvPr/>
              </p:nvSpPr>
              <p:spPr bwMode="auto">
                <a:xfrm>
                  <a:off x="6269831" y="5365449"/>
                  <a:ext cx="54820"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0</a:t>
                  </a:r>
                </a:p>
              </p:txBody>
            </p:sp>
            <p:sp>
              <p:nvSpPr>
                <p:cNvPr id="226" name="Rectangle 225"/>
                <p:cNvSpPr>
                  <a:spLocks noChangeArrowheads="1"/>
                </p:cNvSpPr>
                <p:nvPr/>
              </p:nvSpPr>
              <p:spPr bwMode="auto">
                <a:xfrm>
                  <a:off x="6269831" y="5509274"/>
                  <a:ext cx="54820"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0</a:t>
                  </a:r>
                </a:p>
              </p:txBody>
            </p:sp>
            <p:sp>
              <p:nvSpPr>
                <p:cNvPr id="38959" name="Rectangle 226"/>
                <p:cNvSpPr>
                  <a:spLocks noChangeArrowheads="1"/>
                </p:cNvSpPr>
                <p:nvPr/>
              </p:nvSpPr>
              <p:spPr bwMode="auto">
                <a:xfrm>
                  <a:off x="6576596" y="4811899"/>
                  <a:ext cx="128258"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36</a:t>
                  </a:r>
                </a:p>
              </p:txBody>
            </p:sp>
            <p:sp>
              <p:nvSpPr>
                <p:cNvPr id="38960" name="Rectangle 227"/>
                <p:cNvSpPr>
                  <a:spLocks noChangeArrowheads="1"/>
                </p:cNvSpPr>
                <p:nvPr/>
              </p:nvSpPr>
              <p:spPr bwMode="auto">
                <a:xfrm>
                  <a:off x="3568803" y="5018963"/>
                  <a:ext cx="1275297"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Survival Time (months)</a:t>
                  </a:r>
                </a:p>
              </p:txBody>
            </p:sp>
            <p:sp>
              <p:nvSpPr>
                <p:cNvPr id="229" name="Rectangle 77"/>
                <p:cNvSpPr>
                  <a:spLocks noChangeArrowheads="1"/>
                </p:cNvSpPr>
                <p:nvPr/>
              </p:nvSpPr>
              <p:spPr bwMode="auto">
                <a:xfrm>
                  <a:off x="2236306" y="5365449"/>
                  <a:ext cx="164459"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628</a:t>
                  </a:r>
                </a:p>
              </p:txBody>
            </p:sp>
            <p:sp>
              <p:nvSpPr>
                <p:cNvPr id="230" name="Rectangle 78"/>
                <p:cNvSpPr>
                  <a:spLocks noChangeArrowheads="1"/>
                </p:cNvSpPr>
                <p:nvPr/>
              </p:nvSpPr>
              <p:spPr bwMode="auto">
                <a:xfrm>
                  <a:off x="2236306" y="5509274"/>
                  <a:ext cx="164459"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625</a:t>
                  </a:r>
                </a:p>
              </p:txBody>
            </p:sp>
            <p:sp>
              <p:nvSpPr>
                <p:cNvPr id="231" name="Rectangle 79"/>
                <p:cNvSpPr>
                  <a:spLocks noChangeArrowheads="1"/>
                </p:cNvSpPr>
                <p:nvPr/>
              </p:nvSpPr>
              <p:spPr bwMode="auto">
                <a:xfrm>
                  <a:off x="6637187" y="5365449"/>
                  <a:ext cx="54820"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0</a:t>
                  </a:r>
                </a:p>
              </p:txBody>
            </p:sp>
            <p:sp>
              <p:nvSpPr>
                <p:cNvPr id="232" name="Rectangle 80"/>
                <p:cNvSpPr>
                  <a:spLocks noChangeArrowheads="1"/>
                </p:cNvSpPr>
                <p:nvPr/>
              </p:nvSpPr>
              <p:spPr bwMode="auto">
                <a:xfrm>
                  <a:off x="6637187" y="5509274"/>
                  <a:ext cx="54820" cy="185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0</a:t>
                  </a:r>
                </a:p>
              </p:txBody>
            </p:sp>
            <p:sp>
              <p:nvSpPr>
                <p:cNvPr id="38965" name="Rectangle 232"/>
                <p:cNvSpPr>
                  <a:spLocks noChangeArrowheads="1"/>
                </p:cNvSpPr>
                <p:nvPr/>
              </p:nvSpPr>
              <p:spPr bwMode="auto">
                <a:xfrm>
                  <a:off x="2115147" y="4517147"/>
                  <a:ext cx="64129"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algn="r" defTabSz="913860" eaLnBrk="1" hangingPunct="1">
                    <a:spcBef>
                      <a:spcPct val="0"/>
                    </a:spcBef>
                    <a:buClrTx/>
                    <a:buNone/>
                    <a:defRPr/>
                  </a:pPr>
                  <a:r>
                    <a:rPr lang="en-US" altLang="en-US" sz="1400" b="1">
                      <a:solidFill>
                        <a:srgbClr val="FFFFFF"/>
                      </a:solidFill>
                      <a:ea typeface="MS PGothic" pitchFamily="34" charset="-128"/>
                      <a:cs typeface="Arial" charset="0"/>
                    </a:rPr>
                    <a:t>0</a:t>
                  </a:r>
                </a:p>
              </p:txBody>
            </p:sp>
            <p:sp>
              <p:nvSpPr>
                <p:cNvPr id="38966" name="Rectangle 233"/>
                <p:cNvSpPr>
                  <a:spLocks noChangeArrowheads="1"/>
                </p:cNvSpPr>
                <p:nvPr/>
              </p:nvSpPr>
              <p:spPr bwMode="auto">
                <a:xfrm>
                  <a:off x="2051021" y="3982935"/>
                  <a:ext cx="128258"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algn="r" defTabSz="913860" eaLnBrk="1" hangingPunct="1">
                    <a:spcBef>
                      <a:spcPct val="0"/>
                    </a:spcBef>
                    <a:buClrTx/>
                    <a:buNone/>
                    <a:defRPr/>
                  </a:pPr>
                  <a:r>
                    <a:rPr lang="en-US" altLang="en-US" sz="1400" b="1">
                      <a:solidFill>
                        <a:srgbClr val="FFFFFF"/>
                      </a:solidFill>
                      <a:ea typeface="MS PGothic" pitchFamily="34" charset="-128"/>
                      <a:cs typeface="Arial" charset="0"/>
                    </a:rPr>
                    <a:t>20</a:t>
                  </a:r>
                </a:p>
              </p:txBody>
            </p:sp>
            <p:sp>
              <p:nvSpPr>
                <p:cNvPr id="38967" name="Rectangle 234"/>
                <p:cNvSpPr>
                  <a:spLocks noChangeArrowheads="1"/>
                </p:cNvSpPr>
                <p:nvPr/>
              </p:nvSpPr>
              <p:spPr bwMode="auto">
                <a:xfrm>
                  <a:off x="2051021" y="3433010"/>
                  <a:ext cx="128258"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algn="r" defTabSz="913860" eaLnBrk="1" hangingPunct="1">
                    <a:spcBef>
                      <a:spcPct val="0"/>
                    </a:spcBef>
                    <a:buClrTx/>
                    <a:buNone/>
                    <a:defRPr/>
                  </a:pPr>
                  <a:r>
                    <a:rPr lang="en-US" altLang="en-US" sz="1400" b="1">
                      <a:solidFill>
                        <a:srgbClr val="FFFFFF"/>
                      </a:solidFill>
                      <a:ea typeface="MS PGothic" pitchFamily="34" charset="-128"/>
                      <a:cs typeface="Arial" charset="0"/>
                    </a:rPr>
                    <a:t>40</a:t>
                  </a:r>
                </a:p>
              </p:txBody>
            </p:sp>
            <p:sp>
              <p:nvSpPr>
                <p:cNvPr id="38968" name="Rectangle 235"/>
                <p:cNvSpPr>
                  <a:spLocks noChangeArrowheads="1"/>
                </p:cNvSpPr>
                <p:nvPr/>
              </p:nvSpPr>
              <p:spPr bwMode="auto">
                <a:xfrm>
                  <a:off x="2051021" y="2894869"/>
                  <a:ext cx="128258"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algn="r" defTabSz="913860" eaLnBrk="1" hangingPunct="1">
                    <a:spcBef>
                      <a:spcPct val="0"/>
                    </a:spcBef>
                    <a:buClrTx/>
                    <a:buNone/>
                    <a:defRPr/>
                  </a:pPr>
                  <a:r>
                    <a:rPr lang="en-US" altLang="en-US" sz="1400" b="1">
                      <a:solidFill>
                        <a:srgbClr val="FFFFFF"/>
                      </a:solidFill>
                      <a:ea typeface="MS PGothic" pitchFamily="34" charset="-128"/>
                      <a:cs typeface="Arial" charset="0"/>
                    </a:rPr>
                    <a:t>60</a:t>
                  </a:r>
                </a:p>
              </p:txBody>
            </p:sp>
            <p:sp>
              <p:nvSpPr>
                <p:cNvPr id="38969" name="Rectangle 236"/>
                <p:cNvSpPr>
                  <a:spLocks noChangeArrowheads="1"/>
                </p:cNvSpPr>
                <p:nvPr/>
              </p:nvSpPr>
              <p:spPr bwMode="auto">
                <a:xfrm>
                  <a:off x="2051021" y="2360657"/>
                  <a:ext cx="128258"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algn="r" defTabSz="913860" eaLnBrk="1" hangingPunct="1">
                    <a:spcBef>
                      <a:spcPct val="0"/>
                    </a:spcBef>
                    <a:buClrTx/>
                    <a:buNone/>
                    <a:defRPr/>
                  </a:pPr>
                  <a:r>
                    <a:rPr lang="en-US" altLang="en-US" sz="1400" b="1">
                      <a:solidFill>
                        <a:srgbClr val="FFFFFF"/>
                      </a:solidFill>
                      <a:ea typeface="MS PGothic" pitchFamily="34" charset="-128"/>
                      <a:cs typeface="Arial" charset="0"/>
                    </a:rPr>
                    <a:t>80</a:t>
                  </a:r>
                </a:p>
              </p:txBody>
            </p:sp>
            <p:sp>
              <p:nvSpPr>
                <p:cNvPr id="38970" name="Rectangle 237"/>
                <p:cNvSpPr>
                  <a:spLocks noChangeArrowheads="1"/>
                </p:cNvSpPr>
                <p:nvPr/>
              </p:nvSpPr>
              <p:spPr bwMode="auto">
                <a:xfrm>
                  <a:off x="1983102" y="1822517"/>
                  <a:ext cx="192387" cy="216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algn="r" defTabSz="913860" eaLnBrk="1" hangingPunct="1">
                    <a:spcBef>
                      <a:spcPct val="0"/>
                    </a:spcBef>
                    <a:buClrTx/>
                    <a:buNone/>
                    <a:defRPr/>
                  </a:pPr>
                  <a:r>
                    <a:rPr lang="en-US" altLang="en-US" sz="1400" b="1">
                      <a:solidFill>
                        <a:srgbClr val="FFFFFF"/>
                      </a:solidFill>
                      <a:ea typeface="MS PGothic" pitchFamily="34" charset="-128"/>
                      <a:cs typeface="Arial" charset="0"/>
                    </a:rPr>
                    <a:t>100</a:t>
                  </a:r>
                </a:p>
              </p:txBody>
            </p:sp>
            <p:sp>
              <p:nvSpPr>
                <p:cNvPr id="38971" name="Line 5"/>
                <p:cNvSpPr>
                  <a:spLocks noChangeShapeType="1"/>
                </p:cNvSpPr>
                <p:nvPr/>
              </p:nvSpPr>
              <p:spPr bwMode="auto">
                <a:xfrm flipV="1">
                  <a:off x="2331373" y="1918046"/>
                  <a:ext cx="0" cy="2796760"/>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72" name="Line 6"/>
                <p:cNvSpPr>
                  <a:spLocks noChangeShapeType="1"/>
                </p:cNvSpPr>
                <p:nvPr/>
              </p:nvSpPr>
              <p:spPr bwMode="auto">
                <a:xfrm>
                  <a:off x="2257242" y="4616606"/>
                  <a:ext cx="73152" cy="0"/>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73" name="Line 7"/>
                <p:cNvSpPr>
                  <a:spLocks noChangeShapeType="1"/>
                </p:cNvSpPr>
                <p:nvPr/>
              </p:nvSpPr>
              <p:spPr bwMode="auto">
                <a:xfrm>
                  <a:off x="2257242" y="4082393"/>
                  <a:ext cx="73152" cy="0"/>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74" name="Line 8"/>
                <p:cNvSpPr>
                  <a:spLocks noChangeShapeType="1"/>
                </p:cNvSpPr>
                <p:nvPr/>
              </p:nvSpPr>
              <p:spPr bwMode="auto">
                <a:xfrm>
                  <a:off x="2257242" y="3532469"/>
                  <a:ext cx="73152" cy="0"/>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75" name="Line 9"/>
                <p:cNvSpPr>
                  <a:spLocks noChangeShapeType="1"/>
                </p:cNvSpPr>
                <p:nvPr/>
              </p:nvSpPr>
              <p:spPr bwMode="auto">
                <a:xfrm>
                  <a:off x="2257242" y="2994327"/>
                  <a:ext cx="73152" cy="0"/>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76" name="Line 10"/>
                <p:cNvSpPr>
                  <a:spLocks noChangeShapeType="1"/>
                </p:cNvSpPr>
                <p:nvPr/>
              </p:nvSpPr>
              <p:spPr bwMode="auto">
                <a:xfrm>
                  <a:off x="2257242" y="2464044"/>
                  <a:ext cx="73152" cy="0"/>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77" name="Line 11"/>
                <p:cNvSpPr>
                  <a:spLocks noChangeShapeType="1"/>
                </p:cNvSpPr>
                <p:nvPr/>
              </p:nvSpPr>
              <p:spPr bwMode="auto">
                <a:xfrm>
                  <a:off x="2257242" y="1921975"/>
                  <a:ext cx="73152" cy="0"/>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78" name="Line 12"/>
                <p:cNvSpPr>
                  <a:spLocks noChangeShapeType="1"/>
                </p:cNvSpPr>
                <p:nvPr/>
              </p:nvSpPr>
              <p:spPr bwMode="auto">
                <a:xfrm>
                  <a:off x="2331373" y="4714807"/>
                  <a:ext cx="4346694" cy="0"/>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79" name="Line 13"/>
                <p:cNvSpPr>
                  <a:spLocks noChangeShapeType="1"/>
                </p:cNvSpPr>
                <p:nvPr/>
              </p:nvSpPr>
              <p:spPr bwMode="auto">
                <a:xfrm>
                  <a:off x="2331373" y="4714807"/>
                  <a:ext cx="0" cy="66776"/>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80" name="Line 14"/>
                <p:cNvSpPr>
                  <a:spLocks noChangeShapeType="1"/>
                </p:cNvSpPr>
                <p:nvPr/>
              </p:nvSpPr>
              <p:spPr bwMode="auto">
                <a:xfrm>
                  <a:off x="6678067" y="4714807"/>
                  <a:ext cx="0" cy="66776"/>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81" name="Line 22"/>
                <p:cNvSpPr>
                  <a:spLocks noChangeShapeType="1"/>
                </p:cNvSpPr>
                <p:nvPr/>
              </p:nvSpPr>
              <p:spPr bwMode="auto">
                <a:xfrm>
                  <a:off x="2704021" y="4714807"/>
                  <a:ext cx="0" cy="66776"/>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82" name="Line 24"/>
                <p:cNvSpPr>
                  <a:spLocks noChangeShapeType="1"/>
                </p:cNvSpPr>
                <p:nvPr/>
              </p:nvSpPr>
              <p:spPr bwMode="auto">
                <a:xfrm>
                  <a:off x="3055821" y="4714807"/>
                  <a:ext cx="0" cy="66776"/>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83" name="Line 26"/>
                <p:cNvSpPr>
                  <a:spLocks noChangeShapeType="1"/>
                </p:cNvSpPr>
                <p:nvPr/>
              </p:nvSpPr>
              <p:spPr bwMode="auto">
                <a:xfrm>
                  <a:off x="3425864" y="4714807"/>
                  <a:ext cx="0" cy="66776"/>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84" name="Line 28"/>
                <p:cNvSpPr>
                  <a:spLocks noChangeShapeType="1"/>
                </p:cNvSpPr>
                <p:nvPr/>
              </p:nvSpPr>
              <p:spPr bwMode="auto">
                <a:xfrm>
                  <a:off x="3790694" y="4714807"/>
                  <a:ext cx="0" cy="66776"/>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85" name="Line 30"/>
                <p:cNvSpPr>
                  <a:spLocks noChangeShapeType="1"/>
                </p:cNvSpPr>
                <p:nvPr/>
              </p:nvSpPr>
              <p:spPr bwMode="auto">
                <a:xfrm>
                  <a:off x="4147707" y="4714807"/>
                  <a:ext cx="0" cy="66776"/>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86" name="Line 32"/>
                <p:cNvSpPr>
                  <a:spLocks noChangeShapeType="1"/>
                </p:cNvSpPr>
                <p:nvPr/>
              </p:nvSpPr>
              <p:spPr bwMode="auto">
                <a:xfrm>
                  <a:off x="4509931" y="4714807"/>
                  <a:ext cx="0" cy="66776"/>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87" name="Line 34"/>
                <p:cNvSpPr>
                  <a:spLocks noChangeShapeType="1"/>
                </p:cNvSpPr>
                <p:nvPr/>
              </p:nvSpPr>
              <p:spPr bwMode="auto">
                <a:xfrm>
                  <a:off x="4872156" y="4714807"/>
                  <a:ext cx="0" cy="66776"/>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88" name="Line 36"/>
                <p:cNvSpPr>
                  <a:spLocks noChangeShapeType="1"/>
                </p:cNvSpPr>
                <p:nvPr/>
              </p:nvSpPr>
              <p:spPr bwMode="auto">
                <a:xfrm>
                  <a:off x="5231774" y="4714807"/>
                  <a:ext cx="0" cy="66776"/>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89" name="Line 38"/>
                <p:cNvSpPr>
                  <a:spLocks noChangeShapeType="1"/>
                </p:cNvSpPr>
                <p:nvPr/>
              </p:nvSpPr>
              <p:spPr bwMode="auto">
                <a:xfrm>
                  <a:off x="5596605" y="4714807"/>
                  <a:ext cx="0" cy="66776"/>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90" name="Line 40"/>
                <p:cNvSpPr>
                  <a:spLocks noChangeShapeType="1"/>
                </p:cNvSpPr>
                <p:nvPr/>
              </p:nvSpPr>
              <p:spPr bwMode="auto">
                <a:xfrm>
                  <a:off x="5956224" y="4714807"/>
                  <a:ext cx="0" cy="66776"/>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91" name="Line 42"/>
                <p:cNvSpPr>
                  <a:spLocks noChangeShapeType="1"/>
                </p:cNvSpPr>
                <p:nvPr/>
              </p:nvSpPr>
              <p:spPr bwMode="auto">
                <a:xfrm>
                  <a:off x="6310631" y="4714806"/>
                  <a:ext cx="0" cy="66776"/>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92" name="Line 150"/>
                <p:cNvSpPr>
                  <a:spLocks noChangeShapeType="1"/>
                </p:cNvSpPr>
                <p:nvPr/>
              </p:nvSpPr>
              <p:spPr bwMode="auto">
                <a:xfrm flipV="1">
                  <a:off x="4006987" y="4325931"/>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93" name="Line 151"/>
                <p:cNvSpPr>
                  <a:spLocks noChangeShapeType="1"/>
                </p:cNvSpPr>
                <p:nvPr/>
              </p:nvSpPr>
              <p:spPr bwMode="auto">
                <a:xfrm flipV="1">
                  <a:off x="4160737" y="4361284"/>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94" name="Line 152"/>
                <p:cNvSpPr>
                  <a:spLocks noChangeShapeType="1"/>
                </p:cNvSpPr>
                <p:nvPr/>
              </p:nvSpPr>
              <p:spPr bwMode="auto">
                <a:xfrm flipV="1">
                  <a:off x="4176372" y="4373067"/>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95" name="Line 153"/>
                <p:cNvSpPr>
                  <a:spLocks noChangeShapeType="1"/>
                </p:cNvSpPr>
                <p:nvPr/>
              </p:nvSpPr>
              <p:spPr bwMode="auto">
                <a:xfrm flipV="1">
                  <a:off x="4267580" y="4400564"/>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96" name="Line 154"/>
                <p:cNvSpPr>
                  <a:spLocks noChangeShapeType="1"/>
                </p:cNvSpPr>
                <p:nvPr/>
              </p:nvSpPr>
              <p:spPr bwMode="auto">
                <a:xfrm flipV="1">
                  <a:off x="4322305" y="4420204"/>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97" name="Line 155"/>
                <p:cNvSpPr>
                  <a:spLocks noChangeShapeType="1"/>
                </p:cNvSpPr>
                <p:nvPr/>
              </p:nvSpPr>
              <p:spPr bwMode="auto">
                <a:xfrm flipV="1">
                  <a:off x="4345758" y="4431989"/>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98" name="Line 156"/>
                <p:cNvSpPr>
                  <a:spLocks noChangeShapeType="1"/>
                </p:cNvSpPr>
                <p:nvPr/>
              </p:nvSpPr>
              <p:spPr bwMode="auto">
                <a:xfrm flipV="1">
                  <a:off x="4348364" y="4431989"/>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8999" name="Line 157"/>
                <p:cNvSpPr>
                  <a:spLocks noChangeShapeType="1"/>
                </p:cNvSpPr>
                <p:nvPr/>
              </p:nvSpPr>
              <p:spPr bwMode="auto">
                <a:xfrm flipV="1">
                  <a:off x="5682601" y="4561614"/>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00" name="Line 158"/>
                <p:cNvSpPr>
                  <a:spLocks noChangeShapeType="1"/>
                </p:cNvSpPr>
                <p:nvPr/>
              </p:nvSpPr>
              <p:spPr bwMode="auto">
                <a:xfrm flipV="1">
                  <a:off x="3477983" y="4035257"/>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01" name="Line 159"/>
                <p:cNvSpPr>
                  <a:spLocks noChangeShapeType="1"/>
                </p:cNvSpPr>
                <p:nvPr/>
              </p:nvSpPr>
              <p:spPr bwMode="auto">
                <a:xfrm flipV="1">
                  <a:off x="3584826" y="4133458"/>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02" name="Line 160"/>
                <p:cNvSpPr>
                  <a:spLocks noChangeShapeType="1"/>
                </p:cNvSpPr>
                <p:nvPr/>
              </p:nvSpPr>
              <p:spPr bwMode="auto">
                <a:xfrm flipV="1">
                  <a:off x="3608280" y="4137385"/>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03" name="Line 161"/>
                <p:cNvSpPr>
                  <a:spLocks noChangeShapeType="1"/>
                </p:cNvSpPr>
                <p:nvPr/>
              </p:nvSpPr>
              <p:spPr bwMode="auto">
                <a:xfrm flipV="1">
                  <a:off x="3652580" y="4141313"/>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04" name="Line 162"/>
                <p:cNvSpPr>
                  <a:spLocks noChangeShapeType="1"/>
                </p:cNvSpPr>
                <p:nvPr/>
              </p:nvSpPr>
              <p:spPr bwMode="auto">
                <a:xfrm flipV="1">
                  <a:off x="3663004" y="4153097"/>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05" name="Line 163"/>
                <p:cNvSpPr>
                  <a:spLocks noChangeShapeType="1"/>
                </p:cNvSpPr>
                <p:nvPr/>
              </p:nvSpPr>
              <p:spPr bwMode="auto">
                <a:xfrm flipV="1">
                  <a:off x="3670822" y="4153097"/>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06" name="Line 164"/>
                <p:cNvSpPr>
                  <a:spLocks noChangeShapeType="1"/>
                </p:cNvSpPr>
                <p:nvPr/>
              </p:nvSpPr>
              <p:spPr bwMode="auto">
                <a:xfrm flipV="1">
                  <a:off x="3699487" y="4192377"/>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07" name="Line 165"/>
                <p:cNvSpPr>
                  <a:spLocks noChangeShapeType="1"/>
                </p:cNvSpPr>
                <p:nvPr/>
              </p:nvSpPr>
              <p:spPr bwMode="auto">
                <a:xfrm flipV="1">
                  <a:off x="3506648" y="4086321"/>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08" name="Line 166"/>
                <p:cNvSpPr>
                  <a:spLocks noChangeShapeType="1"/>
                </p:cNvSpPr>
                <p:nvPr/>
              </p:nvSpPr>
              <p:spPr bwMode="auto">
                <a:xfrm flipV="1">
                  <a:off x="3509254" y="4090249"/>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09" name="Line 167"/>
                <p:cNvSpPr>
                  <a:spLocks noChangeShapeType="1"/>
                </p:cNvSpPr>
                <p:nvPr/>
              </p:nvSpPr>
              <p:spPr bwMode="auto">
                <a:xfrm flipV="1">
                  <a:off x="3519678" y="4094177"/>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10" name="Line 168"/>
                <p:cNvSpPr>
                  <a:spLocks noChangeShapeType="1"/>
                </p:cNvSpPr>
                <p:nvPr/>
              </p:nvSpPr>
              <p:spPr bwMode="auto">
                <a:xfrm flipV="1">
                  <a:off x="3496224" y="4070609"/>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11" name="Line 169"/>
                <p:cNvSpPr>
                  <a:spLocks noChangeShapeType="1"/>
                </p:cNvSpPr>
                <p:nvPr/>
              </p:nvSpPr>
              <p:spPr bwMode="auto">
                <a:xfrm flipV="1">
                  <a:off x="3066246" y="3607101"/>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12" name="Line 170"/>
                <p:cNvSpPr>
                  <a:spLocks noChangeShapeType="1"/>
                </p:cNvSpPr>
                <p:nvPr/>
              </p:nvSpPr>
              <p:spPr bwMode="auto">
                <a:xfrm flipV="1">
                  <a:off x="3162665" y="3666021"/>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13" name="Line 171"/>
                <p:cNvSpPr>
                  <a:spLocks noChangeShapeType="1"/>
                </p:cNvSpPr>
                <p:nvPr/>
              </p:nvSpPr>
              <p:spPr bwMode="auto">
                <a:xfrm flipV="1">
                  <a:off x="3167877" y="3689590"/>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14" name="Line 172"/>
                <p:cNvSpPr>
                  <a:spLocks noChangeShapeType="1"/>
                </p:cNvSpPr>
                <p:nvPr/>
              </p:nvSpPr>
              <p:spPr bwMode="auto">
                <a:xfrm flipV="1">
                  <a:off x="3178301" y="3732797"/>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15" name="Line 173"/>
                <p:cNvSpPr>
                  <a:spLocks noChangeShapeType="1"/>
                </p:cNvSpPr>
                <p:nvPr/>
              </p:nvSpPr>
              <p:spPr bwMode="auto">
                <a:xfrm flipV="1">
                  <a:off x="3191331" y="3764222"/>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16" name="Line 174"/>
                <p:cNvSpPr>
                  <a:spLocks noChangeShapeType="1"/>
                </p:cNvSpPr>
                <p:nvPr/>
              </p:nvSpPr>
              <p:spPr bwMode="auto">
                <a:xfrm flipV="1">
                  <a:off x="3253873" y="3823142"/>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17" name="Line 175"/>
                <p:cNvSpPr>
                  <a:spLocks noChangeShapeType="1"/>
                </p:cNvSpPr>
                <p:nvPr/>
              </p:nvSpPr>
              <p:spPr bwMode="auto">
                <a:xfrm flipV="1">
                  <a:off x="2722263" y="2868631"/>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18" name="Line 176"/>
                <p:cNvSpPr>
                  <a:spLocks noChangeShapeType="1"/>
                </p:cNvSpPr>
                <p:nvPr/>
              </p:nvSpPr>
              <p:spPr bwMode="auto">
                <a:xfrm flipV="1">
                  <a:off x="2810865" y="2990401"/>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19" name="Line 177"/>
                <p:cNvSpPr>
                  <a:spLocks noChangeShapeType="1"/>
                </p:cNvSpPr>
                <p:nvPr/>
              </p:nvSpPr>
              <p:spPr bwMode="auto">
                <a:xfrm flipV="1">
                  <a:off x="2860377" y="3171090"/>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20" name="Line 178"/>
                <p:cNvSpPr>
                  <a:spLocks noChangeShapeType="1"/>
                </p:cNvSpPr>
                <p:nvPr/>
              </p:nvSpPr>
              <p:spPr bwMode="auto">
                <a:xfrm flipV="1">
                  <a:off x="2873407" y="3214297"/>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21" name="Line 179"/>
                <p:cNvSpPr>
                  <a:spLocks noChangeShapeType="1"/>
                </p:cNvSpPr>
                <p:nvPr/>
              </p:nvSpPr>
              <p:spPr bwMode="auto">
                <a:xfrm flipV="1">
                  <a:off x="2894254" y="3253578"/>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22" name="Line 180"/>
                <p:cNvSpPr>
                  <a:spLocks noChangeShapeType="1"/>
                </p:cNvSpPr>
                <p:nvPr/>
              </p:nvSpPr>
              <p:spPr bwMode="auto">
                <a:xfrm flipV="1">
                  <a:off x="2985462" y="3336067"/>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23" name="Line 181"/>
                <p:cNvSpPr>
                  <a:spLocks noChangeShapeType="1"/>
                </p:cNvSpPr>
                <p:nvPr/>
              </p:nvSpPr>
              <p:spPr bwMode="auto">
                <a:xfrm flipV="1">
                  <a:off x="3011521" y="3493188"/>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24" name="Line 182"/>
                <p:cNvSpPr>
                  <a:spLocks noChangeShapeType="1"/>
                </p:cNvSpPr>
                <p:nvPr/>
              </p:nvSpPr>
              <p:spPr bwMode="auto">
                <a:xfrm flipV="1">
                  <a:off x="2998492" y="3402843"/>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25" name="Line 183"/>
                <p:cNvSpPr>
                  <a:spLocks noChangeShapeType="1"/>
                </p:cNvSpPr>
                <p:nvPr/>
              </p:nvSpPr>
              <p:spPr bwMode="auto">
                <a:xfrm flipV="1">
                  <a:off x="3008915" y="3473548"/>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26" name="Line 184"/>
                <p:cNvSpPr>
                  <a:spLocks noChangeShapeType="1"/>
                </p:cNvSpPr>
                <p:nvPr/>
              </p:nvSpPr>
              <p:spPr bwMode="auto">
                <a:xfrm flipV="1">
                  <a:off x="2347008" y="1891809"/>
                  <a:ext cx="0" cy="28434"/>
                </a:xfrm>
                <a:prstGeom prst="line">
                  <a:avLst/>
                </a:prstGeom>
                <a:noFill/>
                <a:ln w="4">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27" name="Line 185"/>
                <p:cNvSpPr>
                  <a:spLocks noChangeShapeType="1"/>
                </p:cNvSpPr>
                <p:nvPr/>
              </p:nvSpPr>
              <p:spPr bwMode="auto">
                <a:xfrm flipV="1">
                  <a:off x="2417369" y="1945543"/>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28" name="Line 186"/>
                <p:cNvSpPr>
                  <a:spLocks noChangeShapeType="1"/>
                </p:cNvSpPr>
                <p:nvPr/>
              </p:nvSpPr>
              <p:spPr bwMode="auto">
                <a:xfrm flipV="1">
                  <a:off x="2472093" y="2020176"/>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29" name="Line 187"/>
                <p:cNvSpPr>
                  <a:spLocks noChangeShapeType="1"/>
                </p:cNvSpPr>
                <p:nvPr/>
              </p:nvSpPr>
              <p:spPr bwMode="auto">
                <a:xfrm flipV="1">
                  <a:off x="2485123" y="2047672"/>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30" name="Line 188"/>
                <p:cNvSpPr>
                  <a:spLocks noChangeShapeType="1"/>
                </p:cNvSpPr>
                <p:nvPr/>
              </p:nvSpPr>
              <p:spPr bwMode="auto">
                <a:xfrm flipV="1">
                  <a:off x="2492941" y="2086952"/>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31" name="Line 189"/>
                <p:cNvSpPr>
                  <a:spLocks noChangeShapeType="1"/>
                </p:cNvSpPr>
                <p:nvPr/>
              </p:nvSpPr>
              <p:spPr bwMode="auto">
                <a:xfrm flipV="1">
                  <a:off x="2623237" y="2570100"/>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32" name="Line 190"/>
                <p:cNvSpPr>
                  <a:spLocks noChangeShapeType="1"/>
                </p:cNvSpPr>
                <p:nvPr/>
              </p:nvSpPr>
              <p:spPr bwMode="auto">
                <a:xfrm flipV="1">
                  <a:off x="2677962" y="2739006"/>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33" name="Line 191"/>
                <p:cNvSpPr>
                  <a:spLocks noChangeShapeType="1"/>
                </p:cNvSpPr>
                <p:nvPr/>
              </p:nvSpPr>
              <p:spPr bwMode="auto">
                <a:xfrm flipV="1">
                  <a:off x="2685780" y="2778286"/>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34" name="Line 192"/>
                <p:cNvSpPr>
                  <a:spLocks noChangeShapeType="1"/>
                </p:cNvSpPr>
                <p:nvPr/>
              </p:nvSpPr>
              <p:spPr bwMode="auto">
                <a:xfrm flipV="1">
                  <a:off x="2831712" y="3049321"/>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35" name="Line 193"/>
                <p:cNvSpPr>
                  <a:spLocks noChangeShapeType="1"/>
                </p:cNvSpPr>
                <p:nvPr/>
              </p:nvSpPr>
              <p:spPr bwMode="auto">
                <a:xfrm flipV="1">
                  <a:off x="2836924" y="3092529"/>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36" name="Line 194"/>
                <p:cNvSpPr>
                  <a:spLocks noChangeShapeType="1"/>
                </p:cNvSpPr>
                <p:nvPr/>
              </p:nvSpPr>
              <p:spPr bwMode="auto">
                <a:xfrm flipV="1">
                  <a:off x="2842136" y="3112169"/>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37" name="Freeform 195"/>
                <p:cNvSpPr>
                  <a:spLocks/>
                </p:cNvSpPr>
                <p:nvPr/>
              </p:nvSpPr>
              <p:spPr bwMode="auto">
                <a:xfrm>
                  <a:off x="2339191" y="1921975"/>
                  <a:ext cx="3346017" cy="2682848"/>
                </a:xfrm>
                <a:custGeom>
                  <a:avLst/>
                  <a:gdLst>
                    <a:gd name="T0" fmla="*/ 54725 w 2568"/>
                    <a:gd name="T1" fmla="*/ 27496 h 1366"/>
                    <a:gd name="T2" fmla="*/ 88602 w 2568"/>
                    <a:gd name="T3" fmla="*/ 74633 h 1366"/>
                    <a:gd name="T4" fmla="*/ 127691 w 2568"/>
                    <a:gd name="T5" fmla="*/ 113913 h 1366"/>
                    <a:gd name="T6" fmla="*/ 145932 w 2568"/>
                    <a:gd name="T7" fmla="*/ 172834 h 1366"/>
                    <a:gd name="T8" fmla="*/ 161568 w 2568"/>
                    <a:gd name="T9" fmla="*/ 274962 h 1366"/>
                    <a:gd name="T10" fmla="*/ 177203 w 2568"/>
                    <a:gd name="T11" fmla="*/ 491004 h 1366"/>
                    <a:gd name="T12" fmla="*/ 195445 w 2568"/>
                    <a:gd name="T13" fmla="*/ 542069 h 1366"/>
                    <a:gd name="T14" fmla="*/ 216292 w 2568"/>
                    <a:gd name="T15" fmla="*/ 589205 h 1366"/>
                    <a:gd name="T16" fmla="*/ 244958 w 2568"/>
                    <a:gd name="T17" fmla="*/ 616702 h 1366"/>
                    <a:gd name="T18" fmla="*/ 271017 w 2568"/>
                    <a:gd name="T19" fmla="*/ 652054 h 1366"/>
                    <a:gd name="T20" fmla="*/ 291864 w 2568"/>
                    <a:gd name="T21" fmla="*/ 699190 h 1366"/>
                    <a:gd name="T22" fmla="*/ 315318 w 2568"/>
                    <a:gd name="T23" fmla="*/ 738471 h 1366"/>
                    <a:gd name="T24" fmla="*/ 333559 w 2568"/>
                    <a:gd name="T25" fmla="*/ 824887 h 1366"/>
                    <a:gd name="T26" fmla="*/ 351801 w 2568"/>
                    <a:gd name="T27" fmla="*/ 919160 h 1366"/>
                    <a:gd name="T28" fmla="*/ 367436 w 2568"/>
                    <a:gd name="T29" fmla="*/ 970225 h 1366"/>
                    <a:gd name="T30" fmla="*/ 393496 w 2568"/>
                    <a:gd name="T31" fmla="*/ 1005577 h 1366"/>
                    <a:gd name="T32" fmla="*/ 424767 w 2568"/>
                    <a:gd name="T33" fmla="*/ 1040929 h 1366"/>
                    <a:gd name="T34" fmla="*/ 453432 w 2568"/>
                    <a:gd name="T35" fmla="*/ 1088066 h 1366"/>
                    <a:gd name="T36" fmla="*/ 479492 w 2568"/>
                    <a:gd name="T37" fmla="*/ 1111634 h 1366"/>
                    <a:gd name="T38" fmla="*/ 495127 w 2568"/>
                    <a:gd name="T39" fmla="*/ 1170554 h 1366"/>
                    <a:gd name="T40" fmla="*/ 510763 w 2568"/>
                    <a:gd name="T41" fmla="*/ 1256971 h 1366"/>
                    <a:gd name="T42" fmla="*/ 529004 w 2568"/>
                    <a:gd name="T43" fmla="*/ 1292324 h 1366"/>
                    <a:gd name="T44" fmla="*/ 547246 w 2568"/>
                    <a:gd name="T45" fmla="*/ 1359100 h 1366"/>
                    <a:gd name="T46" fmla="*/ 575911 w 2568"/>
                    <a:gd name="T47" fmla="*/ 1394452 h 1366"/>
                    <a:gd name="T48" fmla="*/ 617606 w 2568"/>
                    <a:gd name="T49" fmla="*/ 1429805 h 1366"/>
                    <a:gd name="T50" fmla="*/ 648877 w 2568"/>
                    <a:gd name="T51" fmla="*/ 1453373 h 1366"/>
                    <a:gd name="T52" fmla="*/ 672331 w 2568"/>
                    <a:gd name="T53" fmla="*/ 1559430 h 1366"/>
                    <a:gd name="T54" fmla="*/ 685360 w 2568"/>
                    <a:gd name="T55" fmla="*/ 1649775 h 1366"/>
                    <a:gd name="T56" fmla="*/ 711420 w 2568"/>
                    <a:gd name="T57" fmla="*/ 1700839 h 1366"/>
                    <a:gd name="T58" fmla="*/ 768750 w 2568"/>
                    <a:gd name="T59" fmla="*/ 1740120 h 1366"/>
                    <a:gd name="T60" fmla="*/ 810445 w 2568"/>
                    <a:gd name="T61" fmla="*/ 1783328 h 1366"/>
                    <a:gd name="T62" fmla="*/ 841716 w 2568"/>
                    <a:gd name="T63" fmla="*/ 1834392 h 1366"/>
                    <a:gd name="T64" fmla="*/ 862564 w 2568"/>
                    <a:gd name="T65" fmla="*/ 1889385 h 1366"/>
                    <a:gd name="T66" fmla="*/ 896441 w 2568"/>
                    <a:gd name="T67" fmla="*/ 1928665 h 1366"/>
                    <a:gd name="T68" fmla="*/ 974619 w 2568"/>
                    <a:gd name="T69" fmla="*/ 1960090 h 1366"/>
                    <a:gd name="T70" fmla="*/ 1003284 w 2568"/>
                    <a:gd name="T71" fmla="*/ 2007226 h 1366"/>
                    <a:gd name="T72" fmla="*/ 1037161 w 2568"/>
                    <a:gd name="T73" fmla="*/ 2058290 h 1366"/>
                    <a:gd name="T74" fmla="*/ 1076250 w 2568"/>
                    <a:gd name="T75" fmla="*/ 2089715 h 1366"/>
                    <a:gd name="T76" fmla="*/ 1110127 w 2568"/>
                    <a:gd name="T77" fmla="*/ 2128995 h 1366"/>
                    <a:gd name="T78" fmla="*/ 1146610 w 2568"/>
                    <a:gd name="T79" fmla="*/ 2156491 h 1366"/>
                    <a:gd name="T80" fmla="*/ 1172670 w 2568"/>
                    <a:gd name="T81" fmla="*/ 2203628 h 1366"/>
                    <a:gd name="T82" fmla="*/ 1224788 w 2568"/>
                    <a:gd name="T83" fmla="*/ 2231124 h 1366"/>
                    <a:gd name="T84" fmla="*/ 1315996 w 2568"/>
                    <a:gd name="T85" fmla="*/ 2262548 h 1366"/>
                    <a:gd name="T86" fmla="*/ 1373326 w 2568"/>
                    <a:gd name="T87" fmla="*/ 2313613 h 1366"/>
                    <a:gd name="T88" fmla="*/ 1417627 w 2568"/>
                    <a:gd name="T89" fmla="*/ 2352893 h 1366"/>
                    <a:gd name="T90" fmla="*/ 1487987 w 2568"/>
                    <a:gd name="T91" fmla="*/ 2372533 h 1366"/>
                    <a:gd name="T92" fmla="*/ 1527076 w 2568"/>
                    <a:gd name="T93" fmla="*/ 2403958 h 1366"/>
                    <a:gd name="T94" fmla="*/ 1600042 w 2568"/>
                    <a:gd name="T95" fmla="*/ 2431454 h 1366"/>
                    <a:gd name="T96" fmla="*/ 1751186 w 2568"/>
                    <a:gd name="T97" fmla="*/ 2462878 h 1366"/>
                    <a:gd name="T98" fmla="*/ 1837182 w 2568"/>
                    <a:gd name="T99" fmla="*/ 2486446 h 1366"/>
                    <a:gd name="T100" fmla="*/ 1910148 w 2568"/>
                    <a:gd name="T101" fmla="*/ 2513942 h 1366"/>
                    <a:gd name="T102" fmla="*/ 1993538 w 2568"/>
                    <a:gd name="T103" fmla="*/ 2541439 h 1366"/>
                    <a:gd name="T104" fmla="*/ 2082140 w 2568"/>
                    <a:gd name="T105" fmla="*/ 2568935 h 1366"/>
                    <a:gd name="T106" fmla="*/ 2155106 w 2568"/>
                    <a:gd name="T107" fmla="*/ 2596431 h 1366"/>
                    <a:gd name="T108" fmla="*/ 2423517 w 2568"/>
                    <a:gd name="T109" fmla="*/ 2627856 h 1366"/>
                    <a:gd name="T110" fmla="*/ 2676292 w 2568"/>
                    <a:gd name="T111" fmla="*/ 2655352 h 13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68" h="1366">
                      <a:moveTo>
                        <a:pt x="0" y="0"/>
                      </a:moveTo>
                      <a:lnTo>
                        <a:pt x="22" y="0"/>
                      </a:lnTo>
                      <a:lnTo>
                        <a:pt x="22" y="6"/>
                      </a:lnTo>
                      <a:lnTo>
                        <a:pt x="32" y="6"/>
                      </a:lnTo>
                      <a:lnTo>
                        <a:pt x="32" y="10"/>
                      </a:lnTo>
                      <a:lnTo>
                        <a:pt x="38" y="10"/>
                      </a:lnTo>
                      <a:lnTo>
                        <a:pt x="38" y="14"/>
                      </a:lnTo>
                      <a:lnTo>
                        <a:pt x="42" y="14"/>
                      </a:lnTo>
                      <a:lnTo>
                        <a:pt x="42" y="18"/>
                      </a:lnTo>
                      <a:lnTo>
                        <a:pt x="50" y="18"/>
                      </a:lnTo>
                      <a:lnTo>
                        <a:pt x="50" y="22"/>
                      </a:lnTo>
                      <a:lnTo>
                        <a:pt x="56" y="22"/>
                      </a:lnTo>
                      <a:lnTo>
                        <a:pt x="56" y="32"/>
                      </a:lnTo>
                      <a:lnTo>
                        <a:pt x="62" y="32"/>
                      </a:lnTo>
                      <a:lnTo>
                        <a:pt x="62" y="38"/>
                      </a:lnTo>
                      <a:lnTo>
                        <a:pt x="68" y="38"/>
                      </a:lnTo>
                      <a:lnTo>
                        <a:pt x="68" y="42"/>
                      </a:lnTo>
                      <a:lnTo>
                        <a:pt x="76" y="42"/>
                      </a:lnTo>
                      <a:lnTo>
                        <a:pt x="76" y="48"/>
                      </a:lnTo>
                      <a:lnTo>
                        <a:pt x="86" y="48"/>
                      </a:lnTo>
                      <a:lnTo>
                        <a:pt x="86" y="52"/>
                      </a:lnTo>
                      <a:lnTo>
                        <a:pt x="92" y="52"/>
                      </a:lnTo>
                      <a:lnTo>
                        <a:pt x="92" y="58"/>
                      </a:lnTo>
                      <a:lnTo>
                        <a:pt x="98" y="58"/>
                      </a:lnTo>
                      <a:lnTo>
                        <a:pt x="98" y="66"/>
                      </a:lnTo>
                      <a:lnTo>
                        <a:pt x="104" y="66"/>
                      </a:lnTo>
                      <a:lnTo>
                        <a:pt x="104" y="74"/>
                      </a:lnTo>
                      <a:lnTo>
                        <a:pt x="104" y="78"/>
                      </a:lnTo>
                      <a:lnTo>
                        <a:pt x="108" y="78"/>
                      </a:lnTo>
                      <a:lnTo>
                        <a:pt x="108" y="82"/>
                      </a:lnTo>
                      <a:lnTo>
                        <a:pt x="112" y="82"/>
                      </a:lnTo>
                      <a:lnTo>
                        <a:pt x="112" y="88"/>
                      </a:lnTo>
                      <a:lnTo>
                        <a:pt x="116" y="88"/>
                      </a:lnTo>
                      <a:lnTo>
                        <a:pt x="116" y="98"/>
                      </a:lnTo>
                      <a:lnTo>
                        <a:pt x="118" y="98"/>
                      </a:lnTo>
                      <a:lnTo>
                        <a:pt x="118" y="108"/>
                      </a:lnTo>
                      <a:lnTo>
                        <a:pt x="122" y="108"/>
                      </a:lnTo>
                      <a:lnTo>
                        <a:pt x="122" y="122"/>
                      </a:lnTo>
                      <a:lnTo>
                        <a:pt x="124" y="122"/>
                      </a:lnTo>
                      <a:lnTo>
                        <a:pt x="124" y="140"/>
                      </a:lnTo>
                      <a:lnTo>
                        <a:pt x="126" y="140"/>
                      </a:lnTo>
                      <a:lnTo>
                        <a:pt x="126" y="172"/>
                      </a:lnTo>
                      <a:lnTo>
                        <a:pt x="130" y="172"/>
                      </a:lnTo>
                      <a:lnTo>
                        <a:pt x="130" y="196"/>
                      </a:lnTo>
                      <a:lnTo>
                        <a:pt x="132" y="196"/>
                      </a:lnTo>
                      <a:lnTo>
                        <a:pt x="132" y="230"/>
                      </a:lnTo>
                      <a:lnTo>
                        <a:pt x="136" y="230"/>
                      </a:lnTo>
                      <a:lnTo>
                        <a:pt x="136" y="250"/>
                      </a:lnTo>
                      <a:lnTo>
                        <a:pt x="138" y="250"/>
                      </a:lnTo>
                      <a:lnTo>
                        <a:pt x="138" y="258"/>
                      </a:lnTo>
                      <a:lnTo>
                        <a:pt x="142" y="258"/>
                      </a:lnTo>
                      <a:lnTo>
                        <a:pt x="142" y="266"/>
                      </a:lnTo>
                      <a:lnTo>
                        <a:pt x="146" y="266"/>
                      </a:lnTo>
                      <a:lnTo>
                        <a:pt x="146" y="270"/>
                      </a:lnTo>
                      <a:lnTo>
                        <a:pt x="150" y="270"/>
                      </a:lnTo>
                      <a:lnTo>
                        <a:pt x="150" y="276"/>
                      </a:lnTo>
                      <a:lnTo>
                        <a:pt x="152" y="276"/>
                      </a:lnTo>
                      <a:lnTo>
                        <a:pt x="152" y="286"/>
                      </a:lnTo>
                      <a:lnTo>
                        <a:pt x="154" y="286"/>
                      </a:lnTo>
                      <a:lnTo>
                        <a:pt x="154" y="290"/>
                      </a:lnTo>
                      <a:lnTo>
                        <a:pt x="160" y="290"/>
                      </a:lnTo>
                      <a:lnTo>
                        <a:pt x="160" y="296"/>
                      </a:lnTo>
                      <a:lnTo>
                        <a:pt x="166" y="296"/>
                      </a:lnTo>
                      <a:lnTo>
                        <a:pt x="166" y="300"/>
                      </a:lnTo>
                      <a:lnTo>
                        <a:pt x="172" y="300"/>
                      </a:lnTo>
                      <a:lnTo>
                        <a:pt x="172" y="304"/>
                      </a:lnTo>
                      <a:lnTo>
                        <a:pt x="182" y="304"/>
                      </a:lnTo>
                      <a:lnTo>
                        <a:pt x="182" y="310"/>
                      </a:lnTo>
                      <a:lnTo>
                        <a:pt x="184" y="310"/>
                      </a:lnTo>
                      <a:lnTo>
                        <a:pt x="184" y="312"/>
                      </a:lnTo>
                      <a:lnTo>
                        <a:pt x="188" y="312"/>
                      </a:lnTo>
                      <a:lnTo>
                        <a:pt x="188" y="314"/>
                      </a:lnTo>
                      <a:lnTo>
                        <a:pt x="196" y="314"/>
                      </a:lnTo>
                      <a:lnTo>
                        <a:pt x="196" y="316"/>
                      </a:lnTo>
                      <a:lnTo>
                        <a:pt x="200" y="316"/>
                      </a:lnTo>
                      <a:lnTo>
                        <a:pt x="200" y="322"/>
                      </a:lnTo>
                      <a:lnTo>
                        <a:pt x="206" y="322"/>
                      </a:lnTo>
                      <a:lnTo>
                        <a:pt x="206" y="330"/>
                      </a:lnTo>
                      <a:lnTo>
                        <a:pt x="208" y="330"/>
                      </a:lnTo>
                      <a:lnTo>
                        <a:pt x="208" y="332"/>
                      </a:lnTo>
                      <a:lnTo>
                        <a:pt x="212" y="332"/>
                      </a:lnTo>
                      <a:lnTo>
                        <a:pt x="212" y="338"/>
                      </a:lnTo>
                      <a:lnTo>
                        <a:pt x="214" y="338"/>
                      </a:lnTo>
                      <a:lnTo>
                        <a:pt x="214" y="342"/>
                      </a:lnTo>
                      <a:lnTo>
                        <a:pt x="218" y="342"/>
                      </a:lnTo>
                      <a:lnTo>
                        <a:pt x="218" y="350"/>
                      </a:lnTo>
                      <a:lnTo>
                        <a:pt x="224" y="350"/>
                      </a:lnTo>
                      <a:lnTo>
                        <a:pt x="224" y="356"/>
                      </a:lnTo>
                      <a:lnTo>
                        <a:pt x="226" y="356"/>
                      </a:lnTo>
                      <a:lnTo>
                        <a:pt x="226" y="358"/>
                      </a:lnTo>
                      <a:lnTo>
                        <a:pt x="232" y="358"/>
                      </a:lnTo>
                      <a:lnTo>
                        <a:pt x="232" y="362"/>
                      </a:lnTo>
                      <a:lnTo>
                        <a:pt x="238" y="362"/>
                      </a:lnTo>
                      <a:lnTo>
                        <a:pt x="238" y="370"/>
                      </a:lnTo>
                      <a:lnTo>
                        <a:pt x="242" y="370"/>
                      </a:lnTo>
                      <a:lnTo>
                        <a:pt x="242" y="376"/>
                      </a:lnTo>
                      <a:lnTo>
                        <a:pt x="246" y="376"/>
                      </a:lnTo>
                      <a:lnTo>
                        <a:pt x="246" y="384"/>
                      </a:lnTo>
                      <a:lnTo>
                        <a:pt x="252" y="384"/>
                      </a:lnTo>
                      <a:lnTo>
                        <a:pt x="252" y="398"/>
                      </a:lnTo>
                      <a:lnTo>
                        <a:pt x="254" y="398"/>
                      </a:lnTo>
                      <a:lnTo>
                        <a:pt x="254" y="404"/>
                      </a:lnTo>
                      <a:lnTo>
                        <a:pt x="256" y="404"/>
                      </a:lnTo>
                      <a:lnTo>
                        <a:pt x="256" y="420"/>
                      </a:lnTo>
                      <a:lnTo>
                        <a:pt x="260" y="420"/>
                      </a:lnTo>
                      <a:lnTo>
                        <a:pt x="260" y="438"/>
                      </a:lnTo>
                      <a:lnTo>
                        <a:pt x="264" y="438"/>
                      </a:lnTo>
                      <a:lnTo>
                        <a:pt x="264" y="452"/>
                      </a:lnTo>
                      <a:lnTo>
                        <a:pt x="266" y="452"/>
                      </a:lnTo>
                      <a:lnTo>
                        <a:pt x="266" y="458"/>
                      </a:lnTo>
                      <a:lnTo>
                        <a:pt x="270" y="458"/>
                      </a:lnTo>
                      <a:lnTo>
                        <a:pt x="270" y="468"/>
                      </a:lnTo>
                      <a:lnTo>
                        <a:pt x="272" y="468"/>
                      </a:lnTo>
                      <a:lnTo>
                        <a:pt x="272" y="478"/>
                      </a:lnTo>
                      <a:lnTo>
                        <a:pt x="276" y="478"/>
                      </a:lnTo>
                      <a:lnTo>
                        <a:pt x="276" y="482"/>
                      </a:lnTo>
                      <a:lnTo>
                        <a:pt x="280" y="482"/>
                      </a:lnTo>
                      <a:lnTo>
                        <a:pt x="280" y="486"/>
                      </a:lnTo>
                      <a:lnTo>
                        <a:pt x="282" y="486"/>
                      </a:lnTo>
                      <a:lnTo>
                        <a:pt x="282" y="494"/>
                      </a:lnTo>
                      <a:lnTo>
                        <a:pt x="284" y="494"/>
                      </a:lnTo>
                      <a:lnTo>
                        <a:pt x="284" y="498"/>
                      </a:lnTo>
                      <a:lnTo>
                        <a:pt x="290" y="498"/>
                      </a:lnTo>
                      <a:lnTo>
                        <a:pt x="290" y="504"/>
                      </a:lnTo>
                      <a:lnTo>
                        <a:pt x="298" y="504"/>
                      </a:lnTo>
                      <a:lnTo>
                        <a:pt x="300" y="504"/>
                      </a:lnTo>
                      <a:lnTo>
                        <a:pt x="300" y="512"/>
                      </a:lnTo>
                      <a:lnTo>
                        <a:pt x="302" y="512"/>
                      </a:lnTo>
                      <a:lnTo>
                        <a:pt x="302" y="516"/>
                      </a:lnTo>
                      <a:lnTo>
                        <a:pt x="306" y="516"/>
                      </a:lnTo>
                      <a:lnTo>
                        <a:pt x="306" y="522"/>
                      </a:lnTo>
                      <a:lnTo>
                        <a:pt x="308" y="522"/>
                      </a:lnTo>
                      <a:lnTo>
                        <a:pt x="308" y="526"/>
                      </a:lnTo>
                      <a:lnTo>
                        <a:pt x="320" y="526"/>
                      </a:lnTo>
                      <a:lnTo>
                        <a:pt x="320" y="530"/>
                      </a:lnTo>
                      <a:lnTo>
                        <a:pt x="326" y="530"/>
                      </a:lnTo>
                      <a:lnTo>
                        <a:pt x="326" y="538"/>
                      </a:lnTo>
                      <a:lnTo>
                        <a:pt x="332" y="538"/>
                      </a:lnTo>
                      <a:lnTo>
                        <a:pt x="332" y="540"/>
                      </a:lnTo>
                      <a:lnTo>
                        <a:pt x="336" y="540"/>
                      </a:lnTo>
                      <a:lnTo>
                        <a:pt x="336" y="550"/>
                      </a:lnTo>
                      <a:lnTo>
                        <a:pt x="340" y="550"/>
                      </a:lnTo>
                      <a:lnTo>
                        <a:pt x="340" y="554"/>
                      </a:lnTo>
                      <a:lnTo>
                        <a:pt x="348" y="554"/>
                      </a:lnTo>
                      <a:lnTo>
                        <a:pt x="348" y="558"/>
                      </a:lnTo>
                      <a:lnTo>
                        <a:pt x="352" y="558"/>
                      </a:lnTo>
                      <a:lnTo>
                        <a:pt x="352" y="560"/>
                      </a:lnTo>
                      <a:lnTo>
                        <a:pt x="358" y="560"/>
                      </a:lnTo>
                      <a:lnTo>
                        <a:pt x="358" y="562"/>
                      </a:lnTo>
                      <a:lnTo>
                        <a:pt x="360" y="562"/>
                      </a:lnTo>
                      <a:lnTo>
                        <a:pt x="360" y="566"/>
                      </a:lnTo>
                      <a:lnTo>
                        <a:pt x="368" y="566"/>
                      </a:lnTo>
                      <a:lnTo>
                        <a:pt x="368" y="572"/>
                      </a:lnTo>
                      <a:lnTo>
                        <a:pt x="372" y="572"/>
                      </a:lnTo>
                      <a:lnTo>
                        <a:pt x="372" y="578"/>
                      </a:lnTo>
                      <a:lnTo>
                        <a:pt x="376" y="578"/>
                      </a:lnTo>
                      <a:lnTo>
                        <a:pt x="376" y="588"/>
                      </a:lnTo>
                      <a:lnTo>
                        <a:pt x="378" y="588"/>
                      </a:lnTo>
                      <a:lnTo>
                        <a:pt x="378" y="596"/>
                      </a:lnTo>
                      <a:lnTo>
                        <a:pt x="380" y="596"/>
                      </a:lnTo>
                      <a:lnTo>
                        <a:pt x="380" y="604"/>
                      </a:lnTo>
                      <a:lnTo>
                        <a:pt x="382" y="604"/>
                      </a:lnTo>
                      <a:lnTo>
                        <a:pt x="382" y="616"/>
                      </a:lnTo>
                      <a:lnTo>
                        <a:pt x="386" y="616"/>
                      </a:lnTo>
                      <a:lnTo>
                        <a:pt x="386" y="626"/>
                      </a:lnTo>
                      <a:lnTo>
                        <a:pt x="390" y="626"/>
                      </a:lnTo>
                      <a:lnTo>
                        <a:pt x="390" y="640"/>
                      </a:lnTo>
                      <a:lnTo>
                        <a:pt x="392" y="640"/>
                      </a:lnTo>
                      <a:lnTo>
                        <a:pt x="392" y="644"/>
                      </a:lnTo>
                      <a:lnTo>
                        <a:pt x="396" y="644"/>
                      </a:lnTo>
                      <a:lnTo>
                        <a:pt x="396" y="652"/>
                      </a:lnTo>
                      <a:lnTo>
                        <a:pt x="400" y="652"/>
                      </a:lnTo>
                      <a:lnTo>
                        <a:pt x="400" y="656"/>
                      </a:lnTo>
                      <a:lnTo>
                        <a:pt x="402" y="656"/>
                      </a:lnTo>
                      <a:lnTo>
                        <a:pt x="402" y="658"/>
                      </a:lnTo>
                      <a:lnTo>
                        <a:pt x="406" y="658"/>
                      </a:lnTo>
                      <a:lnTo>
                        <a:pt x="406" y="666"/>
                      </a:lnTo>
                      <a:lnTo>
                        <a:pt x="408" y="666"/>
                      </a:lnTo>
                      <a:lnTo>
                        <a:pt x="408" y="676"/>
                      </a:lnTo>
                      <a:lnTo>
                        <a:pt x="412" y="676"/>
                      </a:lnTo>
                      <a:lnTo>
                        <a:pt x="412" y="680"/>
                      </a:lnTo>
                      <a:lnTo>
                        <a:pt x="418" y="680"/>
                      </a:lnTo>
                      <a:lnTo>
                        <a:pt x="418" y="692"/>
                      </a:lnTo>
                      <a:lnTo>
                        <a:pt x="420" y="692"/>
                      </a:lnTo>
                      <a:lnTo>
                        <a:pt x="420" y="698"/>
                      </a:lnTo>
                      <a:lnTo>
                        <a:pt x="426" y="698"/>
                      </a:lnTo>
                      <a:lnTo>
                        <a:pt x="426" y="702"/>
                      </a:lnTo>
                      <a:lnTo>
                        <a:pt x="430" y="702"/>
                      </a:lnTo>
                      <a:lnTo>
                        <a:pt x="430" y="706"/>
                      </a:lnTo>
                      <a:lnTo>
                        <a:pt x="436" y="706"/>
                      </a:lnTo>
                      <a:lnTo>
                        <a:pt x="436" y="710"/>
                      </a:lnTo>
                      <a:lnTo>
                        <a:pt x="442" y="710"/>
                      </a:lnTo>
                      <a:lnTo>
                        <a:pt x="442" y="712"/>
                      </a:lnTo>
                      <a:lnTo>
                        <a:pt x="448" y="712"/>
                      </a:lnTo>
                      <a:lnTo>
                        <a:pt x="448" y="716"/>
                      </a:lnTo>
                      <a:lnTo>
                        <a:pt x="450" y="716"/>
                      </a:lnTo>
                      <a:lnTo>
                        <a:pt x="450" y="722"/>
                      </a:lnTo>
                      <a:lnTo>
                        <a:pt x="470" y="722"/>
                      </a:lnTo>
                      <a:lnTo>
                        <a:pt x="470" y="728"/>
                      </a:lnTo>
                      <a:lnTo>
                        <a:pt x="474" y="728"/>
                      </a:lnTo>
                      <a:lnTo>
                        <a:pt x="474" y="734"/>
                      </a:lnTo>
                      <a:lnTo>
                        <a:pt x="478" y="734"/>
                      </a:lnTo>
                      <a:lnTo>
                        <a:pt x="478" y="736"/>
                      </a:lnTo>
                      <a:lnTo>
                        <a:pt x="488" y="736"/>
                      </a:lnTo>
                      <a:lnTo>
                        <a:pt x="488" y="738"/>
                      </a:lnTo>
                      <a:lnTo>
                        <a:pt x="494" y="738"/>
                      </a:lnTo>
                      <a:lnTo>
                        <a:pt x="494" y="740"/>
                      </a:lnTo>
                      <a:lnTo>
                        <a:pt x="498" y="740"/>
                      </a:lnTo>
                      <a:lnTo>
                        <a:pt x="498" y="756"/>
                      </a:lnTo>
                      <a:lnTo>
                        <a:pt x="506" y="756"/>
                      </a:lnTo>
                      <a:lnTo>
                        <a:pt x="506" y="774"/>
                      </a:lnTo>
                      <a:lnTo>
                        <a:pt x="508" y="774"/>
                      </a:lnTo>
                      <a:lnTo>
                        <a:pt x="508" y="784"/>
                      </a:lnTo>
                      <a:lnTo>
                        <a:pt x="512" y="784"/>
                      </a:lnTo>
                      <a:lnTo>
                        <a:pt x="512" y="794"/>
                      </a:lnTo>
                      <a:lnTo>
                        <a:pt x="516" y="794"/>
                      </a:lnTo>
                      <a:lnTo>
                        <a:pt x="516" y="812"/>
                      </a:lnTo>
                      <a:lnTo>
                        <a:pt x="518" y="812"/>
                      </a:lnTo>
                      <a:lnTo>
                        <a:pt x="518" y="820"/>
                      </a:lnTo>
                      <a:lnTo>
                        <a:pt x="522" y="820"/>
                      </a:lnTo>
                      <a:lnTo>
                        <a:pt x="522" y="830"/>
                      </a:lnTo>
                      <a:lnTo>
                        <a:pt x="524" y="830"/>
                      </a:lnTo>
                      <a:lnTo>
                        <a:pt x="524" y="840"/>
                      </a:lnTo>
                      <a:lnTo>
                        <a:pt x="526" y="840"/>
                      </a:lnTo>
                      <a:lnTo>
                        <a:pt x="526" y="848"/>
                      </a:lnTo>
                      <a:lnTo>
                        <a:pt x="532" y="848"/>
                      </a:lnTo>
                      <a:lnTo>
                        <a:pt x="532" y="854"/>
                      </a:lnTo>
                      <a:lnTo>
                        <a:pt x="534" y="854"/>
                      </a:lnTo>
                      <a:lnTo>
                        <a:pt x="534" y="864"/>
                      </a:lnTo>
                      <a:lnTo>
                        <a:pt x="540" y="864"/>
                      </a:lnTo>
                      <a:lnTo>
                        <a:pt x="540" y="866"/>
                      </a:lnTo>
                      <a:lnTo>
                        <a:pt x="546" y="866"/>
                      </a:lnTo>
                      <a:lnTo>
                        <a:pt x="546" y="870"/>
                      </a:lnTo>
                      <a:lnTo>
                        <a:pt x="554" y="870"/>
                      </a:lnTo>
                      <a:lnTo>
                        <a:pt x="554" y="878"/>
                      </a:lnTo>
                      <a:lnTo>
                        <a:pt x="572" y="878"/>
                      </a:lnTo>
                      <a:lnTo>
                        <a:pt x="572" y="880"/>
                      </a:lnTo>
                      <a:lnTo>
                        <a:pt x="580" y="880"/>
                      </a:lnTo>
                      <a:lnTo>
                        <a:pt x="580" y="886"/>
                      </a:lnTo>
                      <a:lnTo>
                        <a:pt x="590" y="886"/>
                      </a:lnTo>
                      <a:lnTo>
                        <a:pt x="590" y="890"/>
                      </a:lnTo>
                      <a:lnTo>
                        <a:pt x="596" y="890"/>
                      </a:lnTo>
                      <a:lnTo>
                        <a:pt x="596" y="894"/>
                      </a:lnTo>
                      <a:lnTo>
                        <a:pt x="614" y="894"/>
                      </a:lnTo>
                      <a:lnTo>
                        <a:pt x="614" y="898"/>
                      </a:lnTo>
                      <a:lnTo>
                        <a:pt x="618" y="898"/>
                      </a:lnTo>
                      <a:lnTo>
                        <a:pt x="618" y="908"/>
                      </a:lnTo>
                      <a:lnTo>
                        <a:pt x="622" y="908"/>
                      </a:lnTo>
                      <a:lnTo>
                        <a:pt x="622" y="910"/>
                      </a:lnTo>
                      <a:lnTo>
                        <a:pt x="636" y="910"/>
                      </a:lnTo>
                      <a:lnTo>
                        <a:pt x="636" y="922"/>
                      </a:lnTo>
                      <a:lnTo>
                        <a:pt x="638" y="922"/>
                      </a:lnTo>
                      <a:lnTo>
                        <a:pt x="638" y="926"/>
                      </a:lnTo>
                      <a:lnTo>
                        <a:pt x="642" y="926"/>
                      </a:lnTo>
                      <a:lnTo>
                        <a:pt x="642" y="934"/>
                      </a:lnTo>
                      <a:lnTo>
                        <a:pt x="646" y="934"/>
                      </a:lnTo>
                      <a:lnTo>
                        <a:pt x="646" y="946"/>
                      </a:lnTo>
                      <a:lnTo>
                        <a:pt x="648" y="946"/>
                      </a:lnTo>
                      <a:lnTo>
                        <a:pt x="648" y="950"/>
                      </a:lnTo>
                      <a:lnTo>
                        <a:pt x="652" y="950"/>
                      </a:lnTo>
                      <a:lnTo>
                        <a:pt x="652" y="958"/>
                      </a:lnTo>
                      <a:lnTo>
                        <a:pt x="656" y="958"/>
                      </a:lnTo>
                      <a:lnTo>
                        <a:pt x="656" y="962"/>
                      </a:lnTo>
                      <a:lnTo>
                        <a:pt x="662" y="962"/>
                      </a:lnTo>
                      <a:lnTo>
                        <a:pt x="662" y="968"/>
                      </a:lnTo>
                      <a:lnTo>
                        <a:pt x="666" y="968"/>
                      </a:lnTo>
                      <a:lnTo>
                        <a:pt x="666" y="972"/>
                      </a:lnTo>
                      <a:lnTo>
                        <a:pt x="672" y="972"/>
                      </a:lnTo>
                      <a:lnTo>
                        <a:pt x="672" y="980"/>
                      </a:lnTo>
                      <a:lnTo>
                        <a:pt x="682" y="980"/>
                      </a:lnTo>
                      <a:lnTo>
                        <a:pt x="682" y="982"/>
                      </a:lnTo>
                      <a:lnTo>
                        <a:pt x="688" y="982"/>
                      </a:lnTo>
                      <a:lnTo>
                        <a:pt x="688" y="988"/>
                      </a:lnTo>
                      <a:lnTo>
                        <a:pt x="694" y="988"/>
                      </a:lnTo>
                      <a:lnTo>
                        <a:pt x="694" y="990"/>
                      </a:lnTo>
                      <a:lnTo>
                        <a:pt x="718" y="990"/>
                      </a:lnTo>
                      <a:lnTo>
                        <a:pt x="718" y="994"/>
                      </a:lnTo>
                      <a:lnTo>
                        <a:pt x="736" y="994"/>
                      </a:lnTo>
                      <a:lnTo>
                        <a:pt x="736" y="998"/>
                      </a:lnTo>
                      <a:lnTo>
                        <a:pt x="748" y="998"/>
                      </a:lnTo>
                      <a:lnTo>
                        <a:pt x="748" y="1000"/>
                      </a:lnTo>
                      <a:lnTo>
                        <a:pt x="756" y="1000"/>
                      </a:lnTo>
                      <a:lnTo>
                        <a:pt x="756" y="1004"/>
                      </a:lnTo>
                      <a:lnTo>
                        <a:pt x="760" y="1004"/>
                      </a:lnTo>
                      <a:lnTo>
                        <a:pt x="760" y="1008"/>
                      </a:lnTo>
                      <a:lnTo>
                        <a:pt x="766" y="1008"/>
                      </a:lnTo>
                      <a:lnTo>
                        <a:pt x="766" y="1022"/>
                      </a:lnTo>
                      <a:lnTo>
                        <a:pt x="770" y="1022"/>
                      </a:lnTo>
                      <a:lnTo>
                        <a:pt x="770" y="1026"/>
                      </a:lnTo>
                      <a:lnTo>
                        <a:pt x="772" y="1026"/>
                      </a:lnTo>
                      <a:lnTo>
                        <a:pt x="772" y="1036"/>
                      </a:lnTo>
                      <a:lnTo>
                        <a:pt x="776" y="1036"/>
                      </a:lnTo>
                      <a:lnTo>
                        <a:pt x="776" y="1042"/>
                      </a:lnTo>
                      <a:lnTo>
                        <a:pt x="782" y="1042"/>
                      </a:lnTo>
                      <a:lnTo>
                        <a:pt x="782" y="1048"/>
                      </a:lnTo>
                      <a:lnTo>
                        <a:pt x="796" y="1048"/>
                      </a:lnTo>
                      <a:lnTo>
                        <a:pt x="796" y="1050"/>
                      </a:lnTo>
                      <a:lnTo>
                        <a:pt x="806" y="1050"/>
                      </a:lnTo>
                      <a:lnTo>
                        <a:pt x="806" y="1054"/>
                      </a:lnTo>
                      <a:lnTo>
                        <a:pt x="810" y="1054"/>
                      </a:lnTo>
                      <a:lnTo>
                        <a:pt x="810" y="1060"/>
                      </a:lnTo>
                      <a:lnTo>
                        <a:pt x="820" y="1060"/>
                      </a:lnTo>
                      <a:lnTo>
                        <a:pt x="820" y="1064"/>
                      </a:lnTo>
                      <a:lnTo>
                        <a:pt x="826" y="1064"/>
                      </a:lnTo>
                      <a:lnTo>
                        <a:pt x="826" y="1070"/>
                      </a:lnTo>
                      <a:lnTo>
                        <a:pt x="832" y="1070"/>
                      </a:lnTo>
                      <a:lnTo>
                        <a:pt x="832" y="1076"/>
                      </a:lnTo>
                      <a:lnTo>
                        <a:pt x="836" y="1076"/>
                      </a:lnTo>
                      <a:lnTo>
                        <a:pt x="836" y="1080"/>
                      </a:lnTo>
                      <a:lnTo>
                        <a:pt x="844" y="1080"/>
                      </a:lnTo>
                      <a:lnTo>
                        <a:pt x="844" y="1084"/>
                      </a:lnTo>
                      <a:lnTo>
                        <a:pt x="852" y="1084"/>
                      </a:lnTo>
                      <a:lnTo>
                        <a:pt x="852" y="1090"/>
                      </a:lnTo>
                      <a:lnTo>
                        <a:pt x="860" y="1090"/>
                      </a:lnTo>
                      <a:lnTo>
                        <a:pt x="860" y="1094"/>
                      </a:lnTo>
                      <a:lnTo>
                        <a:pt x="866" y="1094"/>
                      </a:lnTo>
                      <a:lnTo>
                        <a:pt x="866" y="1096"/>
                      </a:lnTo>
                      <a:lnTo>
                        <a:pt x="872" y="1096"/>
                      </a:lnTo>
                      <a:lnTo>
                        <a:pt x="872" y="1098"/>
                      </a:lnTo>
                      <a:lnTo>
                        <a:pt x="880" y="1098"/>
                      </a:lnTo>
                      <a:lnTo>
                        <a:pt x="880" y="1102"/>
                      </a:lnTo>
                      <a:lnTo>
                        <a:pt x="886" y="1102"/>
                      </a:lnTo>
                      <a:lnTo>
                        <a:pt x="886" y="1106"/>
                      </a:lnTo>
                      <a:lnTo>
                        <a:pt x="890" y="1106"/>
                      </a:lnTo>
                      <a:lnTo>
                        <a:pt x="890" y="1116"/>
                      </a:lnTo>
                      <a:lnTo>
                        <a:pt x="894" y="1116"/>
                      </a:lnTo>
                      <a:lnTo>
                        <a:pt x="894" y="1122"/>
                      </a:lnTo>
                      <a:lnTo>
                        <a:pt x="900" y="1122"/>
                      </a:lnTo>
                      <a:lnTo>
                        <a:pt x="900" y="1126"/>
                      </a:lnTo>
                      <a:lnTo>
                        <a:pt x="908" y="1126"/>
                      </a:lnTo>
                      <a:lnTo>
                        <a:pt x="908" y="1130"/>
                      </a:lnTo>
                      <a:lnTo>
                        <a:pt x="920" y="1130"/>
                      </a:lnTo>
                      <a:lnTo>
                        <a:pt x="920" y="1134"/>
                      </a:lnTo>
                      <a:lnTo>
                        <a:pt x="930" y="1134"/>
                      </a:lnTo>
                      <a:lnTo>
                        <a:pt x="930" y="1136"/>
                      </a:lnTo>
                      <a:lnTo>
                        <a:pt x="940" y="1136"/>
                      </a:lnTo>
                      <a:lnTo>
                        <a:pt x="940" y="1140"/>
                      </a:lnTo>
                      <a:lnTo>
                        <a:pt x="950" y="1140"/>
                      </a:lnTo>
                      <a:lnTo>
                        <a:pt x="950" y="1144"/>
                      </a:lnTo>
                      <a:lnTo>
                        <a:pt x="962" y="1144"/>
                      </a:lnTo>
                      <a:lnTo>
                        <a:pt x="962" y="1150"/>
                      </a:lnTo>
                      <a:lnTo>
                        <a:pt x="1000" y="1150"/>
                      </a:lnTo>
                      <a:lnTo>
                        <a:pt x="1000" y="1152"/>
                      </a:lnTo>
                      <a:lnTo>
                        <a:pt x="1010" y="1152"/>
                      </a:lnTo>
                      <a:lnTo>
                        <a:pt x="1010" y="1158"/>
                      </a:lnTo>
                      <a:lnTo>
                        <a:pt x="1026" y="1158"/>
                      </a:lnTo>
                      <a:lnTo>
                        <a:pt x="1026" y="1164"/>
                      </a:lnTo>
                      <a:lnTo>
                        <a:pt x="1036" y="1164"/>
                      </a:lnTo>
                      <a:lnTo>
                        <a:pt x="1036" y="1172"/>
                      </a:lnTo>
                      <a:lnTo>
                        <a:pt x="1042" y="1172"/>
                      </a:lnTo>
                      <a:lnTo>
                        <a:pt x="1042" y="1178"/>
                      </a:lnTo>
                      <a:lnTo>
                        <a:pt x="1054" y="1178"/>
                      </a:lnTo>
                      <a:lnTo>
                        <a:pt x="1054" y="1180"/>
                      </a:lnTo>
                      <a:lnTo>
                        <a:pt x="1060" y="1180"/>
                      </a:lnTo>
                      <a:lnTo>
                        <a:pt x="1060" y="1186"/>
                      </a:lnTo>
                      <a:lnTo>
                        <a:pt x="1066" y="1186"/>
                      </a:lnTo>
                      <a:lnTo>
                        <a:pt x="1066" y="1190"/>
                      </a:lnTo>
                      <a:lnTo>
                        <a:pt x="1078" y="1190"/>
                      </a:lnTo>
                      <a:lnTo>
                        <a:pt x="1078" y="1198"/>
                      </a:lnTo>
                      <a:lnTo>
                        <a:pt x="1088" y="1198"/>
                      </a:lnTo>
                      <a:lnTo>
                        <a:pt x="1088" y="1200"/>
                      </a:lnTo>
                      <a:lnTo>
                        <a:pt x="1106" y="1200"/>
                      </a:lnTo>
                      <a:lnTo>
                        <a:pt x="1106" y="1204"/>
                      </a:lnTo>
                      <a:lnTo>
                        <a:pt x="1116" y="1204"/>
                      </a:lnTo>
                      <a:lnTo>
                        <a:pt x="1116" y="1206"/>
                      </a:lnTo>
                      <a:lnTo>
                        <a:pt x="1134" y="1206"/>
                      </a:lnTo>
                      <a:lnTo>
                        <a:pt x="1134" y="1208"/>
                      </a:lnTo>
                      <a:lnTo>
                        <a:pt x="1142" y="1208"/>
                      </a:lnTo>
                      <a:lnTo>
                        <a:pt x="1142" y="1214"/>
                      </a:lnTo>
                      <a:lnTo>
                        <a:pt x="1152" y="1214"/>
                      </a:lnTo>
                      <a:lnTo>
                        <a:pt x="1152" y="1218"/>
                      </a:lnTo>
                      <a:lnTo>
                        <a:pt x="1156" y="1218"/>
                      </a:lnTo>
                      <a:lnTo>
                        <a:pt x="1156" y="1220"/>
                      </a:lnTo>
                      <a:lnTo>
                        <a:pt x="1166" y="1220"/>
                      </a:lnTo>
                      <a:lnTo>
                        <a:pt x="1166" y="1224"/>
                      </a:lnTo>
                      <a:lnTo>
                        <a:pt x="1172" y="1224"/>
                      </a:lnTo>
                      <a:lnTo>
                        <a:pt x="1172" y="1226"/>
                      </a:lnTo>
                      <a:lnTo>
                        <a:pt x="1176" y="1226"/>
                      </a:lnTo>
                      <a:lnTo>
                        <a:pt x="1176" y="1234"/>
                      </a:lnTo>
                      <a:lnTo>
                        <a:pt x="1212" y="1234"/>
                      </a:lnTo>
                      <a:lnTo>
                        <a:pt x="1212" y="1236"/>
                      </a:lnTo>
                      <a:lnTo>
                        <a:pt x="1220" y="1236"/>
                      </a:lnTo>
                      <a:lnTo>
                        <a:pt x="1220" y="1238"/>
                      </a:lnTo>
                      <a:lnTo>
                        <a:pt x="1228" y="1238"/>
                      </a:lnTo>
                      <a:lnTo>
                        <a:pt x="1228" y="1242"/>
                      </a:lnTo>
                      <a:lnTo>
                        <a:pt x="1276" y="1242"/>
                      </a:lnTo>
                      <a:lnTo>
                        <a:pt x="1276" y="1246"/>
                      </a:lnTo>
                      <a:lnTo>
                        <a:pt x="1292" y="1246"/>
                      </a:lnTo>
                      <a:lnTo>
                        <a:pt x="1292" y="1248"/>
                      </a:lnTo>
                      <a:lnTo>
                        <a:pt x="1298" y="1248"/>
                      </a:lnTo>
                      <a:lnTo>
                        <a:pt x="1298" y="1254"/>
                      </a:lnTo>
                      <a:lnTo>
                        <a:pt x="1344" y="1254"/>
                      </a:lnTo>
                      <a:lnTo>
                        <a:pt x="1344" y="1258"/>
                      </a:lnTo>
                      <a:lnTo>
                        <a:pt x="1368" y="1258"/>
                      </a:lnTo>
                      <a:lnTo>
                        <a:pt x="1368" y="1260"/>
                      </a:lnTo>
                      <a:lnTo>
                        <a:pt x="1390" y="1260"/>
                      </a:lnTo>
                      <a:lnTo>
                        <a:pt x="1390" y="1264"/>
                      </a:lnTo>
                      <a:lnTo>
                        <a:pt x="1404" y="1264"/>
                      </a:lnTo>
                      <a:lnTo>
                        <a:pt x="1404" y="1266"/>
                      </a:lnTo>
                      <a:lnTo>
                        <a:pt x="1410" y="1266"/>
                      </a:lnTo>
                      <a:lnTo>
                        <a:pt x="1410" y="1268"/>
                      </a:lnTo>
                      <a:lnTo>
                        <a:pt x="1416" y="1268"/>
                      </a:lnTo>
                      <a:lnTo>
                        <a:pt x="1416" y="1272"/>
                      </a:lnTo>
                      <a:lnTo>
                        <a:pt x="1426" y="1272"/>
                      </a:lnTo>
                      <a:lnTo>
                        <a:pt x="1426" y="1274"/>
                      </a:lnTo>
                      <a:lnTo>
                        <a:pt x="1446" y="1274"/>
                      </a:lnTo>
                      <a:lnTo>
                        <a:pt x="1446" y="1280"/>
                      </a:lnTo>
                      <a:lnTo>
                        <a:pt x="1466" y="1280"/>
                      </a:lnTo>
                      <a:lnTo>
                        <a:pt x="1466" y="1284"/>
                      </a:lnTo>
                      <a:lnTo>
                        <a:pt x="1502" y="1284"/>
                      </a:lnTo>
                      <a:lnTo>
                        <a:pt x="1502" y="1288"/>
                      </a:lnTo>
                      <a:lnTo>
                        <a:pt x="1510" y="1288"/>
                      </a:lnTo>
                      <a:lnTo>
                        <a:pt x="1510" y="1290"/>
                      </a:lnTo>
                      <a:lnTo>
                        <a:pt x="1522" y="1290"/>
                      </a:lnTo>
                      <a:lnTo>
                        <a:pt x="1522" y="1294"/>
                      </a:lnTo>
                      <a:lnTo>
                        <a:pt x="1530" y="1294"/>
                      </a:lnTo>
                      <a:lnTo>
                        <a:pt x="1530" y="1298"/>
                      </a:lnTo>
                      <a:lnTo>
                        <a:pt x="1542" y="1298"/>
                      </a:lnTo>
                      <a:lnTo>
                        <a:pt x="1542" y="1300"/>
                      </a:lnTo>
                      <a:lnTo>
                        <a:pt x="1556" y="1300"/>
                      </a:lnTo>
                      <a:lnTo>
                        <a:pt x="1556" y="1304"/>
                      </a:lnTo>
                      <a:lnTo>
                        <a:pt x="1574" y="1304"/>
                      </a:lnTo>
                      <a:lnTo>
                        <a:pt x="1574" y="1308"/>
                      </a:lnTo>
                      <a:lnTo>
                        <a:pt x="1598" y="1308"/>
                      </a:lnTo>
                      <a:lnTo>
                        <a:pt x="1598" y="1312"/>
                      </a:lnTo>
                      <a:lnTo>
                        <a:pt x="1626" y="1312"/>
                      </a:lnTo>
                      <a:lnTo>
                        <a:pt x="1626" y="1314"/>
                      </a:lnTo>
                      <a:lnTo>
                        <a:pt x="1628" y="1314"/>
                      </a:lnTo>
                      <a:lnTo>
                        <a:pt x="1628" y="1318"/>
                      </a:lnTo>
                      <a:lnTo>
                        <a:pt x="1638" y="1318"/>
                      </a:lnTo>
                      <a:lnTo>
                        <a:pt x="1638" y="1322"/>
                      </a:lnTo>
                      <a:lnTo>
                        <a:pt x="1654" y="1322"/>
                      </a:lnTo>
                      <a:lnTo>
                        <a:pt x="1654" y="1326"/>
                      </a:lnTo>
                      <a:lnTo>
                        <a:pt x="1658" y="1326"/>
                      </a:lnTo>
                      <a:lnTo>
                        <a:pt x="1658" y="1330"/>
                      </a:lnTo>
                      <a:lnTo>
                        <a:pt x="1662" y="1330"/>
                      </a:lnTo>
                      <a:lnTo>
                        <a:pt x="1662" y="1334"/>
                      </a:lnTo>
                      <a:lnTo>
                        <a:pt x="1800" y="1334"/>
                      </a:lnTo>
                      <a:lnTo>
                        <a:pt x="1800" y="1338"/>
                      </a:lnTo>
                      <a:lnTo>
                        <a:pt x="1860" y="1338"/>
                      </a:lnTo>
                      <a:lnTo>
                        <a:pt x="1860" y="1340"/>
                      </a:lnTo>
                      <a:lnTo>
                        <a:pt x="1878" y="1340"/>
                      </a:lnTo>
                      <a:lnTo>
                        <a:pt x="1878" y="1344"/>
                      </a:lnTo>
                      <a:lnTo>
                        <a:pt x="1956" y="1344"/>
                      </a:lnTo>
                      <a:lnTo>
                        <a:pt x="1956" y="1348"/>
                      </a:lnTo>
                      <a:lnTo>
                        <a:pt x="2030" y="1348"/>
                      </a:lnTo>
                      <a:lnTo>
                        <a:pt x="2030" y="1352"/>
                      </a:lnTo>
                      <a:lnTo>
                        <a:pt x="2054" y="1352"/>
                      </a:lnTo>
                      <a:lnTo>
                        <a:pt x="2054" y="1356"/>
                      </a:lnTo>
                      <a:lnTo>
                        <a:pt x="2092" y="1356"/>
                      </a:lnTo>
                      <a:lnTo>
                        <a:pt x="2092" y="1358"/>
                      </a:lnTo>
                      <a:lnTo>
                        <a:pt x="2494" y="1358"/>
                      </a:lnTo>
                      <a:lnTo>
                        <a:pt x="2494" y="1366"/>
                      </a:lnTo>
                      <a:lnTo>
                        <a:pt x="2568" y="1366"/>
                      </a:lnTo>
                    </a:path>
                  </a:pathLst>
                </a:custGeom>
                <a:noFill/>
                <a:ln w="19050">
                  <a:solidFill>
                    <a:schemeClr val="tx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3860">
                    <a:defRPr/>
                  </a:pPr>
                  <a:endParaRPr lang="en-US" sz="2400">
                    <a:solidFill>
                      <a:srgbClr val="FFFFFF"/>
                    </a:solidFill>
                    <a:ea typeface="MS PGothic" pitchFamily="34" charset="-128"/>
                  </a:endParaRPr>
                </a:p>
              </p:txBody>
            </p:sp>
            <p:sp>
              <p:nvSpPr>
                <p:cNvPr id="39038" name="Line 196"/>
                <p:cNvSpPr>
                  <a:spLocks noChangeShapeType="1"/>
                </p:cNvSpPr>
                <p:nvPr/>
              </p:nvSpPr>
              <p:spPr bwMode="auto">
                <a:xfrm flipV="1">
                  <a:off x="2461670" y="2086952"/>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39" name="Line 197"/>
                <p:cNvSpPr>
                  <a:spLocks noChangeShapeType="1"/>
                </p:cNvSpPr>
                <p:nvPr/>
              </p:nvSpPr>
              <p:spPr bwMode="auto">
                <a:xfrm flipV="1">
                  <a:off x="2492941" y="2216578"/>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40" name="Line 198"/>
                <p:cNvSpPr>
                  <a:spLocks noChangeShapeType="1"/>
                </p:cNvSpPr>
                <p:nvPr/>
              </p:nvSpPr>
              <p:spPr bwMode="auto">
                <a:xfrm flipV="1">
                  <a:off x="2498152" y="2310851"/>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41" name="Line 199"/>
                <p:cNvSpPr>
                  <a:spLocks noChangeShapeType="1"/>
                </p:cNvSpPr>
                <p:nvPr/>
              </p:nvSpPr>
              <p:spPr bwMode="auto">
                <a:xfrm flipV="1">
                  <a:off x="2511182" y="2609381"/>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42" name="Line 200"/>
                <p:cNvSpPr>
                  <a:spLocks noChangeShapeType="1"/>
                </p:cNvSpPr>
                <p:nvPr/>
              </p:nvSpPr>
              <p:spPr bwMode="auto">
                <a:xfrm flipV="1">
                  <a:off x="2667538" y="3065033"/>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43" name="Line 201"/>
                <p:cNvSpPr>
                  <a:spLocks noChangeShapeType="1"/>
                </p:cNvSpPr>
                <p:nvPr/>
              </p:nvSpPr>
              <p:spPr bwMode="auto">
                <a:xfrm flipV="1">
                  <a:off x="2701415" y="3230010"/>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44" name="Line 202"/>
                <p:cNvSpPr>
                  <a:spLocks noChangeShapeType="1"/>
                </p:cNvSpPr>
                <p:nvPr/>
              </p:nvSpPr>
              <p:spPr bwMode="auto">
                <a:xfrm flipV="1">
                  <a:off x="2847347" y="3485332"/>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45" name="Line 203"/>
                <p:cNvSpPr>
                  <a:spLocks noChangeShapeType="1"/>
                </p:cNvSpPr>
                <p:nvPr/>
              </p:nvSpPr>
              <p:spPr bwMode="auto">
                <a:xfrm flipV="1">
                  <a:off x="3006309" y="3713157"/>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46" name="Line 204"/>
                <p:cNvSpPr>
                  <a:spLocks noChangeShapeType="1"/>
                </p:cNvSpPr>
                <p:nvPr/>
              </p:nvSpPr>
              <p:spPr bwMode="auto">
                <a:xfrm flipV="1">
                  <a:off x="3008915" y="3736727"/>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47" name="Line 206"/>
                <p:cNvSpPr>
                  <a:spLocks noChangeShapeType="1"/>
                </p:cNvSpPr>
                <p:nvPr/>
              </p:nvSpPr>
              <p:spPr bwMode="auto">
                <a:xfrm flipV="1">
                  <a:off x="3162665" y="3901704"/>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48" name="Line 207"/>
                <p:cNvSpPr>
                  <a:spLocks noChangeShapeType="1"/>
                </p:cNvSpPr>
                <p:nvPr/>
              </p:nvSpPr>
              <p:spPr bwMode="auto">
                <a:xfrm flipV="1">
                  <a:off x="3345080" y="4078466"/>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49" name="Line 208"/>
                <p:cNvSpPr>
                  <a:spLocks noChangeShapeType="1"/>
                </p:cNvSpPr>
                <p:nvPr/>
              </p:nvSpPr>
              <p:spPr bwMode="auto">
                <a:xfrm flipV="1">
                  <a:off x="3347687" y="4078466"/>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50" name="Line 209"/>
                <p:cNvSpPr>
                  <a:spLocks noChangeShapeType="1"/>
                </p:cNvSpPr>
                <p:nvPr/>
              </p:nvSpPr>
              <p:spPr bwMode="auto">
                <a:xfrm flipV="1">
                  <a:off x="3363322" y="4102034"/>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51" name="Line 210"/>
                <p:cNvSpPr>
                  <a:spLocks noChangeShapeType="1"/>
                </p:cNvSpPr>
                <p:nvPr/>
              </p:nvSpPr>
              <p:spPr bwMode="auto">
                <a:xfrm flipV="1">
                  <a:off x="3491013" y="4172738"/>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52" name="Line 211"/>
                <p:cNvSpPr>
                  <a:spLocks noChangeShapeType="1"/>
                </p:cNvSpPr>
                <p:nvPr/>
              </p:nvSpPr>
              <p:spPr bwMode="auto">
                <a:xfrm flipV="1">
                  <a:off x="3519678" y="4212019"/>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53" name="Line 212"/>
                <p:cNvSpPr>
                  <a:spLocks noChangeShapeType="1"/>
                </p:cNvSpPr>
                <p:nvPr/>
              </p:nvSpPr>
              <p:spPr bwMode="auto">
                <a:xfrm flipV="1">
                  <a:off x="3631733" y="4263084"/>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54" name="Line 213"/>
                <p:cNvSpPr>
                  <a:spLocks noChangeShapeType="1"/>
                </p:cNvSpPr>
                <p:nvPr/>
              </p:nvSpPr>
              <p:spPr bwMode="auto">
                <a:xfrm flipV="1">
                  <a:off x="3660398" y="4294507"/>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55" name="Line 214"/>
                <p:cNvSpPr>
                  <a:spLocks noChangeShapeType="1"/>
                </p:cNvSpPr>
                <p:nvPr/>
              </p:nvSpPr>
              <p:spPr bwMode="auto">
                <a:xfrm flipV="1">
                  <a:off x="3670822" y="4314148"/>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56" name="Line 215"/>
                <p:cNvSpPr>
                  <a:spLocks noChangeShapeType="1"/>
                </p:cNvSpPr>
                <p:nvPr/>
              </p:nvSpPr>
              <p:spPr bwMode="auto">
                <a:xfrm flipV="1">
                  <a:off x="3670822" y="4314148"/>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57" name="Line 216"/>
                <p:cNvSpPr>
                  <a:spLocks noChangeShapeType="1"/>
                </p:cNvSpPr>
                <p:nvPr/>
              </p:nvSpPr>
              <p:spPr bwMode="auto">
                <a:xfrm flipV="1">
                  <a:off x="3829784" y="4408421"/>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58" name="Line 217"/>
                <p:cNvSpPr>
                  <a:spLocks noChangeShapeType="1"/>
                </p:cNvSpPr>
                <p:nvPr/>
              </p:nvSpPr>
              <p:spPr bwMode="auto">
                <a:xfrm flipV="1">
                  <a:off x="3837602" y="4408421"/>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59" name="Line 218"/>
                <p:cNvSpPr>
                  <a:spLocks noChangeShapeType="1"/>
                </p:cNvSpPr>
                <p:nvPr/>
              </p:nvSpPr>
              <p:spPr bwMode="auto">
                <a:xfrm flipV="1">
                  <a:off x="4361394" y="4518406"/>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60" name="Line 219"/>
                <p:cNvSpPr>
                  <a:spLocks noChangeShapeType="1"/>
                </p:cNvSpPr>
                <p:nvPr/>
              </p:nvSpPr>
              <p:spPr bwMode="auto">
                <a:xfrm flipV="1">
                  <a:off x="4543809" y="4522335"/>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61" name="Line 220"/>
                <p:cNvSpPr>
                  <a:spLocks noChangeShapeType="1"/>
                </p:cNvSpPr>
                <p:nvPr/>
              </p:nvSpPr>
              <p:spPr bwMode="auto">
                <a:xfrm flipV="1">
                  <a:off x="4851309" y="4541975"/>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62" name="Line 221"/>
                <p:cNvSpPr>
                  <a:spLocks noChangeShapeType="1"/>
                </p:cNvSpPr>
                <p:nvPr/>
              </p:nvSpPr>
              <p:spPr bwMode="auto">
                <a:xfrm flipV="1">
                  <a:off x="5062389" y="4541975"/>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63" name="Line 222"/>
                <p:cNvSpPr>
                  <a:spLocks noChangeShapeType="1"/>
                </p:cNvSpPr>
                <p:nvPr/>
              </p:nvSpPr>
              <p:spPr bwMode="auto">
                <a:xfrm flipV="1">
                  <a:off x="5328195" y="4541975"/>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64" name="Line 223"/>
                <p:cNvSpPr>
                  <a:spLocks noChangeShapeType="1"/>
                </p:cNvSpPr>
                <p:nvPr/>
              </p:nvSpPr>
              <p:spPr bwMode="auto">
                <a:xfrm flipV="1">
                  <a:off x="5857199" y="4541975"/>
                  <a:ext cx="0" cy="28434"/>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39065" name="Line 224"/>
                <p:cNvSpPr>
                  <a:spLocks noChangeShapeType="1"/>
                </p:cNvSpPr>
                <p:nvPr/>
              </p:nvSpPr>
              <p:spPr bwMode="auto">
                <a:xfrm flipV="1">
                  <a:off x="2347008" y="1899664"/>
                  <a:ext cx="0" cy="28434"/>
                </a:xfrm>
                <a:prstGeom prst="line">
                  <a:avLst/>
                </a:prstGeom>
                <a:noFill/>
                <a:ln w="4">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grpSp>
          <p:sp>
            <p:nvSpPr>
              <p:cNvPr id="38919" name="Freeform 225"/>
              <p:cNvSpPr>
                <a:spLocks/>
              </p:cNvSpPr>
              <p:nvPr/>
            </p:nvSpPr>
            <p:spPr bwMode="auto">
              <a:xfrm>
                <a:off x="1579512" y="1941815"/>
                <a:ext cx="5752390" cy="3222740"/>
              </a:xfrm>
              <a:custGeom>
                <a:avLst/>
                <a:gdLst>
                  <a:gd name="T0" fmla="*/ 72117 w 2712"/>
                  <a:gd name="T1" fmla="*/ 56539 h 1368"/>
                  <a:gd name="T2" fmla="*/ 93328 w 2712"/>
                  <a:gd name="T3" fmla="*/ 75386 h 1368"/>
                  <a:gd name="T4" fmla="*/ 127265 w 2712"/>
                  <a:gd name="T5" fmla="*/ 127213 h 1368"/>
                  <a:gd name="T6" fmla="*/ 178171 w 2712"/>
                  <a:gd name="T7" fmla="*/ 183753 h 1368"/>
                  <a:gd name="T8" fmla="*/ 207867 w 2712"/>
                  <a:gd name="T9" fmla="*/ 259138 h 1368"/>
                  <a:gd name="T10" fmla="*/ 233320 w 2712"/>
                  <a:gd name="T11" fmla="*/ 306255 h 1368"/>
                  <a:gd name="T12" fmla="*/ 254531 w 2712"/>
                  <a:gd name="T13" fmla="*/ 442891 h 1368"/>
                  <a:gd name="T14" fmla="*/ 275741 w 2712"/>
                  <a:gd name="T15" fmla="*/ 621932 h 1368"/>
                  <a:gd name="T16" fmla="*/ 288468 w 2712"/>
                  <a:gd name="T17" fmla="*/ 980015 h 1368"/>
                  <a:gd name="T18" fmla="*/ 326648 w 2712"/>
                  <a:gd name="T19" fmla="*/ 1017707 h 1368"/>
                  <a:gd name="T20" fmla="*/ 339374 w 2712"/>
                  <a:gd name="T21" fmla="*/ 1088381 h 1368"/>
                  <a:gd name="T22" fmla="*/ 381796 w 2712"/>
                  <a:gd name="T23" fmla="*/ 1140209 h 1368"/>
                  <a:gd name="T24" fmla="*/ 424218 w 2712"/>
                  <a:gd name="T25" fmla="*/ 1177902 h 1368"/>
                  <a:gd name="T26" fmla="*/ 436944 w 2712"/>
                  <a:gd name="T27" fmla="*/ 1215595 h 1368"/>
                  <a:gd name="T28" fmla="*/ 483608 w 2712"/>
                  <a:gd name="T29" fmla="*/ 1248576 h 1368"/>
                  <a:gd name="T30" fmla="*/ 513303 w 2712"/>
                  <a:gd name="T31" fmla="*/ 1328674 h 1368"/>
                  <a:gd name="T32" fmla="*/ 538756 w 2712"/>
                  <a:gd name="T33" fmla="*/ 1347520 h 1368"/>
                  <a:gd name="T34" fmla="*/ 551483 w 2712"/>
                  <a:gd name="T35" fmla="*/ 1531273 h 1368"/>
                  <a:gd name="T36" fmla="*/ 581178 w 2712"/>
                  <a:gd name="T37" fmla="*/ 1592524 h 1368"/>
                  <a:gd name="T38" fmla="*/ 610873 w 2712"/>
                  <a:gd name="T39" fmla="*/ 1658486 h 1368"/>
                  <a:gd name="T40" fmla="*/ 682990 w 2712"/>
                  <a:gd name="T41" fmla="*/ 1696179 h 1368"/>
                  <a:gd name="T42" fmla="*/ 712685 w 2712"/>
                  <a:gd name="T43" fmla="*/ 1724449 h 1368"/>
                  <a:gd name="T44" fmla="*/ 776318 w 2712"/>
                  <a:gd name="T45" fmla="*/ 1743295 h 1368"/>
                  <a:gd name="T46" fmla="*/ 806013 w 2712"/>
                  <a:gd name="T47" fmla="*/ 1813969 h 1368"/>
                  <a:gd name="T48" fmla="*/ 831466 w 2712"/>
                  <a:gd name="T49" fmla="*/ 1894066 h 1368"/>
                  <a:gd name="T50" fmla="*/ 852677 w 2712"/>
                  <a:gd name="T51" fmla="*/ 1983587 h 1368"/>
                  <a:gd name="T52" fmla="*/ 907826 w 2712"/>
                  <a:gd name="T53" fmla="*/ 2021280 h 1368"/>
                  <a:gd name="T54" fmla="*/ 924794 w 2712"/>
                  <a:gd name="T55" fmla="*/ 2035415 h 1368"/>
                  <a:gd name="T56" fmla="*/ 979943 w 2712"/>
                  <a:gd name="T57" fmla="*/ 2054261 h 1368"/>
                  <a:gd name="T58" fmla="*/ 996911 w 2712"/>
                  <a:gd name="T59" fmla="*/ 2087242 h 1368"/>
                  <a:gd name="T60" fmla="*/ 1043575 w 2712"/>
                  <a:gd name="T61" fmla="*/ 2106089 h 1368"/>
                  <a:gd name="T62" fmla="*/ 1081755 w 2712"/>
                  <a:gd name="T63" fmla="*/ 2134359 h 1368"/>
                  <a:gd name="T64" fmla="*/ 1115692 w 2712"/>
                  <a:gd name="T65" fmla="*/ 2256860 h 1368"/>
                  <a:gd name="T66" fmla="*/ 1179325 w 2712"/>
                  <a:gd name="T67" fmla="*/ 2285130 h 1368"/>
                  <a:gd name="T68" fmla="*/ 1221747 w 2712"/>
                  <a:gd name="T69" fmla="*/ 2351092 h 1368"/>
                  <a:gd name="T70" fmla="*/ 1327801 w 2712"/>
                  <a:gd name="T71" fmla="*/ 2379362 h 1368"/>
                  <a:gd name="T72" fmla="*/ 1340527 w 2712"/>
                  <a:gd name="T73" fmla="*/ 2412343 h 1368"/>
                  <a:gd name="T74" fmla="*/ 1370223 w 2712"/>
                  <a:gd name="T75" fmla="*/ 2483018 h 1368"/>
                  <a:gd name="T76" fmla="*/ 1408402 w 2712"/>
                  <a:gd name="T77" fmla="*/ 2544268 h 1368"/>
                  <a:gd name="T78" fmla="*/ 1518699 w 2712"/>
                  <a:gd name="T79" fmla="*/ 2563115 h 1368"/>
                  <a:gd name="T80" fmla="*/ 1586574 w 2712"/>
                  <a:gd name="T81" fmla="*/ 2596096 h 1368"/>
                  <a:gd name="T82" fmla="*/ 1620511 w 2712"/>
                  <a:gd name="T83" fmla="*/ 2619654 h 1368"/>
                  <a:gd name="T84" fmla="*/ 1667175 w 2712"/>
                  <a:gd name="T85" fmla="*/ 2652635 h 1368"/>
                  <a:gd name="T86" fmla="*/ 1722323 w 2712"/>
                  <a:gd name="T87" fmla="*/ 2690328 h 1368"/>
                  <a:gd name="T88" fmla="*/ 1819893 w 2712"/>
                  <a:gd name="T89" fmla="*/ 2718598 h 1368"/>
                  <a:gd name="T90" fmla="*/ 1892010 w 2712"/>
                  <a:gd name="T91" fmla="*/ 2761002 h 1368"/>
                  <a:gd name="T92" fmla="*/ 1951401 w 2712"/>
                  <a:gd name="T93" fmla="*/ 2793984 h 1368"/>
                  <a:gd name="T94" fmla="*/ 1985338 w 2712"/>
                  <a:gd name="T95" fmla="*/ 2817542 h 1368"/>
                  <a:gd name="T96" fmla="*/ 2070182 w 2712"/>
                  <a:gd name="T97" fmla="*/ 2841100 h 1368"/>
                  <a:gd name="T98" fmla="*/ 2150783 w 2712"/>
                  <a:gd name="T99" fmla="*/ 2888216 h 1368"/>
                  <a:gd name="T100" fmla="*/ 2188963 w 2712"/>
                  <a:gd name="T101" fmla="*/ 2935332 h 1368"/>
                  <a:gd name="T102" fmla="*/ 2205931 w 2712"/>
                  <a:gd name="T103" fmla="*/ 2968313 h 1368"/>
                  <a:gd name="T104" fmla="*/ 2341681 w 2712"/>
                  <a:gd name="T105" fmla="*/ 2991871 h 1368"/>
                  <a:gd name="T106" fmla="*/ 2375618 w 2712"/>
                  <a:gd name="T107" fmla="*/ 3015429 h 1368"/>
                  <a:gd name="T108" fmla="*/ 2477431 w 2712"/>
                  <a:gd name="T109" fmla="*/ 3029564 h 1368"/>
                  <a:gd name="T110" fmla="*/ 2553790 w 2712"/>
                  <a:gd name="T111" fmla="*/ 3057834 h 1368"/>
                  <a:gd name="T112" fmla="*/ 2655602 w 2712"/>
                  <a:gd name="T113" fmla="*/ 3076680 h 1368"/>
                  <a:gd name="T114" fmla="*/ 2897406 w 2712"/>
                  <a:gd name="T115" fmla="*/ 3104950 h 1368"/>
                  <a:gd name="T116" fmla="*/ 3058609 w 2712"/>
                  <a:gd name="T117" fmla="*/ 3128508 h 1368"/>
                  <a:gd name="T118" fmla="*/ 3164663 w 2712"/>
                  <a:gd name="T119" fmla="*/ 3152066 h 1368"/>
                  <a:gd name="T120" fmla="*/ 3771294 w 2712"/>
                  <a:gd name="T121" fmla="*/ 3170912 h 1368"/>
                  <a:gd name="T122" fmla="*/ 5752390 w 2712"/>
                  <a:gd name="T123" fmla="*/ 3222740 h 1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12" h="1368">
                    <a:moveTo>
                      <a:pt x="0" y="0"/>
                    </a:moveTo>
                    <a:lnTo>
                      <a:pt x="18" y="0"/>
                    </a:lnTo>
                    <a:lnTo>
                      <a:pt x="18" y="6"/>
                    </a:lnTo>
                    <a:lnTo>
                      <a:pt x="34" y="6"/>
                    </a:lnTo>
                    <a:lnTo>
                      <a:pt x="34" y="24"/>
                    </a:lnTo>
                    <a:lnTo>
                      <a:pt x="38" y="24"/>
                    </a:lnTo>
                    <a:lnTo>
                      <a:pt x="38" y="28"/>
                    </a:lnTo>
                    <a:lnTo>
                      <a:pt x="42" y="28"/>
                    </a:lnTo>
                    <a:lnTo>
                      <a:pt x="42" y="32"/>
                    </a:lnTo>
                    <a:lnTo>
                      <a:pt x="44" y="32"/>
                    </a:lnTo>
                    <a:lnTo>
                      <a:pt x="44" y="42"/>
                    </a:lnTo>
                    <a:lnTo>
                      <a:pt x="56" y="42"/>
                    </a:lnTo>
                    <a:lnTo>
                      <a:pt x="56" y="50"/>
                    </a:lnTo>
                    <a:lnTo>
                      <a:pt x="60" y="50"/>
                    </a:lnTo>
                    <a:lnTo>
                      <a:pt x="60" y="54"/>
                    </a:lnTo>
                    <a:lnTo>
                      <a:pt x="66" y="54"/>
                    </a:lnTo>
                    <a:lnTo>
                      <a:pt x="66" y="58"/>
                    </a:lnTo>
                    <a:lnTo>
                      <a:pt x="80" y="58"/>
                    </a:lnTo>
                    <a:lnTo>
                      <a:pt x="80" y="78"/>
                    </a:lnTo>
                    <a:lnTo>
                      <a:pt x="84" y="78"/>
                    </a:lnTo>
                    <a:lnTo>
                      <a:pt x="84" y="84"/>
                    </a:lnTo>
                    <a:lnTo>
                      <a:pt x="88" y="84"/>
                    </a:lnTo>
                    <a:lnTo>
                      <a:pt x="88" y="90"/>
                    </a:lnTo>
                    <a:lnTo>
                      <a:pt x="98" y="90"/>
                    </a:lnTo>
                    <a:lnTo>
                      <a:pt x="98" y="110"/>
                    </a:lnTo>
                    <a:lnTo>
                      <a:pt x="104" y="110"/>
                    </a:lnTo>
                    <a:lnTo>
                      <a:pt x="104" y="116"/>
                    </a:lnTo>
                    <a:lnTo>
                      <a:pt x="106" y="116"/>
                    </a:lnTo>
                    <a:lnTo>
                      <a:pt x="106" y="130"/>
                    </a:lnTo>
                    <a:lnTo>
                      <a:pt x="110" y="130"/>
                    </a:lnTo>
                    <a:lnTo>
                      <a:pt x="110" y="146"/>
                    </a:lnTo>
                    <a:lnTo>
                      <a:pt x="116" y="146"/>
                    </a:lnTo>
                    <a:lnTo>
                      <a:pt x="116" y="156"/>
                    </a:lnTo>
                    <a:lnTo>
                      <a:pt x="120" y="156"/>
                    </a:lnTo>
                    <a:lnTo>
                      <a:pt x="120" y="188"/>
                    </a:lnTo>
                    <a:lnTo>
                      <a:pt x="124" y="188"/>
                    </a:lnTo>
                    <a:lnTo>
                      <a:pt x="124" y="216"/>
                    </a:lnTo>
                    <a:lnTo>
                      <a:pt x="126" y="216"/>
                    </a:lnTo>
                    <a:lnTo>
                      <a:pt x="126" y="264"/>
                    </a:lnTo>
                    <a:lnTo>
                      <a:pt x="130" y="264"/>
                    </a:lnTo>
                    <a:lnTo>
                      <a:pt x="130" y="316"/>
                    </a:lnTo>
                    <a:lnTo>
                      <a:pt x="134" y="316"/>
                    </a:lnTo>
                    <a:lnTo>
                      <a:pt x="134" y="368"/>
                    </a:lnTo>
                    <a:lnTo>
                      <a:pt x="136" y="368"/>
                    </a:lnTo>
                    <a:lnTo>
                      <a:pt x="136" y="416"/>
                    </a:lnTo>
                    <a:lnTo>
                      <a:pt x="142" y="416"/>
                    </a:lnTo>
                    <a:lnTo>
                      <a:pt x="142" y="424"/>
                    </a:lnTo>
                    <a:lnTo>
                      <a:pt x="146" y="424"/>
                    </a:lnTo>
                    <a:lnTo>
                      <a:pt x="146" y="432"/>
                    </a:lnTo>
                    <a:lnTo>
                      <a:pt x="154" y="432"/>
                    </a:lnTo>
                    <a:lnTo>
                      <a:pt x="154" y="448"/>
                    </a:lnTo>
                    <a:lnTo>
                      <a:pt x="158" y="448"/>
                    </a:lnTo>
                    <a:lnTo>
                      <a:pt x="158" y="454"/>
                    </a:lnTo>
                    <a:lnTo>
                      <a:pt x="160" y="454"/>
                    </a:lnTo>
                    <a:lnTo>
                      <a:pt x="160" y="462"/>
                    </a:lnTo>
                    <a:lnTo>
                      <a:pt x="172" y="462"/>
                    </a:lnTo>
                    <a:lnTo>
                      <a:pt x="172" y="478"/>
                    </a:lnTo>
                    <a:lnTo>
                      <a:pt x="178" y="478"/>
                    </a:lnTo>
                    <a:lnTo>
                      <a:pt x="180" y="478"/>
                    </a:lnTo>
                    <a:lnTo>
                      <a:pt x="180" y="484"/>
                    </a:lnTo>
                    <a:lnTo>
                      <a:pt x="184" y="484"/>
                    </a:lnTo>
                    <a:lnTo>
                      <a:pt x="184" y="488"/>
                    </a:lnTo>
                    <a:lnTo>
                      <a:pt x="194" y="488"/>
                    </a:lnTo>
                    <a:lnTo>
                      <a:pt x="194" y="500"/>
                    </a:lnTo>
                    <a:lnTo>
                      <a:pt x="200" y="500"/>
                    </a:lnTo>
                    <a:lnTo>
                      <a:pt x="200" y="508"/>
                    </a:lnTo>
                    <a:lnTo>
                      <a:pt x="202" y="508"/>
                    </a:lnTo>
                    <a:lnTo>
                      <a:pt x="202" y="516"/>
                    </a:lnTo>
                    <a:lnTo>
                      <a:pt x="206" y="516"/>
                    </a:lnTo>
                    <a:lnTo>
                      <a:pt x="218" y="516"/>
                    </a:lnTo>
                    <a:lnTo>
                      <a:pt x="218" y="528"/>
                    </a:lnTo>
                    <a:lnTo>
                      <a:pt x="224" y="528"/>
                    </a:lnTo>
                    <a:lnTo>
                      <a:pt x="224" y="530"/>
                    </a:lnTo>
                    <a:lnTo>
                      <a:pt x="228" y="530"/>
                    </a:lnTo>
                    <a:lnTo>
                      <a:pt x="228" y="538"/>
                    </a:lnTo>
                    <a:lnTo>
                      <a:pt x="230" y="538"/>
                    </a:lnTo>
                    <a:lnTo>
                      <a:pt x="230" y="540"/>
                    </a:lnTo>
                    <a:lnTo>
                      <a:pt x="242" y="540"/>
                    </a:lnTo>
                    <a:lnTo>
                      <a:pt x="242" y="564"/>
                    </a:lnTo>
                    <a:lnTo>
                      <a:pt x="248" y="564"/>
                    </a:lnTo>
                    <a:lnTo>
                      <a:pt x="248" y="568"/>
                    </a:lnTo>
                    <a:lnTo>
                      <a:pt x="252" y="568"/>
                    </a:lnTo>
                    <a:lnTo>
                      <a:pt x="252" y="572"/>
                    </a:lnTo>
                    <a:lnTo>
                      <a:pt x="254" y="572"/>
                    </a:lnTo>
                    <a:lnTo>
                      <a:pt x="254" y="600"/>
                    </a:lnTo>
                    <a:lnTo>
                      <a:pt x="256" y="600"/>
                    </a:lnTo>
                    <a:lnTo>
                      <a:pt x="256" y="618"/>
                    </a:lnTo>
                    <a:lnTo>
                      <a:pt x="260" y="618"/>
                    </a:lnTo>
                    <a:lnTo>
                      <a:pt x="260" y="650"/>
                    </a:lnTo>
                    <a:lnTo>
                      <a:pt x="264" y="650"/>
                    </a:lnTo>
                    <a:lnTo>
                      <a:pt x="264" y="668"/>
                    </a:lnTo>
                    <a:lnTo>
                      <a:pt x="268" y="668"/>
                    </a:lnTo>
                    <a:lnTo>
                      <a:pt x="268" y="676"/>
                    </a:lnTo>
                    <a:lnTo>
                      <a:pt x="274" y="676"/>
                    </a:lnTo>
                    <a:lnTo>
                      <a:pt x="274" y="682"/>
                    </a:lnTo>
                    <a:lnTo>
                      <a:pt x="280" y="682"/>
                    </a:lnTo>
                    <a:lnTo>
                      <a:pt x="280" y="698"/>
                    </a:lnTo>
                    <a:lnTo>
                      <a:pt x="288" y="698"/>
                    </a:lnTo>
                    <a:lnTo>
                      <a:pt x="288" y="704"/>
                    </a:lnTo>
                    <a:lnTo>
                      <a:pt x="300" y="704"/>
                    </a:lnTo>
                    <a:lnTo>
                      <a:pt x="300" y="716"/>
                    </a:lnTo>
                    <a:lnTo>
                      <a:pt x="318" y="716"/>
                    </a:lnTo>
                    <a:lnTo>
                      <a:pt x="318" y="720"/>
                    </a:lnTo>
                    <a:lnTo>
                      <a:pt x="322" y="720"/>
                    </a:lnTo>
                    <a:lnTo>
                      <a:pt x="322" y="722"/>
                    </a:lnTo>
                    <a:lnTo>
                      <a:pt x="328" y="722"/>
                    </a:lnTo>
                    <a:lnTo>
                      <a:pt x="328" y="724"/>
                    </a:lnTo>
                    <a:lnTo>
                      <a:pt x="336" y="724"/>
                    </a:lnTo>
                    <a:lnTo>
                      <a:pt x="336" y="732"/>
                    </a:lnTo>
                    <a:lnTo>
                      <a:pt x="352" y="732"/>
                    </a:lnTo>
                    <a:lnTo>
                      <a:pt x="352" y="738"/>
                    </a:lnTo>
                    <a:lnTo>
                      <a:pt x="362" y="738"/>
                    </a:lnTo>
                    <a:lnTo>
                      <a:pt x="362" y="740"/>
                    </a:lnTo>
                    <a:lnTo>
                      <a:pt x="366" y="740"/>
                    </a:lnTo>
                    <a:lnTo>
                      <a:pt x="366" y="742"/>
                    </a:lnTo>
                    <a:lnTo>
                      <a:pt x="370" y="742"/>
                    </a:lnTo>
                    <a:lnTo>
                      <a:pt x="370" y="760"/>
                    </a:lnTo>
                    <a:lnTo>
                      <a:pt x="380" y="760"/>
                    </a:lnTo>
                    <a:lnTo>
                      <a:pt x="380" y="770"/>
                    </a:lnTo>
                    <a:lnTo>
                      <a:pt x="384" y="770"/>
                    </a:lnTo>
                    <a:lnTo>
                      <a:pt x="384" y="784"/>
                    </a:lnTo>
                    <a:lnTo>
                      <a:pt x="388" y="784"/>
                    </a:lnTo>
                    <a:lnTo>
                      <a:pt x="388" y="804"/>
                    </a:lnTo>
                    <a:lnTo>
                      <a:pt x="392" y="804"/>
                    </a:lnTo>
                    <a:lnTo>
                      <a:pt x="392" y="814"/>
                    </a:lnTo>
                    <a:lnTo>
                      <a:pt x="398" y="814"/>
                    </a:lnTo>
                    <a:lnTo>
                      <a:pt x="398" y="834"/>
                    </a:lnTo>
                    <a:lnTo>
                      <a:pt x="402" y="834"/>
                    </a:lnTo>
                    <a:lnTo>
                      <a:pt x="402" y="842"/>
                    </a:lnTo>
                    <a:lnTo>
                      <a:pt x="406" y="842"/>
                    </a:lnTo>
                    <a:lnTo>
                      <a:pt x="406" y="856"/>
                    </a:lnTo>
                    <a:lnTo>
                      <a:pt x="426" y="856"/>
                    </a:lnTo>
                    <a:lnTo>
                      <a:pt x="426" y="858"/>
                    </a:lnTo>
                    <a:lnTo>
                      <a:pt x="428" y="858"/>
                    </a:lnTo>
                    <a:lnTo>
                      <a:pt x="428" y="860"/>
                    </a:lnTo>
                    <a:lnTo>
                      <a:pt x="432" y="860"/>
                    </a:lnTo>
                    <a:lnTo>
                      <a:pt x="432" y="862"/>
                    </a:lnTo>
                    <a:lnTo>
                      <a:pt x="436" y="862"/>
                    </a:lnTo>
                    <a:lnTo>
                      <a:pt x="436" y="864"/>
                    </a:lnTo>
                    <a:lnTo>
                      <a:pt x="452" y="864"/>
                    </a:lnTo>
                    <a:lnTo>
                      <a:pt x="452" y="870"/>
                    </a:lnTo>
                    <a:lnTo>
                      <a:pt x="460" y="870"/>
                    </a:lnTo>
                    <a:lnTo>
                      <a:pt x="460" y="872"/>
                    </a:lnTo>
                    <a:lnTo>
                      <a:pt x="462" y="872"/>
                    </a:lnTo>
                    <a:lnTo>
                      <a:pt x="462" y="878"/>
                    </a:lnTo>
                    <a:lnTo>
                      <a:pt x="466" y="878"/>
                    </a:lnTo>
                    <a:lnTo>
                      <a:pt x="468" y="880"/>
                    </a:lnTo>
                    <a:lnTo>
                      <a:pt x="470" y="880"/>
                    </a:lnTo>
                    <a:lnTo>
                      <a:pt x="470" y="886"/>
                    </a:lnTo>
                    <a:lnTo>
                      <a:pt x="484" y="886"/>
                    </a:lnTo>
                    <a:lnTo>
                      <a:pt x="484" y="892"/>
                    </a:lnTo>
                    <a:lnTo>
                      <a:pt x="488" y="892"/>
                    </a:lnTo>
                    <a:lnTo>
                      <a:pt x="488" y="894"/>
                    </a:lnTo>
                    <a:lnTo>
                      <a:pt x="492" y="894"/>
                    </a:lnTo>
                    <a:lnTo>
                      <a:pt x="492" y="900"/>
                    </a:lnTo>
                    <a:lnTo>
                      <a:pt x="498" y="900"/>
                    </a:lnTo>
                    <a:lnTo>
                      <a:pt x="502" y="900"/>
                    </a:lnTo>
                    <a:lnTo>
                      <a:pt x="502" y="906"/>
                    </a:lnTo>
                    <a:lnTo>
                      <a:pt x="510" y="906"/>
                    </a:lnTo>
                    <a:lnTo>
                      <a:pt x="510" y="928"/>
                    </a:lnTo>
                    <a:lnTo>
                      <a:pt x="516" y="928"/>
                    </a:lnTo>
                    <a:lnTo>
                      <a:pt x="516" y="948"/>
                    </a:lnTo>
                    <a:lnTo>
                      <a:pt x="526" y="948"/>
                    </a:lnTo>
                    <a:lnTo>
                      <a:pt x="526" y="958"/>
                    </a:lnTo>
                    <a:lnTo>
                      <a:pt x="530" y="958"/>
                    </a:lnTo>
                    <a:lnTo>
                      <a:pt x="530" y="964"/>
                    </a:lnTo>
                    <a:lnTo>
                      <a:pt x="536" y="964"/>
                    </a:lnTo>
                    <a:lnTo>
                      <a:pt x="536" y="970"/>
                    </a:lnTo>
                    <a:lnTo>
                      <a:pt x="556" y="970"/>
                    </a:lnTo>
                    <a:lnTo>
                      <a:pt x="556" y="980"/>
                    </a:lnTo>
                    <a:lnTo>
                      <a:pt x="560" y="980"/>
                    </a:lnTo>
                    <a:lnTo>
                      <a:pt x="560" y="990"/>
                    </a:lnTo>
                    <a:lnTo>
                      <a:pt x="576" y="990"/>
                    </a:lnTo>
                    <a:lnTo>
                      <a:pt x="576" y="998"/>
                    </a:lnTo>
                    <a:lnTo>
                      <a:pt x="592" y="998"/>
                    </a:lnTo>
                    <a:lnTo>
                      <a:pt x="592" y="1004"/>
                    </a:lnTo>
                    <a:lnTo>
                      <a:pt x="604" y="1004"/>
                    </a:lnTo>
                    <a:lnTo>
                      <a:pt x="604" y="1010"/>
                    </a:lnTo>
                    <a:lnTo>
                      <a:pt x="626" y="1010"/>
                    </a:lnTo>
                    <a:lnTo>
                      <a:pt x="626" y="1014"/>
                    </a:lnTo>
                    <a:lnTo>
                      <a:pt x="628" y="1014"/>
                    </a:lnTo>
                    <a:lnTo>
                      <a:pt x="628" y="1022"/>
                    </a:lnTo>
                    <a:lnTo>
                      <a:pt x="632" y="1022"/>
                    </a:lnTo>
                    <a:lnTo>
                      <a:pt x="632" y="1024"/>
                    </a:lnTo>
                    <a:lnTo>
                      <a:pt x="636" y="1024"/>
                    </a:lnTo>
                    <a:lnTo>
                      <a:pt x="636" y="1036"/>
                    </a:lnTo>
                    <a:lnTo>
                      <a:pt x="642" y="1036"/>
                    </a:lnTo>
                    <a:lnTo>
                      <a:pt x="642" y="1054"/>
                    </a:lnTo>
                    <a:lnTo>
                      <a:pt x="646" y="1054"/>
                    </a:lnTo>
                    <a:lnTo>
                      <a:pt x="646" y="1058"/>
                    </a:lnTo>
                    <a:lnTo>
                      <a:pt x="654" y="1058"/>
                    </a:lnTo>
                    <a:lnTo>
                      <a:pt x="654" y="1072"/>
                    </a:lnTo>
                    <a:lnTo>
                      <a:pt x="664" y="1072"/>
                    </a:lnTo>
                    <a:lnTo>
                      <a:pt x="664" y="1080"/>
                    </a:lnTo>
                    <a:lnTo>
                      <a:pt x="676" y="1080"/>
                    </a:lnTo>
                    <a:lnTo>
                      <a:pt x="676" y="1082"/>
                    </a:lnTo>
                    <a:lnTo>
                      <a:pt x="690" y="1082"/>
                    </a:lnTo>
                    <a:lnTo>
                      <a:pt x="690" y="1088"/>
                    </a:lnTo>
                    <a:lnTo>
                      <a:pt x="716" y="1088"/>
                    </a:lnTo>
                    <a:lnTo>
                      <a:pt x="716" y="1090"/>
                    </a:lnTo>
                    <a:lnTo>
                      <a:pt x="736" y="1090"/>
                    </a:lnTo>
                    <a:lnTo>
                      <a:pt x="736" y="1096"/>
                    </a:lnTo>
                    <a:lnTo>
                      <a:pt x="748" y="1096"/>
                    </a:lnTo>
                    <a:lnTo>
                      <a:pt x="748" y="1102"/>
                    </a:lnTo>
                    <a:lnTo>
                      <a:pt x="758" y="1102"/>
                    </a:lnTo>
                    <a:lnTo>
                      <a:pt x="758" y="1106"/>
                    </a:lnTo>
                    <a:lnTo>
                      <a:pt x="764" y="1106"/>
                    </a:lnTo>
                    <a:lnTo>
                      <a:pt x="764" y="1110"/>
                    </a:lnTo>
                    <a:lnTo>
                      <a:pt x="764" y="1112"/>
                    </a:lnTo>
                    <a:lnTo>
                      <a:pt x="772" y="1112"/>
                    </a:lnTo>
                    <a:lnTo>
                      <a:pt x="772" y="1118"/>
                    </a:lnTo>
                    <a:lnTo>
                      <a:pt x="780" y="1118"/>
                    </a:lnTo>
                    <a:lnTo>
                      <a:pt x="780" y="1126"/>
                    </a:lnTo>
                    <a:lnTo>
                      <a:pt x="786" y="1126"/>
                    </a:lnTo>
                    <a:lnTo>
                      <a:pt x="786" y="1130"/>
                    </a:lnTo>
                    <a:lnTo>
                      <a:pt x="804" y="1130"/>
                    </a:lnTo>
                    <a:lnTo>
                      <a:pt x="804" y="1140"/>
                    </a:lnTo>
                    <a:lnTo>
                      <a:pt x="812" y="1140"/>
                    </a:lnTo>
                    <a:lnTo>
                      <a:pt x="812" y="1142"/>
                    </a:lnTo>
                    <a:lnTo>
                      <a:pt x="832" y="1142"/>
                    </a:lnTo>
                    <a:lnTo>
                      <a:pt x="832" y="1150"/>
                    </a:lnTo>
                    <a:lnTo>
                      <a:pt x="850" y="1150"/>
                    </a:lnTo>
                    <a:lnTo>
                      <a:pt x="850" y="1154"/>
                    </a:lnTo>
                    <a:lnTo>
                      <a:pt x="858" y="1154"/>
                    </a:lnTo>
                    <a:lnTo>
                      <a:pt x="858" y="1158"/>
                    </a:lnTo>
                    <a:lnTo>
                      <a:pt x="870" y="1158"/>
                    </a:lnTo>
                    <a:lnTo>
                      <a:pt x="870" y="1166"/>
                    </a:lnTo>
                    <a:lnTo>
                      <a:pt x="892" y="1166"/>
                    </a:lnTo>
                    <a:lnTo>
                      <a:pt x="892" y="1172"/>
                    </a:lnTo>
                    <a:lnTo>
                      <a:pt x="894" y="1172"/>
                    </a:lnTo>
                    <a:lnTo>
                      <a:pt x="894" y="1178"/>
                    </a:lnTo>
                    <a:lnTo>
                      <a:pt x="898" y="1178"/>
                    </a:lnTo>
                    <a:lnTo>
                      <a:pt x="898" y="1186"/>
                    </a:lnTo>
                    <a:lnTo>
                      <a:pt x="920" y="1186"/>
                    </a:lnTo>
                    <a:lnTo>
                      <a:pt x="920" y="1192"/>
                    </a:lnTo>
                    <a:lnTo>
                      <a:pt x="926" y="1192"/>
                    </a:lnTo>
                    <a:lnTo>
                      <a:pt x="926" y="1194"/>
                    </a:lnTo>
                    <a:lnTo>
                      <a:pt x="936" y="1194"/>
                    </a:lnTo>
                    <a:lnTo>
                      <a:pt x="936" y="1196"/>
                    </a:lnTo>
                    <a:lnTo>
                      <a:pt x="940" y="1196"/>
                    </a:lnTo>
                    <a:lnTo>
                      <a:pt x="940" y="1204"/>
                    </a:lnTo>
                    <a:lnTo>
                      <a:pt x="966" y="1204"/>
                    </a:lnTo>
                    <a:lnTo>
                      <a:pt x="966" y="1206"/>
                    </a:lnTo>
                    <a:lnTo>
                      <a:pt x="976" y="1206"/>
                    </a:lnTo>
                    <a:lnTo>
                      <a:pt x="976" y="1208"/>
                    </a:lnTo>
                    <a:lnTo>
                      <a:pt x="992" y="1208"/>
                    </a:lnTo>
                    <a:lnTo>
                      <a:pt x="992" y="1216"/>
                    </a:lnTo>
                    <a:lnTo>
                      <a:pt x="1014" y="1216"/>
                    </a:lnTo>
                    <a:lnTo>
                      <a:pt x="1014" y="1226"/>
                    </a:lnTo>
                    <a:lnTo>
                      <a:pt x="1020" y="1226"/>
                    </a:lnTo>
                    <a:lnTo>
                      <a:pt x="1020" y="1234"/>
                    </a:lnTo>
                    <a:lnTo>
                      <a:pt x="1026" y="1234"/>
                    </a:lnTo>
                    <a:lnTo>
                      <a:pt x="1026" y="1246"/>
                    </a:lnTo>
                    <a:lnTo>
                      <a:pt x="1032" y="1246"/>
                    </a:lnTo>
                    <a:lnTo>
                      <a:pt x="1032" y="1252"/>
                    </a:lnTo>
                    <a:lnTo>
                      <a:pt x="1036" y="1252"/>
                    </a:lnTo>
                    <a:lnTo>
                      <a:pt x="1036" y="1254"/>
                    </a:lnTo>
                    <a:lnTo>
                      <a:pt x="1040" y="1254"/>
                    </a:lnTo>
                    <a:lnTo>
                      <a:pt x="1040" y="1260"/>
                    </a:lnTo>
                    <a:lnTo>
                      <a:pt x="1072" y="1260"/>
                    </a:lnTo>
                    <a:lnTo>
                      <a:pt x="1072" y="1262"/>
                    </a:lnTo>
                    <a:lnTo>
                      <a:pt x="1088" y="1262"/>
                    </a:lnTo>
                    <a:lnTo>
                      <a:pt x="1088" y="1270"/>
                    </a:lnTo>
                    <a:lnTo>
                      <a:pt x="1104" y="1270"/>
                    </a:lnTo>
                    <a:lnTo>
                      <a:pt x="1104" y="1272"/>
                    </a:lnTo>
                    <a:lnTo>
                      <a:pt x="1116" y="1272"/>
                    </a:lnTo>
                    <a:lnTo>
                      <a:pt x="1116" y="1274"/>
                    </a:lnTo>
                    <a:lnTo>
                      <a:pt x="1120" y="1274"/>
                    </a:lnTo>
                    <a:lnTo>
                      <a:pt x="1120" y="1280"/>
                    </a:lnTo>
                    <a:lnTo>
                      <a:pt x="1140" y="1280"/>
                    </a:lnTo>
                    <a:lnTo>
                      <a:pt x="1140" y="1284"/>
                    </a:lnTo>
                    <a:lnTo>
                      <a:pt x="1162" y="1284"/>
                    </a:lnTo>
                    <a:lnTo>
                      <a:pt x="1162" y="1286"/>
                    </a:lnTo>
                    <a:lnTo>
                      <a:pt x="1168" y="1286"/>
                    </a:lnTo>
                    <a:lnTo>
                      <a:pt x="1168" y="1290"/>
                    </a:lnTo>
                    <a:lnTo>
                      <a:pt x="1184" y="1290"/>
                    </a:lnTo>
                    <a:lnTo>
                      <a:pt x="1184" y="1292"/>
                    </a:lnTo>
                    <a:lnTo>
                      <a:pt x="1204" y="1292"/>
                    </a:lnTo>
                    <a:lnTo>
                      <a:pt x="1204" y="1298"/>
                    </a:lnTo>
                    <a:lnTo>
                      <a:pt x="1234" y="1298"/>
                    </a:lnTo>
                    <a:lnTo>
                      <a:pt x="1234" y="1302"/>
                    </a:lnTo>
                    <a:lnTo>
                      <a:pt x="1246" y="1302"/>
                    </a:lnTo>
                    <a:lnTo>
                      <a:pt x="1246" y="1306"/>
                    </a:lnTo>
                    <a:lnTo>
                      <a:pt x="1252" y="1306"/>
                    </a:lnTo>
                    <a:lnTo>
                      <a:pt x="1252" y="1310"/>
                    </a:lnTo>
                    <a:lnTo>
                      <a:pt x="1278" y="1310"/>
                    </a:lnTo>
                    <a:lnTo>
                      <a:pt x="1278" y="1316"/>
                    </a:lnTo>
                    <a:lnTo>
                      <a:pt x="1366" y="1316"/>
                    </a:lnTo>
                    <a:lnTo>
                      <a:pt x="1366" y="1318"/>
                    </a:lnTo>
                    <a:lnTo>
                      <a:pt x="1396" y="1318"/>
                    </a:lnTo>
                    <a:lnTo>
                      <a:pt x="1396" y="1324"/>
                    </a:lnTo>
                    <a:lnTo>
                      <a:pt x="1406" y="1324"/>
                    </a:lnTo>
                    <a:lnTo>
                      <a:pt x="1406" y="1328"/>
                    </a:lnTo>
                    <a:lnTo>
                      <a:pt x="1442" y="1328"/>
                    </a:lnTo>
                    <a:lnTo>
                      <a:pt x="1442" y="1332"/>
                    </a:lnTo>
                    <a:lnTo>
                      <a:pt x="1462" y="1332"/>
                    </a:lnTo>
                    <a:lnTo>
                      <a:pt x="1462" y="1338"/>
                    </a:lnTo>
                    <a:lnTo>
                      <a:pt x="1492" y="1338"/>
                    </a:lnTo>
                    <a:lnTo>
                      <a:pt x="1606" y="1338"/>
                    </a:lnTo>
                    <a:lnTo>
                      <a:pt x="1606" y="1342"/>
                    </a:lnTo>
                    <a:lnTo>
                      <a:pt x="1758" y="1342"/>
                    </a:lnTo>
                    <a:lnTo>
                      <a:pt x="1758" y="1346"/>
                    </a:lnTo>
                    <a:lnTo>
                      <a:pt x="1778" y="1346"/>
                    </a:lnTo>
                    <a:lnTo>
                      <a:pt x="1778" y="1350"/>
                    </a:lnTo>
                    <a:lnTo>
                      <a:pt x="1810" y="1350"/>
                    </a:lnTo>
                    <a:lnTo>
                      <a:pt x="1810" y="1354"/>
                    </a:lnTo>
                    <a:lnTo>
                      <a:pt x="2712" y="1354"/>
                    </a:lnTo>
                    <a:lnTo>
                      <a:pt x="2712" y="1368"/>
                    </a:lnTo>
                  </a:path>
                </a:pathLst>
              </a:custGeom>
              <a:noFill/>
              <a:ln w="19050">
                <a:solidFill>
                  <a:srgbClr val="FF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3860">
                  <a:defRPr/>
                </a:pPr>
                <a:endParaRPr lang="en-US" sz="2400">
                  <a:solidFill>
                    <a:srgbClr val="FFFFFF"/>
                  </a:solidFill>
                  <a:ea typeface="MS PGothic" pitchFamily="34" charset="-128"/>
                </a:endParaRPr>
              </a:p>
            </p:txBody>
          </p:sp>
        </p:grpSp>
      </p:grpSp>
      <p:sp>
        <p:nvSpPr>
          <p:cNvPr id="173" name="TextBox 172"/>
          <p:cNvSpPr txBox="1"/>
          <p:nvPr/>
        </p:nvSpPr>
        <p:spPr>
          <a:xfrm>
            <a:off x="112266" y="6500485"/>
            <a:ext cx="6458625" cy="284691"/>
          </a:xfrm>
          <a:prstGeom prst="rect">
            <a:avLst/>
          </a:prstGeom>
          <a:noFill/>
        </p:spPr>
        <p:txBody>
          <a:bodyPr wrap="none" lIns="68547" tIns="34289" rIns="68547" bIns="34289" rtlCol="0">
            <a:spAutoFit/>
          </a:bodyPr>
          <a:lstStyle/>
          <a:p>
            <a:pPr defTabSz="342695">
              <a:defRPr/>
            </a:pPr>
            <a:r>
              <a:rPr lang="en-US" sz="1400" dirty="0" err="1">
                <a:solidFill>
                  <a:srgbClr val="FFFFFF"/>
                </a:solidFill>
                <a:latin typeface="Calibri" pitchFamily="34" charset="0"/>
                <a:ea typeface="MS PGothic" pitchFamily="34" charset="-128"/>
              </a:rPr>
              <a:t>Perol</a:t>
            </a:r>
            <a:r>
              <a:rPr lang="en-US" sz="1400" dirty="0">
                <a:solidFill>
                  <a:srgbClr val="FFFFFF"/>
                </a:solidFill>
                <a:latin typeface="Calibri" pitchFamily="34" charset="0"/>
                <a:ea typeface="MS PGothic" pitchFamily="34" charset="-128"/>
              </a:rPr>
              <a:t> M, ASCO 2014; Garon EB et al. The Lancet. 384 (9944): </a:t>
            </a:r>
            <a:r>
              <a:rPr lang="pt-BR" sz="1400" dirty="0">
                <a:solidFill>
                  <a:srgbClr val="FFFFFF"/>
                </a:solidFill>
                <a:latin typeface="Calibri" pitchFamily="34" charset="0"/>
                <a:ea typeface="MS PGothic" pitchFamily="34" charset="-128"/>
              </a:rPr>
              <a:t>665–673, 23 August 2014 </a:t>
            </a:r>
            <a:endParaRPr lang="en-US" sz="1400" dirty="0">
              <a:solidFill>
                <a:srgbClr val="FFFFFF"/>
              </a:solidFill>
              <a:latin typeface="Calibri" pitchFamily="34" charset="0"/>
              <a:ea typeface="MS PGothic" pitchFamily="34" charset="-128"/>
            </a:endParaRPr>
          </a:p>
        </p:txBody>
      </p:sp>
    </p:spTree>
    <p:extLst>
      <p:ext uri="{BB962C8B-B14F-4D97-AF65-F5344CB8AC3E}">
        <p14:creationId xmlns:p14="http://schemas.microsoft.com/office/powerpoint/2010/main" val="352850940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z="3200" dirty="0">
                <a:cs typeface="Arial" charset="0"/>
              </a:rPr>
              <a:t>Overall Survival</a:t>
            </a:r>
            <a:br>
              <a:rPr lang="en-US" altLang="en-US" sz="3200" dirty="0">
                <a:cs typeface="Arial" charset="0"/>
              </a:rPr>
            </a:br>
            <a:r>
              <a:rPr lang="en-US" altLang="en-US" sz="1800" dirty="0">
                <a:cs typeface="Arial" charset="0"/>
              </a:rPr>
              <a:t>ITT Population</a:t>
            </a:r>
          </a:p>
        </p:txBody>
      </p:sp>
      <p:grpSp>
        <p:nvGrpSpPr>
          <p:cNvPr id="2" name="Group 1">
            <a:extLst>
              <a:ext uri="{FF2B5EF4-FFF2-40B4-BE49-F238E27FC236}">
                <a16:creationId xmlns:a16="http://schemas.microsoft.com/office/drawing/2014/main" id="{3BEFB6D0-58FE-D748-8E88-8BFE9A64F9E9}"/>
              </a:ext>
            </a:extLst>
          </p:cNvPr>
          <p:cNvGrpSpPr>
            <a:grpSpLocks noChangeAspect="1"/>
          </p:cNvGrpSpPr>
          <p:nvPr/>
        </p:nvGrpSpPr>
        <p:grpSpPr>
          <a:xfrm>
            <a:off x="1291058" y="1282532"/>
            <a:ext cx="9609884" cy="5029200"/>
            <a:chOff x="1600204" y="1282533"/>
            <a:chExt cx="8604101" cy="4502837"/>
          </a:xfrm>
        </p:grpSpPr>
        <p:grpSp>
          <p:nvGrpSpPr>
            <p:cNvPr id="41987" name="Group 399"/>
            <p:cNvGrpSpPr>
              <a:grpSpLocks/>
            </p:cNvGrpSpPr>
            <p:nvPr/>
          </p:nvGrpSpPr>
          <p:grpSpPr bwMode="auto">
            <a:xfrm>
              <a:off x="4376172" y="1282533"/>
              <a:ext cx="5828133" cy="1684743"/>
              <a:chOff x="2857000" y="1337614"/>
              <a:chExt cx="4840163" cy="1538274"/>
            </a:xfrm>
          </p:grpSpPr>
          <p:sp>
            <p:nvSpPr>
              <p:cNvPr id="401" name="Line 81"/>
              <p:cNvSpPr>
                <a:spLocks noChangeShapeType="1"/>
              </p:cNvSpPr>
              <p:nvPr/>
            </p:nvSpPr>
            <p:spPr bwMode="auto">
              <a:xfrm>
                <a:off x="2857000" y="1564729"/>
                <a:ext cx="4831333" cy="0"/>
              </a:xfrm>
              <a:prstGeom prst="line">
                <a:avLst/>
              </a:prstGeom>
              <a:noFill/>
              <a:ln w="12700">
                <a:solidFill>
                  <a:srgbClr val="FFFFFF"/>
                </a:solidFill>
                <a:prstDash val="solid"/>
                <a:round/>
                <a:headEnd/>
                <a:tailEnd/>
              </a:ln>
              <a:extLst>
                <a:ext uri="{909E8E84-426E-40dd-AFC4-6F175D3DCCD1}">
                  <a14:hiddenFill xmlns:a14="http://schemas.microsoft.com/office/drawing/2010/main" xmlns="">
                    <a:noFill/>
                  </a14:hiddenFill>
                </a:ext>
              </a:extLst>
            </p:spPr>
            <p:txBody>
              <a:bodyPr/>
              <a:lstStyle/>
              <a:p>
                <a:pPr defTabSz="913860">
                  <a:defRPr/>
                </a:pPr>
                <a:endParaRPr lang="en-US" sz="1600" b="1" dirty="0">
                  <a:solidFill>
                    <a:srgbClr val="FFFFFF"/>
                  </a:solidFill>
                  <a:ea typeface="MS PGothic" pitchFamily="34" charset="-128"/>
                </a:endParaRPr>
              </a:p>
            </p:txBody>
          </p:sp>
          <p:sp>
            <p:nvSpPr>
              <p:cNvPr id="402" name="Line 82"/>
              <p:cNvSpPr>
                <a:spLocks noChangeShapeType="1"/>
              </p:cNvSpPr>
              <p:nvPr/>
            </p:nvSpPr>
            <p:spPr bwMode="auto">
              <a:xfrm>
                <a:off x="2857000" y="2112667"/>
                <a:ext cx="4831333" cy="0"/>
              </a:xfrm>
              <a:prstGeom prst="line">
                <a:avLst/>
              </a:prstGeom>
              <a:noFill/>
              <a:ln w="12700">
                <a:solidFill>
                  <a:srgbClr val="FFFFFF"/>
                </a:solidFill>
                <a:prstDash val="solid"/>
                <a:round/>
                <a:headEnd/>
                <a:tailEnd/>
              </a:ln>
              <a:extLst>
                <a:ext uri="{909E8E84-426E-40dd-AFC4-6F175D3DCCD1}">
                  <a14:hiddenFill xmlns:a14="http://schemas.microsoft.com/office/drawing/2010/main" xmlns="">
                    <a:noFill/>
                  </a14:hiddenFill>
                </a:ext>
              </a:extLst>
            </p:spPr>
            <p:txBody>
              <a:bodyPr/>
              <a:lstStyle/>
              <a:p>
                <a:pPr defTabSz="913860">
                  <a:defRPr/>
                </a:pPr>
                <a:endParaRPr lang="en-US" sz="1600" b="1" dirty="0">
                  <a:solidFill>
                    <a:srgbClr val="FFFFFF"/>
                  </a:solidFill>
                  <a:ea typeface="MS PGothic" pitchFamily="34" charset="-128"/>
                </a:endParaRPr>
              </a:p>
            </p:txBody>
          </p:sp>
          <p:sp>
            <p:nvSpPr>
              <p:cNvPr id="403" name="Rectangle 83"/>
              <p:cNvSpPr>
                <a:spLocks noChangeArrowheads="1"/>
              </p:cNvSpPr>
              <p:nvPr/>
            </p:nvSpPr>
            <p:spPr bwMode="auto">
              <a:xfrm>
                <a:off x="4678686" y="1339202"/>
                <a:ext cx="1308635" cy="224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600" b="1" dirty="0">
                    <a:solidFill>
                      <a:srgbClr val="FFFFFF"/>
                    </a:solidFill>
                    <a:latin typeface="Arial"/>
                    <a:ea typeface="MS PGothic" pitchFamily="34" charset="-128"/>
                  </a:rPr>
                  <a:t>Median (95% CI)</a:t>
                </a:r>
              </a:p>
            </p:txBody>
          </p:sp>
          <p:sp>
            <p:nvSpPr>
              <p:cNvPr id="405" name="Rectangle 86"/>
              <p:cNvSpPr>
                <a:spLocks noChangeArrowheads="1"/>
              </p:cNvSpPr>
              <p:nvPr/>
            </p:nvSpPr>
            <p:spPr bwMode="auto">
              <a:xfrm>
                <a:off x="6178450" y="1337614"/>
                <a:ext cx="1518713" cy="224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600" b="1" dirty="0">
                    <a:solidFill>
                      <a:srgbClr val="FFFFFF"/>
                    </a:solidFill>
                    <a:latin typeface="Arial"/>
                    <a:ea typeface="MS PGothic" pitchFamily="34" charset="-128"/>
                  </a:rPr>
                  <a:t>Censoring Rate</a:t>
                </a:r>
              </a:p>
            </p:txBody>
          </p:sp>
          <p:sp>
            <p:nvSpPr>
              <p:cNvPr id="406" name="Rectangle 95"/>
              <p:cNvSpPr>
                <a:spLocks noChangeArrowheads="1"/>
              </p:cNvSpPr>
              <p:nvPr/>
            </p:nvSpPr>
            <p:spPr bwMode="auto">
              <a:xfrm>
                <a:off x="3038468" y="1604436"/>
                <a:ext cx="865323" cy="224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600" b="1" dirty="0">
                    <a:solidFill>
                      <a:srgbClr val="FFFF00"/>
                    </a:solidFill>
                    <a:latin typeface="Arial"/>
                    <a:ea typeface="MS PGothic" pitchFamily="34" charset="-128"/>
                  </a:rPr>
                  <a:t>RAM+DOC</a:t>
                </a:r>
              </a:p>
            </p:txBody>
          </p:sp>
          <p:sp>
            <p:nvSpPr>
              <p:cNvPr id="407" name="Rectangle 98"/>
              <p:cNvSpPr>
                <a:spLocks noChangeArrowheads="1"/>
              </p:cNvSpPr>
              <p:nvPr/>
            </p:nvSpPr>
            <p:spPr bwMode="auto">
              <a:xfrm>
                <a:off x="2980616" y="2188899"/>
                <a:ext cx="2868190" cy="224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600" b="1" dirty="0">
                    <a:solidFill>
                      <a:srgbClr val="FFFF00"/>
                    </a:solidFill>
                    <a:latin typeface="Arial"/>
                    <a:ea typeface="MS PGothic" pitchFamily="34" charset="-128"/>
                  </a:rPr>
                  <a:t>RAM+DOC</a:t>
                </a:r>
                <a:r>
                  <a:rPr lang="en-US" altLang="en-US" sz="1600" b="1" dirty="0">
                    <a:solidFill>
                      <a:srgbClr val="FFFFFF"/>
                    </a:solidFill>
                    <a:latin typeface="Arial"/>
                    <a:ea typeface="MS PGothic" pitchFamily="34" charset="-128"/>
                  </a:rPr>
                  <a:t> </a:t>
                </a:r>
                <a:r>
                  <a:rPr lang="en-US" altLang="en-US" sz="1600" b="1" i="1" dirty="0">
                    <a:solidFill>
                      <a:srgbClr val="FFFFFF"/>
                    </a:solidFill>
                    <a:latin typeface="Arial"/>
                    <a:ea typeface="MS PGothic" pitchFamily="34" charset="-128"/>
                  </a:rPr>
                  <a:t>vs</a:t>
                </a:r>
                <a:r>
                  <a:rPr lang="en-US" altLang="en-US" sz="1600" b="1" dirty="0">
                    <a:solidFill>
                      <a:srgbClr val="FFFFFF"/>
                    </a:solidFill>
                    <a:latin typeface="Arial"/>
                    <a:ea typeface="MS PGothic" pitchFamily="34" charset="-128"/>
                  </a:rPr>
                  <a:t> </a:t>
                </a:r>
                <a:r>
                  <a:rPr lang="en-US" altLang="en-US" sz="1600" b="1" dirty="0">
                    <a:solidFill>
                      <a:srgbClr val="FF0000"/>
                    </a:solidFill>
                    <a:latin typeface="Arial"/>
                    <a:ea typeface="MS PGothic" pitchFamily="34" charset="-128"/>
                  </a:rPr>
                  <a:t>PL+DOC</a:t>
                </a:r>
                <a:endParaRPr lang="en-US" altLang="en-US" sz="1600" b="1" dirty="0">
                  <a:solidFill>
                    <a:srgbClr val="FFFFFF"/>
                  </a:solidFill>
                  <a:latin typeface="Arial"/>
                  <a:ea typeface="MS PGothic" pitchFamily="34" charset="-128"/>
                </a:endParaRPr>
              </a:p>
            </p:txBody>
          </p:sp>
          <p:sp>
            <p:nvSpPr>
              <p:cNvPr id="408" name="Rectangle 99"/>
              <p:cNvSpPr>
                <a:spLocks noChangeArrowheads="1"/>
              </p:cNvSpPr>
              <p:nvPr/>
            </p:nvSpPr>
            <p:spPr bwMode="auto">
              <a:xfrm>
                <a:off x="4777183" y="1604436"/>
                <a:ext cx="1110169" cy="224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600" b="1" dirty="0">
                    <a:solidFill>
                      <a:srgbClr val="FFFFFF"/>
                    </a:solidFill>
                    <a:latin typeface="Arial"/>
                    <a:ea typeface="MS PGothic" pitchFamily="34" charset="-128"/>
                  </a:rPr>
                  <a:t>10.5 (9.5-11.2)</a:t>
                </a:r>
              </a:p>
            </p:txBody>
          </p:sp>
          <p:sp>
            <p:nvSpPr>
              <p:cNvPr id="410" name="Rectangle 101"/>
              <p:cNvSpPr>
                <a:spLocks noChangeArrowheads="1"/>
              </p:cNvSpPr>
              <p:nvPr/>
            </p:nvSpPr>
            <p:spPr bwMode="auto">
              <a:xfrm>
                <a:off x="6947829" y="1604436"/>
                <a:ext cx="483250" cy="224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600" b="1" dirty="0">
                    <a:solidFill>
                      <a:srgbClr val="FFFFFF"/>
                    </a:solidFill>
                    <a:latin typeface="Arial"/>
                    <a:ea typeface="MS PGothic" pitchFamily="34" charset="-128"/>
                  </a:rPr>
                  <a:t>31.8%</a:t>
                </a:r>
              </a:p>
            </p:txBody>
          </p:sp>
          <p:sp>
            <p:nvSpPr>
              <p:cNvPr id="411" name="Rectangle 108"/>
              <p:cNvSpPr>
                <a:spLocks noChangeArrowheads="1"/>
              </p:cNvSpPr>
              <p:nvPr/>
            </p:nvSpPr>
            <p:spPr bwMode="auto">
              <a:xfrm>
                <a:off x="3038510" y="1850609"/>
                <a:ext cx="694921" cy="224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600" b="1" dirty="0">
                    <a:solidFill>
                      <a:srgbClr val="FF0000"/>
                    </a:solidFill>
                    <a:latin typeface="Arial"/>
                    <a:ea typeface="MS PGothic" pitchFamily="34" charset="-128"/>
                  </a:rPr>
                  <a:t>PL+DOC</a:t>
                </a:r>
              </a:p>
            </p:txBody>
          </p:sp>
          <p:sp>
            <p:nvSpPr>
              <p:cNvPr id="412" name="Rectangle 109"/>
              <p:cNvSpPr>
                <a:spLocks noChangeArrowheads="1"/>
              </p:cNvSpPr>
              <p:nvPr/>
            </p:nvSpPr>
            <p:spPr bwMode="auto">
              <a:xfrm>
                <a:off x="4824463" y="1850609"/>
                <a:ext cx="1073000" cy="224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600" b="1" dirty="0">
                    <a:solidFill>
                      <a:srgbClr val="FFFFFF"/>
                    </a:solidFill>
                    <a:latin typeface="Arial"/>
                    <a:ea typeface="MS PGothic" pitchFamily="34" charset="-128"/>
                  </a:rPr>
                  <a:t> 9.1 (8.4-10.0)</a:t>
                </a:r>
              </a:p>
            </p:txBody>
          </p:sp>
          <p:sp>
            <p:nvSpPr>
              <p:cNvPr id="414" name="Rectangle 111"/>
              <p:cNvSpPr>
                <a:spLocks noChangeArrowheads="1"/>
              </p:cNvSpPr>
              <p:nvPr/>
            </p:nvSpPr>
            <p:spPr bwMode="auto">
              <a:xfrm>
                <a:off x="6947829" y="1850609"/>
                <a:ext cx="483250" cy="224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600" b="1" dirty="0">
                    <a:solidFill>
                      <a:srgbClr val="FFFFFF"/>
                    </a:solidFill>
                    <a:latin typeface="Arial"/>
                    <a:ea typeface="MS PGothic" pitchFamily="34" charset="-128"/>
                  </a:rPr>
                  <a:t>27.0%</a:t>
                </a:r>
              </a:p>
            </p:txBody>
          </p:sp>
          <p:sp>
            <p:nvSpPr>
              <p:cNvPr id="415" name="Rectangle 119"/>
              <p:cNvSpPr>
                <a:spLocks noChangeArrowheads="1"/>
              </p:cNvSpPr>
              <p:nvPr/>
            </p:nvSpPr>
            <p:spPr bwMode="auto">
              <a:xfrm>
                <a:off x="2977954" y="2404899"/>
                <a:ext cx="3447979" cy="224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600" b="1" dirty="0">
                    <a:solidFill>
                      <a:srgbClr val="FFFFFF"/>
                    </a:solidFill>
                    <a:latin typeface="Arial"/>
                    <a:ea typeface="MS PGothic" pitchFamily="34" charset="-128"/>
                  </a:rPr>
                  <a:t>Stratified HR (95% CI) = 0.857 (0.751-0.979)</a:t>
                </a:r>
              </a:p>
            </p:txBody>
          </p:sp>
          <p:sp>
            <p:nvSpPr>
              <p:cNvPr id="416" name="Rectangle 128"/>
              <p:cNvSpPr>
                <a:spLocks noChangeArrowheads="1"/>
              </p:cNvSpPr>
              <p:nvPr/>
            </p:nvSpPr>
            <p:spPr bwMode="auto">
              <a:xfrm>
                <a:off x="2978869" y="2651073"/>
                <a:ext cx="2243182" cy="224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600" b="1" dirty="0">
                    <a:solidFill>
                      <a:srgbClr val="FFFFFF"/>
                    </a:solidFill>
                    <a:latin typeface="Arial"/>
                    <a:ea typeface="MS PGothic" pitchFamily="34" charset="-128"/>
                  </a:rPr>
                  <a:t>Stratified log-rank </a:t>
                </a:r>
                <a:r>
                  <a:rPr lang="en-US" altLang="en-US" sz="1600" b="1" i="1" dirty="0">
                    <a:solidFill>
                      <a:srgbClr val="FFFFFF"/>
                    </a:solidFill>
                    <a:latin typeface="Arial"/>
                    <a:ea typeface="MS PGothic" pitchFamily="34" charset="-128"/>
                  </a:rPr>
                  <a:t>P</a:t>
                </a:r>
                <a:r>
                  <a:rPr lang="en-US" altLang="en-US" sz="1600" b="1" dirty="0">
                    <a:solidFill>
                      <a:srgbClr val="FFFFFF"/>
                    </a:solidFill>
                    <a:latin typeface="Arial"/>
                    <a:ea typeface="MS PGothic" pitchFamily="34" charset="-128"/>
                  </a:rPr>
                  <a:t> = .0235</a:t>
                </a:r>
              </a:p>
            </p:txBody>
          </p:sp>
        </p:grpSp>
        <p:grpSp>
          <p:nvGrpSpPr>
            <p:cNvPr id="41988" name="Group 4"/>
            <p:cNvGrpSpPr>
              <a:grpSpLocks/>
            </p:cNvGrpSpPr>
            <p:nvPr/>
          </p:nvGrpSpPr>
          <p:grpSpPr bwMode="auto">
            <a:xfrm>
              <a:off x="1600204" y="1838327"/>
              <a:ext cx="8477577" cy="3947043"/>
              <a:chOff x="373254" y="1786219"/>
              <a:chExt cx="8361600" cy="4783446"/>
            </a:xfrm>
          </p:grpSpPr>
          <p:grpSp>
            <p:nvGrpSpPr>
              <p:cNvPr id="41990" name="Group 2"/>
              <p:cNvGrpSpPr>
                <a:grpSpLocks/>
              </p:cNvGrpSpPr>
              <p:nvPr/>
            </p:nvGrpSpPr>
            <p:grpSpPr bwMode="auto">
              <a:xfrm>
                <a:off x="373254" y="1786219"/>
                <a:ext cx="8361600" cy="4783446"/>
                <a:chOff x="1606044" y="1786219"/>
                <a:chExt cx="5131662" cy="4001221"/>
              </a:xfrm>
            </p:grpSpPr>
            <p:sp>
              <p:nvSpPr>
                <p:cNvPr id="41992" name="Line 6"/>
                <p:cNvSpPr>
                  <a:spLocks noChangeShapeType="1"/>
                </p:cNvSpPr>
                <p:nvPr/>
              </p:nvSpPr>
              <p:spPr bwMode="auto">
                <a:xfrm>
                  <a:off x="2259562" y="4677930"/>
                  <a:ext cx="46988" cy="0"/>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1993" name="Line 7"/>
                <p:cNvSpPr>
                  <a:spLocks noChangeShapeType="1"/>
                </p:cNvSpPr>
                <p:nvPr/>
              </p:nvSpPr>
              <p:spPr bwMode="auto">
                <a:xfrm>
                  <a:off x="2259562" y="4117984"/>
                  <a:ext cx="46988" cy="0"/>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1994" name="Line 8"/>
                <p:cNvSpPr>
                  <a:spLocks noChangeShapeType="1"/>
                </p:cNvSpPr>
                <p:nvPr/>
              </p:nvSpPr>
              <p:spPr bwMode="auto">
                <a:xfrm>
                  <a:off x="2259562" y="3565870"/>
                  <a:ext cx="46988" cy="0"/>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1995" name="Line 9"/>
                <p:cNvSpPr>
                  <a:spLocks noChangeShapeType="1"/>
                </p:cNvSpPr>
                <p:nvPr/>
              </p:nvSpPr>
              <p:spPr bwMode="auto">
                <a:xfrm>
                  <a:off x="2259562" y="3005924"/>
                  <a:ext cx="46988" cy="0"/>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1996" name="Line 10"/>
                <p:cNvSpPr>
                  <a:spLocks noChangeShapeType="1"/>
                </p:cNvSpPr>
                <p:nvPr/>
              </p:nvSpPr>
              <p:spPr bwMode="auto">
                <a:xfrm>
                  <a:off x="2259562" y="2449894"/>
                  <a:ext cx="46988" cy="0"/>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1997" name="Line 11"/>
                <p:cNvSpPr>
                  <a:spLocks noChangeShapeType="1"/>
                </p:cNvSpPr>
                <p:nvPr/>
              </p:nvSpPr>
              <p:spPr bwMode="auto">
                <a:xfrm>
                  <a:off x="2259562" y="1893865"/>
                  <a:ext cx="46988" cy="0"/>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1998" name="Rectangle 15"/>
                <p:cNvSpPr>
                  <a:spLocks noChangeArrowheads="1"/>
                </p:cNvSpPr>
                <p:nvPr/>
              </p:nvSpPr>
              <p:spPr bwMode="auto">
                <a:xfrm>
                  <a:off x="2150798" y="4570283"/>
                  <a:ext cx="60161"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algn="r" defTabSz="913860" eaLnBrk="1" hangingPunct="1">
                    <a:spcBef>
                      <a:spcPct val="0"/>
                    </a:spcBef>
                    <a:buClrTx/>
                    <a:buNone/>
                    <a:defRPr/>
                  </a:pPr>
                  <a:r>
                    <a:rPr lang="en-US" altLang="en-US" sz="1400" b="1">
                      <a:solidFill>
                        <a:srgbClr val="FFFFFF"/>
                      </a:solidFill>
                      <a:ea typeface="MS PGothic" pitchFamily="34" charset="-128"/>
                      <a:cs typeface="Arial" charset="0"/>
                    </a:rPr>
                    <a:t>0</a:t>
                  </a:r>
                  <a:endParaRPr lang="en-US" altLang="en-US" sz="3200" b="1">
                    <a:solidFill>
                      <a:srgbClr val="FFFFFF"/>
                    </a:solidFill>
                    <a:ea typeface="MS PGothic" pitchFamily="34" charset="-128"/>
                    <a:cs typeface="Arial" charset="0"/>
                  </a:endParaRPr>
                </a:p>
              </p:txBody>
            </p:sp>
            <p:sp>
              <p:nvSpPr>
                <p:cNvPr id="41999" name="Rectangle 16"/>
                <p:cNvSpPr>
                  <a:spLocks noChangeArrowheads="1"/>
                </p:cNvSpPr>
                <p:nvPr/>
              </p:nvSpPr>
              <p:spPr bwMode="auto">
                <a:xfrm>
                  <a:off x="2090637" y="4010339"/>
                  <a:ext cx="120321"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algn="r" defTabSz="913860" eaLnBrk="1" hangingPunct="1">
                    <a:spcBef>
                      <a:spcPct val="0"/>
                    </a:spcBef>
                    <a:buClrTx/>
                    <a:buNone/>
                    <a:defRPr/>
                  </a:pPr>
                  <a:r>
                    <a:rPr lang="en-US" altLang="en-US" sz="1400" b="1">
                      <a:solidFill>
                        <a:srgbClr val="FFFFFF"/>
                      </a:solidFill>
                      <a:ea typeface="MS PGothic" pitchFamily="34" charset="-128"/>
                      <a:cs typeface="Arial" charset="0"/>
                    </a:rPr>
                    <a:t>20</a:t>
                  </a:r>
                  <a:endParaRPr lang="en-US" altLang="en-US" sz="3200" b="1">
                    <a:solidFill>
                      <a:srgbClr val="FFFFFF"/>
                    </a:solidFill>
                    <a:ea typeface="MS PGothic" pitchFamily="34" charset="-128"/>
                    <a:cs typeface="Arial" charset="0"/>
                  </a:endParaRPr>
                </a:p>
              </p:txBody>
            </p:sp>
            <p:sp>
              <p:nvSpPr>
                <p:cNvPr id="42000" name="Rectangle 17"/>
                <p:cNvSpPr>
                  <a:spLocks noChangeArrowheads="1"/>
                </p:cNvSpPr>
                <p:nvPr/>
              </p:nvSpPr>
              <p:spPr bwMode="auto">
                <a:xfrm>
                  <a:off x="2090637" y="3454308"/>
                  <a:ext cx="120321"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algn="r" defTabSz="913860" eaLnBrk="1" hangingPunct="1">
                    <a:spcBef>
                      <a:spcPct val="0"/>
                    </a:spcBef>
                    <a:buClrTx/>
                    <a:buNone/>
                    <a:defRPr/>
                  </a:pPr>
                  <a:r>
                    <a:rPr lang="en-US" altLang="en-US" sz="1400" b="1">
                      <a:solidFill>
                        <a:srgbClr val="FFFFFF"/>
                      </a:solidFill>
                      <a:ea typeface="MS PGothic" pitchFamily="34" charset="-128"/>
                      <a:cs typeface="Arial" charset="0"/>
                    </a:rPr>
                    <a:t>40</a:t>
                  </a:r>
                  <a:endParaRPr lang="en-US" altLang="en-US" sz="3200" b="1">
                    <a:solidFill>
                      <a:srgbClr val="FFFFFF"/>
                    </a:solidFill>
                    <a:ea typeface="MS PGothic" pitchFamily="34" charset="-128"/>
                    <a:cs typeface="Arial" charset="0"/>
                  </a:endParaRPr>
                </a:p>
              </p:txBody>
            </p:sp>
            <p:sp>
              <p:nvSpPr>
                <p:cNvPr id="42001" name="Rectangle 18"/>
                <p:cNvSpPr>
                  <a:spLocks noChangeArrowheads="1"/>
                </p:cNvSpPr>
                <p:nvPr/>
              </p:nvSpPr>
              <p:spPr bwMode="auto">
                <a:xfrm>
                  <a:off x="2090637" y="2898280"/>
                  <a:ext cx="120321"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algn="r" defTabSz="913860" eaLnBrk="1" hangingPunct="1">
                    <a:spcBef>
                      <a:spcPct val="0"/>
                    </a:spcBef>
                    <a:buClrTx/>
                    <a:buNone/>
                    <a:defRPr/>
                  </a:pPr>
                  <a:r>
                    <a:rPr lang="en-US" altLang="en-US" sz="1400" b="1">
                      <a:solidFill>
                        <a:srgbClr val="FFFFFF"/>
                      </a:solidFill>
                      <a:ea typeface="MS PGothic" pitchFamily="34" charset="-128"/>
                      <a:cs typeface="Arial" charset="0"/>
                    </a:rPr>
                    <a:t>60</a:t>
                  </a:r>
                  <a:endParaRPr lang="en-US" altLang="en-US" sz="3200" b="1">
                    <a:solidFill>
                      <a:srgbClr val="FFFFFF"/>
                    </a:solidFill>
                    <a:ea typeface="MS PGothic" pitchFamily="34" charset="-128"/>
                    <a:cs typeface="Arial" charset="0"/>
                  </a:endParaRPr>
                </a:p>
              </p:txBody>
            </p:sp>
            <p:sp>
              <p:nvSpPr>
                <p:cNvPr id="42002" name="Rectangle 19"/>
                <p:cNvSpPr>
                  <a:spLocks noChangeArrowheads="1"/>
                </p:cNvSpPr>
                <p:nvPr/>
              </p:nvSpPr>
              <p:spPr bwMode="auto">
                <a:xfrm>
                  <a:off x="2090637" y="2338334"/>
                  <a:ext cx="120321"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algn="r" defTabSz="913860" eaLnBrk="1" hangingPunct="1">
                    <a:spcBef>
                      <a:spcPct val="0"/>
                    </a:spcBef>
                    <a:buClrTx/>
                    <a:buNone/>
                    <a:defRPr/>
                  </a:pPr>
                  <a:r>
                    <a:rPr lang="en-US" altLang="en-US" sz="1400" b="1">
                      <a:solidFill>
                        <a:srgbClr val="FFFFFF"/>
                      </a:solidFill>
                      <a:ea typeface="MS PGothic" pitchFamily="34" charset="-128"/>
                      <a:cs typeface="Arial" charset="0"/>
                    </a:rPr>
                    <a:t>80</a:t>
                  </a:r>
                  <a:endParaRPr lang="en-US" altLang="en-US" sz="3200" b="1">
                    <a:solidFill>
                      <a:srgbClr val="FFFFFF"/>
                    </a:solidFill>
                    <a:ea typeface="MS PGothic" pitchFamily="34" charset="-128"/>
                    <a:cs typeface="Arial" charset="0"/>
                  </a:endParaRPr>
                </a:p>
              </p:txBody>
            </p:sp>
            <p:sp>
              <p:nvSpPr>
                <p:cNvPr id="42003" name="Rectangle 20"/>
                <p:cNvSpPr>
                  <a:spLocks noChangeArrowheads="1"/>
                </p:cNvSpPr>
                <p:nvPr/>
              </p:nvSpPr>
              <p:spPr bwMode="auto">
                <a:xfrm>
                  <a:off x="2026560" y="1786219"/>
                  <a:ext cx="180482"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algn="r" defTabSz="913860" eaLnBrk="1" hangingPunct="1">
                    <a:spcBef>
                      <a:spcPct val="0"/>
                    </a:spcBef>
                    <a:buClrTx/>
                    <a:buNone/>
                    <a:defRPr/>
                  </a:pPr>
                  <a:r>
                    <a:rPr lang="en-US" altLang="en-US" sz="1400" b="1">
                      <a:solidFill>
                        <a:srgbClr val="FFFFFF"/>
                      </a:solidFill>
                      <a:ea typeface="MS PGothic" pitchFamily="34" charset="-128"/>
                      <a:cs typeface="Arial" charset="0"/>
                    </a:rPr>
                    <a:t>100</a:t>
                  </a:r>
                  <a:endParaRPr lang="en-US" altLang="en-US" sz="3200" b="1">
                    <a:solidFill>
                      <a:srgbClr val="FFFFFF"/>
                    </a:solidFill>
                    <a:ea typeface="MS PGothic" pitchFamily="34" charset="-128"/>
                    <a:cs typeface="Arial" charset="0"/>
                  </a:endParaRPr>
                </a:p>
              </p:txBody>
            </p:sp>
            <p:sp>
              <p:nvSpPr>
                <p:cNvPr id="42004" name="Rectangle 67"/>
                <p:cNvSpPr>
                  <a:spLocks noChangeArrowheads="1"/>
                </p:cNvSpPr>
                <p:nvPr/>
              </p:nvSpPr>
              <p:spPr bwMode="auto">
                <a:xfrm rot="16200000">
                  <a:off x="1062891" y="3295535"/>
                  <a:ext cx="1706256" cy="1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Overall Survival (%)</a:t>
                  </a:r>
                  <a:endParaRPr lang="en-US" altLang="en-US" sz="3200" b="1">
                    <a:solidFill>
                      <a:srgbClr val="FFFFFF"/>
                    </a:solidFill>
                    <a:ea typeface="MS PGothic" pitchFamily="34" charset="-128"/>
                    <a:cs typeface="Arial" charset="0"/>
                  </a:endParaRPr>
                </a:p>
              </p:txBody>
            </p:sp>
            <p:sp>
              <p:nvSpPr>
                <p:cNvPr id="397" name="Rectangle 75"/>
                <p:cNvSpPr>
                  <a:spLocks noChangeArrowheads="1"/>
                </p:cNvSpPr>
                <p:nvPr/>
              </p:nvSpPr>
              <p:spPr bwMode="auto">
                <a:xfrm>
                  <a:off x="1606044" y="5445747"/>
                  <a:ext cx="578554"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913860">
                    <a:defRPr/>
                  </a:pPr>
                  <a:r>
                    <a:rPr lang="en-US" altLang="en-US" sz="1200" b="1" dirty="0">
                      <a:solidFill>
                        <a:srgbClr val="FFFFFF"/>
                      </a:solidFill>
                      <a:latin typeface="Arial"/>
                      <a:ea typeface="MS PGothic" pitchFamily="34" charset="-128"/>
                    </a:rPr>
                    <a:t>RAM+DOC</a:t>
                  </a:r>
                  <a:endParaRPr lang="en-US" altLang="en-US" sz="3600" b="1" dirty="0">
                    <a:solidFill>
                      <a:srgbClr val="FFFFFF"/>
                    </a:solidFill>
                    <a:latin typeface="Arial"/>
                    <a:ea typeface="MS PGothic" pitchFamily="34" charset="-128"/>
                  </a:endParaRPr>
                </a:p>
              </p:txBody>
            </p:sp>
            <p:sp>
              <p:nvSpPr>
                <p:cNvPr id="398" name="Rectangle 76"/>
                <p:cNvSpPr>
                  <a:spLocks noChangeArrowheads="1"/>
                </p:cNvSpPr>
                <p:nvPr/>
              </p:nvSpPr>
              <p:spPr bwMode="auto">
                <a:xfrm>
                  <a:off x="1606044" y="5600239"/>
                  <a:ext cx="578554"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defTabSz="913860">
                    <a:defRPr/>
                  </a:pPr>
                  <a:r>
                    <a:rPr lang="en-US" altLang="en-US" sz="1200" b="1" dirty="0">
                      <a:solidFill>
                        <a:srgbClr val="FFFFFF"/>
                      </a:solidFill>
                      <a:latin typeface="Arial"/>
                      <a:ea typeface="MS PGothic" pitchFamily="34" charset="-128"/>
                    </a:rPr>
                    <a:t>PL+DOC</a:t>
                  </a:r>
                  <a:endParaRPr lang="en-US" altLang="en-US" sz="3600" b="1" dirty="0">
                    <a:solidFill>
                      <a:srgbClr val="FFFFFF"/>
                    </a:solidFill>
                    <a:latin typeface="Arial"/>
                    <a:ea typeface="MS PGothic" pitchFamily="34" charset="-128"/>
                  </a:endParaRPr>
                </a:p>
              </p:txBody>
            </p:sp>
            <p:sp>
              <p:nvSpPr>
                <p:cNvPr id="399" name="Rectangle 112"/>
                <p:cNvSpPr>
                  <a:spLocks noChangeArrowheads="1"/>
                </p:cNvSpPr>
                <p:nvPr/>
              </p:nvSpPr>
              <p:spPr bwMode="auto">
                <a:xfrm>
                  <a:off x="1606643" y="5250218"/>
                  <a:ext cx="651093"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Number at risk</a:t>
                  </a:r>
                  <a:endParaRPr lang="en-US" altLang="en-US" sz="3600" b="1" dirty="0">
                    <a:solidFill>
                      <a:srgbClr val="FFFFFF"/>
                    </a:solidFill>
                    <a:latin typeface="Arial"/>
                    <a:ea typeface="MS PGothic" pitchFamily="34" charset="-128"/>
                  </a:endParaRPr>
                </a:p>
              </p:txBody>
            </p:sp>
            <p:sp>
              <p:nvSpPr>
                <p:cNvPr id="42008" name="Line 5"/>
                <p:cNvSpPr>
                  <a:spLocks noChangeShapeType="1"/>
                </p:cNvSpPr>
                <p:nvPr/>
              </p:nvSpPr>
              <p:spPr bwMode="auto">
                <a:xfrm flipV="1">
                  <a:off x="2310864" y="1886033"/>
                  <a:ext cx="0" cy="2889789"/>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09" name="Line 12"/>
                <p:cNvSpPr>
                  <a:spLocks noChangeShapeType="1"/>
                </p:cNvSpPr>
                <p:nvPr/>
              </p:nvSpPr>
              <p:spPr bwMode="auto">
                <a:xfrm>
                  <a:off x="2310864" y="4775822"/>
                  <a:ext cx="4367554" cy="0"/>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10" name="Line 13"/>
                <p:cNvSpPr>
                  <a:spLocks noChangeShapeType="1"/>
                </p:cNvSpPr>
                <p:nvPr/>
              </p:nvSpPr>
              <p:spPr bwMode="auto">
                <a:xfrm>
                  <a:off x="2310864" y="4775822"/>
                  <a:ext cx="0" cy="66567"/>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11" name="Line 14"/>
                <p:cNvSpPr>
                  <a:spLocks noChangeShapeType="1"/>
                </p:cNvSpPr>
                <p:nvPr/>
              </p:nvSpPr>
              <p:spPr bwMode="auto">
                <a:xfrm>
                  <a:off x="6678418" y="4775822"/>
                  <a:ext cx="0" cy="66567"/>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12" name="Rectangle 21"/>
                <p:cNvSpPr>
                  <a:spLocks noChangeArrowheads="1"/>
                </p:cNvSpPr>
                <p:nvPr/>
              </p:nvSpPr>
              <p:spPr bwMode="auto">
                <a:xfrm>
                  <a:off x="2264906" y="4873715"/>
                  <a:ext cx="60161"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0</a:t>
                  </a:r>
                  <a:endParaRPr lang="en-US" altLang="en-US" sz="3200" b="1">
                    <a:solidFill>
                      <a:srgbClr val="FFFFFF"/>
                    </a:solidFill>
                    <a:ea typeface="MS PGothic" pitchFamily="34" charset="-128"/>
                    <a:cs typeface="Arial" charset="0"/>
                  </a:endParaRPr>
                </a:p>
              </p:txBody>
            </p:sp>
            <p:sp>
              <p:nvSpPr>
                <p:cNvPr id="42013" name="Line 22"/>
                <p:cNvSpPr>
                  <a:spLocks noChangeShapeType="1"/>
                </p:cNvSpPr>
                <p:nvPr/>
              </p:nvSpPr>
              <p:spPr bwMode="auto">
                <a:xfrm>
                  <a:off x="2685300" y="4775822"/>
                  <a:ext cx="0" cy="66567"/>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14" name="Rectangle 23"/>
                <p:cNvSpPr>
                  <a:spLocks noChangeArrowheads="1"/>
                </p:cNvSpPr>
                <p:nvPr/>
              </p:nvSpPr>
              <p:spPr bwMode="auto">
                <a:xfrm>
                  <a:off x="2652083" y="4873715"/>
                  <a:ext cx="60161"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3</a:t>
                  </a:r>
                  <a:endParaRPr lang="en-US" altLang="en-US" sz="3200" b="1">
                    <a:solidFill>
                      <a:srgbClr val="FFFFFF"/>
                    </a:solidFill>
                    <a:ea typeface="MS PGothic" pitchFamily="34" charset="-128"/>
                    <a:cs typeface="Arial" charset="0"/>
                  </a:endParaRPr>
                </a:p>
              </p:txBody>
            </p:sp>
            <p:sp>
              <p:nvSpPr>
                <p:cNvPr id="42015" name="Line 24"/>
                <p:cNvSpPr>
                  <a:spLocks noChangeShapeType="1"/>
                </p:cNvSpPr>
                <p:nvPr/>
              </p:nvSpPr>
              <p:spPr bwMode="auto">
                <a:xfrm>
                  <a:off x="3038789" y="4775822"/>
                  <a:ext cx="0" cy="66567"/>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16" name="Rectangle 25"/>
                <p:cNvSpPr>
                  <a:spLocks noChangeArrowheads="1"/>
                </p:cNvSpPr>
                <p:nvPr/>
              </p:nvSpPr>
              <p:spPr bwMode="auto">
                <a:xfrm>
                  <a:off x="3005572" y="4873715"/>
                  <a:ext cx="60161"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6</a:t>
                  </a:r>
                  <a:endParaRPr lang="en-US" altLang="en-US" sz="3200" b="1">
                    <a:solidFill>
                      <a:srgbClr val="FFFFFF"/>
                    </a:solidFill>
                    <a:ea typeface="MS PGothic" pitchFamily="34" charset="-128"/>
                    <a:cs typeface="Arial" charset="0"/>
                  </a:endParaRPr>
                </a:p>
              </p:txBody>
            </p:sp>
            <p:sp>
              <p:nvSpPr>
                <p:cNvPr id="42017" name="Line 26"/>
                <p:cNvSpPr>
                  <a:spLocks noChangeShapeType="1"/>
                </p:cNvSpPr>
                <p:nvPr/>
              </p:nvSpPr>
              <p:spPr bwMode="auto">
                <a:xfrm>
                  <a:off x="3410607" y="4775822"/>
                  <a:ext cx="0" cy="66567"/>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18" name="Rectangle 27"/>
                <p:cNvSpPr>
                  <a:spLocks noChangeArrowheads="1"/>
                </p:cNvSpPr>
                <p:nvPr/>
              </p:nvSpPr>
              <p:spPr bwMode="auto">
                <a:xfrm>
                  <a:off x="3377389" y="4873715"/>
                  <a:ext cx="60161"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9</a:t>
                  </a:r>
                  <a:endParaRPr lang="en-US" altLang="en-US" sz="3200" b="1">
                    <a:solidFill>
                      <a:srgbClr val="FFFFFF"/>
                    </a:solidFill>
                    <a:ea typeface="MS PGothic" pitchFamily="34" charset="-128"/>
                    <a:cs typeface="Arial" charset="0"/>
                  </a:endParaRPr>
                </a:p>
              </p:txBody>
            </p:sp>
            <p:sp>
              <p:nvSpPr>
                <p:cNvPr id="42019" name="Line 28"/>
                <p:cNvSpPr>
                  <a:spLocks noChangeShapeType="1"/>
                </p:cNvSpPr>
                <p:nvPr/>
              </p:nvSpPr>
              <p:spPr bwMode="auto">
                <a:xfrm>
                  <a:off x="3777188" y="4775822"/>
                  <a:ext cx="0" cy="66567"/>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20" name="Rectangle 29"/>
                <p:cNvSpPr>
                  <a:spLocks noChangeArrowheads="1"/>
                </p:cNvSpPr>
                <p:nvPr/>
              </p:nvSpPr>
              <p:spPr bwMode="auto">
                <a:xfrm>
                  <a:off x="3711271" y="4873715"/>
                  <a:ext cx="120321"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12</a:t>
                  </a:r>
                  <a:endParaRPr lang="en-US" altLang="en-US" sz="3200" b="1">
                    <a:solidFill>
                      <a:srgbClr val="FFFFFF"/>
                    </a:solidFill>
                    <a:ea typeface="MS PGothic" pitchFamily="34" charset="-128"/>
                    <a:cs typeface="Arial" charset="0"/>
                  </a:endParaRPr>
                </a:p>
              </p:txBody>
            </p:sp>
            <p:sp>
              <p:nvSpPr>
                <p:cNvPr id="42021" name="Line 30"/>
                <p:cNvSpPr>
                  <a:spLocks noChangeShapeType="1"/>
                </p:cNvSpPr>
                <p:nvPr/>
              </p:nvSpPr>
              <p:spPr bwMode="auto">
                <a:xfrm>
                  <a:off x="4135915" y="4775822"/>
                  <a:ext cx="0" cy="66567"/>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22" name="Rectangle 31"/>
                <p:cNvSpPr>
                  <a:spLocks noChangeArrowheads="1"/>
                </p:cNvSpPr>
                <p:nvPr/>
              </p:nvSpPr>
              <p:spPr bwMode="auto">
                <a:xfrm>
                  <a:off x="4072614" y="4873715"/>
                  <a:ext cx="120321"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15</a:t>
                  </a:r>
                  <a:endParaRPr lang="en-US" altLang="en-US" sz="3200" b="1">
                    <a:solidFill>
                      <a:srgbClr val="FFFFFF"/>
                    </a:solidFill>
                    <a:ea typeface="MS PGothic" pitchFamily="34" charset="-128"/>
                    <a:cs typeface="Arial" charset="0"/>
                  </a:endParaRPr>
                </a:p>
              </p:txBody>
            </p:sp>
            <p:sp>
              <p:nvSpPr>
                <p:cNvPr id="42023" name="Line 32"/>
                <p:cNvSpPr>
                  <a:spLocks noChangeShapeType="1"/>
                </p:cNvSpPr>
                <p:nvPr/>
              </p:nvSpPr>
              <p:spPr bwMode="auto">
                <a:xfrm>
                  <a:off x="4499877" y="4775822"/>
                  <a:ext cx="0" cy="66567"/>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24" name="Rectangle 33"/>
                <p:cNvSpPr>
                  <a:spLocks noChangeArrowheads="1"/>
                </p:cNvSpPr>
                <p:nvPr/>
              </p:nvSpPr>
              <p:spPr bwMode="auto">
                <a:xfrm>
                  <a:off x="4436578" y="4873715"/>
                  <a:ext cx="120321"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18</a:t>
                  </a:r>
                  <a:endParaRPr lang="en-US" altLang="en-US" sz="3200" b="1">
                    <a:solidFill>
                      <a:srgbClr val="FFFFFF"/>
                    </a:solidFill>
                    <a:ea typeface="MS PGothic" pitchFamily="34" charset="-128"/>
                    <a:cs typeface="Arial" charset="0"/>
                  </a:endParaRPr>
                </a:p>
              </p:txBody>
            </p:sp>
            <p:sp>
              <p:nvSpPr>
                <p:cNvPr id="42025" name="Line 34"/>
                <p:cNvSpPr>
                  <a:spLocks noChangeShapeType="1"/>
                </p:cNvSpPr>
                <p:nvPr/>
              </p:nvSpPr>
              <p:spPr bwMode="auto">
                <a:xfrm>
                  <a:off x="4863840" y="4775822"/>
                  <a:ext cx="0" cy="66567"/>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26" name="Rectangle 35"/>
                <p:cNvSpPr>
                  <a:spLocks noChangeArrowheads="1"/>
                </p:cNvSpPr>
                <p:nvPr/>
              </p:nvSpPr>
              <p:spPr bwMode="auto">
                <a:xfrm>
                  <a:off x="4800538" y="4873715"/>
                  <a:ext cx="120321"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21</a:t>
                  </a:r>
                  <a:endParaRPr lang="en-US" altLang="en-US" sz="3200" b="1">
                    <a:solidFill>
                      <a:srgbClr val="FFFFFF"/>
                    </a:solidFill>
                    <a:ea typeface="MS PGothic" pitchFamily="34" charset="-128"/>
                    <a:cs typeface="Arial" charset="0"/>
                  </a:endParaRPr>
                </a:p>
              </p:txBody>
            </p:sp>
            <p:sp>
              <p:nvSpPr>
                <p:cNvPr id="42027" name="Line 36"/>
                <p:cNvSpPr>
                  <a:spLocks noChangeShapeType="1"/>
                </p:cNvSpPr>
                <p:nvPr/>
              </p:nvSpPr>
              <p:spPr bwMode="auto">
                <a:xfrm>
                  <a:off x="5225184" y="4775822"/>
                  <a:ext cx="0" cy="66567"/>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28" name="Rectangle 37"/>
                <p:cNvSpPr>
                  <a:spLocks noChangeArrowheads="1"/>
                </p:cNvSpPr>
                <p:nvPr/>
              </p:nvSpPr>
              <p:spPr bwMode="auto">
                <a:xfrm>
                  <a:off x="5159265" y="4873715"/>
                  <a:ext cx="120321"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24</a:t>
                  </a:r>
                  <a:endParaRPr lang="en-US" altLang="en-US" sz="3200" b="1">
                    <a:solidFill>
                      <a:srgbClr val="FFFFFF"/>
                    </a:solidFill>
                    <a:ea typeface="MS PGothic" pitchFamily="34" charset="-128"/>
                    <a:cs typeface="Arial" charset="0"/>
                  </a:endParaRPr>
                </a:p>
              </p:txBody>
            </p:sp>
            <p:sp>
              <p:nvSpPr>
                <p:cNvPr id="42029" name="Line 38"/>
                <p:cNvSpPr>
                  <a:spLocks noChangeShapeType="1"/>
                </p:cNvSpPr>
                <p:nvPr/>
              </p:nvSpPr>
              <p:spPr bwMode="auto">
                <a:xfrm>
                  <a:off x="5591766" y="4775822"/>
                  <a:ext cx="0" cy="66567"/>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30" name="Rectangle 39"/>
                <p:cNvSpPr>
                  <a:spLocks noChangeArrowheads="1"/>
                </p:cNvSpPr>
                <p:nvPr/>
              </p:nvSpPr>
              <p:spPr bwMode="auto">
                <a:xfrm>
                  <a:off x="5528464" y="4873715"/>
                  <a:ext cx="120321"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27</a:t>
                  </a:r>
                  <a:endParaRPr lang="en-US" altLang="en-US" sz="3200" b="1">
                    <a:solidFill>
                      <a:srgbClr val="FFFFFF"/>
                    </a:solidFill>
                    <a:ea typeface="MS PGothic" pitchFamily="34" charset="-128"/>
                    <a:cs typeface="Arial" charset="0"/>
                  </a:endParaRPr>
                </a:p>
              </p:txBody>
            </p:sp>
            <p:sp>
              <p:nvSpPr>
                <p:cNvPr id="42031" name="Line 40"/>
                <p:cNvSpPr>
                  <a:spLocks noChangeShapeType="1"/>
                </p:cNvSpPr>
                <p:nvPr/>
              </p:nvSpPr>
              <p:spPr bwMode="auto">
                <a:xfrm>
                  <a:off x="5953110" y="4775822"/>
                  <a:ext cx="0" cy="66567"/>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32" name="Rectangle 41"/>
                <p:cNvSpPr>
                  <a:spLocks noChangeArrowheads="1"/>
                </p:cNvSpPr>
                <p:nvPr/>
              </p:nvSpPr>
              <p:spPr bwMode="auto">
                <a:xfrm>
                  <a:off x="5902547" y="4873715"/>
                  <a:ext cx="120321"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30</a:t>
                  </a:r>
                  <a:endParaRPr lang="en-US" altLang="en-US" sz="3200" b="1">
                    <a:solidFill>
                      <a:srgbClr val="FFFFFF"/>
                    </a:solidFill>
                    <a:ea typeface="MS PGothic" pitchFamily="34" charset="-128"/>
                    <a:cs typeface="Arial" charset="0"/>
                  </a:endParaRPr>
                </a:p>
              </p:txBody>
            </p:sp>
            <p:sp>
              <p:nvSpPr>
                <p:cNvPr id="42033" name="Line 42"/>
                <p:cNvSpPr>
                  <a:spLocks noChangeShapeType="1"/>
                </p:cNvSpPr>
                <p:nvPr/>
              </p:nvSpPr>
              <p:spPr bwMode="auto">
                <a:xfrm>
                  <a:off x="6309218" y="4775822"/>
                  <a:ext cx="0" cy="66567"/>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34" name="Rectangle 43"/>
                <p:cNvSpPr>
                  <a:spLocks noChangeArrowheads="1"/>
                </p:cNvSpPr>
                <p:nvPr/>
              </p:nvSpPr>
              <p:spPr bwMode="auto">
                <a:xfrm>
                  <a:off x="6258654" y="4873715"/>
                  <a:ext cx="120321"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33</a:t>
                  </a:r>
                  <a:endParaRPr lang="en-US" altLang="en-US" sz="3200" b="1">
                    <a:solidFill>
                      <a:srgbClr val="FFFFFF"/>
                    </a:solidFill>
                    <a:ea typeface="MS PGothic" pitchFamily="34" charset="-128"/>
                    <a:cs typeface="Arial" charset="0"/>
                  </a:endParaRPr>
                </a:p>
              </p:txBody>
            </p:sp>
            <p:sp>
              <p:nvSpPr>
                <p:cNvPr id="446" name="Rectangle 44"/>
                <p:cNvSpPr>
                  <a:spLocks noChangeArrowheads="1"/>
                </p:cNvSpPr>
                <p:nvPr/>
              </p:nvSpPr>
              <p:spPr bwMode="auto">
                <a:xfrm>
                  <a:off x="2610961" y="5445747"/>
                  <a:ext cx="154283"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527</a:t>
                  </a:r>
                  <a:endParaRPr lang="en-US" altLang="en-US" sz="3600" b="1" dirty="0">
                    <a:solidFill>
                      <a:srgbClr val="FFFFFF"/>
                    </a:solidFill>
                    <a:latin typeface="Arial"/>
                    <a:ea typeface="MS PGothic" pitchFamily="34" charset="-128"/>
                  </a:endParaRPr>
                </a:p>
              </p:txBody>
            </p:sp>
            <p:sp>
              <p:nvSpPr>
                <p:cNvPr id="447" name="Rectangle 45"/>
                <p:cNvSpPr>
                  <a:spLocks noChangeArrowheads="1"/>
                </p:cNvSpPr>
                <p:nvPr/>
              </p:nvSpPr>
              <p:spPr bwMode="auto">
                <a:xfrm>
                  <a:off x="2610961" y="5594204"/>
                  <a:ext cx="154283"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501</a:t>
                  </a:r>
                  <a:endParaRPr lang="en-US" altLang="en-US" sz="3600" b="1" dirty="0">
                    <a:solidFill>
                      <a:srgbClr val="FFFFFF"/>
                    </a:solidFill>
                    <a:latin typeface="Arial"/>
                    <a:ea typeface="MS PGothic" pitchFamily="34" charset="-128"/>
                  </a:endParaRPr>
                </a:p>
              </p:txBody>
            </p:sp>
            <p:sp>
              <p:nvSpPr>
                <p:cNvPr id="448" name="Rectangle 46"/>
                <p:cNvSpPr>
                  <a:spLocks noChangeArrowheads="1"/>
                </p:cNvSpPr>
                <p:nvPr/>
              </p:nvSpPr>
              <p:spPr bwMode="auto">
                <a:xfrm>
                  <a:off x="2964364" y="5445747"/>
                  <a:ext cx="154283"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415</a:t>
                  </a:r>
                  <a:endParaRPr lang="en-US" altLang="en-US" sz="3600" b="1" dirty="0">
                    <a:solidFill>
                      <a:srgbClr val="FFFFFF"/>
                    </a:solidFill>
                    <a:latin typeface="Arial"/>
                    <a:ea typeface="MS PGothic" pitchFamily="34" charset="-128"/>
                  </a:endParaRPr>
                </a:p>
              </p:txBody>
            </p:sp>
            <p:sp>
              <p:nvSpPr>
                <p:cNvPr id="449" name="Rectangle 47"/>
                <p:cNvSpPr>
                  <a:spLocks noChangeArrowheads="1"/>
                </p:cNvSpPr>
                <p:nvPr/>
              </p:nvSpPr>
              <p:spPr bwMode="auto">
                <a:xfrm>
                  <a:off x="2964364" y="5594204"/>
                  <a:ext cx="154283"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386</a:t>
                  </a:r>
                  <a:endParaRPr lang="en-US" altLang="en-US" sz="3600" b="1" dirty="0">
                    <a:solidFill>
                      <a:srgbClr val="FFFFFF"/>
                    </a:solidFill>
                    <a:latin typeface="Arial"/>
                    <a:ea typeface="MS PGothic" pitchFamily="34" charset="-128"/>
                  </a:endParaRPr>
                </a:p>
              </p:txBody>
            </p:sp>
            <p:sp>
              <p:nvSpPr>
                <p:cNvPr id="450" name="Rectangle 48"/>
                <p:cNvSpPr>
                  <a:spLocks noChangeArrowheads="1"/>
                </p:cNvSpPr>
                <p:nvPr/>
              </p:nvSpPr>
              <p:spPr bwMode="auto">
                <a:xfrm>
                  <a:off x="3335817" y="5445747"/>
                  <a:ext cx="154283"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329</a:t>
                  </a:r>
                  <a:endParaRPr lang="en-US" altLang="en-US" sz="3600" b="1" dirty="0">
                    <a:solidFill>
                      <a:srgbClr val="FFFFFF"/>
                    </a:solidFill>
                    <a:latin typeface="Arial"/>
                    <a:ea typeface="MS PGothic" pitchFamily="34" charset="-128"/>
                  </a:endParaRPr>
                </a:p>
              </p:txBody>
            </p:sp>
            <p:sp>
              <p:nvSpPr>
                <p:cNvPr id="451" name="Rectangle 49"/>
                <p:cNvSpPr>
                  <a:spLocks noChangeArrowheads="1"/>
                </p:cNvSpPr>
                <p:nvPr/>
              </p:nvSpPr>
              <p:spPr bwMode="auto">
                <a:xfrm>
                  <a:off x="3335817" y="5594204"/>
                  <a:ext cx="154283"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306</a:t>
                  </a:r>
                  <a:endParaRPr lang="en-US" altLang="en-US" sz="3600" b="1" dirty="0">
                    <a:solidFill>
                      <a:srgbClr val="FFFFFF"/>
                    </a:solidFill>
                    <a:latin typeface="Arial"/>
                    <a:ea typeface="MS PGothic" pitchFamily="34" charset="-128"/>
                  </a:endParaRPr>
                </a:p>
              </p:txBody>
            </p:sp>
            <p:sp>
              <p:nvSpPr>
                <p:cNvPr id="452" name="Rectangle 50"/>
                <p:cNvSpPr>
                  <a:spLocks noChangeArrowheads="1"/>
                </p:cNvSpPr>
                <p:nvPr/>
              </p:nvSpPr>
              <p:spPr bwMode="auto">
                <a:xfrm>
                  <a:off x="3700143" y="5445747"/>
                  <a:ext cx="154283"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231</a:t>
                  </a:r>
                  <a:endParaRPr lang="en-US" altLang="en-US" sz="3600" b="1" dirty="0">
                    <a:solidFill>
                      <a:srgbClr val="FFFFFF"/>
                    </a:solidFill>
                    <a:latin typeface="Arial"/>
                    <a:ea typeface="MS PGothic" pitchFamily="34" charset="-128"/>
                  </a:endParaRPr>
                </a:p>
              </p:txBody>
            </p:sp>
            <p:sp>
              <p:nvSpPr>
                <p:cNvPr id="453" name="Rectangle 51"/>
                <p:cNvSpPr>
                  <a:spLocks noChangeArrowheads="1"/>
                </p:cNvSpPr>
                <p:nvPr/>
              </p:nvSpPr>
              <p:spPr bwMode="auto">
                <a:xfrm>
                  <a:off x="3700143" y="5594204"/>
                  <a:ext cx="154283"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197</a:t>
                  </a:r>
                  <a:endParaRPr lang="en-US" altLang="en-US" sz="3600" b="1" dirty="0">
                    <a:solidFill>
                      <a:srgbClr val="FFFFFF"/>
                    </a:solidFill>
                    <a:latin typeface="Arial"/>
                    <a:ea typeface="MS PGothic" pitchFamily="34" charset="-128"/>
                  </a:endParaRPr>
                </a:p>
              </p:txBody>
            </p:sp>
            <p:sp>
              <p:nvSpPr>
                <p:cNvPr id="454" name="Rectangle 52"/>
                <p:cNvSpPr>
                  <a:spLocks noChangeArrowheads="1"/>
                </p:cNvSpPr>
                <p:nvPr/>
              </p:nvSpPr>
              <p:spPr bwMode="auto">
                <a:xfrm>
                  <a:off x="4058769" y="5445747"/>
                  <a:ext cx="154283"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156</a:t>
                  </a:r>
                  <a:endParaRPr lang="en-US" altLang="en-US" sz="3600" b="1" dirty="0">
                    <a:solidFill>
                      <a:srgbClr val="FFFFFF"/>
                    </a:solidFill>
                    <a:latin typeface="Arial"/>
                    <a:ea typeface="MS PGothic" pitchFamily="34" charset="-128"/>
                  </a:endParaRPr>
                </a:p>
              </p:txBody>
            </p:sp>
            <p:sp>
              <p:nvSpPr>
                <p:cNvPr id="455" name="Rectangle 53"/>
                <p:cNvSpPr>
                  <a:spLocks noChangeArrowheads="1"/>
                </p:cNvSpPr>
                <p:nvPr/>
              </p:nvSpPr>
              <p:spPr bwMode="auto">
                <a:xfrm>
                  <a:off x="4058769" y="5594204"/>
                  <a:ext cx="154283"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129</a:t>
                  </a:r>
                  <a:endParaRPr lang="en-US" altLang="en-US" sz="3600" b="1" dirty="0">
                    <a:solidFill>
                      <a:srgbClr val="FFFFFF"/>
                    </a:solidFill>
                    <a:latin typeface="Arial"/>
                    <a:ea typeface="MS PGothic" pitchFamily="34" charset="-128"/>
                  </a:endParaRPr>
                </a:p>
              </p:txBody>
            </p:sp>
            <p:sp>
              <p:nvSpPr>
                <p:cNvPr id="456" name="Rectangle 54"/>
                <p:cNvSpPr>
                  <a:spLocks noChangeArrowheads="1"/>
                </p:cNvSpPr>
                <p:nvPr/>
              </p:nvSpPr>
              <p:spPr bwMode="auto">
                <a:xfrm>
                  <a:off x="4422623" y="5445747"/>
                  <a:ext cx="154283"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103</a:t>
                  </a:r>
                  <a:endParaRPr lang="en-US" altLang="en-US" sz="3600" b="1" dirty="0">
                    <a:solidFill>
                      <a:srgbClr val="FFFFFF"/>
                    </a:solidFill>
                    <a:latin typeface="Arial"/>
                    <a:ea typeface="MS PGothic" pitchFamily="34" charset="-128"/>
                  </a:endParaRPr>
                </a:p>
              </p:txBody>
            </p:sp>
            <p:sp>
              <p:nvSpPr>
                <p:cNvPr id="457" name="Rectangle 55"/>
                <p:cNvSpPr>
                  <a:spLocks noChangeArrowheads="1"/>
                </p:cNvSpPr>
                <p:nvPr/>
              </p:nvSpPr>
              <p:spPr bwMode="auto">
                <a:xfrm>
                  <a:off x="4470664" y="5594204"/>
                  <a:ext cx="102855"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86</a:t>
                  </a:r>
                  <a:endParaRPr lang="en-US" altLang="en-US" sz="3600" b="1" dirty="0">
                    <a:solidFill>
                      <a:srgbClr val="FFFFFF"/>
                    </a:solidFill>
                    <a:latin typeface="Arial"/>
                    <a:ea typeface="MS PGothic" pitchFamily="34" charset="-128"/>
                  </a:endParaRPr>
                </a:p>
              </p:txBody>
            </p:sp>
            <p:sp>
              <p:nvSpPr>
                <p:cNvPr id="458" name="Rectangle 56"/>
                <p:cNvSpPr>
                  <a:spLocks noChangeArrowheads="1"/>
                </p:cNvSpPr>
                <p:nvPr/>
              </p:nvSpPr>
              <p:spPr bwMode="auto">
                <a:xfrm>
                  <a:off x="4812665" y="5445747"/>
                  <a:ext cx="102855"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70</a:t>
                  </a:r>
                  <a:endParaRPr lang="en-US" altLang="en-US" sz="3600" b="1" dirty="0">
                    <a:solidFill>
                      <a:srgbClr val="FFFFFF"/>
                    </a:solidFill>
                    <a:latin typeface="Arial"/>
                    <a:ea typeface="MS PGothic" pitchFamily="34" charset="-128"/>
                  </a:endParaRPr>
                </a:p>
              </p:txBody>
            </p:sp>
            <p:sp>
              <p:nvSpPr>
                <p:cNvPr id="459" name="Rectangle 57"/>
                <p:cNvSpPr>
                  <a:spLocks noChangeArrowheads="1"/>
                </p:cNvSpPr>
                <p:nvPr/>
              </p:nvSpPr>
              <p:spPr bwMode="auto">
                <a:xfrm>
                  <a:off x="4812665" y="5594204"/>
                  <a:ext cx="102855"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56</a:t>
                  </a:r>
                  <a:endParaRPr lang="en-US" altLang="en-US" sz="3600" b="1" dirty="0">
                    <a:solidFill>
                      <a:srgbClr val="FFFFFF"/>
                    </a:solidFill>
                    <a:latin typeface="Arial"/>
                    <a:ea typeface="MS PGothic" pitchFamily="34" charset="-128"/>
                  </a:endParaRPr>
                </a:p>
              </p:txBody>
            </p:sp>
            <p:sp>
              <p:nvSpPr>
                <p:cNvPr id="460" name="Rectangle 58"/>
                <p:cNvSpPr>
                  <a:spLocks noChangeArrowheads="1"/>
                </p:cNvSpPr>
                <p:nvPr/>
              </p:nvSpPr>
              <p:spPr bwMode="auto">
                <a:xfrm>
                  <a:off x="5173668" y="5445747"/>
                  <a:ext cx="102855"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45</a:t>
                  </a:r>
                  <a:endParaRPr lang="en-US" altLang="en-US" sz="3600" b="1" dirty="0">
                    <a:solidFill>
                      <a:srgbClr val="FFFFFF"/>
                    </a:solidFill>
                    <a:latin typeface="Arial"/>
                    <a:ea typeface="MS PGothic" pitchFamily="34" charset="-128"/>
                  </a:endParaRPr>
                </a:p>
              </p:txBody>
            </p:sp>
            <p:sp>
              <p:nvSpPr>
                <p:cNvPr id="461" name="Rectangle 59"/>
                <p:cNvSpPr>
                  <a:spLocks noChangeArrowheads="1"/>
                </p:cNvSpPr>
                <p:nvPr/>
              </p:nvSpPr>
              <p:spPr bwMode="auto">
                <a:xfrm>
                  <a:off x="5173668" y="5594204"/>
                  <a:ext cx="102855"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36</a:t>
                  </a:r>
                  <a:endParaRPr lang="en-US" altLang="en-US" sz="3600" b="1" dirty="0">
                    <a:solidFill>
                      <a:srgbClr val="FFFFFF"/>
                    </a:solidFill>
                    <a:latin typeface="Arial"/>
                    <a:ea typeface="MS PGothic" pitchFamily="34" charset="-128"/>
                  </a:endParaRPr>
                </a:p>
              </p:txBody>
            </p:sp>
            <p:sp>
              <p:nvSpPr>
                <p:cNvPr id="462" name="Rectangle 60"/>
                <p:cNvSpPr>
                  <a:spLocks noChangeArrowheads="1"/>
                </p:cNvSpPr>
                <p:nvPr/>
              </p:nvSpPr>
              <p:spPr bwMode="auto">
                <a:xfrm>
                  <a:off x="5540372" y="5445747"/>
                  <a:ext cx="102855"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23</a:t>
                  </a:r>
                  <a:endParaRPr lang="en-US" altLang="en-US" sz="3600" b="1" dirty="0">
                    <a:solidFill>
                      <a:srgbClr val="FFFFFF"/>
                    </a:solidFill>
                    <a:latin typeface="Arial"/>
                    <a:ea typeface="MS PGothic" pitchFamily="34" charset="-128"/>
                  </a:endParaRPr>
                </a:p>
              </p:txBody>
            </p:sp>
            <p:sp>
              <p:nvSpPr>
                <p:cNvPr id="463" name="Rectangle 61"/>
                <p:cNvSpPr>
                  <a:spLocks noChangeArrowheads="1"/>
                </p:cNvSpPr>
                <p:nvPr/>
              </p:nvSpPr>
              <p:spPr bwMode="auto">
                <a:xfrm>
                  <a:off x="5540372" y="5594204"/>
                  <a:ext cx="102855"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23</a:t>
                  </a:r>
                  <a:endParaRPr lang="en-US" altLang="en-US" sz="3600" b="1" dirty="0">
                    <a:solidFill>
                      <a:srgbClr val="FFFFFF"/>
                    </a:solidFill>
                    <a:latin typeface="Arial"/>
                    <a:ea typeface="MS PGothic" pitchFamily="34" charset="-128"/>
                  </a:endParaRPr>
                </a:p>
              </p:txBody>
            </p:sp>
            <p:sp>
              <p:nvSpPr>
                <p:cNvPr id="464" name="Rectangle 62"/>
                <p:cNvSpPr>
                  <a:spLocks noChangeArrowheads="1"/>
                </p:cNvSpPr>
                <p:nvPr/>
              </p:nvSpPr>
              <p:spPr bwMode="auto">
                <a:xfrm>
                  <a:off x="5901557" y="5445747"/>
                  <a:ext cx="97732"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11</a:t>
                  </a:r>
                  <a:endParaRPr lang="en-US" altLang="en-US" sz="3600" b="1" dirty="0">
                    <a:solidFill>
                      <a:srgbClr val="FFFFFF"/>
                    </a:solidFill>
                    <a:latin typeface="Arial"/>
                    <a:ea typeface="MS PGothic" pitchFamily="34" charset="-128"/>
                  </a:endParaRPr>
                </a:p>
              </p:txBody>
            </p:sp>
            <p:sp>
              <p:nvSpPr>
                <p:cNvPr id="465" name="Rectangle 63"/>
                <p:cNvSpPr>
                  <a:spLocks noChangeArrowheads="1"/>
                </p:cNvSpPr>
                <p:nvPr/>
              </p:nvSpPr>
              <p:spPr bwMode="auto">
                <a:xfrm>
                  <a:off x="5944188" y="5594204"/>
                  <a:ext cx="51428"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9</a:t>
                  </a:r>
                  <a:endParaRPr lang="en-US" altLang="en-US" sz="3600" b="1" dirty="0">
                    <a:solidFill>
                      <a:srgbClr val="FFFFFF"/>
                    </a:solidFill>
                    <a:latin typeface="Arial"/>
                    <a:ea typeface="MS PGothic" pitchFamily="34" charset="-128"/>
                  </a:endParaRPr>
                </a:p>
              </p:txBody>
            </p:sp>
            <p:sp>
              <p:nvSpPr>
                <p:cNvPr id="466" name="Rectangle 64"/>
                <p:cNvSpPr>
                  <a:spLocks noChangeArrowheads="1"/>
                </p:cNvSpPr>
                <p:nvPr/>
              </p:nvSpPr>
              <p:spPr bwMode="auto">
                <a:xfrm>
                  <a:off x="6283340" y="5445747"/>
                  <a:ext cx="51428"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2</a:t>
                  </a:r>
                  <a:endParaRPr lang="en-US" altLang="en-US" sz="3600" b="1" dirty="0">
                    <a:solidFill>
                      <a:srgbClr val="FFFFFF"/>
                    </a:solidFill>
                    <a:latin typeface="Arial"/>
                    <a:ea typeface="MS PGothic" pitchFamily="34" charset="-128"/>
                  </a:endParaRPr>
                </a:p>
              </p:txBody>
            </p:sp>
            <p:sp>
              <p:nvSpPr>
                <p:cNvPr id="467" name="Rectangle 65"/>
                <p:cNvSpPr>
                  <a:spLocks noChangeArrowheads="1"/>
                </p:cNvSpPr>
                <p:nvPr/>
              </p:nvSpPr>
              <p:spPr bwMode="auto">
                <a:xfrm>
                  <a:off x="6283340" y="5594204"/>
                  <a:ext cx="51428"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0</a:t>
                  </a:r>
                  <a:endParaRPr lang="en-US" altLang="en-US" sz="3600" b="1" dirty="0">
                    <a:solidFill>
                      <a:srgbClr val="FFFFFF"/>
                    </a:solidFill>
                    <a:latin typeface="Arial"/>
                    <a:ea typeface="MS PGothic" pitchFamily="34" charset="-128"/>
                  </a:endParaRPr>
                </a:p>
              </p:txBody>
            </p:sp>
            <p:sp>
              <p:nvSpPr>
                <p:cNvPr id="42057" name="Rectangle 66"/>
                <p:cNvSpPr>
                  <a:spLocks noChangeArrowheads="1"/>
                </p:cNvSpPr>
                <p:nvPr/>
              </p:nvSpPr>
              <p:spPr bwMode="auto">
                <a:xfrm>
                  <a:off x="6617385" y="4873715"/>
                  <a:ext cx="120321"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36</a:t>
                  </a:r>
                  <a:endParaRPr lang="en-US" altLang="en-US" sz="3200" b="1">
                    <a:solidFill>
                      <a:srgbClr val="FFFFFF"/>
                    </a:solidFill>
                    <a:ea typeface="MS PGothic" pitchFamily="34" charset="-128"/>
                    <a:cs typeface="Arial" charset="0"/>
                  </a:endParaRPr>
                </a:p>
              </p:txBody>
            </p:sp>
            <p:sp>
              <p:nvSpPr>
                <p:cNvPr id="469" name="Rectangle 68"/>
                <p:cNvSpPr>
                  <a:spLocks noChangeArrowheads="1"/>
                </p:cNvSpPr>
                <p:nvPr/>
              </p:nvSpPr>
              <p:spPr bwMode="auto">
                <a:xfrm>
                  <a:off x="3891126" y="5089692"/>
                  <a:ext cx="1196381"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400" b="1" dirty="0">
                      <a:solidFill>
                        <a:srgbClr val="FFFFFF"/>
                      </a:solidFill>
                      <a:latin typeface="Arial"/>
                      <a:ea typeface="MS PGothic" pitchFamily="34" charset="-128"/>
                    </a:rPr>
                    <a:t>Survival Time (months)</a:t>
                  </a:r>
                  <a:endParaRPr lang="en-US" altLang="en-US" sz="4267" b="1" dirty="0">
                    <a:solidFill>
                      <a:srgbClr val="FFFFFF"/>
                    </a:solidFill>
                    <a:latin typeface="Arial"/>
                    <a:ea typeface="MS PGothic" pitchFamily="34" charset="-128"/>
                  </a:endParaRPr>
                </a:p>
              </p:txBody>
            </p:sp>
            <p:sp>
              <p:nvSpPr>
                <p:cNvPr id="470" name="Rectangle 77"/>
                <p:cNvSpPr>
                  <a:spLocks noChangeArrowheads="1"/>
                </p:cNvSpPr>
                <p:nvPr/>
              </p:nvSpPr>
              <p:spPr bwMode="auto">
                <a:xfrm>
                  <a:off x="2230962" y="5445747"/>
                  <a:ext cx="154283"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628</a:t>
                  </a:r>
                  <a:endParaRPr lang="en-US" altLang="en-US" sz="3600" b="1" dirty="0">
                    <a:solidFill>
                      <a:srgbClr val="FFFFFF"/>
                    </a:solidFill>
                    <a:latin typeface="Arial"/>
                    <a:ea typeface="MS PGothic" pitchFamily="34" charset="-128"/>
                  </a:endParaRPr>
                </a:p>
              </p:txBody>
            </p:sp>
            <p:sp>
              <p:nvSpPr>
                <p:cNvPr id="471" name="Rectangle 78"/>
                <p:cNvSpPr>
                  <a:spLocks noChangeArrowheads="1"/>
                </p:cNvSpPr>
                <p:nvPr/>
              </p:nvSpPr>
              <p:spPr bwMode="auto">
                <a:xfrm>
                  <a:off x="2230962" y="5594204"/>
                  <a:ext cx="154283"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625</a:t>
                  </a:r>
                  <a:endParaRPr lang="en-US" altLang="en-US" sz="3600" b="1" dirty="0">
                    <a:solidFill>
                      <a:srgbClr val="FFFFFF"/>
                    </a:solidFill>
                    <a:latin typeface="Arial"/>
                    <a:ea typeface="MS PGothic" pitchFamily="34" charset="-128"/>
                  </a:endParaRPr>
                </a:p>
              </p:txBody>
            </p:sp>
            <p:sp>
              <p:nvSpPr>
                <p:cNvPr id="472" name="Rectangle 79"/>
                <p:cNvSpPr>
                  <a:spLocks noChangeArrowheads="1"/>
                </p:cNvSpPr>
                <p:nvPr/>
              </p:nvSpPr>
              <p:spPr bwMode="auto">
                <a:xfrm>
                  <a:off x="6652893" y="5445747"/>
                  <a:ext cx="51428"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0</a:t>
                  </a:r>
                  <a:endParaRPr lang="en-US" altLang="en-US" sz="3600" b="1" dirty="0">
                    <a:solidFill>
                      <a:srgbClr val="FFFFFF"/>
                    </a:solidFill>
                    <a:latin typeface="Arial"/>
                    <a:ea typeface="MS PGothic" pitchFamily="34" charset="-128"/>
                  </a:endParaRPr>
                </a:p>
              </p:txBody>
            </p:sp>
            <p:sp>
              <p:nvSpPr>
                <p:cNvPr id="473" name="Rectangle 80"/>
                <p:cNvSpPr>
                  <a:spLocks noChangeArrowheads="1"/>
                </p:cNvSpPr>
                <p:nvPr/>
              </p:nvSpPr>
              <p:spPr bwMode="auto">
                <a:xfrm>
                  <a:off x="6652893" y="5594204"/>
                  <a:ext cx="51428" cy="18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13860">
                    <a:defRPr/>
                  </a:pPr>
                  <a:r>
                    <a:rPr lang="en-US" altLang="en-US" sz="1200" b="1" dirty="0">
                      <a:solidFill>
                        <a:srgbClr val="FFFFFF"/>
                      </a:solidFill>
                      <a:latin typeface="Arial"/>
                      <a:ea typeface="MS PGothic" pitchFamily="34" charset="-128"/>
                    </a:rPr>
                    <a:t>0</a:t>
                  </a:r>
                  <a:endParaRPr lang="en-US" altLang="en-US" sz="3600" b="1" dirty="0">
                    <a:solidFill>
                      <a:srgbClr val="FFFFFF"/>
                    </a:solidFill>
                    <a:latin typeface="Arial"/>
                    <a:ea typeface="MS PGothic" pitchFamily="34" charset="-128"/>
                  </a:endParaRPr>
                </a:p>
              </p:txBody>
            </p:sp>
            <p:grpSp>
              <p:nvGrpSpPr>
                <p:cNvPr id="42063" name="Group 473"/>
                <p:cNvGrpSpPr>
                  <a:grpSpLocks/>
                </p:cNvGrpSpPr>
                <p:nvPr/>
              </p:nvGrpSpPr>
              <p:grpSpPr bwMode="auto">
                <a:xfrm>
                  <a:off x="2368482" y="4106454"/>
                  <a:ext cx="743082" cy="574730"/>
                  <a:chOff x="2165816" y="4106454"/>
                  <a:chExt cx="1111233" cy="574730"/>
                </a:xfrm>
              </p:grpSpPr>
              <p:sp>
                <p:nvSpPr>
                  <p:cNvPr id="42341" name="Rectangle 73"/>
                  <p:cNvSpPr>
                    <a:spLocks noChangeArrowheads="1"/>
                  </p:cNvSpPr>
                  <p:nvPr/>
                </p:nvSpPr>
                <p:spPr bwMode="auto">
                  <a:xfrm>
                    <a:off x="2451389" y="4106454"/>
                    <a:ext cx="825660"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00"/>
                        </a:solidFill>
                        <a:ea typeface="MS PGothic" pitchFamily="34" charset="-128"/>
                        <a:cs typeface="Arial" charset="0"/>
                      </a:rPr>
                      <a:t>RAM+DOC</a:t>
                    </a:r>
                    <a:endParaRPr lang="en-US" altLang="en-US" sz="3200" b="1">
                      <a:solidFill>
                        <a:srgbClr val="FFFF00"/>
                      </a:solidFill>
                      <a:ea typeface="MS PGothic" pitchFamily="34" charset="-128"/>
                      <a:cs typeface="Arial" charset="0"/>
                    </a:endParaRPr>
                  </a:p>
                </p:txBody>
              </p:sp>
              <p:sp>
                <p:nvSpPr>
                  <p:cNvPr id="42342" name="Rectangle 74"/>
                  <p:cNvSpPr>
                    <a:spLocks noChangeArrowheads="1"/>
                  </p:cNvSpPr>
                  <p:nvPr/>
                </p:nvSpPr>
                <p:spPr bwMode="auto">
                  <a:xfrm>
                    <a:off x="2449981" y="4286576"/>
                    <a:ext cx="663140"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0000"/>
                        </a:solidFill>
                        <a:ea typeface="MS PGothic" pitchFamily="34" charset="-128"/>
                        <a:cs typeface="Arial" charset="0"/>
                      </a:rPr>
                      <a:t>PL+DOC</a:t>
                    </a:r>
                    <a:endParaRPr lang="en-US" altLang="en-US" sz="3200" b="1">
                      <a:solidFill>
                        <a:srgbClr val="FF0000"/>
                      </a:solidFill>
                      <a:ea typeface="MS PGothic" pitchFamily="34" charset="-128"/>
                      <a:cs typeface="Arial" charset="0"/>
                    </a:endParaRPr>
                  </a:p>
                </p:txBody>
              </p:sp>
              <p:sp>
                <p:nvSpPr>
                  <p:cNvPr id="42343" name="Rectangle 142"/>
                  <p:cNvSpPr>
                    <a:spLocks noChangeArrowheads="1"/>
                  </p:cNvSpPr>
                  <p:nvPr/>
                </p:nvSpPr>
                <p:spPr bwMode="auto">
                  <a:xfrm>
                    <a:off x="2451596" y="4462783"/>
                    <a:ext cx="747302" cy="2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tx2"/>
                      </a:buClr>
                      <a:buChar char="•"/>
                      <a:defRPr sz="2400">
                        <a:solidFill>
                          <a:schemeClr val="tx1"/>
                        </a:solidFill>
                        <a:latin typeface="Arial" charset="0"/>
                      </a:defRPr>
                    </a:lvl1pPr>
                    <a:lvl2pPr marL="742950" indent="-285750" eaLnBrk="0" hangingPunct="0">
                      <a:spcBef>
                        <a:spcPct val="20000"/>
                      </a:spcBef>
                      <a:buClr>
                        <a:schemeClr val="tx2"/>
                      </a:buClr>
                      <a:buChar char="–"/>
                      <a:defRPr sz="2200">
                        <a:solidFill>
                          <a:schemeClr val="tx1"/>
                        </a:solidFill>
                        <a:latin typeface="Arial" charset="0"/>
                      </a:defRPr>
                    </a:lvl2pPr>
                    <a:lvl3pPr marL="1143000" indent="-228600" eaLnBrk="0" hangingPunct="0">
                      <a:spcBef>
                        <a:spcPct val="20000"/>
                      </a:spcBef>
                      <a:buClr>
                        <a:schemeClr val="tx2"/>
                      </a:buClr>
                      <a:buChar char="•"/>
                      <a:defRPr sz="2000">
                        <a:solidFill>
                          <a:schemeClr val="tx1"/>
                        </a:solidFill>
                        <a:latin typeface="Arial" charset="0"/>
                      </a:defRPr>
                    </a:lvl3pPr>
                    <a:lvl4pPr marL="1600200" indent="-228600" eaLnBrk="0" hangingPunct="0">
                      <a:spcBef>
                        <a:spcPct val="20000"/>
                      </a:spcBef>
                      <a:buClr>
                        <a:schemeClr val="tx2"/>
                      </a:buClr>
                      <a:buChar char="–"/>
                      <a:defRPr sz="2000">
                        <a:solidFill>
                          <a:schemeClr val="tx1"/>
                        </a:solidFill>
                        <a:latin typeface="Arial" charset="0"/>
                      </a:defRPr>
                    </a:lvl4pPr>
                    <a:lvl5pPr marL="2057400" indent="-228600" eaLnBrk="0" hangingPunct="0">
                      <a:spcBef>
                        <a:spcPct val="20000"/>
                      </a:spcBef>
                      <a:buClr>
                        <a:schemeClr val="tx2"/>
                      </a:buClr>
                      <a:buChar char="•"/>
                      <a:defRPr sz="1600">
                        <a:solidFill>
                          <a:schemeClr val="tx1"/>
                        </a:solidFill>
                        <a:latin typeface="Arial" charset="0"/>
                      </a:defRPr>
                    </a:lvl5pPr>
                    <a:lvl6pPr marL="2514600" indent="-228600" eaLnBrk="0" fontAlgn="base" hangingPunct="0">
                      <a:spcBef>
                        <a:spcPct val="20000"/>
                      </a:spcBef>
                      <a:spcAft>
                        <a:spcPct val="0"/>
                      </a:spcAft>
                      <a:buClr>
                        <a:schemeClr val="tx2"/>
                      </a:buClr>
                      <a:buChar char="•"/>
                      <a:defRPr sz="1600">
                        <a:solidFill>
                          <a:schemeClr val="tx1"/>
                        </a:solidFill>
                        <a:latin typeface="Arial" charset="0"/>
                      </a:defRPr>
                    </a:lvl6pPr>
                    <a:lvl7pPr marL="2971800" indent="-228600" eaLnBrk="0" fontAlgn="base" hangingPunct="0">
                      <a:spcBef>
                        <a:spcPct val="20000"/>
                      </a:spcBef>
                      <a:spcAft>
                        <a:spcPct val="0"/>
                      </a:spcAft>
                      <a:buClr>
                        <a:schemeClr val="tx2"/>
                      </a:buClr>
                      <a:buChar char="•"/>
                      <a:defRPr sz="1600">
                        <a:solidFill>
                          <a:schemeClr val="tx1"/>
                        </a:solidFill>
                        <a:latin typeface="Arial" charset="0"/>
                      </a:defRPr>
                    </a:lvl7pPr>
                    <a:lvl8pPr marL="3429000" indent="-228600" eaLnBrk="0" fontAlgn="base" hangingPunct="0">
                      <a:spcBef>
                        <a:spcPct val="20000"/>
                      </a:spcBef>
                      <a:spcAft>
                        <a:spcPct val="0"/>
                      </a:spcAft>
                      <a:buClr>
                        <a:schemeClr val="tx2"/>
                      </a:buClr>
                      <a:buChar char="•"/>
                      <a:defRPr sz="1600">
                        <a:solidFill>
                          <a:schemeClr val="tx1"/>
                        </a:solidFill>
                        <a:latin typeface="Arial" charset="0"/>
                      </a:defRPr>
                    </a:lvl8pPr>
                    <a:lvl9pPr marL="3886200" indent="-228600" eaLnBrk="0" fontAlgn="base" hangingPunct="0">
                      <a:spcBef>
                        <a:spcPct val="20000"/>
                      </a:spcBef>
                      <a:spcAft>
                        <a:spcPct val="0"/>
                      </a:spcAft>
                      <a:buClr>
                        <a:schemeClr val="tx2"/>
                      </a:buClr>
                      <a:buChar char="•"/>
                      <a:defRPr sz="1600">
                        <a:solidFill>
                          <a:schemeClr val="tx1"/>
                        </a:solidFill>
                        <a:latin typeface="Arial" charset="0"/>
                      </a:defRPr>
                    </a:lvl9pPr>
                  </a:lstStyle>
                  <a:p>
                    <a:pPr defTabSz="913860" eaLnBrk="1" hangingPunct="1">
                      <a:spcBef>
                        <a:spcPct val="0"/>
                      </a:spcBef>
                      <a:buClrTx/>
                      <a:buNone/>
                      <a:defRPr/>
                    </a:pPr>
                    <a:r>
                      <a:rPr lang="en-US" altLang="en-US" sz="1400" b="1">
                        <a:solidFill>
                          <a:srgbClr val="FFFFFF"/>
                        </a:solidFill>
                        <a:ea typeface="MS PGothic" pitchFamily="34" charset="-128"/>
                        <a:cs typeface="Arial" charset="0"/>
                      </a:rPr>
                      <a:t>Censored</a:t>
                    </a:r>
                    <a:endParaRPr lang="en-US" altLang="en-US" sz="3200" b="1">
                      <a:solidFill>
                        <a:srgbClr val="FFFFFF"/>
                      </a:solidFill>
                      <a:ea typeface="MS PGothic" pitchFamily="34" charset="-128"/>
                      <a:cs typeface="Arial" charset="0"/>
                    </a:endParaRPr>
                  </a:p>
                </p:txBody>
              </p:sp>
              <p:sp>
                <p:nvSpPr>
                  <p:cNvPr id="42344" name="Line 146"/>
                  <p:cNvSpPr>
                    <a:spLocks noChangeShapeType="1"/>
                  </p:cNvSpPr>
                  <p:nvPr/>
                </p:nvSpPr>
                <p:spPr bwMode="auto">
                  <a:xfrm>
                    <a:off x="2275456" y="4529879"/>
                    <a:ext cx="0" cy="91440"/>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45" name="Line 147"/>
                  <p:cNvSpPr>
                    <a:spLocks noChangeShapeType="1"/>
                  </p:cNvSpPr>
                  <p:nvPr/>
                </p:nvSpPr>
                <p:spPr bwMode="auto">
                  <a:xfrm>
                    <a:off x="2165816" y="4196515"/>
                    <a:ext cx="223195" cy="0"/>
                  </a:xfrm>
                  <a:prstGeom prst="line">
                    <a:avLst/>
                  </a:prstGeom>
                  <a:noFill/>
                  <a:ln w="19050">
                    <a:solidFill>
                      <a:schemeClr val="tx2"/>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46" name="Line 148"/>
                  <p:cNvSpPr>
                    <a:spLocks noChangeShapeType="1"/>
                  </p:cNvSpPr>
                  <p:nvPr/>
                </p:nvSpPr>
                <p:spPr bwMode="auto">
                  <a:xfrm>
                    <a:off x="2165816" y="4380553"/>
                    <a:ext cx="223195" cy="0"/>
                  </a:xfrm>
                  <a:prstGeom prst="line">
                    <a:avLst/>
                  </a:prstGeom>
                  <a:noFill/>
                  <a:ln w="19050">
                    <a:solidFill>
                      <a:srgbClr val="FF0000"/>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grpSp>
            <p:sp>
              <p:nvSpPr>
                <p:cNvPr id="42064" name="Line 149"/>
                <p:cNvSpPr>
                  <a:spLocks noChangeShapeType="1"/>
                </p:cNvSpPr>
                <p:nvPr/>
              </p:nvSpPr>
              <p:spPr bwMode="auto">
                <a:xfrm flipV="1">
                  <a:off x="2329193" y="185624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65" name="Line 150"/>
                <p:cNvSpPr>
                  <a:spLocks noChangeShapeType="1"/>
                </p:cNvSpPr>
                <p:nvPr/>
              </p:nvSpPr>
              <p:spPr bwMode="auto">
                <a:xfrm flipV="1">
                  <a:off x="2397272" y="1907145"/>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66" name="Line 151"/>
                <p:cNvSpPr>
                  <a:spLocks noChangeShapeType="1"/>
                </p:cNvSpPr>
                <p:nvPr/>
              </p:nvSpPr>
              <p:spPr bwMode="auto">
                <a:xfrm flipV="1">
                  <a:off x="2410364" y="1922808"/>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67" name="Line 152"/>
                <p:cNvSpPr>
                  <a:spLocks noChangeShapeType="1"/>
                </p:cNvSpPr>
                <p:nvPr/>
              </p:nvSpPr>
              <p:spPr bwMode="auto">
                <a:xfrm flipV="1">
                  <a:off x="2423456" y="193064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68" name="Line 153"/>
                <p:cNvSpPr>
                  <a:spLocks noChangeShapeType="1"/>
                </p:cNvSpPr>
                <p:nvPr/>
              </p:nvSpPr>
              <p:spPr bwMode="auto">
                <a:xfrm flipV="1">
                  <a:off x="2441785" y="194630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69" name="Line 154"/>
                <p:cNvSpPr>
                  <a:spLocks noChangeShapeType="1"/>
                </p:cNvSpPr>
                <p:nvPr/>
              </p:nvSpPr>
              <p:spPr bwMode="auto">
                <a:xfrm flipV="1">
                  <a:off x="2454877" y="197371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70" name="Line 155"/>
                <p:cNvSpPr>
                  <a:spLocks noChangeShapeType="1"/>
                </p:cNvSpPr>
                <p:nvPr/>
              </p:nvSpPr>
              <p:spPr bwMode="auto">
                <a:xfrm flipV="1">
                  <a:off x="2467970" y="198545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71" name="Line 156"/>
                <p:cNvSpPr>
                  <a:spLocks noChangeShapeType="1"/>
                </p:cNvSpPr>
                <p:nvPr/>
              </p:nvSpPr>
              <p:spPr bwMode="auto">
                <a:xfrm flipV="1">
                  <a:off x="2473206" y="199329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72" name="Line 157"/>
                <p:cNvSpPr>
                  <a:spLocks noChangeShapeType="1"/>
                </p:cNvSpPr>
                <p:nvPr/>
              </p:nvSpPr>
              <p:spPr bwMode="auto">
                <a:xfrm flipV="1">
                  <a:off x="2481062" y="199720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73" name="Line 158"/>
                <p:cNvSpPr>
                  <a:spLocks noChangeShapeType="1"/>
                </p:cNvSpPr>
                <p:nvPr/>
              </p:nvSpPr>
              <p:spPr bwMode="auto">
                <a:xfrm flipV="1">
                  <a:off x="2491536" y="2005038"/>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74" name="Line 159"/>
                <p:cNvSpPr>
                  <a:spLocks noChangeShapeType="1"/>
                </p:cNvSpPr>
                <p:nvPr/>
              </p:nvSpPr>
              <p:spPr bwMode="auto">
                <a:xfrm flipV="1">
                  <a:off x="2502009" y="201286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75" name="Line 160"/>
                <p:cNvSpPr>
                  <a:spLocks noChangeShapeType="1"/>
                </p:cNvSpPr>
                <p:nvPr/>
              </p:nvSpPr>
              <p:spPr bwMode="auto">
                <a:xfrm flipV="1">
                  <a:off x="2509865" y="202853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76" name="Line 161"/>
                <p:cNvSpPr>
                  <a:spLocks noChangeShapeType="1"/>
                </p:cNvSpPr>
                <p:nvPr/>
              </p:nvSpPr>
              <p:spPr bwMode="auto">
                <a:xfrm flipV="1">
                  <a:off x="2520339" y="203636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77" name="Line 162"/>
                <p:cNvSpPr>
                  <a:spLocks noChangeShapeType="1"/>
                </p:cNvSpPr>
                <p:nvPr/>
              </p:nvSpPr>
              <p:spPr bwMode="auto">
                <a:xfrm flipV="1">
                  <a:off x="2533430" y="205202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78" name="Line 163"/>
                <p:cNvSpPr>
                  <a:spLocks noChangeShapeType="1"/>
                </p:cNvSpPr>
                <p:nvPr/>
              </p:nvSpPr>
              <p:spPr bwMode="auto">
                <a:xfrm flipV="1">
                  <a:off x="2580562" y="208335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79" name="Line 164"/>
                <p:cNvSpPr>
                  <a:spLocks noChangeShapeType="1"/>
                </p:cNvSpPr>
                <p:nvPr/>
              </p:nvSpPr>
              <p:spPr bwMode="auto">
                <a:xfrm flipV="1">
                  <a:off x="2632931" y="213425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80" name="Line 165"/>
                <p:cNvSpPr>
                  <a:spLocks noChangeShapeType="1"/>
                </p:cNvSpPr>
                <p:nvPr/>
              </p:nvSpPr>
              <p:spPr bwMode="auto">
                <a:xfrm flipV="1">
                  <a:off x="2638168" y="2142088"/>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81" name="Line 166"/>
                <p:cNvSpPr>
                  <a:spLocks noChangeShapeType="1"/>
                </p:cNvSpPr>
                <p:nvPr/>
              </p:nvSpPr>
              <p:spPr bwMode="auto">
                <a:xfrm flipV="1">
                  <a:off x="2680063" y="219299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82" name="Line 167"/>
                <p:cNvSpPr>
                  <a:spLocks noChangeShapeType="1"/>
                </p:cNvSpPr>
                <p:nvPr/>
              </p:nvSpPr>
              <p:spPr bwMode="auto">
                <a:xfrm flipV="1">
                  <a:off x="2685300" y="220473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83" name="Line 168"/>
                <p:cNvSpPr>
                  <a:spLocks noChangeShapeType="1"/>
                </p:cNvSpPr>
                <p:nvPr/>
              </p:nvSpPr>
              <p:spPr bwMode="auto">
                <a:xfrm flipV="1">
                  <a:off x="2711484" y="222431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84" name="Line 169"/>
                <p:cNvSpPr>
                  <a:spLocks noChangeShapeType="1"/>
                </p:cNvSpPr>
                <p:nvPr/>
              </p:nvSpPr>
              <p:spPr bwMode="auto">
                <a:xfrm flipV="1">
                  <a:off x="2716722" y="222823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85" name="Line 170"/>
                <p:cNvSpPr>
                  <a:spLocks noChangeShapeType="1"/>
                </p:cNvSpPr>
                <p:nvPr/>
              </p:nvSpPr>
              <p:spPr bwMode="auto">
                <a:xfrm flipV="1">
                  <a:off x="2742906" y="225955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86" name="Line 171"/>
                <p:cNvSpPr>
                  <a:spLocks noChangeShapeType="1"/>
                </p:cNvSpPr>
                <p:nvPr/>
              </p:nvSpPr>
              <p:spPr bwMode="auto">
                <a:xfrm flipV="1">
                  <a:off x="2905249" y="249979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87" name="Line 172"/>
                <p:cNvSpPr>
                  <a:spLocks noChangeShapeType="1"/>
                </p:cNvSpPr>
                <p:nvPr/>
              </p:nvSpPr>
              <p:spPr bwMode="auto">
                <a:xfrm flipV="1">
                  <a:off x="2941907" y="256191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88" name="Line 173"/>
                <p:cNvSpPr>
                  <a:spLocks noChangeShapeType="1"/>
                </p:cNvSpPr>
                <p:nvPr/>
              </p:nvSpPr>
              <p:spPr bwMode="auto">
                <a:xfrm flipV="1">
                  <a:off x="2983802" y="262065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89" name="Line 174"/>
                <p:cNvSpPr>
                  <a:spLocks noChangeShapeType="1"/>
                </p:cNvSpPr>
                <p:nvPr/>
              </p:nvSpPr>
              <p:spPr bwMode="auto">
                <a:xfrm flipV="1">
                  <a:off x="3057118" y="2695048"/>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90" name="Line 175"/>
                <p:cNvSpPr>
                  <a:spLocks noChangeShapeType="1"/>
                </p:cNvSpPr>
                <p:nvPr/>
              </p:nvSpPr>
              <p:spPr bwMode="auto">
                <a:xfrm flipV="1">
                  <a:off x="3096395" y="273028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91" name="Line 176"/>
                <p:cNvSpPr>
                  <a:spLocks noChangeShapeType="1"/>
                </p:cNvSpPr>
                <p:nvPr/>
              </p:nvSpPr>
              <p:spPr bwMode="auto">
                <a:xfrm flipV="1">
                  <a:off x="3263975" y="291824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92" name="Line 177"/>
                <p:cNvSpPr>
                  <a:spLocks noChangeShapeType="1"/>
                </p:cNvSpPr>
                <p:nvPr/>
              </p:nvSpPr>
              <p:spPr bwMode="auto">
                <a:xfrm flipV="1">
                  <a:off x="3271830" y="291824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93" name="Line 178"/>
                <p:cNvSpPr>
                  <a:spLocks noChangeShapeType="1"/>
                </p:cNvSpPr>
                <p:nvPr/>
              </p:nvSpPr>
              <p:spPr bwMode="auto">
                <a:xfrm flipV="1">
                  <a:off x="3313725" y="296523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94" name="Line 179"/>
                <p:cNvSpPr>
                  <a:spLocks noChangeShapeType="1"/>
                </p:cNvSpPr>
                <p:nvPr/>
              </p:nvSpPr>
              <p:spPr bwMode="auto">
                <a:xfrm flipV="1">
                  <a:off x="3368712" y="302788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95" name="Line 180"/>
                <p:cNvSpPr>
                  <a:spLocks noChangeShapeType="1"/>
                </p:cNvSpPr>
                <p:nvPr/>
              </p:nvSpPr>
              <p:spPr bwMode="auto">
                <a:xfrm flipV="1">
                  <a:off x="3452502" y="309836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96" name="Line 181"/>
                <p:cNvSpPr>
                  <a:spLocks noChangeShapeType="1"/>
                </p:cNvSpPr>
                <p:nvPr/>
              </p:nvSpPr>
              <p:spPr bwMode="auto">
                <a:xfrm flipV="1">
                  <a:off x="3525819" y="318842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97" name="Line 182"/>
                <p:cNvSpPr>
                  <a:spLocks noChangeShapeType="1"/>
                </p:cNvSpPr>
                <p:nvPr/>
              </p:nvSpPr>
              <p:spPr bwMode="auto">
                <a:xfrm flipV="1">
                  <a:off x="3552003" y="320409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98" name="Line 183"/>
                <p:cNvSpPr>
                  <a:spLocks noChangeShapeType="1"/>
                </p:cNvSpPr>
                <p:nvPr/>
              </p:nvSpPr>
              <p:spPr bwMode="auto">
                <a:xfrm flipV="1">
                  <a:off x="3580806" y="3235415"/>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099" name="Line 184"/>
                <p:cNvSpPr>
                  <a:spLocks noChangeShapeType="1"/>
                </p:cNvSpPr>
                <p:nvPr/>
              </p:nvSpPr>
              <p:spPr bwMode="auto">
                <a:xfrm flipV="1">
                  <a:off x="3609608" y="327065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00" name="Line 185"/>
                <p:cNvSpPr>
                  <a:spLocks noChangeShapeType="1"/>
                </p:cNvSpPr>
                <p:nvPr/>
              </p:nvSpPr>
              <p:spPr bwMode="auto">
                <a:xfrm flipV="1">
                  <a:off x="3633175" y="330198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01" name="Line 186"/>
                <p:cNvSpPr>
                  <a:spLocks noChangeShapeType="1"/>
                </p:cNvSpPr>
                <p:nvPr/>
              </p:nvSpPr>
              <p:spPr bwMode="auto">
                <a:xfrm flipV="1">
                  <a:off x="3641030" y="330981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02" name="Line 187"/>
                <p:cNvSpPr>
                  <a:spLocks noChangeShapeType="1"/>
                </p:cNvSpPr>
                <p:nvPr/>
              </p:nvSpPr>
              <p:spPr bwMode="auto">
                <a:xfrm flipV="1">
                  <a:off x="3654122" y="332156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03" name="Line 188"/>
                <p:cNvSpPr>
                  <a:spLocks noChangeShapeType="1"/>
                </p:cNvSpPr>
                <p:nvPr/>
              </p:nvSpPr>
              <p:spPr bwMode="auto">
                <a:xfrm flipV="1">
                  <a:off x="3659359" y="3333308"/>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04" name="Line 189"/>
                <p:cNvSpPr>
                  <a:spLocks noChangeShapeType="1"/>
                </p:cNvSpPr>
                <p:nvPr/>
              </p:nvSpPr>
              <p:spPr bwMode="auto">
                <a:xfrm flipV="1">
                  <a:off x="3690780" y="338029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05" name="Line 190"/>
                <p:cNvSpPr>
                  <a:spLocks noChangeShapeType="1"/>
                </p:cNvSpPr>
                <p:nvPr/>
              </p:nvSpPr>
              <p:spPr bwMode="auto">
                <a:xfrm flipV="1">
                  <a:off x="3732675" y="340770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06" name="Line 191"/>
                <p:cNvSpPr>
                  <a:spLocks noChangeShapeType="1"/>
                </p:cNvSpPr>
                <p:nvPr/>
              </p:nvSpPr>
              <p:spPr bwMode="auto">
                <a:xfrm flipV="1">
                  <a:off x="3745767" y="342336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07" name="Line 192"/>
                <p:cNvSpPr>
                  <a:spLocks noChangeShapeType="1"/>
                </p:cNvSpPr>
                <p:nvPr/>
              </p:nvSpPr>
              <p:spPr bwMode="auto">
                <a:xfrm flipV="1">
                  <a:off x="3771952" y="344686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08" name="Line 193"/>
                <p:cNvSpPr>
                  <a:spLocks noChangeShapeType="1"/>
                </p:cNvSpPr>
                <p:nvPr/>
              </p:nvSpPr>
              <p:spPr bwMode="auto">
                <a:xfrm flipV="1">
                  <a:off x="3777188" y="3454695"/>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09" name="Line 194"/>
                <p:cNvSpPr>
                  <a:spLocks noChangeShapeType="1"/>
                </p:cNvSpPr>
                <p:nvPr/>
              </p:nvSpPr>
              <p:spPr bwMode="auto">
                <a:xfrm flipV="1">
                  <a:off x="3792899" y="346644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10" name="Line 195"/>
                <p:cNvSpPr>
                  <a:spLocks noChangeShapeType="1"/>
                </p:cNvSpPr>
                <p:nvPr/>
              </p:nvSpPr>
              <p:spPr bwMode="auto">
                <a:xfrm flipV="1">
                  <a:off x="3800755" y="346644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11" name="Line 196"/>
                <p:cNvSpPr>
                  <a:spLocks noChangeShapeType="1"/>
                </p:cNvSpPr>
                <p:nvPr/>
              </p:nvSpPr>
              <p:spPr bwMode="auto">
                <a:xfrm flipV="1">
                  <a:off x="3803373" y="347035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12" name="Line 197"/>
                <p:cNvSpPr>
                  <a:spLocks noChangeShapeType="1"/>
                </p:cNvSpPr>
                <p:nvPr/>
              </p:nvSpPr>
              <p:spPr bwMode="auto">
                <a:xfrm flipV="1">
                  <a:off x="3811229" y="347818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13" name="Line 198"/>
                <p:cNvSpPr>
                  <a:spLocks noChangeShapeType="1"/>
                </p:cNvSpPr>
                <p:nvPr/>
              </p:nvSpPr>
              <p:spPr bwMode="auto">
                <a:xfrm flipV="1">
                  <a:off x="3832176" y="350168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14" name="Line 199"/>
                <p:cNvSpPr>
                  <a:spLocks noChangeShapeType="1"/>
                </p:cNvSpPr>
                <p:nvPr/>
              </p:nvSpPr>
              <p:spPr bwMode="auto">
                <a:xfrm flipV="1">
                  <a:off x="3855741" y="351343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15" name="Line 200"/>
                <p:cNvSpPr>
                  <a:spLocks noChangeShapeType="1"/>
                </p:cNvSpPr>
                <p:nvPr/>
              </p:nvSpPr>
              <p:spPr bwMode="auto">
                <a:xfrm flipV="1">
                  <a:off x="3863597" y="351734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16" name="Line 201"/>
                <p:cNvSpPr>
                  <a:spLocks noChangeShapeType="1"/>
                </p:cNvSpPr>
                <p:nvPr/>
              </p:nvSpPr>
              <p:spPr bwMode="auto">
                <a:xfrm flipV="1">
                  <a:off x="3866215" y="352126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17" name="Line 202"/>
                <p:cNvSpPr>
                  <a:spLocks noChangeShapeType="1"/>
                </p:cNvSpPr>
                <p:nvPr/>
              </p:nvSpPr>
              <p:spPr bwMode="auto">
                <a:xfrm flipV="1">
                  <a:off x="3879308" y="352126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18" name="Line 203"/>
                <p:cNvSpPr>
                  <a:spLocks noChangeShapeType="1"/>
                </p:cNvSpPr>
                <p:nvPr/>
              </p:nvSpPr>
              <p:spPr bwMode="auto">
                <a:xfrm flipV="1">
                  <a:off x="3884544" y="352126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19" name="Line 204"/>
                <p:cNvSpPr>
                  <a:spLocks noChangeShapeType="1"/>
                </p:cNvSpPr>
                <p:nvPr/>
              </p:nvSpPr>
              <p:spPr bwMode="auto">
                <a:xfrm flipV="1">
                  <a:off x="3902873" y="353300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20" name="Line 206"/>
                <p:cNvSpPr>
                  <a:spLocks noChangeShapeType="1"/>
                </p:cNvSpPr>
                <p:nvPr/>
              </p:nvSpPr>
              <p:spPr bwMode="auto">
                <a:xfrm flipV="1">
                  <a:off x="3910729" y="353300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21" name="Line 207"/>
                <p:cNvSpPr>
                  <a:spLocks noChangeShapeType="1"/>
                </p:cNvSpPr>
                <p:nvPr/>
              </p:nvSpPr>
              <p:spPr bwMode="auto">
                <a:xfrm flipV="1">
                  <a:off x="3915966" y="353300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22" name="Line 208"/>
                <p:cNvSpPr>
                  <a:spLocks noChangeShapeType="1"/>
                </p:cNvSpPr>
                <p:nvPr/>
              </p:nvSpPr>
              <p:spPr bwMode="auto">
                <a:xfrm flipV="1">
                  <a:off x="3921203" y="353300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23" name="Line 209"/>
                <p:cNvSpPr>
                  <a:spLocks noChangeShapeType="1"/>
                </p:cNvSpPr>
                <p:nvPr/>
              </p:nvSpPr>
              <p:spPr bwMode="auto">
                <a:xfrm flipV="1">
                  <a:off x="3939532" y="355258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24" name="Line 210"/>
                <p:cNvSpPr>
                  <a:spLocks noChangeShapeType="1"/>
                </p:cNvSpPr>
                <p:nvPr/>
              </p:nvSpPr>
              <p:spPr bwMode="auto">
                <a:xfrm flipV="1">
                  <a:off x="3963097" y="357216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25" name="Line 211"/>
                <p:cNvSpPr>
                  <a:spLocks noChangeShapeType="1"/>
                </p:cNvSpPr>
                <p:nvPr/>
              </p:nvSpPr>
              <p:spPr bwMode="auto">
                <a:xfrm flipV="1">
                  <a:off x="4020703" y="360349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26" name="Line 212"/>
                <p:cNvSpPr>
                  <a:spLocks noChangeShapeType="1"/>
                </p:cNvSpPr>
                <p:nvPr/>
              </p:nvSpPr>
              <p:spPr bwMode="auto">
                <a:xfrm flipV="1">
                  <a:off x="4054743" y="3626985"/>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27" name="Line 213"/>
                <p:cNvSpPr>
                  <a:spLocks noChangeShapeType="1"/>
                </p:cNvSpPr>
                <p:nvPr/>
              </p:nvSpPr>
              <p:spPr bwMode="auto">
                <a:xfrm flipV="1">
                  <a:off x="4067835" y="363873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28" name="Line 214"/>
                <p:cNvSpPr>
                  <a:spLocks noChangeShapeType="1"/>
                </p:cNvSpPr>
                <p:nvPr/>
              </p:nvSpPr>
              <p:spPr bwMode="auto">
                <a:xfrm flipV="1">
                  <a:off x="4094019" y="3654395"/>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29" name="Line 215"/>
                <p:cNvSpPr>
                  <a:spLocks noChangeShapeType="1"/>
                </p:cNvSpPr>
                <p:nvPr/>
              </p:nvSpPr>
              <p:spPr bwMode="auto">
                <a:xfrm flipV="1">
                  <a:off x="4109730" y="3654395"/>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30" name="Line 216"/>
                <p:cNvSpPr>
                  <a:spLocks noChangeShapeType="1"/>
                </p:cNvSpPr>
                <p:nvPr/>
              </p:nvSpPr>
              <p:spPr bwMode="auto">
                <a:xfrm flipV="1">
                  <a:off x="4154244" y="367397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31" name="Line 217"/>
                <p:cNvSpPr>
                  <a:spLocks noChangeShapeType="1"/>
                </p:cNvSpPr>
                <p:nvPr/>
              </p:nvSpPr>
              <p:spPr bwMode="auto">
                <a:xfrm flipV="1">
                  <a:off x="4172573" y="368963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32" name="Line 218"/>
                <p:cNvSpPr>
                  <a:spLocks noChangeShapeType="1"/>
                </p:cNvSpPr>
                <p:nvPr/>
              </p:nvSpPr>
              <p:spPr bwMode="auto">
                <a:xfrm flipV="1">
                  <a:off x="4183046" y="3697468"/>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33" name="Line 219"/>
                <p:cNvSpPr>
                  <a:spLocks noChangeShapeType="1"/>
                </p:cNvSpPr>
                <p:nvPr/>
              </p:nvSpPr>
              <p:spPr bwMode="auto">
                <a:xfrm flipV="1">
                  <a:off x="4196139" y="3709215"/>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34" name="Line 220"/>
                <p:cNvSpPr>
                  <a:spLocks noChangeShapeType="1"/>
                </p:cNvSpPr>
                <p:nvPr/>
              </p:nvSpPr>
              <p:spPr bwMode="auto">
                <a:xfrm flipV="1">
                  <a:off x="4201375" y="3709215"/>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35" name="Line 221"/>
                <p:cNvSpPr>
                  <a:spLocks noChangeShapeType="1"/>
                </p:cNvSpPr>
                <p:nvPr/>
              </p:nvSpPr>
              <p:spPr bwMode="auto">
                <a:xfrm flipV="1">
                  <a:off x="4251126" y="371704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36" name="Line 222"/>
                <p:cNvSpPr>
                  <a:spLocks noChangeShapeType="1"/>
                </p:cNvSpPr>
                <p:nvPr/>
              </p:nvSpPr>
              <p:spPr bwMode="auto">
                <a:xfrm flipV="1">
                  <a:off x="4256363" y="371704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37" name="Line 223"/>
                <p:cNvSpPr>
                  <a:spLocks noChangeShapeType="1"/>
                </p:cNvSpPr>
                <p:nvPr/>
              </p:nvSpPr>
              <p:spPr bwMode="auto">
                <a:xfrm flipV="1">
                  <a:off x="4261599" y="371704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38" name="Line 224"/>
                <p:cNvSpPr>
                  <a:spLocks noChangeShapeType="1"/>
                </p:cNvSpPr>
                <p:nvPr/>
              </p:nvSpPr>
              <p:spPr bwMode="auto">
                <a:xfrm flipV="1">
                  <a:off x="4306113" y="376011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39" name="Line 225"/>
                <p:cNvSpPr>
                  <a:spLocks noChangeShapeType="1"/>
                </p:cNvSpPr>
                <p:nvPr/>
              </p:nvSpPr>
              <p:spPr bwMode="auto">
                <a:xfrm flipV="1">
                  <a:off x="4313969" y="376011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40" name="Line 226"/>
                <p:cNvSpPr>
                  <a:spLocks noChangeShapeType="1"/>
                </p:cNvSpPr>
                <p:nvPr/>
              </p:nvSpPr>
              <p:spPr bwMode="auto">
                <a:xfrm flipV="1">
                  <a:off x="4332297" y="376011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41" name="Line 227"/>
                <p:cNvSpPr>
                  <a:spLocks noChangeShapeType="1"/>
                </p:cNvSpPr>
                <p:nvPr/>
              </p:nvSpPr>
              <p:spPr bwMode="auto">
                <a:xfrm flipV="1">
                  <a:off x="4355863" y="376795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42" name="Line 228"/>
                <p:cNvSpPr>
                  <a:spLocks noChangeShapeType="1"/>
                </p:cNvSpPr>
                <p:nvPr/>
              </p:nvSpPr>
              <p:spPr bwMode="auto">
                <a:xfrm flipV="1">
                  <a:off x="4452746" y="3807108"/>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43" name="Line 229"/>
                <p:cNvSpPr>
                  <a:spLocks noChangeShapeType="1"/>
                </p:cNvSpPr>
                <p:nvPr/>
              </p:nvSpPr>
              <p:spPr bwMode="auto">
                <a:xfrm flipV="1">
                  <a:off x="4457982" y="381493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44" name="Line 230"/>
                <p:cNvSpPr>
                  <a:spLocks noChangeShapeType="1"/>
                </p:cNvSpPr>
                <p:nvPr/>
              </p:nvSpPr>
              <p:spPr bwMode="auto">
                <a:xfrm flipV="1">
                  <a:off x="4468456" y="383060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45" name="Line 231"/>
                <p:cNvSpPr>
                  <a:spLocks noChangeShapeType="1"/>
                </p:cNvSpPr>
                <p:nvPr/>
              </p:nvSpPr>
              <p:spPr bwMode="auto">
                <a:xfrm flipV="1">
                  <a:off x="4473693" y="383060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46" name="Line 232"/>
                <p:cNvSpPr>
                  <a:spLocks noChangeShapeType="1"/>
                </p:cNvSpPr>
                <p:nvPr/>
              </p:nvSpPr>
              <p:spPr bwMode="auto">
                <a:xfrm flipV="1">
                  <a:off x="4481549" y="3846265"/>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47" name="Line 233"/>
                <p:cNvSpPr>
                  <a:spLocks noChangeShapeType="1"/>
                </p:cNvSpPr>
                <p:nvPr/>
              </p:nvSpPr>
              <p:spPr bwMode="auto">
                <a:xfrm flipV="1">
                  <a:off x="4489404" y="3846265"/>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48" name="Line 234"/>
                <p:cNvSpPr>
                  <a:spLocks noChangeShapeType="1"/>
                </p:cNvSpPr>
                <p:nvPr/>
              </p:nvSpPr>
              <p:spPr bwMode="auto">
                <a:xfrm flipV="1">
                  <a:off x="4512970" y="385409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49" name="Line 235"/>
                <p:cNvSpPr>
                  <a:spLocks noChangeShapeType="1"/>
                </p:cNvSpPr>
                <p:nvPr/>
              </p:nvSpPr>
              <p:spPr bwMode="auto">
                <a:xfrm flipV="1">
                  <a:off x="4549628" y="386584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50" name="Line 236"/>
                <p:cNvSpPr>
                  <a:spLocks noChangeShapeType="1"/>
                </p:cNvSpPr>
                <p:nvPr/>
              </p:nvSpPr>
              <p:spPr bwMode="auto">
                <a:xfrm flipV="1">
                  <a:off x="4554864" y="386584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51" name="Line 237"/>
                <p:cNvSpPr>
                  <a:spLocks noChangeShapeType="1"/>
                </p:cNvSpPr>
                <p:nvPr/>
              </p:nvSpPr>
              <p:spPr bwMode="auto">
                <a:xfrm flipV="1">
                  <a:off x="4573193" y="387759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52" name="Line 238"/>
                <p:cNvSpPr>
                  <a:spLocks noChangeShapeType="1"/>
                </p:cNvSpPr>
                <p:nvPr/>
              </p:nvSpPr>
              <p:spPr bwMode="auto">
                <a:xfrm flipV="1">
                  <a:off x="4581049" y="387759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53" name="Line 239"/>
                <p:cNvSpPr>
                  <a:spLocks noChangeShapeType="1"/>
                </p:cNvSpPr>
                <p:nvPr/>
              </p:nvSpPr>
              <p:spPr bwMode="auto">
                <a:xfrm flipV="1">
                  <a:off x="4599378" y="387759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54" name="Line 240"/>
                <p:cNvSpPr>
                  <a:spLocks noChangeShapeType="1"/>
                </p:cNvSpPr>
                <p:nvPr/>
              </p:nvSpPr>
              <p:spPr bwMode="auto">
                <a:xfrm flipV="1">
                  <a:off x="4622944" y="387759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55" name="Line 241"/>
                <p:cNvSpPr>
                  <a:spLocks noChangeShapeType="1"/>
                </p:cNvSpPr>
                <p:nvPr/>
              </p:nvSpPr>
              <p:spPr bwMode="auto">
                <a:xfrm flipV="1">
                  <a:off x="4641273" y="388150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56" name="Line 242"/>
                <p:cNvSpPr>
                  <a:spLocks noChangeShapeType="1"/>
                </p:cNvSpPr>
                <p:nvPr/>
              </p:nvSpPr>
              <p:spPr bwMode="auto">
                <a:xfrm flipV="1">
                  <a:off x="4711971" y="388150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57" name="Line 243"/>
                <p:cNvSpPr>
                  <a:spLocks noChangeShapeType="1"/>
                </p:cNvSpPr>
                <p:nvPr/>
              </p:nvSpPr>
              <p:spPr bwMode="auto">
                <a:xfrm flipV="1">
                  <a:off x="4704115" y="388150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58" name="Line 244"/>
                <p:cNvSpPr>
                  <a:spLocks noChangeShapeType="1"/>
                </p:cNvSpPr>
                <p:nvPr/>
              </p:nvSpPr>
              <p:spPr bwMode="auto">
                <a:xfrm flipV="1">
                  <a:off x="4719826" y="388150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59" name="Line 245"/>
                <p:cNvSpPr>
                  <a:spLocks noChangeShapeType="1"/>
                </p:cNvSpPr>
                <p:nvPr/>
              </p:nvSpPr>
              <p:spPr bwMode="auto">
                <a:xfrm flipV="1">
                  <a:off x="4730300" y="388150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60" name="Line 246"/>
                <p:cNvSpPr>
                  <a:spLocks noChangeShapeType="1"/>
                </p:cNvSpPr>
                <p:nvPr/>
              </p:nvSpPr>
              <p:spPr bwMode="auto">
                <a:xfrm flipV="1">
                  <a:off x="4743392" y="389325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61" name="Line 247"/>
                <p:cNvSpPr>
                  <a:spLocks noChangeShapeType="1"/>
                </p:cNvSpPr>
                <p:nvPr/>
              </p:nvSpPr>
              <p:spPr bwMode="auto">
                <a:xfrm flipV="1">
                  <a:off x="4756484" y="391283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62" name="Line 248"/>
                <p:cNvSpPr>
                  <a:spLocks noChangeShapeType="1"/>
                </p:cNvSpPr>
                <p:nvPr/>
              </p:nvSpPr>
              <p:spPr bwMode="auto">
                <a:xfrm flipV="1">
                  <a:off x="4769576" y="391283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63" name="Line 249"/>
                <p:cNvSpPr>
                  <a:spLocks noChangeShapeType="1"/>
                </p:cNvSpPr>
                <p:nvPr/>
              </p:nvSpPr>
              <p:spPr bwMode="auto">
                <a:xfrm flipV="1">
                  <a:off x="4777432" y="391283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64" name="Line 250"/>
                <p:cNvSpPr>
                  <a:spLocks noChangeShapeType="1"/>
                </p:cNvSpPr>
                <p:nvPr/>
              </p:nvSpPr>
              <p:spPr bwMode="auto">
                <a:xfrm flipV="1">
                  <a:off x="4782668" y="392457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65" name="Line 251"/>
                <p:cNvSpPr>
                  <a:spLocks noChangeShapeType="1"/>
                </p:cNvSpPr>
                <p:nvPr/>
              </p:nvSpPr>
              <p:spPr bwMode="auto">
                <a:xfrm flipV="1">
                  <a:off x="4835037" y="394024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66" name="Line 252"/>
                <p:cNvSpPr>
                  <a:spLocks noChangeShapeType="1"/>
                </p:cNvSpPr>
                <p:nvPr/>
              </p:nvSpPr>
              <p:spPr bwMode="auto">
                <a:xfrm flipV="1">
                  <a:off x="4968577" y="399506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67" name="Line 253"/>
                <p:cNvSpPr>
                  <a:spLocks noChangeShapeType="1"/>
                </p:cNvSpPr>
                <p:nvPr/>
              </p:nvSpPr>
              <p:spPr bwMode="auto">
                <a:xfrm flipV="1">
                  <a:off x="4976433" y="399506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68" name="Line 254"/>
                <p:cNvSpPr>
                  <a:spLocks noChangeShapeType="1"/>
                </p:cNvSpPr>
                <p:nvPr/>
              </p:nvSpPr>
              <p:spPr bwMode="auto">
                <a:xfrm flipV="1">
                  <a:off x="4989525" y="400289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69" name="Line 255"/>
                <p:cNvSpPr>
                  <a:spLocks noChangeShapeType="1"/>
                </p:cNvSpPr>
                <p:nvPr/>
              </p:nvSpPr>
              <p:spPr bwMode="auto">
                <a:xfrm flipV="1">
                  <a:off x="4994762" y="400289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70" name="Line 256"/>
                <p:cNvSpPr>
                  <a:spLocks noChangeShapeType="1"/>
                </p:cNvSpPr>
                <p:nvPr/>
              </p:nvSpPr>
              <p:spPr bwMode="auto">
                <a:xfrm flipV="1">
                  <a:off x="5026183" y="401072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71" name="Line 257"/>
                <p:cNvSpPr>
                  <a:spLocks noChangeShapeType="1"/>
                </p:cNvSpPr>
                <p:nvPr/>
              </p:nvSpPr>
              <p:spPr bwMode="auto">
                <a:xfrm flipV="1">
                  <a:off x="5031420" y="401855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72" name="Line 258"/>
                <p:cNvSpPr>
                  <a:spLocks noChangeShapeType="1"/>
                </p:cNvSpPr>
                <p:nvPr/>
              </p:nvSpPr>
              <p:spPr bwMode="auto">
                <a:xfrm flipV="1">
                  <a:off x="5104737" y="404205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73" name="Line 259"/>
                <p:cNvSpPr>
                  <a:spLocks noChangeShapeType="1"/>
                </p:cNvSpPr>
                <p:nvPr/>
              </p:nvSpPr>
              <p:spPr bwMode="auto">
                <a:xfrm flipV="1">
                  <a:off x="5109973" y="404205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74" name="Line 260"/>
                <p:cNvSpPr>
                  <a:spLocks noChangeShapeType="1"/>
                </p:cNvSpPr>
                <p:nvPr/>
              </p:nvSpPr>
              <p:spPr bwMode="auto">
                <a:xfrm flipV="1">
                  <a:off x="5115210" y="404205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75" name="Line 261"/>
                <p:cNvSpPr>
                  <a:spLocks noChangeShapeType="1"/>
                </p:cNvSpPr>
                <p:nvPr/>
              </p:nvSpPr>
              <p:spPr bwMode="auto">
                <a:xfrm flipV="1">
                  <a:off x="5162342" y="404205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76" name="Line 262"/>
                <p:cNvSpPr>
                  <a:spLocks noChangeShapeType="1"/>
                </p:cNvSpPr>
                <p:nvPr/>
              </p:nvSpPr>
              <p:spPr bwMode="auto">
                <a:xfrm flipV="1">
                  <a:off x="5201619" y="4053798"/>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77" name="Line 263"/>
                <p:cNvSpPr>
                  <a:spLocks noChangeShapeType="1"/>
                </p:cNvSpPr>
                <p:nvPr/>
              </p:nvSpPr>
              <p:spPr bwMode="auto">
                <a:xfrm flipV="1">
                  <a:off x="5225184" y="406163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78" name="Line 264"/>
                <p:cNvSpPr>
                  <a:spLocks noChangeShapeType="1"/>
                </p:cNvSpPr>
                <p:nvPr/>
              </p:nvSpPr>
              <p:spPr bwMode="auto">
                <a:xfrm flipV="1">
                  <a:off x="5233040" y="406163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79" name="Line 265"/>
                <p:cNvSpPr>
                  <a:spLocks noChangeShapeType="1"/>
                </p:cNvSpPr>
                <p:nvPr/>
              </p:nvSpPr>
              <p:spPr bwMode="auto">
                <a:xfrm flipV="1">
                  <a:off x="5261843" y="407729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80" name="Line 266"/>
                <p:cNvSpPr>
                  <a:spLocks noChangeShapeType="1"/>
                </p:cNvSpPr>
                <p:nvPr/>
              </p:nvSpPr>
              <p:spPr bwMode="auto">
                <a:xfrm flipV="1">
                  <a:off x="5272317" y="407729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81" name="Line 267"/>
                <p:cNvSpPr>
                  <a:spLocks noChangeShapeType="1"/>
                </p:cNvSpPr>
                <p:nvPr/>
              </p:nvSpPr>
              <p:spPr bwMode="auto">
                <a:xfrm flipV="1">
                  <a:off x="5282790" y="407729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82" name="Line 268"/>
                <p:cNvSpPr>
                  <a:spLocks noChangeShapeType="1"/>
                </p:cNvSpPr>
                <p:nvPr/>
              </p:nvSpPr>
              <p:spPr bwMode="auto">
                <a:xfrm flipV="1">
                  <a:off x="5293264" y="4081208"/>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83" name="Line 269"/>
                <p:cNvSpPr>
                  <a:spLocks noChangeShapeType="1"/>
                </p:cNvSpPr>
                <p:nvPr/>
              </p:nvSpPr>
              <p:spPr bwMode="auto">
                <a:xfrm flipV="1">
                  <a:off x="5316830"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84" name="Line 270"/>
                <p:cNvSpPr>
                  <a:spLocks noChangeShapeType="1"/>
                </p:cNvSpPr>
                <p:nvPr/>
              </p:nvSpPr>
              <p:spPr bwMode="auto">
                <a:xfrm flipV="1">
                  <a:off x="5379673"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85" name="Line 271"/>
                <p:cNvSpPr>
                  <a:spLocks noChangeShapeType="1"/>
                </p:cNvSpPr>
                <p:nvPr/>
              </p:nvSpPr>
              <p:spPr bwMode="auto">
                <a:xfrm flipV="1">
                  <a:off x="5390146"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86" name="Line 272"/>
                <p:cNvSpPr>
                  <a:spLocks noChangeShapeType="1"/>
                </p:cNvSpPr>
                <p:nvPr/>
              </p:nvSpPr>
              <p:spPr bwMode="auto">
                <a:xfrm flipV="1">
                  <a:off x="5403238"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87" name="Line 273"/>
                <p:cNvSpPr>
                  <a:spLocks noChangeShapeType="1"/>
                </p:cNvSpPr>
                <p:nvPr/>
              </p:nvSpPr>
              <p:spPr bwMode="auto">
                <a:xfrm flipV="1">
                  <a:off x="5458226"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88" name="Line 274"/>
                <p:cNvSpPr>
                  <a:spLocks noChangeShapeType="1"/>
                </p:cNvSpPr>
                <p:nvPr/>
              </p:nvSpPr>
              <p:spPr bwMode="auto">
                <a:xfrm flipV="1">
                  <a:off x="5463462"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89" name="Line 275"/>
                <p:cNvSpPr>
                  <a:spLocks noChangeShapeType="1"/>
                </p:cNvSpPr>
                <p:nvPr/>
              </p:nvSpPr>
              <p:spPr bwMode="auto">
                <a:xfrm flipV="1">
                  <a:off x="5466081"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90" name="Line 276"/>
                <p:cNvSpPr>
                  <a:spLocks noChangeShapeType="1"/>
                </p:cNvSpPr>
                <p:nvPr/>
              </p:nvSpPr>
              <p:spPr bwMode="auto">
                <a:xfrm flipV="1">
                  <a:off x="5523686"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91" name="Line 277"/>
                <p:cNvSpPr>
                  <a:spLocks noChangeShapeType="1"/>
                </p:cNvSpPr>
                <p:nvPr/>
              </p:nvSpPr>
              <p:spPr bwMode="auto">
                <a:xfrm flipV="1">
                  <a:off x="5531542"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92" name="Line 278"/>
                <p:cNvSpPr>
                  <a:spLocks noChangeShapeType="1"/>
                </p:cNvSpPr>
                <p:nvPr/>
              </p:nvSpPr>
              <p:spPr bwMode="auto">
                <a:xfrm flipV="1">
                  <a:off x="5573437"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93" name="Line 279"/>
                <p:cNvSpPr>
                  <a:spLocks noChangeShapeType="1"/>
                </p:cNvSpPr>
                <p:nvPr/>
              </p:nvSpPr>
              <p:spPr bwMode="auto">
                <a:xfrm flipV="1">
                  <a:off x="5578674"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94" name="Line 280"/>
                <p:cNvSpPr>
                  <a:spLocks noChangeShapeType="1"/>
                </p:cNvSpPr>
                <p:nvPr/>
              </p:nvSpPr>
              <p:spPr bwMode="auto">
                <a:xfrm flipV="1">
                  <a:off x="5597003"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95" name="Line 281"/>
                <p:cNvSpPr>
                  <a:spLocks noChangeShapeType="1"/>
                </p:cNvSpPr>
                <p:nvPr/>
              </p:nvSpPr>
              <p:spPr bwMode="auto">
                <a:xfrm flipV="1">
                  <a:off x="5607477"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96" name="Line 282"/>
                <p:cNvSpPr>
                  <a:spLocks noChangeShapeType="1"/>
                </p:cNvSpPr>
                <p:nvPr/>
              </p:nvSpPr>
              <p:spPr bwMode="auto">
                <a:xfrm flipV="1">
                  <a:off x="5662464"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97" name="Line 283"/>
                <p:cNvSpPr>
                  <a:spLocks noChangeShapeType="1"/>
                </p:cNvSpPr>
                <p:nvPr/>
              </p:nvSpPr>
              <p:spPr bwMode="auto">
                <a:xfrm flipV="1">
                  <a:off x="5667701"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98" name="Line 284"/>
                <p:cNvSpPr>
                  <a:spLocks noChangeShapeType="1"/>
                </p:cNvSpPr>
                <p:nvPr/>
              </p:nvSpPr>
              <p:spPr bwMode="auto">
                <a:xfrm flipV="1">
                  <a:off x="5686030"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199" name="Line 285"/>
                <p:cNvSpPr>
                  <a:spLocks noChangeShapeType="1"/>
                </p:cNvSpPr>
                <p:nvPr/>
              </p:nvSpPr>
              <p:spPr bwMode="auto">
                <a:xfrm flipV="1">
                  <a:off x="5691266"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00" name="Line 286"/>
                <p:cNvSpPr>
                  <a:spLocks noChangeShapeType="1"/>
                </p:cNvSpPr>
                <p:nvPr/>
              </p:nvSpPr>
              <p:spPr bwMode="auto">
                <a:xfrm flipV="1">
                  <a:off x="5738398"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01" name="Line 287"/>
                <p:cNvSpPr>
                  <a:spLocks noChangeShapeType="1"/>
                </p:cNvSpPr>
                <p:nvPr/>
              </p:nvSpPr>
              <p:spPr bwMode="auto">
                <a:xfrm flipV="1">
                  <a:off x="5746254"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02" name="Line 288"/>
                <p:cNvSpPr>
                  <a:spLocks noChangeShapeType="1"/>
                </p:cNvSpPr>
                <p:nvPr/>
              </p:nvSpPr>
              <p:spPr bwMode="auto">
                <a:xfrm flipV="1">
                  <a:off x="5845754"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03" name="Line 289"/>
                <p:cNvSpPr>
                  <a:spLocks noChangeShapeType="1"/>
                </p:cNvSpPr>
                <p:nvPr/>
              </p:nvSpPr>
              <p:spPr bwMode="auto">
                <a:xfrm flipV="1">
                  <a:off x="5950492"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04" name="Line 290"/>
                <p:cNvSpPr>
                  <a:spLocks noChangeShapeType="1"/>
                </p:cNvSpPr>
                <p:nvPr/>
              </p:nvSpPr>
              <p:spPr bwMode="auto">
                <a:xfrm flipV="1">
                  <a:off x="5958347"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05" name="Line 291"/>
                <p:cNvSpPr>
                  <a:spLocks noChangeShapeType="1"/>
                </p:cNvSpPr>
                <p:nvPr/>
              </p:nvSpPr>
              <p:spPr bwMode="auto">
                <a:xfrm flipV="1">
                  <a:off x="5966202"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06" name="Line 292"/>
                <p:cNvSpPr>
                  <a:spLocks noChangeShapeType="1"/>
                </p:cNvSpPr>
                <p:nvPr/>
              </p:nvSpPr>
              <p:spPr bwMode="auto">
                <a:xfrm flipV="1">
                  <a:off x="5995005"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07" name="Line 293"/>
                <p:cNvSpPr>
                  <a:spLocks noChangeShapeType="1"/>
                </p:cNvSpPr>
                <p:nvPr/>
              </p:nvSpPr>
              <p:spPr bwMode="auto">
                <a:xfrm flipV="1">
                  <a:off x="6002861"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08" name="Line 294"/>
                <p:cNvSpPr>
                  <a:spLocks noChangeShapeType="1"/>
                </p:cNvSpPr>
                <p:nvPr/>
              </p:nvSpPr>
              <p:spPr bwMode="auto">
                <a:xfrm flipV="1">
                  <a:off x="6013334"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09" name="Line 295"/>
                <p:cNvSpPr>
                  <a:spLocks noChangeShapeType="1"/>
                </p:cNvSpPr>
                <p:nvPr/>
              </p:nvSpPr>
              <p:spPr bwMode="auto">
                <a:xfrm flipV="1">
                  <a:off x="6021190" y="4092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10" name="Line 296"/>
                <p:cNvSpPr>
                  <a:spLocks noChangeShapeType="1"/>
                </p:cNvSpPr>
                <p:nvPr/>
              </p:nvSpPr>
              <p:spPr bwMode="auto">
                <a:xfrm flipV="1">
                  <a:off x="6196625" y="4230005"/>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11" name="Line 297"/>
                <p:cNvSpPr>
                  <a:spLocks noChangeShapeType="1"/>
                </p:cNvSpPr>
                <p:nvPr/>
              </p:nvSpPr>
              <p:spPr bwMode="auto">
                <a:xfrm flipV="1">
                  <a:off x="6385153" y="443362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12" name="Line 298"/>
                <p:cNvSpPr>
                  <a:spLocks noChangeShapeType="1"/>
                </p:cNvSpPr>
                <p:nvPr/>
              </p:nvSpPr>
              <p:spPr bwMode="auto">
                <a:xfrm flipV="1">
                  <a:off x="2460115" y="198545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13" name="Line 300"/>
                <p:cNvSpPr>
                  <a:spLocks noChangeShapeType="1"/>
                </p:cNvSpPr>
                <p:nvPr/>
              </p:nvSpPr>
              <p:spPr bwMode="auto">
                <a:xfrm flipV="1">
                  <a:off x="6251612" y="430440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14" name="Line 301"/>
                <p:cNvSpPr>
                  <a:spLocks noChangeShapeType="1"/>
                </p:cNvSpPr>
                <p:nvPr/>
              </p:nvSpPr>
              <p:spPr bwMode="auto">
                <a:xfrm flipV="1">
                  <a:off x="6243757" y="430440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15" name="Line 302"/>
                <p:cNvSpPr>
                  <a:spLocks noChangeShapeType="1"/>
                </p:cNvSpPr>
                <p:nvPr/>
              </p:nvSpPr>
              <p:spPr bwMode="auto">
                <a:xfrm flipV="1">
                  <a:off x="6235902" y="430440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16" name="Line 303"/>
                <p:cNvSpPr>
                  <a:spLocks noChangeShapeType="1"/>
                </p:cNvSpPr>
                <p:nvPr/>
              </p:nvSpPr>
              <p:spPr bwMode="auto">
                <a:xfrm flipV="1">
                  <a:off x="6217573" y="430440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17" name="Line 304"/>
                <p:cNvSpPr>
                  <a:spLocks noChangeShapeType="1"/>
                </p:cNvSpPr>
                <p:nvPr/>
              </p:nvSpPr>
              <p:spPr bwMode="auto">
                <a:xfrm flipV="1">
                  <a:off x="6159967" y="430440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18" name="Line 305"/>
                <p:cNvSpPr>
                  <a:spLocks noChangeShapeType="1"/>
                </p:cNvSpPr>
                <p:nvPr/>
              </p:nvSpPr>
              <p:spPr bwMode="auto">
                <a:xfrm flipV="1">
                  <a:off x="6086651" y="430440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19" name="Line 306"/>
                <p:cNvSpPr>
                  <a:spLocks noChangeShapeType="1"/>
                </p:cNvSpPr>
                <p:nvPr/>
              </p:nvSpPr>
              <p:spPr bwMode="auto">
                <a:xfrm flipV="1">
                  <a:off x="5987150" y="430440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20" name="Line 307"/>
                <p:cNvSpPr>
                  <a:spLocks noChangeShapeType="1"/>
                </p:cNvSpPr>
                <p:nvPr/>
              </p:nvSpPr>
              <p:spPr bwMode="auto">
                <a:xfrm flipV="1">
                  <a:off x="5963584" y="430440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21" name="Line 308"/>
                <p:cNvSpPr>
                  <a:spLocks noChangeShapeType="1"/>
                </p:cNvSpPr>
                <p:nvPr/>
              </p:nvSpPr>
              <p:spPr bwMode="auto">
                <a:xfrm flipV="1">
                  <a:off x="5919071" y="430440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22" name="Line 309"/>
                <p:cNvSpPr>
                  <a:spLocks noChangeShapeType="1"/>
                </p:cNvSpPr>
                <p:nvPr/>
              </p:nvSpPr>
              <p:spPr bwMode="auto">
                <a:xfrm flipV="1">
                  <a:off x="5853610" y="426916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23" name="Line 310"/>
                <p:cNvSpPr>
                  <a:spLocks noChangeShapeType="1"/>
                </p:cNvSpPr>
                <p:nvPr/>
              </p:nvSpPr>
              <p:spPr bwMode="auto">
                <a:xfrm flipV="1">
                  <a:off x="5848373" y="426916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24" name="Line 311"/>
                <p:cNvSpPr>
                  <a:spLocks noChangeShapeType="1"/>
                </p:cNvSpPr>
                <p:nvPr/>
              </p:nvSpPr>
              <p:spPr bwMode="auto">
                <a:xfrm flipV="1">
                  <a:off x="5761964" y="426916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25" name="Line 312"/>
                <p:cNvSpPr>
                  <a:spLocks noChangeShapeType="1"/>
                </p:cNvSpPr>
                <p:nvPr/>
              </p:nvSpPr>
              <p:spPr bwMode="auto">
                <a:xfrm flipV="1">
                  <a:off x="5748872" y="426916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26" name="Line 313"/>
                <p:cNvSpPr>
                  <a:spLocks noChangeShapeType="1"/>
                </p:cNvSpPr>
                <p:nvPr/>
              </p:nvSpPr>
              <p:spPr bwMode="auto">
                <a:xfrm flipV="1">
                  <a:off x="5733162" y="426916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27" name="Line 314"/>
                <p:cNvSpPr>
                  <a:spLocks noChangeShapeType="1"/>
                </p:cNvSpPr>
                <p:nvPr/>
              </p:nvSpPr>
              <p:spPr bwMode="auto">
                <a:xfrm flipV="1">
                  <a:off x="5691266" y="424958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28" name="Line 315"/>
                <p:cNvSpPr>
                  <a:spLocks noChangeShapeType="1"/>
                </p:cNvSpPr>
                <p:nvPr/>
              </p:nvSpPr>
              <p:spPr bwMode="auto">
                <a:xfrm flipV="1">
                  <a:off x="5667701" y="424175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29" name="Line 316"/>
                <p:cNvSpPr>
                  <a:spLocks noChangeShapeType="1"/>
                </p:cNvSpPr>
                <p:nvPr/>
              </p:nvSpPr>
              <p:spPr bwMode="auto">
                <a:xfrm flipV="1">
                  <a:off x="5644135" y="420651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30" name="Line 317"/>
                <p:cNvSpPr>
                  <a:spLocks noChangeShapeType="1"/>
                </p:cNvSpPr>
                <p:nvPr/>
              </p:nvSpPr>
              <p:spPr bwMode="auto">
                <a:xfrm flipV="1">
                  <a:off x="5518450" y="418693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31" name="Line 318"/>
                <p:cNvSpPr>
                  <a:spLocks noChangeShapeType="1"/>
                </p:cNvSpPr>
                <p:nvPr/>
              </p:nvSpPr>
              <p:spPr bwMode="auto">
                <a:xfrm flipV="1">
                  <a:off x="5452988" y="418693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32" name="Line 319"/>
                <p:cNvSpPr>
                  <a:spLocks noChangeShapeType="1"/>
                </p:cNvSpPr>
                <p:nvPr/>
              </p:nvSpPr>
              <p:spPr bwMode="auto">
                <a:xfrm flipV="1">
                  <a:off x="5434660" y="418693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33" name="Line 320"/>
                <p:cNvSpPr>
                  <a:spLocks noChangeShapeType="1"/>
                </p:cNvSpPr>
                <p:nvPr/>
              </p:nvSpPr>
              <p:spPr bwMode="auto">
                <a:xfrm flipV="1">
                  <a:off x="5395383" y="418693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34" name="Line 321"/>
                <p:cNvSpPr>
                  <a:spLocks noChangeShapeType="1"/>
                </p:cNvSpPr>
                <p:nvPr/>
              </p:nvSpPr>
              <p:spPr bwMode="auto">
                <a:xfrm flipV="1">
                  <a:off x="5358725" y="418693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35" name="Line 322"/>
                <p:cNvSpPr>
                  <a:spLocks noChangeShapeType="1"/>
                </p:cNvSpPr>
                <p:nvPr/>
              </p:nvSpPr>
              <p:spPr bwMode="auto">
                <a:xfrm flipV="1">
                  <a:off x="5298501" y="418693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36" name="Line 323"/>
                <p:cNvSpPr>
                  <a:spLocks noChangeShapeType="1"/>
                </p:cNvSpPr>
                <p:nvPr/>
              </p:nvSpPr>
              <p:spPr bwMode="auto">
                <a:xfrm flipV="1">
                  <a:off x="5274935" y="418693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37" name="Line 324"/>
                <p:cNvSpPr>
                  <a:spLocks noChangeShapeType="1"/>
                </p:cNvSpPr>
                <p:nvPr/>
              </p:nvSpPr>
              <p:spPr bwMode="auto">
                <a:xfrm flipV="1">
                  <a:off x="5243514" y="416343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38" name="Line 325"/>
                <p:cNvSpPr>
                  <a:spLocks noChangeShapeType="1"/>
                </p:cNvSpPr>
                <p:nvPr/>
              </p:nvSpPr>
              <p:spPr bwMode="auto">
                <a:xfrm flipV="1">
                  <a:off x="5219948" y="416343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39" name="Line 326"/>
                <p:cNvSpPr>
                  <a:spLocks noChangeShapeType="1"/>
                </p:cNvSpPr>
                <p:nvPr/>
              </p:nvSpPr>
              <p:spPr bwMode="auto">
                <a:xfrm flipV="1">
                  <a:off x="5178053" y="412428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40" name="Line 327"/>
                <p:cNvSpPr>
                  <a:spLocks noChangeShapeType="1"/>
                </p:cNvSpPr>
                <p:nvPr/>
              </p:nvSpPr>
              <p:spPr bwMode="auto">
                <a:xfrm flipV="1">
                  <a:off x="5073315" y="410861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41" name="Line 328"/>
                <p:cNvSpPr>
                  <a:spLocks noChangeShapeType="1"/>
                </p:cNvSpPr>
                <p:nvPr/>
              </p:nvSpPr>
              <p:spPr bwMode="auto">
                <a:xfrm flipV="1">
                  <a:off x="5068078" y="410861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42" name="Line 329"/>
                <p:cNvSpPr>
                  <a:spLocks noChangeShapeType="1"/>
                </p:cNvSpPr>
                <p:nvPr/>
              </p:nvSpPr>
              <p:spPr bwMode="auto">
                <a:xfrm flipV="1">
                  <a:off x="5039275" y="410861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43" name="Line 330"/>
                <p:cNvSpPr>
                  <a:spLocks noChangeShapeType="1"/>
                </p:cNvSpPr>
                <p:nvPr/>
              </p:nvSpPr>
              <p:spPr bwMode="auto">
                <a:xfrm flipV="1">
                  <a:off x="5013091" y="408512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44" name="Line 331"/>
                <p:cNvSpPr>
                  <a:spLocks noChangeShapeType="1"/>
                </p:cNvSpPr>
                <p:nvPr/>
              </p:nvSpPr>
              <p:spPr bwMode="auto">
                <a:xfrm flipV="1">
                  <a:off x="5007854" y="408512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45" name="Line 332"/>
                <p:cNvSpPr>
                  <a:spLocks noChangeShapeType="1"/>
                </p:cNvSpPr>
                <p:nvPr/>
              </p:nvSpPr>
              <p:spPr bwMode="auto">
                <a:xfrm flipV="1">
                  <a:off x="4968577" y="407729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46" name="Line 333"/>
                <p:cNvSpPr>
                  <a:spLocks noChangeShapeType="1"/>
                </p:cNvSpPr>
                <p:nvPr/>
              </p:nvSpPr>
              <p:spPr bwMode="auto">
                <a:xfrm flipV="1">
                  <a:off x="4947630" y="407729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47" name="Line 334"/>
                <p:cNvSpPr>
                  <a:spLocks noChangeShapeType="1"/>
                </p:cNvSpPr>
                <p:nvPr/>
              </p:nvSpPr>
              <p:spPr bwMode="auto">
                <a:xfrm flipV="1">
                  <a:off x="4926683" y="406162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48" name="Line 335"/>
                <p:cNvSpPr>
                  <a:spLocks noChangeShapeType="1"/>
                </p:cNvSpPr>
                <p:nvPr/>
              </p:nvSpPr>
              <p:spPr bwMode="auto">
                <a:xfrm flipV="1">
                  <a:off x="4913591" y="406162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49" name="Line 336"/>
                <p:cNvSpPr>
                  <a:spLocks noChangeShapeType="1"/>
                </p:cNvSpPr>
                <p:nvPr/>
              </p:nvSpPr>
              <p:spPr bwMode="auto">
                <a:xfrm flipV="1">
                  <a:off x="4876933" y="406162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50" name="Line 337"/>
                <p:cNvSpPr>
                  <a:spLocks noChangeShapeType="1"/>
                </p:cNvSpPr>
                <p:nvPr/>
              </p:nvSpPr>
              <p:spPr bwMode="auto">
                <a:xfrm flipV="1">
                  <a:off x="4853366" y="405379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51" name="Line 338"/>
                <p:cNvSpPr>
                  <a:spLocks noChangeShapeType="1"/>
                </p:cNvSpPr>
                <p:nvPr/>
              </p:nvSpPr>
              <p:spPr bwMode="auto">
                <a:xfrm flipV="1">
                  <a:off x="4829800" y="405379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52" name="Line 339"/>
                <p:cNvSpPr>
                  <a:spLocks noChangeShapeType="1"/>
                </p:cNvSpPr>
                <p:nvPr/>
              </p:nvSpPr>
              <p:spPr bwMode="auto">
                <a:xfrm flipV="1">
                  <a:off x="4824564" y="405379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53" name="Line 340"/>
                <p:cNvSpPr>
                  <a:spLocks noChangeShapeType="1"/>
                </p:cNvSpPr>
                <p:nvPr/>
              </p:nvSpPr>
              <p:spPr bwMode="auto">
                <a:xfrm flipV="1">
                  <a:off x="4787906" y="403421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54" name="Line 341"/>
                <p:cNvSpPr>
                  <a:spLocks noChangeShapeType="1"/>
                </p:cNvSpPr>
                <p:nvPr/>
              </p:nvSpPr>
              <p:spPr bwMode="auto">
                <a:xfrm flipV="1">
                  <a:off x="4696260" y="400289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55" name="Line 342"/>
                <p:cNvSpPr>
                  <a:spLocks noChangeShapeType="1"/>
                </p:cNvSpPr>
                <p:nvPr/>
              </p:nvSpPr>
              <p:spPr bwMode="auto">
                <a:xfrm flipV="1">
                  <a:off x="4633417" y="400289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56" name="Line 343"/>
                <p:cNvSpPr>
                  <a:spLocks noChangeShapeType="1"/>
                </p:cNvSpPr>
                <p:nvPr/>
              </p:nvSpPr>
              <p:spPr bwMode="auto">
                <a:xfrm flipV="1">
                  <a:off x="4617707" y="400289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57" name="Line 344"/>
                <p:cNvSpPr>
                  <a:spLocks noChangeShapeType="1"/>
                </p:cNvSpPr>
                <p:nvPr/>
              </p:nvSpPr>
              <p:spPr bwMode="auto">
                <a:xfrm flipV="1">
                  <a:off x="4604615" y="400289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58" name="Line 345"/>
                <p:cNvSpPr>
                  <a:spLocks noChangeShapeType="1"/>
                </p:cNvSpPr>
                <p:nvPr/>
              </p:nvSpPr>
              <p:spPr bwMode="auto">
                <a:xfrm flipV="1">
                  <a:off x="4599378" y="400289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59" name="Line 346"/>
                <p:cNvSpPr>
                  <a:spLocks noChangeShapeType="1"/>
                </p:cNvSpPr>
                <p:nvPr/>
              </p:nvSpPr>
              <p:spPr bwMode="auto">
                <a:xfrm flipV="1">
                  <a:off x="4591523" y="399506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60" name="Line 347"/>
                <p:cNvSpPr>
                  <a:spLocks noChangeShapeType="1"/>
                </p:cNvSpPr>
                <p:nvPr/>
              </p:nvSpPr>
              <p:spPr bwMode="auto">
                <a:xfrm flipV="1">
                  <a:off x="4581049" y="399506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61" name="Line 348"/>
                <p:cNvSpPr>
                  <a:spLocks noChangeShapeType="1"/>
                </p:cNvSpPr>
                <p:nvPr/>
              </p:nvSpPr>
              <p:spPr bwMode="auto">
                <a:xfrm flipV="1">
                  <a:off x="4575812" y="399506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62" name="Line 349"/>
                <p:cNvSpPr>
                  <a:spLocks noChangeShapeType="1"/>
                </p:cNvSpPr>
                <p:nvPr/>
              </p:nvSpPr>
              <p:spPr bwMode="auto">
                <a:xfrm flipV="1">
                  <a:off x="4557483" y="398723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63" name="Line 350"/>
                <p:cNvSpPr>
                  <a:spLocks noChangeShapeType="1"/>
                </p:cNvSpPr>
                <p:nvPr/>
              </p:nvSpPr>
              <p:spPr bwMode="auto">
                <a:xfrm flipV="1">
                  <a:off x="4526062" y="3955905"/>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64" name="Line 351"/>
                <p:cNvSpPr>
                  <a:spLocks noChangeShapeType="1"/>
                </p:cNvSpPr>
                <p:nvPr/>
              </p:nvSpPr>
              <p:spPr bwMode="auto">
                <a:xfrm flipV="1">
                  <a:off x="4489404" y="393241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65" name="Line 352"/>
                <p:cNvSpPr>
                  <a:spLocks noChangeShapeType="1"/>
                </p:cNvSpPr>
                <p:nvPr/>
              </p:nvSpPr>
              <p:spPr bwMode="auto">
                <a:xfrm flipV="1">
                  <a:off x="4468456" y="393241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66" name="Line 353"/>
                <p:cNvSpPr>
                  <a:spLocks noChangeShapeType="1"/>
                </p:cNvSpPr>
                <p:nvPr/>
              </p:nvSpPr>
              <p:spPr bwMode="auto">
                <a:xfrm flipV="1">
                  <a:off x="4429179" y="3901085"/>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67" name="Line 354"/>
                <p:cNvSpPr>
                  <a:spLocks noChangeShapeType="1"/>
                </p:cNvSpPr>
                <p:nvPr/>
              </p:nvSpPr>
              <p:spPr bwMode="auto">
                <a:xfrm flipV="1">
                  <a:off x="4366337" y="386975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68" name="Line 355"/>
                <p:cNvSpPr>
                  <a:spLocks noChangeShapeType="1"/>
                </p:cNvSpPr>
                <p:nvPr/>
              </p:nvSpPr>
              <p:spPr bwMode="auto">
                <a:xfrm flipV="1">
                  <a:off x="4350626" y="386975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69" name="Line 356"/>
                <p:cNvSpPr>
                  <a:spLocks noChangeShapeType="1"/>
                </p:cNvSpPr>
                <p:nvPr/>
              </p:nvSpPr>
              <p:spPr bwMode="auto">
                <a:xfrm flipV="1">
                  <a:off x="4334916" y="386975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70" name="Line 357"/>
                <p:cNvSpPr>
                  <a:spLocks noChangeShapeType="1"/>
                </p:cNvSpPr>
                <p:nvPr/>
              </p:nvSpPr>
              <p:spPr bwMode="auto">
                <a:xfrm flipV="1">
                  <a:off x="4327060" y="386975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71" name="Line 358"/>
                <p:cNvSpPr>
                  <a:spLocks noChangeShapeType="1"/>
                </p:cNvSpPr>
                <p:nvPr/>
              </p:nvSpPr>
              <p:spPr bwMode="auto">
                <a:xfrm flipV="1">
                  <a:off x="4277310" y="3834518"/>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72" name="Line 359"/>
                <p:cNvSpPr>
                  <a:spLocks noChangeShapeType="1"/>
                </p:cNvSpPr>
                <p:nvPr/>
              </p:nvSpPr>
              <p:spPr bwMode="auto">
                <a:xfrm flipV="1">
                  <a:off x="4217086" y="382277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73" name="Line 360"/>
                <p:cNvSpPr>
                  <a:spLocks noChangeShapeType="1"/>
                </p:cNvSpPr>
                <p:nvPr/>
              </p:nvSpPr>
              <p:spPr bwMode="auto">
                <a:xfrm flipV="1">
                  <a:off x="4214468" y="381493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74" name="Line 361"/>
                <p:cNvSpPr>
                  <a:spLocks noChangeShapeType="1"/>
                </p:cNvSpPr>
                <p:nvPr/>
              </p:nvSpPr>
              <p:spPr bwMode="auto">
                <a:xfrm flipV="1">
                  <a:off x="4201375" y="381102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75" name="Line 362"/>
                <p:cNvSpPr>
                  <a:spLocks noChangeShapeType="1"/>
                </p:cNvSpPr>
                <p:nvPr/>
              </p:nvSpPr>
              <p:spPr bwMode="auto">
                <a:xfrm flipV="1">
                  <a:off x="4196139" y="381102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76" name="Line 363"/>
                <p:cNvSpPr>
                  <a:spLocks noChangeShapeType="1"/>
                </p:cNvSpPr>
                <p:nvPr/>
              </p:nvSpPr>
              <p:spPr bwMode="auto">
                <a:xfrm flipV="1">
                  <a:off x="4185665" y="381102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77" name="Line 364"/>
                <p:cNvSpPr>
                  <a:spLocks noChangeShapeType="1"/>
                </p:cNvSpPr>
                <p:nvPr/>
              </p:nvSpPr>
              <p:spPr bwMode="auto">
                <a:xfrm flipV="1">
                  <a:off x="4172573" y="381102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78" name="Line 365"/>
                <p:cNvSpPr>
                  <a:spLocks noChangeShapeType="1"/>
                </p:cNvSpPr>
                <p:nvPr/>
              </p:nvSpPr>
              <p:spPr bwMode="auto">
                <a:xfrm flipV="1">
                  <a:off x="4162099" y="379927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79" name="Line 366"/>
                <p:cNvSpPr>
                  <a:spLocks noChangeShapeType="1"/>
                </p:cNvSpPr>
                <p:nvPr/>
              </p:nvSpPr>
              <p:spPr bwMode="auto">
                <a:xfrm flipV="1">
                  <a:off x="4125441" y="378361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80" name="Line 367"/>
                <p:cNvSpPr>
                  <a:spLocks noChangeShapeType="1"/>
                </p:cNvSpPr>
                <p:nvPr/>
              </p:nvSpPr>
              <p:spPr bwMode="auto">
                <a:xfrm flipV="1">
                  <a:off x="4109730" y="377578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81" name="Line 368"/>
                <p:cNvSpPr>
                  <a:spLocks noChangeShapeType="1"/>
                </p:cNvSpPr>
                <p:nvPr/>
              </p:nvSpPr>
              <p:spPr bwMode="auto">
                <a:xfrm flipV="1">
                  <a:off x="4104493" y="376795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82" name="Line 369"/>
                <p:cNvSpPr>
                  <a:spLocks noChangeShapeType="1"/>
                </p:cNvSpPr>
                <p:nvPr/>
              </p:nvSpPr>
              <p:spPr bwMode="auto">
                <a:xfrm flipV="1">
                  <a:off x="4091401" y="3764035"/>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83" name="Line 370"/>
                <p:cNvSpPr>
                  <a:spLocks noChangeShapeType="1"/>
                </p:cNvSpPr>
                <p:nvPr/>
              </p:nvSpPr>
              <p:spPr bwMode="auto">
                <a:xfrm flipV="1">
                  <a:off x="4062598" y="3764035"/>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84" name="Line 371"/>
                <p:cNvSpPr>
                  <a:spLocks noChangeShapeType="1"/>
                </p:cNvSpPr>
                <p:nvPr/>
              </p:nvSpPr>
              <p:spPr bwMode="auto">
                <a:xfrm flipV="1">
                  <a:off x="4049506" y="3752288"/>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85" name="Line 372"/>
                <p:cNvSpPr>
                  <a:spLocks noChangeShapeType="1"/>
                </p:cNvSpPr>
                <p:nvPr/>
              </p:nvSpPr>
              <p:spPr bwMode="auto">
                <a:xfrm flipV="1">
                  <a:off x="4031177" y="372879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86" name="Line 373"/>
                <p:cNvSpPr>
                  <a:spLocks noChangeShapeType="1"/>
                </p:cNvSpPr>
                <p:nvPr/>
              </p:nvSpPr>
              <p:spPr bwMode="auto">
                <a:xfrm flipV="1">
                  <a:off x="3984045" y="370138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87" name="Line 374"/>
                <p:cNvSpPr>
                  <a:spLocks noChangeShapeType="1"/>
                </p:cNvSpPr>
                <p:nvPr/>
              </p:nvSpPr>
              <p:spPr bwMode="auto">
                <a:xfrm flipV="1">
                  <a:off x="3976190" y="370138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88" name="Line 375"/>
                <p:cNvSpPr>
                  <a:spLocks noChangeShapeType="1"/>
                </p:cNvSpPr>
                <p:nvPr/>
              </p:nvSpPr>
              <p:spPr bwMode="auto">
                <a:xfrm flipV="1">
                  <a:off x="3968335" y="370138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89" name="Line 376"/>
                <p:cNvSpPr>
                  <a:spLocks noChangeShapeType="1"/>
                </p:cNvSpPr>
                <p:nvPr/>
              </p:nvSpPr>
              <p:spPr bwMode="auto">
                <a:xfrm flipV="1">
                  <a:off x="3960479" y="370138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90" name="Line 377"/>
                <p:cNvSpPr>
                  <a:spLocks noChangeShapeType="1"/>
                </p:cNvSpPr>
                <p:nvPr/>
              </p:nvSpPr>
              <p:spPr bwMode="auto">
                <a:xfrm flipV="1">
                  <a:off x="3952624" y="3697468"/>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91" name="Line 378"/>
                <p:cNvSpPr>
                  <a:spLocks noChangeShapeType="1"/>
                </p:cNvSpPr>
                <p:nvPr/>
              </p:nvSpPr>
              <p:spPr bwMode="auto">
                <a:xfrm flipV="1">
                  <a:off x="3939532" y="3697468"/>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92" name="Line 379"/>
                <p:cNvSpPr>
                  <a:spLocks noChangeShapeType="1"/>
                </p:cNvSpPr>
                <p:nvPr/>
              </p:nvSpPr>
              <p:spPr bwMode="auto">
                <a:xfrm flipV="1">
                  <a:off x="3921203" y="367397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93" name="Line 380"/>
                <p:cNvSpPr>
                  <a:spLocks noChangeShapeType="1"/>
                </p:cNvSpPr>
                <p:nvPr/>
              </p:nvSpPr>
              <p:spPr bwMode="auto">
                <a:xfrm flipV="1">
                  <a:off x="3902873" y="367397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94" name="Line 381"/>
                <p:cNvSpPr>
                  <a:spLocks noChangeShapeType="1"/>
                </p:cNvSpPr>
                <p:nvPr/>
              </p:nvSpPr>
              <p:spPr bwMode="auto">
                <a:xfrm flipV="1">
                  <a:off x="3884544" y="366222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95" name="Line 382"/>
                <p:cNvSpPr>
                  <a:spLocks noChangeShapeType="1"/>
                </p:cNvSpPr>
                <p:nvPr/>
              </p:nvSpPr>
              <p:spPr bwMode="auto">
                <a:xfrm flipV="1">
                  <a:off x="3871452" y="366222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96" name="Line 383"/>
                <p:cNvSpPr>
                  <a:spLocks noChangeShapeType="1"/>
                </p:cNvSpPr>
                <p:nvPr/>
              </p:nvSpPr>
              <p:spPr bwMode="auto">
                <a:xfrm flipV="1">
                  <a:off x="3855741" y="365831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97" name="Line 384"/>
                <p:cNvSpPr>
                  <a:spLocks noChangeShapeType="1"/>
                </p:cNvSpPr>
                <p:nvPr/>
              </p:nvSpPr>
              <p:spPr bwMode="auto">
                <a:xfrm flipV="1">
                  <a:off x="3850505" y="3642648"/>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98" name="Line 385"/>
                <p:cNvSpPr>
                  <a:spLocks noChangeShapeType="1"/>
                </p:cNvSpPr>
                <p:nvPr/>
              </p:nvSpPr>
              <p:spPr bwMode="auto">
                <a:xfrm flipV="1">
                  <a:off x="3813847" y="361132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299" name="Line 386"/>
                <p:cNvSpPr>
                  <a:spLocks noChangeShapeType="1"/>
                </p:cNvSpPr>
                <p:nvPr/>
              </p:nvSpPr>
              <p:spPr bwMode="auto">
                <a:xfrm flipV="1">
                  <a:off x="3808610" y="361132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00" name="Line 387"/>
                <p:cNvSpPr>
                  <a:spLocks noChangeShapeType="1"/>
                </p:cNvSpPr>
                <p:nvPr/>
              </p:nvSpPr>
              <p:spPr bwMode="auto">
                <a:xfrm flipV="1">
                  <a:off x="3795517" y="361132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01" name="Line 388"/>
                <p:cNvSpPr>
                  <a:spLocks noChangeShapeType="1"/>
                </p:cNvSpPr>
                <p:nvPr/>
              </p:nvSpPr>
              <p:spPr bwMode="auto">
                <a:xfrm flipV="1">
                  <a:off x="3790281" y="360349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02" name="Line 389"/>
                <p:cNvSpPr>
                  <a:spLocks noChangeShapeType="1"/>
                </p:cNvSpPr>
                <p:nvPr/>
              </p:nvSpPr>
              <p:spPr bwMode="auto">
                <a:xfrm flipV="1">
                  <a:off x="3782426" y="359566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03" name="Line 390"/>
                <p:cNvSpPr>
                  <a:spLocks noChangeShapeType="1"/>
                </p:cNvSpPr>
                <p:nvPr/>
              </p:nvSpPr>
              <p:spPr bwMode="auto">
                <a:xfrm flipV="1">
                  <a:off x="3764096" y="359566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04" name="Line 391"/>
                <p:cNvSpPr>
                  <a:spLocks noChangeShapeType="1"/>
                </p:cNvSpPr>
                <p:nvPr/>
              </p:nvSpPr>
              <p:spPr bwMode="auto">
                <a:xfrm flipV="1">
                  <a:off x="3758859" y="359566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05" name="Line 392"/>
                <p:cNvSpPr>
                  <a:spLocks noChangeShapeType="1"/>
                </p:cNvSpPr>
                <p:nvPr/>
              </p:nvSpPr>
              <p:spPr bwMode="auto">
                <a:xfrm flipV="1">
                  <a:off x="3748386" y="3587828"/>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06" name="Line 393"/>
                <p:cNvSpPr>
                  <a:spLocks noChangeShapeType="1"/>
                </p:cNvSpPr>
                <p:nvPr/>
              </p:nvSpPr>
              <p:spPr bwMode="auto">
                <a:xfrm flipV="1">
                  <a:off x="3740531" y="358391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07" name="Line 394"/>
                <p:cNvSpPr>
                  <a:spLocks noChangeShapeType="1"/>
                </p:cNvSpPr>
                <p:nvPr/>
              </p:nvSpPr>
              <p:spPr bwMode="auto">
                <a:xfrm flipV="1">
                  <a:off x="3732675" y="357999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08" name="Line 395"/>
                <p:cNvSpPr>
                  <a:spLocks noChangeShapeType="1"/>
                </p:cNvSpPr>
                <p:nvPr/>
              </p:nvSpPr>
              <p:spPr bwMode="auto">
                <a:xfrm flipV="1">
                  <a:off x="3722202" y="357216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09" name="Line 396"/>
                <p:cNvSpPr>
                  <a:spLocks noChangeShapeType="1"/>
                </p:cNvSpPr>
                <p:nvPr/>
              </p:nvSpPr>
              <p:spPr bwMode="auto">
                <a:xfrm flipV="1">
                  <a:off x="3714346" y="355650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10" name="Line 397"/>
                <p:cNvSpPr>
                  <a:spLocks noChangeShapeType="1"/>
                </p:cNvSpPr>
                <p:nvPr/>
              </p:nvSpPr>
              <p:spPr bwMode="auto">
                <a:xfrm flipV="1">
                  <a:off x="3701254" y="354867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11" name="Line 398"/>
                <p:cNvSpPr>
                  <a:spLocks noChangeShapeType="1"/>
                </p:cNvSpPr>
                <p:nvPr/>
              </p:nvSpPr>
              <p:spPr bwMode="auto">
                <a:xfrm flipV="1">
                  <a:off x="3693399" y="3540840"/>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12" name="Line 399"/>
                <p:cNvSpPr>
                  <a:spLocks noChangeShapeType="1"/>
                </p:cNvSpPr>
                <p:nvPr/>
              </p:nvSpPr>
              <p:spPr bwMode="auto">
                <a:xfrm flipV="1">
                  <a:off x="3672451" y="352517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13" name="Line 400"/>
                <p:cNvSpPr>
                  <a:spLocks noChangeShapeType="1"/>
                </p:cNvSpPr>
                <p:nvPr/>
              </p:nvSpPr>
              <p:spPr bwMode="auto">
                <a:xfrm flipV="1">
                  <a:off x="3664596" y="351734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14" name="Line 401"/>
                <p:cNvSpPr>
                  <a:spLocks noChangeShapeType="1"/>
                </p:cNvSpPr>
                <p:nvPr/>
              </p:nvSpPr>
              <p:spPr bwMode="auto">
                <a:xfrm flipV="1">
                  <a:off x="3648885" y="350168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15" name="Line 402"/>
                <p:cNvSpPr>
                  <a:spLocks noChangeShapeType="1"/>
                </p:cNvSpPr>
                <p:nvPr/>
              </p:nvSpPr>
              <p:spPr bwMode="auto">
                <a:xfrm flipV="1">
                  <a:off x="3641030" y="347035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16" name="Line 403"/>
                <p:cNvSpPr>
                  <a:spLocks noChangeShapeType="1"/>
                </p:cNvSpPr>
                <p:nvPr/>
              </p:nvSpPr>
              <p:spPr bwMode="auto">
                <a:xfrm flipV="1">
                  <a:off x="3612227" y="344686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17" name="Line 404"/>
                <p:cNvSpPr>
                  <a:spLocks noChangeShapeType="1"/>
                </p:cNvSpPr>
                <p:nvPr/>
              </p:nvSpPr>
              <p:spPr bwMode="auto">
                <a:xfrm flipV="1">
                  <a:off x="3604372" y="344294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18" name="Line 405"/>
                <p:cNvSpPr>
                  <a:spLocks noChangeShapeType="1"/>
                </p:cNvSpPr>
                <p:nvPr/>
              </p:nvSpPr>
              <p:spPr bwMode="auto">
                <a:xfrm flipV="1">
                  <a:off x="3588661" y="341553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19" name="Line 407"/>
                <p:cNvSpPr>
                  <a:spLocks noChangeShapeType="1"/>
                </p:cNvSpPr>
                <p:nvPr/>
              </p:nvSpPr>
              <p:spPr bwMode="auto">
                <a:xfrm flipV="1">
                  <a:off x="3578187" y="341162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20" name="Line 408"/>
                <p:cNvSpPr>
                  <a:spLocks noChangeShapeType="1"/>
                </p:cNvSpPr>
                <p:nvPr/>
              </p:nvSpPr>
              <p:spPr bwMode="auto">
                <a:xfrm flipV="1">
                  <a:off x="3531055" y="336463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21" name="Line 409"/>
                <p:cNvSpPr>
                  <a:spLocks noChangeShapeType="1"/>
                </p:cNvSpPr>
                <p:nvPr/>
              </p:nvSpPr>
              <p:spPr bwMode="auto">
                <a:xfrm flipV="1">
                  <a:off x="3523200" y="3364633"/>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22" name="Line 410"/>
                <p:cNvSpPr>
                  <a:spLocks noChangeShapeType="1"/>
                </p:cNvSpPr>
                <p:nvPr/>
              </p:nvSpPr>
              <p:spPr bwMode="auto">
                <a:xfrm flipV="1">
                  <a:off x="3489160" y="3317645"/>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23" name="Line 411"/>
                <p:cNvSpPr>
                  <a:spLocks noChangeShapeType="1"/>
                </p:cNvSpPr>
                <p:nvPr/>
              </p:nvSpPr>
              <p:spPr bwMode="auto">
                <a:xfrm flipV="1">
                  <a:off x="3465595" y="329415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24" name="Line 412"/>
                <p:cNvSpPr>
                  <a:spLocks noChangeShapeType="1"/>
                </p:cNvSpPr>
                <p:nvPr/>
              </p:nvSpPr>
              <p:spPr bwMode="auto">
                <a:xfrm flipV="1">
                  <a:off x="3135671" y="2965232"/>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25" name="Line 413"/>
                <p:cNvSpPr>
                  <a:spLocks noChangeShapeType="1"/>
                </p:cNvSpPr>
                <p:nvPr/>
              </p:nvSpPr>
              <p:spPr bwMode="auto">
                <a:xfrm flipV="1">
                  <a:off x="3106868" y="293390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26" name="Line 414"/>
                <p:cNvSpPr>
                  <a:spLocks noChangeShapeType="1"/>
                </p:cNvSpPr>
                <p:nvPr/>
              </p:nvSpPr>
              <p:spPr bwMode="auto">
                <a:xfrm flipV="1">
                  <a:off x="2923578" y="2667638"/>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27" name="Line 415"/>
                <p:cNvSpPr>
                  <a:spLocks noChangeShapeType="1"/>
                </p:cNvSpPr>
                <p:nvPr/>
              </p:nvSpPr>
              <p:spPr bwMode="auto">
                <a:xfrm flipV="1">
                  <a:off x="2850261" y="2588478"/>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28" name="Line 416"/>
                <p:cNvSpPr>
                  <a:spLocks noChangeShapeType="1"/>
                </p:cNvSpPr>
                <p:nvPr/>
              </p:nvSpPr>
              <p:spPr bwMode="auto">
                <a:xfrm flipV="1">
                  <a:off x="2810985" y="253757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29" name="Line 417"/>
                <p:cNvSpPr>
                  <a:spLocks noChangeShapeType="1"/>
                </p:cNvSpPr>
                <p:nvPr/>
              </p:nvSpPr>
              <p:spPr bwMode="auto">
                <a:xfrm flipV="1">
                  <a:off x="2656497" y="227913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30" name="Line 418"/>
                <p:cNvSpPr>
                  <a:spLocks noChangeShapeType="1"/>
                </p:cNvSpPr>
                <p:nvPr/>
              </p:nvSpPr>
              <p:spPr bwMode="auto">
                <a:xfrm flipV="1">
                  <a:off x="2575326" y="2142088"/>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31" name="Line 419"/>
                <p:cNvSpPr>
                  <a:spLocks noChangeShapeType="1"/>
                </p:cNvSpPr>
                <p:nvPr/>
              </p:nvSpPr>
              <p:spPr bwMode="auto">
                <a:xfrm flipV="1">
                  <a:off x="2538668" y="209509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32" name="Line 420"/>
                <p:cNvSpPr>
                  <a:spLocks noChangeShapeType="1"/>
                </p:cNvSpPr>
                <p:nvPr/>
              </p:nvSpPr>
              <p:spPr bwMode="auto">
                <a:xfrm flipV="1">
                  <a:off x="2528194" y="206768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33" name="Line 421"/>
                <p:cNvSpPr>
                  <a:spLocks noChangeShapeType="1"/>
                </p:cNvSpPr>
                <p:nvPr/>
              </p:nvSpPr>
              <p:spPr bwMode="auto">
                <a:xfrm flipV="1">
                  <a:off x="2520339" y="204811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34" name="Line 422"/>
                <p:cNvSpPr>
                  <a:spLocks noChangeShapeType="1"/>
                </p:cNvSpPr>
                <p:nvPr/>
              </p:nvSpPr>
              <p:spPr bwMode="auto">
                <a:xfrm flipV="1">
                  <a:off x="2481062" y="1993291"/>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35" name="Line 423"/>
                <p:cNvSpPr>
                  <a:spLocks noChangeShapeType="1"/>
                </p:cNvSpPr>
                <p:nvPr/>
              </p:nvSpPr>
              <p:spPr bwMode="auto">
                <a:xfrm flipV="1">
                  <a:off x="2491536" y="200895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36" name="Line 424"/>
                <p:cNvSpPr>
                  <a:spLocks noChangeShapeType="1"/>
                </p:cNvSpPr>
                <p:nvPr/>
              </p:nvSpPr>
              <p:spPr bwMode="auto">
                <a:xfrm flipV="1">
                  <a:off x="2405127" y="1926724"/>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37" name="Line 425"/>
                <p:cNvSpPr>
                  <a:spLocks noChangeShapeType="1"/>
                </p:cNvSpPr>
                <p:nvPr/>
              </p:nvSpPr>
              <p:spPr bwMode="auto">
                <a:xfrm flipV="1">
                  <a:off x="2329193" y="1860157"/>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38" name="Line 426"/>
                <p:cNvSpPr>
                  <a:spLocks noChangeShapeType="1"/>
                </p:cNvSpPr>
                <p:nvPr/>
              </p:nvSpPr>
              <p:spPr bwMode="auto">
                <a:xfrm flipV="1">
                  <a:off x="4156862" y="3799276"/>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39" name="Line 427"/>
                <p:cNvSpPr>
                  <a:spLocks noChangeShapeType="1"/>
                </p:cNvSpPr>
                <p:nvPr/>
              </p:nvSpPr>
              <p:spPr bwMode="auto">
                <a:xfrm flipV="1">
                  <a:off x="4355863" y="3869759"/>
                  <a:ext cx="0" cy="27432"/>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pPr defTabSz="913860">
                    <a:defRPr/>
                  </a:pPr>
                  <a:endParaRPr lang="en-US" sz="2400">
                    <a:solidFill>
                      <a:srgbClr val="FFFFFF"/>
                    </a:solidFill>
                    <a:ea typeface="MS PGothic" pitchFamily="34" charset="-128"/>
                  </a:endParaRPr>
                </a:p>
              </p:txBody>
            </p:sp>
            <p:sp>
              <p:nvSpPr>
                <p:cNvPr id="42340" name="Freeform 428"/>
                <p:cNvSpPr>
                  <a:spLocks/>
                </p:cNvSpPr>
                <p:nvPr/>
              </p:nvSpPr>
              <p:spPr bwMode="auto">
                <a:xfrm>
                  <a:off x="2318719" y="1893865"/>
                  <a:ext cx="3932893" cy="2439483"/>
                </a:xfrm>
                <a:custGeom>
                  <a:avLst/>
                  <a:gdLst>
                    <a:gd name="T0" fmla="*/ 3341126 w 3004"/>
                    <a:gd name="T1" fmla="*/ 2341590 h 1246"/>
                    <a:gd name="T2" fmla="*/ 2869807 w 3004"/>
                    <a:gd name="T3" fmla="*/ 2294602 h 1246"/>
                    <a:gd name="T4" fmla="*/ 2676043 w 3004"/>
                    <a:gd name="T5" fmla="*/ 2212372 h 1246"/>
                    <a:gd name="T6" fmla="*/ 2443002 w 3004"/>
                    <a:gd name="T7" fmla="*/ 2169299 h 1246"/>
                    <a:gd name="T8" fmla="*/ 2272804 w 3004"/>
                    <a:gd name="T9" fmla="*/ 2130142 h 1246"/>
                    <a:gd name="T10" fmla="*/ 2175921 w 3004"/>
                    <a:gd name="T11" fmla="*/ 2087070 h 1246"/>
                    <a:gd name="T12" fmla="*/ 2120934 w 3004"/>
                    <a:gd name="T13" fmla="*/ 2036166 h 1246"/>
                    <a:gd name="T14" fmla="*/ 1963828 w 3004"/>
                    <a:gd name="T15" fmla="*/ 1981346 h 1246"/>
                    <a:gd name="T16" fmla="*/ 1895749 w 3004"/>
                    <a:gd name="T17" fmla="*/ 1953936 h 1246"/>
                    <a:gd name="T18" fmla="*/ 1830288 w 3004"/>
                    <a:gd name="T19" fmla="*/ 1934357 h 1246"/>
                    <a:gd name="T20" fmla="*/ 1764827 w 3004"/>
                    <a:gd name="T21" fmla="*/ 1895200 h 1246"/>
                    <a:gd name="T22" fmla="*/ 1683655 w 3004"/>
                    <a:gd name="T23" fmla="*/ 1863875 h 1246"/>
                    <a:gd name="T24" fmla="*/ 1610339 w 3004"/>
                    <a:gd name="T25" fmla="*/ 1809055 h 1246"/>
                    <a:gd name="T26" fmla="*/ 1523931 w 3004"/>
                    <a:gd name="T27" fmla="*/ 1777729 h 1246"/>
                    <a:gd name="T28" fmla="*/ 1468943 w 3004"/>
                    <a:gd name="T29" fmla="*/ 1738572 h 1246"/>
                    <a:gd name="T30" fmla="*/ 1421812 w 3004"/>
                    <a:gd name="T31" fmla="*/ 1722909 h 1246"/>
                    <a:gd name="T32" fmla="*/ 1390390 w 3004"/>
                    <a:gd name="T33" fmla="*/ 1687668 h 1246"/>
                    <a:gd name="T34" fmla="*/ 1351114 w 3004"/>
                    <a:gd name="T35" fmla="*/ 1675921 h 1246"/>
                    <a:gd name="T36" fmla="*/ 1317074 w 3004"/>
                    <a:gd name="T37" fmla="*/ 1601523 h 1246"/>
                    <a:gd name="T38" fmla="*/ 1267324 w 3004"/>
                    <a:gd name="T39" fmla="*/ 1554534 h 1246"/>
                    <a:gd name="T40" fmla="*/ 1241139 w 3004"/>
                    <a:gd name="T41" fmla="*/ 1511461 h 1246"/>
                    <a:gd name="T42" fmla="*/ 1188771 w 3004"/>
                    <a:gd name="T43" fmla="*/ 1499714 h 1246"/>
                    <a:gd name="T44" fmla="*/ 1175678 w 3004"/>
                    <a:gd name="T45" fmla="*/ 1448810 h 1246"/>
                    <a:gd name="T46" fmla="*/ 1136402 w 3004"/>
                    <a:gd name="T47" fmla="*/ 1425316 h 1246"/>
                    <a:gd name="T48" fmla="*/ 1099744 w 3004"/>
                    <a:gd name="T49" fmla="*/ 1370496 h 1246"/>
                    <a:gd name="T50" fmla="*/ 1063086 w 3004"/>
                    <a:gd name="T51" fmla="*/ 1323508 h 1246"/>
                    <a:gd name="T52" fmla="*/ 992388 w 3004"/>
                    <a:gd name="T53" fmla="*/ 1272603 h 1246"/>
                    <a:gd name="T54" fmla="*/ 966203 w 3004"/>
                    <a:gd name="T55" fmla="*/ 1221699 h 1246"/>
                    <a:gd name="T56" fmla="*/ 892887 w 3004"/>
                    <a:gd name="T57" fmla="*/ 1194289 h 1246"/>
                    <a:gd name="T58" fmla="*/ 845755 w 3004"/>
                    <a:gd name="T59" fmla="*/ 1135554 h 1246"/>
                    <a:gd name="T60" fmla="*/ 811716 w 3004"/>
                    <a:gd name="T61" fmla="*/ 1100313 h 1246"/>
                    <a:gd name="T62" fmla="*/ 777676 w 3004"/>
                    <a:gd name="T63" fmla="*/ 1057240 h 1246"/>
                    <a:gd name="T64" fmla="*/ 743636 w 3004"/>
                    <a:gd name="T65" fmla="*/ 1021998 h 1246"/>
                    <a:gd name="T66" fmla="*/ 709597 w 3004"/>
                    <a:gd name="T67" fmla="*/ 971094 h 1246"/>
                    <a:gd name="T68" fmla="*/ 680794 w 3004"/>
                    <a:gd name="T69" fmla="*/ 951516 h 1246"/>
                    <a:gd name="T70" fmla="*/ 659846 w 3004"/>
                    <a:gd name="T71" fmla="*/ 912359 h 1246"/>
                    <a:gd name="T72" fmla="*/ 633662 w 3004"/>
                    <a:gd name="T73" fmla="*/ 857539 h 1246"/>
                    <a:gd name="T74" fmla="*/ 607477 w 3004"/>
                    <a:gd name="T75" fmla="*/ 810551 h 1246"/>
                    <a:gd name="T76" fmla="*/ 573438 w 3004"/>
                    <a:gd name="T77" fmla="*/ 779225 h 1246"/>
                    <a:gd name="T78" fmla="*/ 523687 w 3004"/>
                    <a:gd name="T79" fmla="*/ 716574 h 1246"/>
                    <a:gd name="T80" fmla="*/ 484411 w 3004"/>
                    <a:gd name="T81" fmla="*/ 677417 h 1246"/>
                    <a:gd name="T82" fmla="*/ 452990 w 3004"/>
                    <a:gd name="T83" fmla="*/ 626512 h 1246"/>
                    <a:gd name="T84" fmla="*/ 416332 w 3004"/>
                    <a:gd name="T85" fmla="*/ 579524 h 1246"/>
                    <a:gd name="T86" fmla="*/ 379673 w 3004"/>
                    <a:gd name="T87" fmla="*/ 528620 h 1246"/>
                    <a:gd name="T88" fmla="*/ 343015 w 3004"/>
                    <a:gd name="T89" fmla="*/ 438559 h 1246"/>
                    <a:gd name="T90" fmla="*/ 327305 w 3004"/>
                    <a:gd name="T91" fmla="*/ 387655 h 1246"/>
                    <a:gd name="T92" fmla="*/ 285410 w 3004"/>
                    <a:gd name="T93" fmla="*/ 325003 h 1246"/>
                    <a:gd name="T94" fmla="*/ 264462 w 3004"/>
                    <a:gd name="T95" fmla="*/ 281931 h 1246"/>
                    <a:gd name="T96" fmla="*/ 225186 w 3004"/>
                    <a:gd name="T97" fmla="*/ 258436 h 1246"/>
                    <a:gd name="T98" fmla="*/ 204238 w 3004"/>
                    <a:gd name="T99" fmla="*/ 195785 h 1246"/>
                    <a:gd name="T100" fmla="*/ 183291 w 3004"/>
                    <a:gd name="T101" fmla="*/ 176207 h 1246"/>
                    <a:gd name="T102" fmla="*/ 162343 w 3004"/>
                    <a:gd name="T103" fmla="*/ 137050 h 1246"/>
                    <a:gd name="T104" fmla="*/ 130922 w 3004"/>
                    <a:gd name="T105" fmla="*/ 125302 h 1246"/>
                    <a:gd name="T106" fmla="*/ 107356 w 3004"/>
                    <a:gd name="T107" fmla="*/ 90061 h 1246"/>
                    <a:gd name="T108" fmla="*/ 83790 w 3004"/>
                    <a:gd name="T109" fmla="*/ 70483 h 1246"/>
                    <a:gd name="T110" fmla="*/ 54987 w 3004"/>
                    <a:gd name="T111" fmla="*/ 39157 h 1246"/>
                    <a:gd name="T112" fmla="*/ 18329 w 3004"/>
                    <a:gd name="T113" fmla="*/ 3916 h 1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4" h="1246">
                      <a:moveTo>
                        <a:pt x="3004" y="1246"/>
                      </a:moveTo>
                      <a:lnTo>
                        <a:pt x="2718" y="1246"/>
                      </a:lnTo>
                      <a:lnTo>
                        <a:pt x="2718" y="1228"/>
                      </a:lnTo>
                      <a:lnTo>
                        <a:pt x="2582" y="1228"/>
                      </a:lnTo>
                      <a:lnTo>
                        <a:pt x="2582" y="1216"/>
                      </a:lnTo>
                      <a:lnTo>
                        <a:pt x="2552" y="1216"/>
                      </a:lnTo>
                      <a:lnTo>
                        <a:pt x="2552" y="1196"/>
                      </a:lnTo>
                      <a:lnTo>
                        <a:pt x="2446" y="1196"/>
                      </a:lnTo>
                      <a:lnTo>
                        <a:pt x="2446" y="1186"/>
                      </a:lnTo>
                      <a:lnTo>
                        <a:pt x="2252" y="1186"/>
                      </a:lnTo>
                      <a:lnTo>
                        <a:pt x="2252" y="1180"/>
                      </a:lnTo>
                      <a:lnTo>
                        <a:pt x="2248" y="1180"/>
                      </a:lnTo>
                      <a:lnTo>
                        <a:pt x="2248" y="1172"/>
                      </a:lnTo>
                      <a:lnTo>
                        <a:pt x="2192" y="1172"/>
                      </a:lnTo>
                      <a:lnTo>
                        <a:pt x="2192" y="1152"/>
                      </a:lnTo>
                      <a:lnTo>
                        <a:pt x="2146" y="1152"/>
                      </a:lnTo>
                      <a:lnTo>
                        <a:pt x="2146" y="1144"/>
                      </a:lnTo>
                      <a:lnTo>
                        <a:pt x="2068" y="1144"/>
                      </a:lnTo>
                      <a:lnTo>
                        <a:pt x="2068" y="1134"/>
                      </a:lnTo>
                      <a:lnTo>
                        <a:pt x="2044" y="1134"/>
                      </a:lnTo>
                      <a:lnTo>
                        <a:pt x="2044" y="1130"/>
                      </a:lnTo>
                      <a:lnTo>
                        <a:pt x="1992" y="1130"/>
                      </a:lnTo>
                      <a:lnTo>
                        <a:pt x="1992" y="1124"/>
                      </a:lnTo>
                      <a:lnTo>
                        <a:pt x="1938" y="1124"/>
                      </a:lnTo>
                      <a:lnTo>
                        <a:pt x="1938" y="1118"/>
                      </a:lnTo>
                      <a:lnTo>
                        <a:pt x="1884" y="1118"/>
                      </a:lnTo>
                      <a:lnTo>
                        <a:pt x="1884" y="1108"/>
                      </a:lnTo>
                      <a:lnTo>
                        <a:pt x="1866" y="1108"/>
                      </a:lnTo>
                      <a:lnTo>
                        <a:pt x="1866" y="1104"/>
                      </a:lnTo>
                      <a:lnTo>
                        <a:pt x="1844" y="1104"/>
                      </a:lnTo>
                      <a:lnTo>
                        <a:pt x="1844" y="1098"/>
                      </a:lnTo>
                      <a:lnTo>
                        <a:pt x="1816" y="1098"/>
                      </a:lnTo>
                      <a:lnTo>
                        <a:pt x="1816" y="1092"/>
                      </a:lnTo>
                      <a:lnTo>
                        <a:pt x="1736" y="1092"/>
                      </a:lnTo>
                      <a:lnTo>
                        <a:pt x="1736" y="1088"/>
                      </a:lnTo>
                      <a:lnTo>
                        <a:pt x="1704" y="1088"/>
                      </a:lnTo>
                      <a:lnTo>
                        <a:pt x="1704" y="1084"/>
                      </a:lnTo>
                      <a:lnTo>
                        <a:pt x="1704" y="1080"/>
                      </a:lnTo>
                      <a:lnTo>
                        <a:pt x="1696" y="1080"/>
                      </a:lnTo>
                      <a:lnTo>
                        <a:pt x="1696" y="1066"/>
                      </a:lnTo>
                      <a:lnTo>
                        <a:pt x="1662" y="1066"/>
                      </a:lnTo>
                      <a:lnTo>
                        <a:pt x="1662" y="1056"/>
                      </a:lnTo>
                      <a:lnTo>
                        <a:pt x="1636" y="1056"/>
                      </a:lnTo>
                      <a:lnTo>
                        <a:pt x="1636" y="1050"/>
                      </a:lnTo>
                      <a:lnTo>
                        <a:pt x="1626" y="1050"/>
                      </a:lnTo>
                      <a:lnTo>
                        <a:pt x="1626" y="1046"/>
                      </a:lnTo>
                      <a:lnTo>
                        <a:pt x="1620" y="1046"/>
                      </a:lnTo>
                      <a:lnTo>
                        <a:pt x="1620" y="1040"/>
                      </a:lnTo>
                      <a:lnTo>
                        <a:pt x="1592" y="1040"/>
                      </a:lnTo>
                      <a:lnTo>
                        <a:pt x="1592" y="1036"/>
                      </a:lnTo>
                      <a:lnTo>
                        <a:pt x="1584" y="1036"/>
                      </a:lnTo>
                      <a:lnTo>
                        <a:pt x="1584" y="1024"/>
                      </a:lnTo>
                      <a:lnTo>
                        <a:pt x="1530" y="1024"/>
                      </a:lnTo>
                      <a:lnTo>
                        <a:pt x="1530" y="1012"/>
                      </a:lnTo>
                      <a:lnTo>
                        <a:pt x="1500" y="1012"/>
                      </a:lnTo>
                      <a:lnTo>
                        <a:pt x="1500" y="1008"/>
                      </a:lnTo>
                      <a:lnTo>
                        <a:pt x="1494" y="1008"/>
                      </a:lnTo>
                      <a:lnTo>
                        <a:pt x="1494" y="1006"/>
                      </a:lnTo>
                      <a:lnTo>
                        <a:pt x="1466" y="1006"/>
                      </a:lnTo>
                      <a:lnTo>
                        <a:pt x="1466" y="1000"/>
                      </a:lnTo>
                      <a:lnTo>
                        <a:pt x="1448" y="1000"/>
                      </a:lnTo>
                      <a:lnTo>
                        <a:pt x="1448" y="998"/>
                      </a:lnTo>
                      <a:lnTo>
                        <a:pt x="1444" y="998"/>
                      </a:lnTo>
                      <a:lnTo>
                        <a:pt x="1444" y="994"/>
                      </a:lnTo>
                      <a:lnTo>
                        <a:pt x="1412" y="994"/>
                      </a:lnTo>
                      <a:lnTo>
                        <a:pt x="1412" y="990"/>
                      </a:lnTo>
                      <a:lnTo>
                        <a:pt x="1406" y="990"/>
                      </a:lnTo>
                      <a:lnTo>
                        <a:pt x="1406" y="988"/>
                      </a:lnTo>
                      <a:lnTo>
                        <a:pt x="1398" y="988"/>
                      </a:lnTo>
                      <a:lnTo>
                        <a:pt x="1398" y="982"/>
                      </a:lnTo>
                      <a:lnTo>
                        <a:pt x="1370" y="982"/>
                      </a:lnTo>
                      <a:lnTo>
                        <a:pt x="1370" y="974"/>
                      </a:lnTo>
                      <a:lnTo>
                        <a:pt x="1364" y="974"/>
                      </a:lnTo>
                      <a:lnTo>
                        <a:pt x="1364" y="970"/>
                      </a:lnTo>
                      <a:lnTo>
                        <a:pt x="1348" y="970"/>
                      </a:lnTo>
                      <a:lnTo>
                        <a:pt x="1348" y="968"/>
                      </a:lnTo>
                      <a:lnTo>
                        <a:pt x="1326" y="968"/>
                      </a:lnTo>
                      <a:lnTo>
                        <a:pt x="1326" y="964"/>
                      </a:lnTo>
                      <a:lnTo>
                        <a:pt x="1322" y="964"/>
                      </a:lnTo>
                      <a:lnTo>
                        <a:pt x="1322" y="960"/>
                      </a:lnTo>
                      <a:lnTo>
                        <a:pt x="1314" y="960"/>
                      </a:lnTo>
                      <a:lnTo>
                        <a:pt x="1314" y="952"/>
                      </a:lnTo>
                      <a:lnTo>
                        <a:pt x="1286" y="952"/>
                      </a:lnTo>
                      <a:lnTo>
                        <a:pt x="1286" y="948"/>
                      </a:lnTo>
                      <a:lnTo>
                        <a:pt x="1274" y="948"/>
                      </a:lnTo>
                      <a:lnTo>
                        <a:pt x="1274" y="940"/>
                      </a:lnTo>
                      <a:lnTo>
                        <a:pt x="1244" y="940"/>
                      </a:lnTo>
                      <a:lnTo>
                        <a:pt x="1244" y="938"/>
                      </a:lnTo>
                      <a:lnTo>
                        <a:pt x="1230" y="938"/>
                      </a:lnTo>
                      <a:lnTo>
                        <a:pt x="1230" y="924"/>
                      </a:lnTo>
                      <a:lnTo>
                        <a:pt x="1202" y="924"/>
                      </a:lnTo>
                      <a:lnTo>
                        <a:pt x="1202" y="922"/>
                      </a:lnTo>
                      <a:lnTo>
                        <a:pt x="1196" y="922"/>
                      </a:lnTo>
                      <a:lnTo>
                        <a:pt x="1196" y="918"/>
                      </a:lnTo>
                      <a:lnTo>
                        <a:pt x="1168" y="918"/>
                      </a:lnTo>
                      <a:lnTo>
                        <a:pt x="1168" y="908"/>
                      </a:lnTo>
                      <a:lnTo>
                        <a:pt x="1164" y="908"/>
                      </a:lnTo>
                      <a:lnTo>
                        <a:pt x="1164" y="904"/>
                      </a:lnTo>
                      <a:lnTo>
                        <a:pt x="1154" y="904"/>
                      </a:lnTo>
                      <a:lnTo>
                        <a:pt x="1154" y="894"/>
                      </a:lnTo>
                      <a:lnTo>
                        <a:pt x="1136" y="894"/>
                      </a:lnTo>
                      <a:lnTo>
                        <a:pt x="1136" y="892"/>
                      </a:lnTo>
                      <a:lnTo>
                        <a:pt x="1122" y="892"/>
                      </a:lnTo>
                      <a:lnTo>
                        <a:pt x="1122" y="888"/>
                      </a:lnTo>
                      <a:lnTo>
                        <a:pt x="1116" y="888"/>
                      </a:lnTo>
                      <a:lnTo>
                        <a:pt x="1116" y="886"/>
                      </a:lnTo>
                      <a:lnTo>
                        <a:pt x="1106" y="886"/>
                      </a:lnTo>
                      <a:lnTo>
                        <a:pt x="1106" y="882"/>
                      </a:lnTo>
                      <a:lnTo>
                        <a:pt x="1090" y="882"/>
                      </a:lnTo>
                      <a:lnTo>
                        <a:pt x="1090" y="880"/>
                      </a:lnTo>
                      <a:lnTo>
                        <a:pt x="1086" y="880"/>
                      </a:lnTo>
                      <a:lnTo>
                        <a:pt x="1086" y="878"/>
                      </a:lnTo>
                      <a:lnTo>
                        <a:pt x="1076" y="878"/>
                      </a:lnTo>
                      <a:lnTo>
                        <a:pt x="1076" y="876"/>
                      </a:lnTo>
                      <a:lnTo>
                        <a:pt x="1074" y="876"/>
                      </a:lnTo>
                      <a:lnTo>
                        <a:pt x="1074" y="874"/>
                      </a:lnTo>
                      <a:lnTo>
                        <a:pt x="1062" y="874"/>
                      </a:lnTo>
                      <a:lnTo>
                        <a:pt x="1062" y="862"/>
                      </a:lnTo>
                      <a:lnTo>
                        <a:pt x="1052" y="862"/>
                      </a:lnTo>
                      <a:lnTo>
                        <a:pt x="1052" y="860"/>
                      </a:lnTo>
                      <a:lnTo>
                        <a:pt x="1050" y="860"/>
                      </a:lnTo>
                      <a:lnTo>
                        <a:pt x="1050" y="858"/>
                      </a:lnTo>
                      <a:lnTo>
                        <a:pt x="1044" y="858"/>
                      </a:lnTo>
                      <a:lnTo>
                        <a:pt x="1044" y="856"/>
                      </a:lnTo>
                      <a:lnTo>
                        <a:pt x="1032" y="856"/>
                      </a:lnTo>
                      <a:lnTo>
                        <a:pt x="1032" y="846"/>
                      </a:lnTo>
                      <a:lnTo>
                        <a:pt x="1020" y="846"/>
                      </a:lnTo>
                      <a:lnTo>
                        <a:pt x="1020" y="840"/>
                      </a:lnTo>
                      <a:lnTo>
                        <a:pt x="1016" y="840"/>
                      </a:lnTo>
                      <a:lnTo>
                        <a:pt x="1016" y="834"/>
                      </a:lnTo>
                      <a:lnTo>
                        <a:pt x="1006" y="834"/>
                      </a:lnTo>
                      <a:lnTo>
                        <a:pt x="1006" y="818"/>
                      </a:lnTo>
                      <a:lnTo>
                        <a:pt x="996" y="818"/>
                      </a:lnTo>
                      <a:lnTo>
                        <a:pt x="996" y="814"/>
                      </a:lnTo>
                      <a:lnTo>
                        <a:pt x="986" y="814"/>
                      </a:lnTo>
                      <a:lnTo>
                        <a:pt x="986" y="808"/>
                      </a:lnTo>
                      <a:lnTo>
                        <a:pt x="976" y="808"/>
                      </a:lnTo>
                      <a:lnTo>
                        <a:pt x="976" y="794"/>
                      </a:lnTo>
                      <a:lnTo>
                        <a:pt x="968" y="794"/>
                      </a:lnTo>
                      <a:lnTo>
                        <a:pt x="968" y="792"/>
                      </a:lnTo>
                      <a:lnTo>
                        <a:pt x="958" y="792"/>
                      </a:lnTo>
                      <a:lnTo>
                        <a:pt x="958" y="790"/>
                      </a:lnTo>
                      <a:lnTo>
                        <a:pt x="956" y="790"/>
                      </a:lnTo>
                      <a:lnTo>
                        <a:pt x="956" y="786"/>
                      </a:lnTo>
                      <a:lnTo>
                        <a:pt x="948" y="786"/>
                      </a:lnTo>
                      <a:lnTo>
                        <a:pt x="948" y="772"/>
                      </a:lnTo>
                      <a:lnTo>
                        <a:pt x="940" y="772"/>
                      </a:lnTo>
                      <a:lnTo>
                        <a:pt x="940" y="770"/>
                      </a:lnTo>
                      <a:lnTo>
                        <a:pt x="928" y="770"/>
                      </a:lnTo>
                      <a:lnTo>
                        <a:pt x="928" y="766"/>
                      </a:lnTo>
                      <a:lnTo>
                        <a:pt x="908" y="766"/>
                      </a:lnTo>
                      <a:lnTo>
                        <a:pt x="908" y="752"/>
                      </a:lnTo>
                      <a:lnTo>
                        <a:pt x="904" y="752"/>
                      </a:lnTo>
                      <a:lnTo>
                        <a:pt x="904" y="746"/>
                      </a:lnTo>
                      <a:lnTo>
                        <a:pt x="900" y="746"/>
                      </a:lnTo>
                      <a:lnTo>
                        <a:pt x="900" y="744"/>
                      </a:lnTo>
                      <a:lnTo>
                        <a:pt x="898" y="744"/>
                      </a:lnTo>
                      <a:lnTo>
                        <a:pt x="898" y="740"/>
                      </a:lnTo>
                      <a:lnTo>
                        <a:pt x="886" y="740"/>
                      </a:lnTo>
                      <a:lnTo>
                        <a:pt x="886" y="730"/>
                      </a:lnTo>
                      <a:lnTo>
                        <a:pt x="876" y="730"/>
                      </a:lnTo>
                      <a:lnTo>
                        <a:pt x="872" y="730"/>
                      </a:lnTo>
                      <a:lnTo>
                        <a:pt x="872" y="728"/>
                      </a:lnTo>
                      <a:lnTo>
                        <a:pt x="868" y="728"/>
                      </a:lnTo>
                      <a:lnTo>
                        <a:pt x="862" y="728"/>
                      </a:lnTo>
                      <a:lnTo>
                        <a:pt x="862" y="724"/>
                      </a:lnTo>
                      <a:lnTo>
                        <a:pt x="848" y="724"/>
                      </a:lnTo>
                      <a:lnTo>
                        <a:pt x="848" y="706"/>
                      </a:lnTo>
                      <a:lnTo>
                        <a:pt x="844" y="706"/>
                      </a:lnTo>
                      <a:lnTo>
                        <a:pt x="844" y="700"/>
                      </a:lnTo>
                      <a:lnTo>
                        <a:pt x="840" y="700"/>
                      </a:lnTo>
                      <a:lnTo>
                        <a:pt x="840" y="698"/>
                      </a:lnTo>
                      <a:lnTo>
                        <a:pt x="838" y="698"/>
                      </a:lnTo>
                      <a:lnTo>
                        <a:pt x="838" y="686"/>
                      </a:lnTo>
                      <a:lnTo>
                        <a:pt x="820" y="686"/>
                      </a:lnTo>
                      <a:lnTo>
                        <a:pt x="820" y="682"/>
                      </a:lnTo>
                      <a:lnTo>
                        <a:pt x="812" y="682"/>
                      </a:lnTo>
                      <a:lnTo>
                        <a:pt x="812" y="676"/>
                      </a:lnTo>
                      <a:lnTo>
                        <a:pt x="792" y="676"/>
                      </a:lnTo>
                      <a:lnTo>
                        <a:pt x="792" y="662"/>
                      </a:lnTo>
                      <a:lnTo>
                        <a:pt x="786" y="662"/>
                      </a:lnTo>
                      <a:lnTo>
                        <a:pt x="786" y="652"/>
                      </a:lnTo>
                      <a:lnTo>
                        <a:pt x="782" y="652"/>
                      </a:lnTo>
                      <a:lnTo>
                        <a:pt x="782" y="650"/>
                      </a:lnTo>
                      <a:lnTo>
                        <a:pt x="758" y="650"/>
                      </a:lnTo>
                      <a:lnTo>
                        <a:pt x="758" y="644"/>
                      </a:lnTo>
                      <a:lnTo>
                        <a:pt x="750" y="644"/>
                      </a:lnTo>
                      <a:lnTo>
                        <a:pt x="750" y="642"/>
                      </a:lnTo>
                      <a:lnTo>
                        <a:pt x="746" y="642"/>
                      </a:lnTo>
                      <a:lnTo>
                        <a:pt x="746" y="634"/>
                      </a:lnTo>
                      <a:lnTo>
                        <a:pt x="738" y="634"/>
                      </a:lnTo>
                      <a:lnTo>
                        <a:pt x="738" y="624"/>
                      </a:lnTo>
                      <a:lnTo>
                        <a:pt x="722" y="624"/>
                      </a:lnTo>
                      <a:lnTo>
                        <a:pt x="722" y="622"/>
                      </a:lnTo>
                      <a:lnTo>
                        <a:pt x="708" y="622"/>
                      </a:lnTo>
                      <a:lnTo>
                        <a:pt x="708" y="620"/>
                      </a:lnTo>
                      <a:lnTo>
                        <a:pt x="696" y="620"/>
                      </a:lnTo>
                      <a:lnTo>
                        <a:pt x="696" y="610"/>
                      </a:lnTo>
                      <a:lnTo>
                        <a:pt x="682" y="610"/>
                      </a:lnTo>
                      <a:lnTo>
                        <a:pt x="682" y="604"/>
                      </a:lnTo>
                      <a:lnTo>
                        <a:pt x="680" y="604"/>
                      </a:lnTo>
                      <a:lnTo>
                        <a:pt x="680" y="602"/>
                      </a:lnTo>
                      <a:lnTo>
                        <a:pt x="676" y="602"/>
                      </a:lnTo>
                      <a:lnTo>
                        <a:pt x="676" y="586"/>
                      </a:lnTo>
                      <a:lnTo>
                        <a:pt x="646" y="586"/>
                      </a:lnTo>
                      <a:lnTo>
                        <a:pt x="646" y="580"/>
                      </a:lnTo>
                      <a:lnTo>
                        <a:pt x="644" y="580"/>
                      </a:lnTo>
                      <a:lnTo>
                        <a:pt x="636" y="580"/>
                      </a:lnTo>
                      <a:lnTo>
                        <a:pt x="636" y="566"/>
                      </a:lnTo>
                      <a:lnTo>
                        <a:pt x="624" y="566"/>
                      </a:lnTo>
                      <a:lnTo>
                        <a:pt x="624" y="562"/>
                      </a:lnTo>
                      <a:lnTo>
                        <a:pt x="620" y="562"/>
                      </a:lnTo>
                      <a:lnTo>
                        <a:pt x="620" y="558"/>
                      </a:lnTo>
                      <a:lnTo>
                        <a:pt x="616" y="558"/>
                      </a:lnTo>
                      <a:lnTo>
                        <a:pt x="616" y="556"/>
                      </a:lnTo>
                      <a:lnTo>
                        <a:pt x="598" y="556"/>
                      </a:lnTo>
                      <a:lnTo>
                        <a:pt x="598" y="542"/>
                      </a:lnTo>
                      <a:lnTo>
                        <a:pt x="594" y="542"/>
                      </a:lnTo>
                      <a:lnTo>
                        <a:pt x="594" y="540"/>
                      </a:lnTo>
                      <a:lnTo>
                        <a:pt x="588" y="540"/>
                      </a:lnTo>
                      <a:lnTo>
                        <a:pt x="588" y="538"/>
                      </a:lnTo>
                      <a:lnTo>
                        <a:pt x="586" y="538"/>
                      </a:lnTo>
                      <a:lnTo>
                        <a:pt x="586" y="536"/>
                      </a:lnTo>
                      <a:lnTo>
                        <a:pt x="574" y="536"/>
                      </a:lnTo>
                      <a:lnTo>
                        <a:pt x="574" y="522"/>
                      </a:lnTo>
                      <a:lnTo>
                        <a:pt x="568" y="522"/>
                      </a:lnTo>
                      <a:lnTo>
                        <a:pt x="568" y="516"/>
                      </a:lnTo>
                      <a:lnTo>
                        <a:pt x="564" y="516"/>
                      </a:lnTo>
                      <a:lnTo>
                        <a:pt x="564" y="514"/>
                      </a:lnTo>
                      <a:lnTo>
                        <a:pt x="560" y="514"/>
                      </a:lnTo>
                      <a:lnTo>
                        <a:pt x="560" y="508"/>
                      </a:lnTo>
                      <a:lnTo>
                        <a:pt x="542" y="508"/>
                      </a:lnTo>
                      <a:lnTo>
                        <a:pt x="542" y="496"/>
                      </a:lnTo>
                      <a:lnTo>
                        <a:pt x="536" y="496"/>
                      </a:lnTo>
                      <a:lnTo>
                        <a:pt x="536" y="492"/>
                      </a:lnTo>
                      <a:lnTo>
                        <a:pt x="532" y="492"/>
                      </a:lnTo>
                      <a:lnTo>
                        <a:pt x="532" y="490"/>
                      </a:lnTo>
                      <a:lnTo>
                        <a:pt x="532" y="486"/>
                      </a:lnTo>
                      <a:lnTo>
                        <a:pt x="520" y="486"/>
                      </a:lnTo>
                      <a:lnTo>
                        <a:pt x="520" y="478"/>
                      </a:lnTo>
                      <a:lnTo>
                        <a:pt x="510" y="478"/>
                      </a:lnTo>
                      <a:lnTo>
                        <a:pt x="510" y="476"/>
                      </a:lnTo>
                      <a:lnTo>
                        <a:pt x="506" y="476"/>
                      </a:lnTo>
                      <a:lnTo>
                        <a:pt x="506" y="470"/>
                      </a:lnTo>
                      <a:lnTo>
                        <a:pt x="504" y="470"/>
                      </a:lnTo>
                      <a:lnTo>
                        <a:pt x="504" y="466"/>
                      </a:lnTo>
                      <a:lnTo>
                        <a:pt x="498" y="466"/>
                      </a:lnTo>
                      <a:lnTo>
                        <a:pt x="498" y="458"/>
                      </a:lnTo>
                      <a:lnTo>
                        <a:pt x="492" y="458"/>
                      </a:lnTo>
                      <a:lnTo>
                        <a:pt x="492" y="446"/>
                      </a:lnTo>
                      <a:lnTo>
                        <a:pt x="488" y="446"/>
                      </a:lnTo>
                      <a:lnTo>
                        <a:pt x="488" y="438"/>
                      </a:lnTo>
                      <a:lnTo>
                        <a:pt x="484" y="438"/>
                      </a:lnTo>
                      <a:lnTo>
                        <a:pt x="482" y="438"/>
                      </a:lnTo>
                      <a:lnTo>
                        <a:pt x="482" y="436"/>
                      </a:lnTo>
                      <a:lnTo>
                        <a:pt x="478" y="436"/>
                      </a:lnTo>
                      <a:lnTo>
                        <a:pt x="478" y="422"/>
                      </a:lnTo>
                      <a:lnTo>
                        <a:pt x="464" y="422"/>
                      </a:lnTo>
                      <a:lnTo>
                        <a:pt x="464" y="414"/>
                      </a:lnTo>
                      <a:lnTo>
                        <a:pt x="462" y="414"/>
                      </a:lnTo>
                      <a:lnTo>
                        <a:pt x="458" y="414"/>
                      </a:lnTo>
                      <a:lnTo>
                        <a:pt x="458" y="410"/>
                      </a:lnTo>
                      <a:lnTo>
                        <a:pt x="454" y="410"/>
                      </a:lnTo>
                      <a:lnTo>
                        <a:pt x="454" y="398"/>
                      </a:lnTo>
                      <a:lnTo>
                        <a:pt x="438" y="398"/>
                      </a:lnTo>
                      <a:lnTo>
                        <a:pt x="438" y="390"/>
                      </a:lnTo>
                      <a:lnTo>
                        <a:pt x="424" y="390"/>
                      </a:lnTo>
                      <a:lnTo>
                        <a:pt x="424" y="374"/>
                      </a:lnTo>
                      <a:lnTo>
                        <a:pt x="402" y="374"/>
                      </a:lnTo>
                      <a:lnTo>
                        <a:pt x="402" y="372"/>
                      </a:lnTo>
                      <a:lnTo>
                        <a:pt x="400" y="372"/>
                      </a:lnTo>
                      <a:lnTo>
                        <a:pt x="400" y="366"/>
                      </a:lnTo>
                      <a:lnTo>
                        <a:pt x="384" y="366"/>
                      </a:lnTo>
                      <a:lnTo>
                        <a:pt x="384" y="350"/>
                      </a:lnTo>
                      <a:lnTo>
                        <a:pt x="382" y="350"/>
                      </a:lnTo>
                      <a:lnTo>
                        <a:pt x="382" y="348"/>
                      </a:lnTo>
                      <a:lnTo>
                        <a:pt x="374" y="348"/>
                      </a:lnTo>
                      <a:lnTo>
                        <a:pt x="374" y="346"/>
                      </a:lnTo>
                      <a:lnTo>
                        <a:pt x="370" y="346"/>
                      </a:lnTo>
                      <a:lnTo>
                        <a:pt x="370" y="342"/>
                      </a:lnTo>
                      <a:lnTo>
                        <a:pt x="350" y="342"/>
                      </a:lnTo>
                      <a:lnTo>
                        <a:pt x="350" y="328"/>
                      </a:lnTo>
                      <a:lnTo>
                        <a:pt x="348" y="328"/>
                      </a:lnTo>
                      <a:lnTo>
                        <a:pt x="348" y="324"/>
                      </a:lnTo>
                      <a:lnTo>
                        <a:pt x="346" y="324"/>
                      </a:lnTo>
                      <a:lnTo>
                        <a:pt x="346" y="320"/>
                      </a:lnTo>
                      <a:lnTo>
                        <a:pt x="338" y="320"/>
                      </a:lnTo>
                      <a:lnTo>
                        <a:pt x="338" y="304"/>
                      </a:lnTo>
                      <a:lnTo>
                        <a:pt x="330" y="304"/>
                      </a:lnTo>
                      <a:lnTo>
                        <a:pt x="330" y="298"/>
                      </a:lnTo>
                      <a:lnTo>
                        <a:pt x="322" y="298"/>
                      </a:lnTo>
                      <a:lnTo>
                        <a:pt x="322" y="296"/>
                      </a:lnTo>
                      <a:lnTo>
                        <a:pt x="318" y="296"/>
                      </a:lnTo>
                      <a:lnTo>
                        <a:pt x="318" y="292"/>
                      </a:lnTo>
                      <a:lnTo>
                        <a:pt x="300" y="292"/>
                      </a:lnTo>
                      <a:lnTo>
                        <a:pt x="300" y="276"/>
                      </a:lnTo>
                      <a:lnTo>
                        <a:pt x="298" y="276"/>
                      </a:lnTo>
                      <a:lnTo>
                        <a:pt x="298" y="274"/>
                      </a:lnTo>
                      <a:lnTo>
                        <a:pt x="290" y="274"/>
                      </a:lnTo>
                      <a:lnTo>
                        <a:pt x="290" y="270"/>
                      </a:lnTo>
                      <a:lnTo>
                        <a:pt x="284" y="270"/>
                      </a:lnTo>
                      <a:lnTo>
                        <a:pt x="284" y="244"/>
                      </a:lnTo>
                      <a:lnTo>
                        <a:pt x="280" y="244"/>
                      </a:lnTo>
                      <a:lnTo>
                        <a:pt x="280" y="240"/>
                      </a:lnTo>
                      <a:lnTo>
                        <a:pt x="276" y="240"/>
                      </a:lnTo>
                      <a:lnTo>
                        <a:pt x="276" y="224"/>
                      </a:lnTo>
                      <a:lnTo>
                        <a:pt x="262" y="224"/>
                      </a:lnTo>
                      <a:lnTo>
                        <a:pt x="262" y="216"/>
                      </a:lnTo>
                      <a:lnTo>
                        <a:pt x="258" y="216"/>
                      </a:lnTo>
                      <a:lnTo>
                        <a:pt x="258" y="214"/>
                      </a:lnTo>
                      <a:lnTo>
                        <a:pt x="254" y="214"/>
                      </a:lnTo>
                      <a:lnTo>
                        <a:pt x="254" y="210"/>
                      </a:lnTo>
                      <a:lnTo>
                        <a:pt x="250" y="210"/>
                      </a:lnTo>
                      <a:lnTo>
                        <a:pt x="250" y="198"/>
                      </a:lnTo>
                      <a:lnTo>
                        <a:pt x="236" y="198"/>
                      </a:lnTo>
                      <a:lnTo>
                        <a:pt x="236" y="190"/>
                      </a:lnTo>
                      <a:lnTo>
                        <a:pt x="234" y="190"/>
                      </a:lnTo>
                      <a:lnTo>
                        <a:pt x="234" y="184"/>
                      </a:lnTo>
                      <a:lnTo>
                        <a:pt x="230" y="184"/>
                      </a:lnTo>
                      <a:lnTo>
                        <a:pt x="230" y="166"/>
                      </a:lnTo>
                      <a:lnTo>
                        <a:pt x="218" y="166"/>
                      </a:lnTo>
                      <a:lnTo>
                        <a:pt x="218" y="164"/>
                      </a:lnTo>
                      <a:lnTo>
                        <a:pt x="212" y="164"/>
                      </a:lnTo>
                      <a:lnTo>
                        <a:pt x="212" y="160"/>
                      </a:lnTo>
                      <a:lnTo>
                        <a:pt x="210" y="160"/>
                      </a:lnTo>
                      <a:lnTo>
                        <a:pt x="210" y="158"/>
                      </a:lnTo>
                      <a:lnTo>
                        <a:pt x="202" y="158"/>
                      </a:lnTo>
                      <a:lnTo>
                        <a:pt x="202" y="144"/>
                      </a:lnTo>
                      <a:lnTo>
                        <a:pt x="188" y="144"/>
                      </a:lnTo>
                      <a:lnTo>
                        <a:pt x="188" y="136"/>
                      </a:lnTo>
                      <a:lnTo>
                        <a:pt x="184" y="136"/>
                      </a:lnTo>
                      <a:lnTo>
                        <a:pt x="184" y="134"/>
                      </a:lnTo>
                      <a:lnTo>
                        <a:pt x="182" y="134"/>
                      </a:lnTo>
                      <a:lnTo>
                        <a:pt x="182" y="132"/>
                      </a:lnTo>
                      <a:lnTo>
                        <a:pt x="172" y="132"/>
                      </a:lnTo>
                      <a:lnTo>
                        <a:pt x="172" y="120"/>
                      </a:lnTo>
                      <a:lnTo>
                        <a:pt x="160" y="120"/>
                      </a:lnTo>
                      <a:lnTo>
                        <a:pt x="160" y="114"/>
                      </a:lnTo>
                      <a:lnTo>
                        <a:pt x="158" y="114"/>
                      </a:lnTo>
                      <a:lnTo>
                        <a:pt x="158" y="106"/>
                      </a:lnTo>
                      <a:lnTo>
                        <a:pt x="156" y="106"/>
                      </a:lnTo>
                      <a:lnTo>
                        <a:pt x="156" y="100"/>
                      </a:lnTo>
                      <a:lnTo>
                        <a:pt x="152" y="100"/>
                      </a:lnTo>
                      <a:lnTo>
                        <a:pt x="152" y="96"/>
                      </a:lnTo>
                      <a:lnTo>
                        <a:pt x="150" y="96"/>
                      </a:lnTo>
                      <a:lnTo>
                        <a:pt x="150" y="94"/>
                      </a:lnTo>
                      <a:lnTo>
                        <a:pt x="142" y="94"/>
                      </a:lnTo>
                      <a:lnTo>
                        <a:pt x="142" y="90"/>
                      </a:lnTo>
                      <a:lnTo>
                        <a:pt x="140" y="90"/>
                      </a:lnTo>
                      <a:lnTo>
                        <a:pt x="140" y="88"/>
                      </a:lnTo>
                      <a:lnTo>
                        <a:pt x="136" y="88"/>
                      </a:lnTo>
                      <a:lnTo>
                        <a:pt x="136" y="82"/>
                      </a:lnTo>
                      <a:lnTo>
                        <a:pt x="130" y="82"/>
                      </a:lnTo>
                      <a:lnTo>
                        <a:pt x="130" y="74"/>
                      </a:lnTo>
                      <a:lnTo>
                        <a:pt x="124" y="74"/>
                      </a:lnTo>
                      <a:lnTo>
                        <a:pt x="124" y="70"/>
                      </a:lnTo>
                      <a:lnTo>
                        <a:pt x="120" y="70"/>
                      </a:lnTo>
                      <a:lnTo>
                        <a:pt x="120" y="68"/>
                      </a:lnTo>
                      <a:lnTo>
                        <a:pt x="108" y="68"/>
                      </a:lnTo>
                      <a:lnTo>
                        <a:pt x="108" y="66"/>
                      </a:lnTo>
                      <a:lnTo>
                        <a:pt x="102" y="66"/>
                      </a:lnTo>
                      <a:lnTo>
                        <a:pt x="102" y="64"/>
                      </a:lnTo>
                      <a:lnTo>
                        <a:pt x="100" y="64"/>
                      </a:lnTo>
                      <a:lnTo>
                        <a:pt x="100" y="62"/>
                      </a:lnTo>
                      <a:lnTo>
                        <a:pt x="98" y="62"/>
                      </a:lnTo>
                      <a:lnTo>
                        <a:pt x="98" y="54"/>
                      </a:lnTo>
                      <a:lnTo>
                        <a:pt x="96" y="54"/>
                      </a:lnTo>
                      <a:lnTo>
                        <a:pt x="96" y="50"/>
                      </a:lnTo>
                      <a:lnTo>
                        <a:pt x="82" y="50"/>
                      </a:lnTo>
                      <a:lnTo>
                        <a:pt x="82" y="46"/>
                      </a:lnTo>
                      <a:lnTo>
                        <a:pt x="80" y="46"/>
                      </a:lnTo>
                      <a:lnTo>
                        <a:pt x="80" y="44"/>
                      </a:lnTo>
                      <a:lnTo>
                        <a:pt x="76" y="44"/>
                      </a:lnTo>
                      <a:lnTo>
                        <a:pt x="76" y="40"/>
                      </a:lnTo>
                      <a:lnTo>
                        <a:pt x="72" y="40"/>
                      </a:lnTo>
                      <a:lnTo>
                        <a:pt x="72" y="36"/>
                      </a:lnTo>
                      <a:lnTo>
                        <a:pt x="64" y="36"/>
                      </a:lnTo>
                      <a:lnTo>
                        <a:pt x="64" y="32"/>
                      </a:lnTo>
                      <a:lnTo>
                        <a:pt x="48" y="32"/>
                      </a:lnTo>
                      <a:lnTo>
                        <a:pt x="48" y="30"/>
                      </a:lnTo>
                      <a:lnTo>
                        <a:pt x="44" y="30"/>
                      </a:lnTo>
                      <a:lnTo>
                        <a:pt x="44" y="26"/>
                      </a:lnTo>
                      <a:lnTo>
                        <a:pt x="42" y="26"/>
                      </a:lnTo>
                      <a:lnTo>
                        <a:pt x="42" y="20"/>
                      </a:lnTo>
                      <a:lnTo>
                        <a:pt x="38" y="20"/>
                      </a:lnTo>
                      <a:lnTo>
                        <a:pt x="38" y="18"/>
                      </a:lnTo>
                      <a:lnTo>
                        <a:pt x="36" y="18"/>
                      </a:lnTo>
                      <a:lnTo>
                        <a:pt x="36" y="8"/>
                      </a:lnTo>
                      <a:lnTo>
                        <a:pt x="18" y="8"/>
                      </a:lnTo>
                      <a:lnTo>
                        <a:pt x="18" y="2"/>
                      </a:lnTo>
                      <a:lnTo>
                        <a:pt x="14" y="2"/>
                      </a:lnTo>
                      <a:lnTo>
                        <a:pt x="14" y="0"/>
                      </a:lnTo>
                      <a:lnTo>
                        <a:pt x="0" y="0"/>
                      </a:lnTo>
                    </a:path>
                  </a:pathLst>
                </a:custGeom>
                <a:noFill/>
                <a:ln w="19050">
                  <a:solidFill>
                    <a:srgbClr val="FF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3860">
                    <a:defRPr/>
                  </a:pPr>
                  <a:endParaRPr lang="en-US" sz="2400">
                    <a:solidFill>
                      <a:srgbClr val="FFFFFF"/>
                    </a:solidFill>
                    <a:ea typeface="MS PGothic" pitchFamily="34" charset="-128"/>
                  </a:endParaRPr>
                </a:p>
              </p:txBody>
            </p:sp>
          </p:grpSp>
          <p:sp>
            <p:nvSpPr>
              <p:cNvPr id="41991" name="Freeform 299"/>
              <p:cNvSpPr>
                <a:spLocks/>
              </p:cNvSpPr>
              <p:nvPr/>
            </p:nvSpPr>
            <p:spPr bwMode="auto">
              <a:xfrm>
                <a:off x="1534490" y="1910228"/>
                <a:ext cx="6630175" cy="3084917"/>
              </a:xfrm>
              <a:custGeom>
                <a:avLst/>
                <a:gdLst>
                  <a:gd name="T0" fmla="*/ 110930 w 3108"/>
                  <a:gd name="T1" fmla="*/ 37450 h 1318"/>
                  <a:gd name="T2" fmla="*/ 187727 w 3108"/>
                  <a:gd name="T3" fmla="*/ 102987 h 1318"/>
                  <a:gd name="T4" fmla="*/ 243192 w 3108"/>
                  <a:gd name="T5" fmla="*/ 159161 h 1318"/>
                  <a:gd name="T6" fmla="*/ 298657 w 3108"/>
                  <a:gd name="T7" fmla="*/ 205973 h 1318"/>
                  <a:gd name="T8" fmla="*/ 383987 w 3108"/>
                  <a:gd name="T9" fmla="*/ 248104 h 1318"/>
                  <a:gd name="T10" fmla="*/ 439452 w 3108"/>
                  <a:gd name="T11" fmla="*/ 285554 h 1318"/>
                  <a:gd name="T12" fmla="*/ 499183 w 3108"/>
                  <a:gd name="T13" fmla="*/ 341728 h 1318"/>
                  <a:gd name="T14" fmla="*/ 567447 w 3108"/>
                  <a:gd name="T15" fmla="*/ 397903 h 1318"/>
                  <a:gd name="T16" fmla="*/ 622912 w 3108"/>
                  <a:gd name="T17" fmla="*/ 430671 h 1318"/>
                  <a:gd name="T18" fmla="*/ 661311 w 3108"/>
                  <a:gd name="T19" fmla="*/ 468121 h 1318"/>
                  <a:gd name="T20" fmla="*/ 712509 w 3108"/>
                  <a:gd name="T21" fmla="*/ 500889 h 1318"/>
                  <a:gd name="T22" fmla="*/ 746641 w 3108"/>
                  <a:gd name="T23" fmla="*/ 561745 h 1318"/>
                  <a:gd name="T24" fmla="*/ 785040 w 3108"/>
                  <a:gd name="T25" fmla="*/ 603876 h 1318"/>
                  <a:gd name="T26" fmla="*/ 819172 w 3108"/>
                  <a:gd name="T27" fmla="*/ 660051 h 1318"/>
                  <a:gd name="T28" fmla="*/ 878904 w 3108"/>
                  <a:gd name="T29" fmla="*/ 711544 h 1318"/>
                  <a:gd name="T30" fmla="*/ 921569 w 3108"/>
                  <a:gd name="T31" fmla="*/ 772400 h 1318"/>
                  <a:gd name="T32" fmla="*/ 985567 w 3108"/>
                  <a:gd name="T33" fmla="*/ 805168 h 1318"/>
                  <a:gd name="T34" fmla="*/ 1028232 w 3108"/>
                  <a:gd name="T35" fmla="*/ 856661 h 1318"/>
                  <a:gd name="T36" fmla="*/ 1083697 w 3108"/>
                  <a:gd name="T37" fmla="*/ 903473 h 1318"/>
                  <a:gd name="T38" fmla="*/ 1134895 w 3108"/>
                  <a:gd name="T39" fmla="*/ 945604 h 1318"/>
                  <a:gd name="T40" fmla="*/ 1173294 w 3108"/>
                  <a:gd name="T41" fmla="*/ 987735 h 1318"/>
                  <a:gd name="T42" fmla="*/ 1241558 w 3108"/>
                  <a:gd name="T43" fmla="*/ 1025185 h 1318"/>
                  <a:gd name="T44" fmla="*/ 1314089 w 3108"/>
                  <a:gd name="T45" fmla="*/ 1076678 h 1318"/>
                  <a:gd name="T46" fmla="*/ 1378087 w 3108"/>
                  <a:gd name="T47" fmla="*/ 1109447 h 1318"/>
                  <a:gd name="T48" fmla="*/ 1412219 w 3108"/>
                  <a:gd name="T49" fmla="*/ 1165621 h 1318"/>
                  <a:gd name="T50" fmla="*/ 1450617 w 3108"/>
                  <a:gd name="T51" fmla="*/ 1198390 h 1318"/>
                  <a:gd name="T52" fmla="*/ 1510349 w 3108"/>
                  <a:gd name="T53" fmla="*/ 1249883 h 1318"/>
                  <a:gd name="T54" fmla="*/ 1570080 w 3108"/>
                  <a:gd name="T55" fmla="*/ 1287333 h 1318"/>
                  <a:gd name="T56" fmla="*/ 1646877 w 3108"/>
                  <a:gd name="T57" fmla="*/ 1334145 h 1318"/>
                  <a:gd name="T58" fmla="*/ 1681010 w 3108"/>
                  <a:gd name="T59" fmla="*/ 1376276 h 1318"/>
                  <a:gd name="T60" fmla="*/ 1727941 w 3108"/>
                  <a:gd name="T61" fmla="*/ 1409044 h 1318"/>
                  <a:gd name="T62" fmla="*/ 1762074 w 3108"/>
                  <a:gd name="T63" fmla="*/ 1455856 h 1318"/>
                  <a:gd name="T64" fmla="*/ 1830338 w 3108"/>
                  <a:gd name="T65" fmla="*/ 1479262 h 1318"/>
                  <a:gd name="T66" fmla="*/ 1885803 w 3108"/>
                  <a:gd name="T67" fmla="*/ 1535437 h 1318"/>
                  <a:gd name="T68" fmla="*/ 1941267 w 3108"/>
                  <a:gd name="T69" fmla="*/ 1577568 h 1318"/>
                  <a:gd name="T70" fmla="*/ 1996732 w 3108"/>
                  <a:gd name="T71" fmla="*/ 1605655 h 1318"/>
                  <a:gd name="T72" fmla="*/ 2039397 w 3108"/>
                  <a:gd name="T73" fmla="*/ 1643105 h 1318"/>
                  <a:gd name="T74" fmla="*/ 2082063 w 3108"/>
                  <a:gd name="T75" fmla="*/ 1675873 h 1318"/>
                  <a:gd name="T76" fmla="*/ 2128994 w 3108"/>
                  <a:gd name="T77" fmla="*/ 1713323 h 1318"/>
                  <a:gd name="T78" fmla="*/ 2171660 w 3108"/>
                  <a:gd name="T79" fmla="*/ 1746091 h 1318"/>
                  <a:gd name="T80" fmla="*/ 2218591 w 3108"/>
                  <a:gd name="T81" fmla="*/ 1802266 h 1318"/>
                  <a:gd name="T82" fmla="*/ 2261257 w 3108"/>
                  <a:gd name="T83" fmla="*/ 1835034 h 1318"/>
                  <a:gd name="T84" fmla="*/ 2312455 w 3108"/>
                  <a:gd name="T85" fmla="*/ 1867803 h 1318"/>
                  <a:gd name="T86" fmla="*/ 2363653 w 3108"/>
                  <a:gd name="T87" fmla="*/ 1900571 h 1318"/>
                  <a:gd name="T88" fmla="*/ 2419118 w 3108"/>
                  <a:gd name="T89" fmla="*/ 1928658 h 1318"/>
                  <a:gd name="T90" fmla="*/ 2453250 w 3108"/>
                  <a:gd name="T91" fmla="*/ 1970789 h 1318"/>
                  <a:gd name="T92" fmla="*/ 2585512 w 3108"/>
                  <a:gd name="T93" fmla="*/ 2003558 h 1318"/>
                  <a:gd name="T94" fmla="*/ 2649510 w 3108"/>
                  <a:gd name="T95" fmla="*/ 2031645 h 1318"/>
                  <a:gd name="T96" fmla="*/ 2700708 w 3108"/>
                  <a:gd name="T97" fmla="*/ 2069095 h 1318"/>
                  <a:gd name="T98" fmla="*/ 2803105 w 3108"/>
                  <a:gd name="T99" fmla="*/ 2106544 h 1318"/>
                  <a:gd name="T100" fmla="*/ 2884169 w 3108"/>
                  <a:gd name="T101" fmla="*/ 2148675 h 1318"/>
                  <a:gd name="T102" fmla="*/ 2999365 w 3108"/>
                  <a:gd name="T103" fmla="*/ 2186125 h 1318"/>
                  <a:gd name="T104" fmla="*/ 3148693 w 3108"/>
                  <a:gd name="T105" fmla="*/ 2223574 h 1318"/>
                  <a:gd name="T106" fmla="*/ 3216957 w 3108"/>
                  <a:gd name="T107" fmla="*/ 2265705 h 1318"/>
                  <a:gd name="T108" fmla="*/ 3353486 w 3108"/>
                  <a:gd name="T109" fmla="*/ 2303155 h 1318"/>
                  <a:gd name="T110" fmla="*/ 3481482 w 3108"/>
                  <a:gd name="T111" fmla="*/ 2326561 h 1318"/>
                  <a:gd name="T112" fmla="*/ 3562546 w 3108"/>
                  <a:gd name="T113" fmla="*/ 2378054 h 1318"/>
                  <a:gd name="T114" fmla="*/ 3925200 w 3108"/>
                  <a:gd name="T115" fmla="*/ 2420185 h 1318"/>
                  <a:gd name="T116" fmla="*/ 4040396 w 3108"/>
                  <a:gd name="T117" fmla="*/ 2471679 h 1318"/>
                  <a:gd name="T118" fmla="*/ 4236656 w 3108"/>
                  <a:gd name="T119" fmla="*/ 2513809 h 1318"/>
                  <a:gd name="T120" fmla="*/ 4407317 w 3108"/>
                  <a:gd name="T121" fmla="*/ 2565303 h 1318"/>
                  <a:gd name="T122" fmla="*/ 4697441 w 3108"/>
                  <a:gd name="T123" fmla="*/ 2616796 h 1318"/>
                  <a:gd name="T124" fmla="*/ 6608842 w 3108"/>
                  <a:gd name="T125" fmla="*/ 2832132 h 13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108" h="1318">
                    <a:moveTo>
                      <a:pt x="0" y="0"/>
                    </a:moveTo>
                    <a:lnTo>
                      <a:pt x="24" y="0"/>
                    </a:lnTo>
                    <a:lnTo>
                      <a:pt x="24" y="6"/>
                    </a:lnTo>
                    <a:lnTo>
                      <a:pt x="34" y="6"/>
                    </a:lnTo>
                    <a:lnTo>
                      <a:pt x="34" y="14"/>
                    </a:lnTo>
                    <a:lnTo>
                      <a:pt x="42" y="14"/>
                    </a:lnTo>
                    <a:lnTo>
                      <a:pt x="42" y="16"/>
                    </a:lnTo>
                    <a:lnTo>
                      <a:pt x="52" y="16"/>
                    </a:lnTo>
                    <a:lnTo>
                      <a:pt x="52" y="26"/>
                    </a:lnTo>
                    <a:lnTo>
                      <a:pt x="58" y="26"/>
                    </a:lnTo>
                    <a:lnTo>
                      <a:pt x="58" y="32"/>
                    </a:lnTo>
                    <a:lnTo>
                      <a:pt x="66" y="32"/>
                    </a:lnTo>
                    <a:lnTo>
                      <a:pt x="66" y="36"/>
                    </a:lnTo>
                    <a:lnTo>
                      <a:pt x="78" y="36"/>
                    </a:lnTo>
                    <a:lnTo>
                      <a:pt x="78" y="44"/>
                    </a:lnTo>
                    <a:lnTo>
                      <a:pt x="88" y="44"/>
                    </a:lnTo>
                    <a:lnTo>
                      <a:pt x="88" y="50"/>
                    </a:lnTo>
                    <a:lnTo>
                      <a:pt x="96" y="50"/>
                    </a:lnTo>
                    <a:lnTo>
                      <a:pt x="96" y="56"/>
                    </a:lnTo>
                    <a:lnTo>
                      <a:pt x="102" y="56"/>
                    </a:lnTo>
                    <a:lnTo>
                      <a:pt x="102" y="64"/>
                    </a:lnTo>
                    <a:lnTo>
                      <a:pt x="110" y="64"/>
                    </a:lnTo>
                    <a:lnTo>
                      <a:pt x="114" y="64"/>
                    </a:lnTo>
                    <a:lnTo>
                      <a:pt x="114" y="68"/>
                    </a:lnTo>
                    <a:lnTo>
                      <a:pt x="120" y="68"/>
                    </a:lnTo>
                    <a:lnTo>
                      <a:pt x="120" y="72"/>
                    </a:lnTo>
                    <a:lnTo>
                      <a:pt x="128" y="72"/>
                    </a:lnTo>
                    <a:lnTo>
                      <a:pt x="128" y="78"/>
                    </a:lnTo>
                    <a:lnTo>
                      <a:pt x="134" y="78"/>
                    </a:lnTo>
                    <a:lnTo>
                      <a:pt x="134" y="82"/>
                    </a:lnTo>
                    <a:lnTo>
                      <a:pt x="140" y="82"/>
                    </a:lnTo>
                    <a:lnTo>
                      <a:pt x="140" y="88"/>
                    </a:lnTo>
                    <a:lnTo>
                      <a:pt x="152" y="88"/>
                    </a:lnTo>
                    <a:lnTo>
                      <a:pt x="152" y="94"/>
                    </a:lnTo>
                    <a:lnTo>
                      <a:pt x="156" y="94"/>
                    </a:lnTo>
                    <a:lnTo>
                      <a:pt x="156" y="100"/>
                    </a:lnTo>
                    <a:lnTo>
                      <a:pt x="172" y="100"/>
                    </a:lnTo>
                    <a:lnTo>
                      <a:pt x="174" y="102"/>
                    </a:lnTo>
                    <a:lnTo>
                      <a:pt x="180" y="102"/>
                    </a:lnTo>
                    <a:lnTo>
                      <a:pt x="180" y="106"/>
                    </a:lnTo>
                    <a:lnTo>
                      <a:pt x="186" y="106"/>
                    </a:lnTo>
                    <a:lnTo>
                      <a:pt x="186" y="110"/>
                    </a:lnTo>
                    <a:lnTo>
                      <a:pt x="194" y="110"/>
                    </a:lnTo>
                    <a:lnTo>
                      <a:pt x="194" y="114"/>
                    </a:lnTo>
                    <a:lnTo>
                      <a:pt x="200" y="114"/>
                    </a:lnTo>
                    <a:lnTo>
                      <a:pt x="200" y="118"/>
                    </a:lnTo>
                    <a:lnTo>
                      <a:pt x="206" y="118"/>
                    </a:lnTo>
                    <a:lnTo>
                      <a:pt x="206" y="122"/>
                    </a:lnTo>
                    <a:lnTo>
                      <a:pt x="212" y="122"/>
                    </a:lnTo>
                    <a:lnTo>
                      <a:pt x="212" y="128"/>
                    </a:lnTo>
                    <a:lnTo>
                      <a:pt x="218" y="128"/>
                    </a:lnTo>
                    <a:lnTo>
                      <a:pt x="218" y="140"/>
                    </a:lnTo>
                    <a:lnTo>
                      <a:pt x="226" y="140"/>
                    </a:lnTo>
                    <a:lnTo>
                      <a:pt x="226" y="144"/>
                    </a:lnTo>
                    <a:lnTo>
                      <a:pt x="232" y="144"/>
                    </a:lnTo>
                    <a:lnTo>
                      <a:pt x="234" y="146"/>
                    </a:lnTo>
                    <a:lnTo>
                      <a:pt x="242" y="146"/>
                    </a:lnTo>
                    <a:lnTo>
                      <a:pt x="242" y="150"/>
                    </a:lnTo>
                    <a:lnTo>
                      <a:pt x="248" y="150"/>
                    </a:lnTo>
                    <a:lnTo>
                      <a:pt x="248" y="156"/>
                    </a:lnTo>
                    <a:lnTo>
                      <a:pt x="254" y="156"/>
                    </a:lnTo>
                    <a:lnTo>
                      <a:pt x="254" y="162"/>
                    </a:lnTo>
                    <a:lnTo>
                      <a:pt x="266" y="162"/>
                    </a:lnTo>
                    <a:lnTo>
                      <a:pt x="266" y="170"/>
                    </a:lnTo>
                    <a:lnTo>
                      <a:pt x="276" y="170"/>
                    </a:lnTo>
                    <a:lnTo>
                      <a:pt x="276" y="176"/>
                    </a:lnTo>
                    <a:lnTo>
                      <a:pt x="280" y="176"/>
                    </a:lnTo>
                    <a:lnTo>
                      <a:pt x="280" y="180"/>
                    </a:lnTo>
                    <a:lnTo>
                      <a:pt x="286" y="180"/>
                    </a:lnTo>
                    <a:lnTo>
                      <a:pt x="286" y="184"/>
                    </a:lnTo>
                    <a:lnTo>
                      <a:pt x="290" y="184"/>
                    </a:lnTo>
                    <a:lnTo>
                      <a:pt x="292" y="184"/>
                    </a:lnTo>
                    <a:lnTo>
                      <a:pt x="292" y="186"/>
                    </a:lnTo>
                    <a:lnTo>
                      <a:pt x="300" y="186"/>
                    </a:lnTo>
                    <a:lnTo>
                      <a:pt x="300" y="192"/>
                    </a:lnTo>
                    <a:lnTo>
                      <a:pt x="304" y="192"/>
                    </a:lnTo>
                    <a:lnTo>
                      <a:pt x="304" y="196"/>
                    </a:lnTo>
                    <a:lnTo>
                      <a:pt x="306" y="196"/>
                    </a:lnTo>
                    <a:lnTo>
                      <a:pt x="306" y="200"/>
                    </a:lnTo>
                    <a:lnTo>
                      <a:pt x="310" y="200"/>
                    </a:lnTo>
                    <a:lnTo>
                      <a:pt x="310" y="204"/>
                    </a:lnTo>
                    <a:lnTo>
                      <a:pt x="314" y="204"/>
                    </a:lnTo>
                    <a:lnTo>
                      <a:pt x="314" y="206"/>
                    </a:lnTo>
                    <a:lnTo>
                      <a:pt x="322" y="206"/>
                    </a:lnTo>
                    <a:lnTo>
                      <a:pt x="322" y="210"/>
                    </a:lnTo>
                    <a:lnTo>
                      <a:pt x="326" y="210"/>
                    </a:lnTo>
                    <a:lnTo>
                      <a:pt x="326" y="214"/>
                    </a:lnTo>
                    <a:lnTo>
                      <a:pt x="334" y="214"/>
                    </a:lnTo>
                    <a:lnTo>
                      <a:pt x="334" y="218"/>
                    </a:lnTo>
                    <a:lnTo>
                      <a:pt x="338" y="218"/>
                    </a:lnTo>
                    <a:lnTo>
                      <a:pt x="338" y="228"/>
                    </a:lnTo>
                    <a:lnTo>
                      <a:pt x="340" y="228"/>
                    </a:lnTo>
                    <a:lnTo>
                      <a:pt x="340" y="234"/>
                    </a:lnTo>
                    <a:lnTo>
                      <a:pt x="342" y="234"/>
                    </a:lnTo>
                    <a:lnTo>
                      <a:pt x="342" y="240"/>
                    </a:lnTo>
                    <a:lnTo>
                      <a:pt x="350" y="240"/>
                    </a:lnTo>
                    <a:lnTo>
                      <a:pt x="350" y="246"/>
                    </a:lnTo>
                    <a:lnTo>
                      <a:pt x="352" y="246"/>
                    </a:lnTo>
                    <a:lnTo>
                      <a:pt x="352" y="248"/>
                    </a:lnTo>
                    <a:lnTo>
                      <a:pt x="356" y="248"/>
                    </a:lnTo>
                    <a:lnTo>
                      <a:pt x="356" y="254"/>
                    </a:lnTo>
                    <a:lnTo>
                      <a:pt x="360" y="254"/>
                    </a:lnTo>
                    <a:lnTo>
                      <a:pt x="360" y="258"/>
                    </a:lnTo>
                    <a:lnTo>
                      <a:pt x="368" y="258"/>
                    </a:lnTo>
                    <a:lnTo>
                      <a:pt x="368" y="262"/>
                    </a:lnTo>
                    <a:lnTo>
                      <a:pt x="372" y="262"/>
                    </a:lnTo>
                    <a:lnTo>
                      <a:pt x="372" y="266"/>
                    </a:lnTo>
                    <a:lnTo>
                      <a:pt x="378" y="266"/>
                    </a:lnTo>
                    <a:lnTo>
                      <a:pt x="378" y="274"/>
                    </a:lnTo>
                    <a:lnTo>
                      <a:pt x="378" y="282"/>
                    </a:lnTo>
                    <a:lnTo>
                      <a:pt x="384" y="282"/>
                    </a:lnTo>
                    <a:lnTo>
                      <a:pt x="384" y="286"/>
                    </a:lnTo>
                    <a:lnTo>
                      <a:pt x="388" y="286"/>
                    </a:lnTo>
                    <a:lnTo>
                      <a:pt x="388" y="292"/>
                    </a:lnTo>
                    <a:lnTo>
                      <a:pt x="394" y="292"/>
                    </a:lnTo>
                    <a:lnTo>
                      <a:pt x="394" y="302"/>
                    </a:lnTo>
                    <a:lnTo>
                      <a:pt x="406" y="302"/>
                    </a:lnTo>
                    <a:lnTo>
                      <a:pt x="406" y="304"/>
                    </a:lnTo>
                    <a:lnTo>
                      <a:pt x="412" y="304"/>
                    </a:lnTo>
                    <a:lnTo>
                      <a:pt x="412" y="312"/>
                    </a:lnTo>
                    <a:lnTo>
                      <a:pt x="420" y="312"/>
                    </a:lnTo>
                    <a:lnTo>
                      <a:pt x="420" y="320"/>
                    </a:lnTo>
                    <a:lnTo>
                      <a:pt x="422" y="320"/>
                    </a:lnTo>
                    <a:lnTo>
                      <a:pt x="422" y="326"/>
                    </a:lnTo>
                    <a:lnTo>
                      <a:pt x="428" y="326"/>
                    </a:lnTo>
                    <a:lnTo>
                      <a:pt x="428" y="330"/>
                    </a:lnTo>
                    <a:lnTo>
                      <a:pt x="432" y="330"/>
                    </a:lnTo>
                    <a:lnTo>
                      <a:pt x="432" y="332"/>
                    </a:lnTo>
                    <a:lnTo>
                      <a:pt x="436" y="332"/>
                    </a:lnTo>
                    <a:lnTo>
                      <a:pt x="436" y="334"/>
                    </a:lnTo>
                    <a:lnTo>
                      <a:pt x="446" y="334"/>
                    </a:lnTo>
                    <a:lnTo>
                      <a:pt x="446" y="338"/>
                    </a:lnTo>
                    <a:lnTo>
                      <a:pt x="452" y="338"/>
                    </a:lnTo>
                    <a:lnTo>
                      <a:pt x="452" y="344"/>
                    </a:lnTo>
                    <a:lnTo>
                      <a:pt x="462" y="344"/>
                    </a:lnTo>
                    <a:lnTo>
                      <a:pt x="462" y="348"/>
                    </a:lnTo>
                    <a:lnTo>
                      <a:pt x="468" y="348"/>
                    </a:lnTo>
                    <a:lnTo>
                      <a:pt x="468" y="356"/>
                    </a:lnTo>
                    <a:lnTo>
                      <a:pt x="472" y="356"/>
                    </a:lnTo>
                    <a:lnTo>
                      <a:pt x="472" y="360"/>
                    </a:lnTo>
                    <a:lnTo>
                      <a:pt x="476" y="360"/>
                    </a:lnTo>
                    <a:lnTo>
                      <a:pt x="476" y="366"/>
                    </a:lnTo>
                    <a:lnTo>
                      <a:pt x="482" y="366"/>
                    </a:lnTo>
                    <a:lnTo>
                      <a:pt x="482" y="368"/>
                    </a:lnTo>
                    <a:lnTo>
                      <a:pt x="488" y="368"/>
                    </a:lnTo>
                    <a:lnTo>
                      <a:pt x="488" y="372"/>
                    </a:lnTo>
                    <a:lnTo>
                      <a:pt x="494" y="372"/>
                    </a:lnTo>
                    <a:lnTo>
                      <a:pt x="494" y="382"/>
                    </a:lnTo>
                    <a:lnTo>
                      <a:pt x="502" y="382"/>
                    </a:lnTo>
                    <a:lnTo>
                      <a:pt x="502" y="386"/>
                    </a:lnTo>
                    <a:lnTo>
                      <a:pt x="508" y="386"/>
                    </a:lnTo>
                    <a:lnTo>
                      <a:pt x="508" y="392"/>
                    </a:lnTo>
                    <a:lnTo>
                      <a:pt x="518" y="392"/>
                    </a:lnTo>
                    <a:lnTo>
                      <a:pt x="518" y="396"/>
                    </a:lnTo>
                    <a:lnTo>
                      <a:pt x="524" y="396"/>
                    </a:lnTo>
                    <a:lnTo>
                      <a:pt x="524" y="402"/>
                    </a:lnTo>
                    <a:lnTo>
                      <a:pt x="526" y="402"/>
                    </a:lnTo>
                    <a:lnTo>
                      <a:pt x="526" y="404"/>
                    </a:lnTo>
                    <a:lnTo>
                      <a:pt x="532" y="404"/>
                    </a:lnTo>
                    <a:lnTo>
                      <a:pt x="532" y="410"/>
                    </a:lnTo>
                    <a:lnTo>
                      <a:pt x="534" y="410"/>
                    </a:lnTo>
                    <a:lnTo>
                      <a:pt x="534" y="414"/>
                    </a:lnTo>
                    <a:lnTo>
                      <a:pt x="540" y="414"/>
                    </a:lnTo>
                    <a:lnTo>
                      <a:pt x="540" y="420"/>
                    </a:lnTo>
                    <a:lnTo>
                      <a:pt x="546" y="420"/>
                    </a:lnTo>
                    <a:lnTo>
                      <a:pt x="546" y="422"/>
                    </a:lnTo>
                    <a:lnTo>
                      <a:pt x="550" y="422"/>
                    </a:lnTo>
                    <a:lnTo>
                      <a:pt x="550" y="428"/>
                    </a:lnTo>
                    <a:lnTo>
                      <a:pt x="564" y="428"/>
                    </a:lnTo>
                    <a:lnTo>
                      <a:pt x="564" y="430"/>
                    </a:lnTo>
                    <a:lnTo>
                      <a:pt x="574" y="430"/>
                    </a:lnTo>
                    <a:lnTo>
                      <a:pt x="574" y="432"/>
                    </a:lnTo>
                    <a:lnTo>
                      <a:pt x="580" y="432"/>
                    </a:lnTo>
                    <a:lnTo>
                      <a:pt x="580" y="438"/>
                    </a:lnTo>
                    <a:lnTo>
                      <a:pt x="582" y="438"/>
                    </a:lnTo>
                    <a:lnTo>
                      <a:pt x="582" y="444"/>
                    </a:lnTo>
                    <a:lnTo>
                      <a:pt x="592" y="444"/>
                    </a:lnTo>
                    <a:lnTo>
                      <a:pt x="592" y="446"/>
                    </a:lnTo>
                    <a:lnTo>
                      <a:pt x="596" y="446"/>
                    </a:lnTo>
                    <a:lnTo>
                      <a:pt x="596" y="452"/>
                    </a:lnTo>
                    <a:lnTo>
                      <a:pt x="602" y="452"/>
                    </a:lnTo>
                    <a:lnTo>
                      <a:pt x="602" y="460"/>
                    </a:lnTo>
                    <a:lnTo>
                      <a:pt x="616" y="460"/>
                    </a:lnTo>
                    <a:lnTo>
                      <a:pt x="616" y="464"/>
                    </a:lnTo>
                    <a:lnTo>
                      <a:pt x="622" y="464"/>
                    </a:lnTo>
                    <a:lnTo>
                      <a:pt x="622" y="468"/>
                    </a:lnTo>
                    <a:lnTo>
                      <a:pt x="634" y="468"/>
                    </a:lnTo>
                    <a:lnTo>
                      <a:pt x="634" y="470"/>
                    </a:lnTo>
                    <a:lnTo>
                      <a:pt x="638" y="470"/>
                    </a:lnTo>
                    <a:lnTo>
                      <a:pt x="638" y="474"/>
                    </a:lnTo>
                    <a:lnTo>
                      <a:pt x="646" y="474"/>
                    </a:lnTo>
                    <a:lnTo>
                      <a:pt x="646" y="480"/>
                    </a:lnTo>
                    <a:lnTo>
                      <a:pt x="650" y="480"/>
                    </a:lnTo>
                    <a:lnTo>
                      <a:pt x="650" y="488"/>
                    </a:lnTo>
                    <a:lnTo>
                      <a:pt x="656" y="488"/>
                    </a:lnTo>
                    <a:lnTo>
                      <a:pt x="656" y="492"/>
                    </a:lnTo>
                    <a:lnTo>
                      <a:pt x="658" y="492"/>
                    </a:lnTo>
                    <a:lnTo>
                      <a:pt x="658" y="498"/>
                    </a:lnTo>
                    <a:lnTo>
                      <a:pt x="662" y="498"/>
                    </a:lnTo>
                    <a:lnTo>
                      <a:pt x="662" y="502"/>
                    </a:lnTo>
                    <a:lnTo>
                      <a:pt x="668" y="502"/>
                    </a:lnTo>
                    <a:lnTo>
                      <a:pt x="668" y="506"/>
                    </a:lnTo>
                    <a:lnTo>
                      <a:pt x="672" y="506"/>
                    </a:lnTo>
                    <a:lnTo>
                      <a:pt x="672" y="510"/>
                    </a:lnTo>
                    <a:lnTo>
                      <a:pt x="676" y="510"/>
                    </a:lnTo>
                    <a:lnTo>
                      <a:pt x="676" y="512"/>
                    </a:lnTo>
                    <a:lnTo>
                      <a:pt x="680" y="512"/>
                    </a:lnTo>
                    <a:lnTo>
                      <a:pt x="680" y="514"/>
                    </a:lnTo>
                    <a:lnTo>
                      <a:pt x="688" y="514"/>
                    </a:lnTo>
                    <a:lnTo>
                      <a:pt x="688" y="518"/>
                    </a:lnTo>
                    <a:lnTo>
                      <a:pt x="696" y="518"/>
                    </a:lnTo>
                    <a:lnTo>
                      <a:pt x="696" y="524"/>
                    </a:lnTo>
                    <a:lnTo>
                      <a:pt x="698" y="524"/>
                    </a:lnTo>
                    <a:lnTo>
                      <a:pt x="698" y="534"/>
                    </a:lnTo>
                    <a:lnTo>
                      <a:pt x="708" y="534"/>
                    </a:lnTo>
                    <a:lnTo>
                      <a:pt x="716" y="534"/>
                    </a:lnTo>
                    <a:lnTo>
                      <a:pt x="716" y="538"/>
                    </a:lnTo>
                    <a:lnTo>
                      <a:pt x="720" y="538"/>
                    </a:lnTo>
                    <a:lnTo>
                      <a:pt x="720" y="542"/>
                    </a:lnTo>
                    <a:lnTo>
                      <a:pt x="734" y="542"/>
                    </a:lnTo>
                    <a:lnTo>
                      <a:pt x="734" y="550"/>
                    </a:lnTo>
                    <a:lnTo>
                      <a:pt x="736" y="550"/>
                    </a:lnTo>
                    <a:lnTo>
                      <a:pt x="736" y="558"/>
                    </a:lnTo>
                    <a:lnTo>
                      <a:pt x="748" y="558"/>
                    </a:lnTo>
                    <a:lnTo>
                      <a:pt x="748" y="560"/>
                    </a:lnTo>
                    <a:lnTo>
                      <a:pt x="754" y="560"/>
                    </a:lnTo>
                    <a:lnTo>
                      <a:pt x="754" y="564"/>
                    </a:lnTo>
                    <a:lnTo>
                      <a:pt x="770" y="564"/>
                    </a:lnTo>
                    <a:lnTo>
                      <a:pt x="770" y="570"/>
                    </a:lnTo>
                    <a:lnTo>
                      <a:pt x="772" y="570"/>
                    </a:lnTo>
                    <a:lnTo>
                      <a:pt x="772" y="572"/>
                    </a:lnTo>
                    <a:lnTo>
                      <a:pt x="778" y="572"/>
                    </a:lnTo>
                    <a:lnTo>
                      <a:pt x="778" y="580"/>
                    </a:lnTo>
                    <a:lnTo>
                      <a:pt x="780" y="580"/>
                    </a:lnTo>
                    <a:lnTo>
                      <a:pt x="786" y="580"/>
                    </a:lnTo>
                    <a:lnTo>
                      <a:pt x="786" y="584"/>
                    </a:lnTo>
                    <a:lnTo>
                      <a:pt x="788" y="584"/>
                    </a:lnTo>
                    <a:lnTo>
                      <a:pt x="788" y="588"/>
                    </a:lnTo>
                    <a:lnTo>
                      <a:pt x="792" y="588"/>
                    </a:lnTo>
                    <a:lnTo>
                      <a:pt x="792" y="594"/>
                    </a:lnTo>
                    <a:lnTo>
                      <a:pt x="796" y="594"/>
                    </a:lnTo>
                    <a:lnTo>
                      <a:pt x="796" y="596"/>
                    </a:lnTo>
                    <a:lnTo>
                      <a:pt x="804" y="596"/>
                    </a:lnTo>
                    <a:lnTo>
                      <a:pt x="804" y="600"/>
                    </a:lnTo>
                    <a:lnTo>
                      <a:pt x="810" y="600"/>
                    </a:lnTo>
                    <a:lnTo>
                      <a:pt x="810" y="602"/>
                    </a:lnTo>
                    <a:lnTo>
                      <a:pt x="816" y="602"/>
                    </a:lnTo>
                    <a:lnTo>
                      <a:pt x="816" y="604"/>
                    </a:lnTo>
                    <a:lnTo>
                      <a:pt x="820" y="604"/>
                    </a:lnTo>
                    <a:lnTo>
                      <a:pt x="820" y="606"/>
                    </a:lnTo>
                    <a:lnTo>
                      <a:pt x="822" y="606"/>
                    </a:lnTo>
                    <a:lnTo>
                      <a:pt x="822" y="614"/>
                    </a:lnTo>
                    <a:lnTo>
                      <a:pt x="826" y="614"/>
                    </a:lnTo>
                    <a:lnTo>
                      <a:pt x="826" y="622"/>
                    </a:lnTo>
                    <a:lnTo>
                      <a:pt x="844" y="622"/>
                    </a:lnTo>
                    <a:lnTo>
                      <a:pt x="844" y="624"/>
                    </a:lnTo>
                    <a:lnTo>
                      <a:pt x="848" y="624"/>
                    </a:lnTo>
                    <a:lnTo>
                      <a:pt x="848" y="626"/>
                    </a:lnTo>
                    <a:lnTo>
                      <a:pt x="852" y="626"/>
                    </a:lnTo>
                    <a:lnTo>
                      <a:pt x="852" y="628"/>
                    </a:lnTo>
                    <a:lnTo>
                      <a:pt x="858" y="628"/>
                    </a:lnTo>
                    <a:lnTo>
                      <a:pt x="858" y="632"/>
                    </a:lnTo>
                    <a:lnTo>
                      <a:pt x="862" y="632"/>
                    </a:lnTo>
                    <a:lnTo>
                      <a:pt x="862" y="640"/>
                    </a:lnTo>
                    <a:lnTo>
                      <a:pt x="872" y="640"/>
                    </a:lnTo>
                    <a:lnTo>
                      <a:pt x="872" y="646"/>
                    </a:lnTo>
                    <a:lnTo>
                      <a:pt x="882" y="646"/>
                    </a:lnTo>
                    <a:lnTo>
                      <a:pt x="882" y="650"/>
                    </a:lnTo>
                    <a:lnTo>
                      <a:pt x="884" y="650"/>
                    </a:lnTo>
                    <a:lnTo>
                      <a:pt x="884" y="656"/>
                    </a:lnTo>
                    <a:lnTo>
                      <a:pt x="888" y="656"/>
                    </a:lnTo>
                    <a:lnTo>
                      <a:pt x="888" y="660"/>
                    </a:lnTo>
                    <a:lnTo>
                      <a:pt x="898" y="660"/>
                    </a:lnTo>
                    <a:lnTo>
                      <a:pt x="898" y="664"/>
                    </a:lnTo>
                    <a:lnTo>
                      <a:pt x="904" y="664"/>
                    </a:lnTo>
                    <a:lnTo>
                      <a:pt x="904" y="670"/>
                    </a:lnTo>
                    <a:lnTo>
                      <a:pt x="910" y="670"/>
                    </a:lnTo>
                    <a:lnTo>
                      <a:pt x="910" y="674"/>
                    </a:lnTo>
                    <a:lnTo>
                      <a:pt x="916" y="674"/>
                    </a:lnTo>
                    <a:lnTo>
                      <a:pt x="916" y="676"/>
                    </a:lnTo>
                    <a:lnTo>
                      <a:pt x="922" y="676"/>
                    </a:lnTo>
                    <a:lnTo>
                      <a:pt x="922" y="680"/>
                    </a:lnTo>
                    <a:lnTo>
                      <a:pt x="930" y="680"/>
                    </a:lnTo>
                    <a:lnTo>
                      <a:pt x="930" y="682"/>
                    </a:lnTo>
                    <a:lnTo>
                      <a:pt x="936" y="682"/>
                    </a:lnTo>
                    <a:lnTo>
                      <a:pt x="936" y="686"/>
                    </a:lnTo>
                    <a:lnTo>
                      <a:pt x="938" y="686"/>
                    </a:lnTo>
                    <a:lnTo>
                      <a:pt x="938" y="690"/>
                    </a:lnTo>
                    <a:lnTo>
                      <a:pt x="946" y="690"/>
                    </a:lnTo>
                    <a:lnTo>
                      <a:pt x="946" y="696"/>
                    </a:lnTo>
                    <a:lnTo>
                      <a:pt x="954" y="696"/>
                    </a:lnTo>
                    <a:lnTo>
                      <a:pt x="954" y="700"/>
                    </a:lnTo>
                    <a:lnTo>
                      <a:pt x="956" y="700"/>
                    </a:lnTo>
                    <a:lnTo>
                      <a:pt x="956" y="702"/>
                    </a:lnTo>
                    <a:lnTo>
                      <a:pt x="960" y="702"/>
                    </a:lnTo>
                    <a:lnTo>
                      <a:pt x="960" y="704"/>
                    </a:lnTo>
                    <a:lnTo>
                      <a:pt x="966" y="704"/>
                    </a:lnTo>
                    <a:lnTo>
                      <a:pt x="966" y="708"/>
                    </a:lnTo>
                    <a:lnTo>
                      <a:pt x="970" y="708"/>
                    </a:lnTo>
                    <a:lnTo>
                      <a:pt x="970" y="712"/>
                    </a:lnTo>
                    <a:lnTo>
                      <a:pt x="976" y="712"/>
                    </a:lnTo>
                    <a:lnTo>
                      <a:pt x="976" y="716"/>
                    </a:lnTo>
                    <a:lnTo>
                      <a:pt x="978" y="716"/>
                    </a:lnTo>
                    <a:lnTo>
                      <a:pt x="978" y="718"/>
                    </a:lnTo>
                    <a:lnTo>
                      <a:pt x="990" y="718"/>
                    </a:lnTo>
                    <a:lnTo>
                      <a:pt x="990" y="722"/>
                    </a:lnTo>
                    <a:lnTo>
                      <a:pt x="994" y="722"/>
                    </a:lnTo>
                    <a:lnTo>
                      <a:pt x="994" y="728"/>
                    </a:lnTo>
                    <a:lnTo>
                      <a:pt x="998" y="728"/>
                    </a:lnTo>
                    <a:lnTo>
                      <a:pt x="998" y="732"/>
                    </a:lnTo>
                    <a:lnTo>
                      <a:pt x="1002" y="732"/>
                    </a:lnTo>
                    <a:lnTo>
                      <a:pt x="1002" y="736"/>
                    </a:lnTo>
                    <a:lnTo>
                      <a:pt x="1006" y="736"/>
                    </a:lnTo>
                    <a:lnTo>
                      <a:pt x="1006" y="742"/>
                    </a:lnTo>
                    <a:lnTo>
                      <a:pt x="1014" y="742"/>
                    </a:lnTo>
                    <a:lnTo>
                      <a:pt x="1014" y="744"/>
                    </a:lnTo>
                    <a:lnTo>
                      <a:pt x="1018" y="744"/>
                    </a:lnTo>
                    <a:lnTo>
                      <a:pt x="1018" y="746"/>
                    </a:lnTo>
                    <a:lnTo>
                      <a:pt x="1024" y="746"/>
                    </a:lnTo>
                    <a:lnTo>
                      <a:pt x="1024" y="752"/>
                    </a:lnTo>
                    <a:lnTo>
                      <a:pt x="1030" y="752"/>
                    </a:lnTo>
                    <a:lnTo>
                      <a:pt x="1030" y="762"/>
                    </a:lnTo>
                    <a:lnTo>
                      <a:pt x="1038" y="762"/>
                    </a:lnTo>
                    <a:lnTo>
                      <a:pt x="1038" y="764"/>
                    </a:lnTo>
                    <a:lnTo>
                      <a:pt x="1040" y="764"/>
                    </a:lnTo>
                    <a:lnTo>
                      <a:pt x="1040" y="770"/>
                    </a:lnTo>
                    <a:lnTo>
                      <a:pt x="1044" y="770"/>
                    </a:lnTo>
                    <a:lnTo>
                      <a:pt x="1044" y="776"/>
                    </a:lnTo>
                    <a:lnTo>
                      <a:pt x="1048" y="776"/>
                    </a:lnTo>
                    <a:lnTo>
                      <a:pt x="1048" y="780"/>
                    </a:lnTo>
                    <a:lnTo>
                      <a:pt x="1052" y="780"/>
                    </a:lnTo>
                    <a:lnTo>
                      <a:pt x="1052" y="782"/>
                    </a:lnTo>
                    <a:lnTo>
                      <a:pt x="1060" y="782"/>
                    </a:lnTo>
                    <a:lnTo>
                      <a:pt x="1060" y="784"/>
                    </a:lnTo>
                    <a:lnTo>
                      <a:pt x="1072" y="784"/>
                    </a:lnTo>
                    <a:lnTo>
                      <a:pt x="1072" y="786"/>
                    </a:lnTo>
                    <a:lnTo>
                      <a:pt x="1074" y="786"/>
                    </a:lnTo>
                    <a:lnTo>
                      <a:pt x="1074" y="790"/>
                    </a:lnTo>
                    <a:lnTo>
                      <a:pt x="1080" y="790"/>
                    </a:lnTo>
                    <a:lnTo>
                      <a:pt x="1080" y="792"/>
                    </a:lnTo>
                    <a:lnTo>
                      <a:pt x="1084" y="792"/>
                    </a:lnTo>
                    <a:lnTo>
                      <a:pt x="1084" y="798"/>
                    </a:lnTo>
                    <a:lnTo>
                      <a:pt x="1090" y="798"/>
                    </a:lnTo>
                    <a:lnTo>
                      <a:pt x="1090" y="800"/>
                    </a:lnTo>
                    <a:lnTo>
                      <a:pt x="1098" y="800"/>
                    </a:lnTo>
                    <a:lnTo>
                      <a:pt x="1098" y="804"/>
                    </a:lnTo>
                    <a:lnTo>
                      <a:pt x="1104" y="804"/>
                    </a:lnTo>
                    <a:lnTo>
                      <a:pt x="1104" y="810"/>
                    </a:lnTo>
                    <a:lnTo>
                      <a:pt x="1108" y="810"/>
                    </a:lnTo>
                    <a:lnTo>
                      <a:pt x="1108" y="812"/>
                    </a:lnTo>
                    <a:lnTo>
                      <a:pt x="1116" y="812"/>
                    </a:lnTo>
                    <a:lnTo>
                      <a:pt x="1116" y="816"/>
                    </a:lnTo>
                    <a:lnTo>
                      <a:pt x="1122" y="816"/>
                    </a:lnTo>
                    <a:lnTo>
                      <a:pt x="1122" y="820"/>
                    </a:lnTo>
                    <a:lnTo>
                      <a:pt x="1126" y="820"/>
                    </a:lnTo>
                    <a:lnTo>
                      <a:pt x="1126" y="822"/>
                    </a:lnTo>
                    <a:lnTo>
                      <a:pt x="1134" y="822"/>
                    </a:lnTo>
                    <a:lnTo>
                      <a:pt x="1134" y="824"/>
                    </a:lnTo>
                    <a:lnTo>
                      <a:pt x="1138" y="824"/>
                    </a:lnTo>
                    <a:lnTo>
                      <a:pt x="1138" y="828"/>
                    </a:lnTo>
                    <a:lnTo>
                      <a:pt x="1142" y="828"/>
                    </a:lnTo>
                    <a:lnTo>
                      <a:pt x="1142" y="832"/>
                    </a:lnTo>
                    <a:lnTo>
                      <a:pt x="1146" y="832"/>
                    </a:lnTo>
                    <a:lnTo>
                      <a:pt x="1146" y="836"/>
                    </a:lnTo>
                    <a:lnTo>
                      <a:pt x="1150" y="836"/>
                    </a:lnTo>
                    <a:lnTo>
                      <a:pt x="1150" y="842"/>
                    </a:lnTo>
                    <a:lnTo>
                      <a:pt x="1162" y="842"/>
                    </a:lnTo>
                    <a:lnTo>
                      <a:pt x="1162" y="846"/>
                    </a:lnTo>
                    <a:lnTo>
                      <a:pt x="1184" y="846"/>
                    </a:lnTo>
                    <a:lnTo>
                      <a:pt x="1184" y="852"/>
                    </a:lnTo>
                    <a:lnTo>
                      <a:pt x="1198" y="852"/>
                    </a:lnTo>
                    <a:lnTo>
                      <a:pt x="1198" y="854"/>
                    </a:lnTo>
                    <a:lnTo>
                      <a:pt x="1212" y="854"/>
                    </a:lnTo>
                    <a:lnTo>
                      <a:pt x="1212" y="856"/>
                    </a:lnTo>
                    <a:lnTo>
                      <a:pt x="1222" y="856"/>
                    </a:lnTo>
                    <a:lnTo>
                      <a:pt x="1222" y="860"/>
                    </a:lnTo>
                    <a:lnTo>
                      <a:pt x="1232" y="860"/>
                    </a:lnTo>
                    <a:lnTo>
                      <a:pt x="1232" y="864"/>
                    </a:lnTo>
                    <a:lnTo>
                      <a:pt x="1236" y="864"/>
                    </a:lnTo>
                    <a:lnTo>
                      <a:pt x="1236" y="866"/>
                    </a:lnTo>
                    <a:lnTo>
                      <a:pt x="1242" y="866"/>
                    </a:lnTo>
                    <a:lnTo>
                      <a:pt x="1242" y="868"/>
                    </a:lnTo>
                    <a:lnTo>
                      <a:pt x="1246" y="868"/>
                    </a:lnTo>
                    <a:lnTo>
                      <a:pt x="1246" y="872"/>
                    </a:lnTo>
                    <a:lnTo>
                      <a:pt x="1254" y="872"/>
                    </a:lnTo>
                    <a:lnTo>
                      <a:pt x="1254" y="876"/>
                    </a:lnTo>
                    <a:lnTo>
                      <a:pt x="1262" y="876"/>
                    </a:lnTo>
                    <a:lnTo>
                      <a:pt x="1262" y="880"/>
                    </a:lnTo>
                    <a:lnTo>
                      <a:pt x="1266" y="880"/>
                    </a:lnTo>
                    <a:lnTo>
                      <a:pt x="1266" y="884"/>
                    </a:lnTo>
                    <a:lnTo>
                      <a:pt x="1274" y="884"/>
                    </a:lnTo>
                    <a:lnTo>
                      <a:pt x="1274" y="886"/>
                    </a:lnTo>
                    <a:lnTo>
                      <a:pt x="1294" y="886"/>
                    </a:lnTo>
                    <a:lnTo>
                      <a:pt x="1294" y="892"/>
                    </a:lnTo>
                    <a:lnTo>
                      <a:pt x="1308" y="892"/>
                    </a:lnTo>
                    <a:lnTo>
                      <a:pt x="1308" y="896"/>
                    </a:lnTo>
                    <a:lnTo>
                      <a:pt x="1314" y="896"/>
                    </a:lnTo>
                    <a:lnTo>
                      <a:pt x="1314" y="900"/>
                    </a:lnTo>
                    <a:lnTo>
                      <a:pt x="1322" y="900"/>
                    </a:lnTo>
                    <a:lnTo>
                      <a:pt x="1322" y="904"/>
                    </a:lnTo>
                    <a:lnTo>
                      <a:pt x="1332" y="904"/>
                    </a:lnTo>
                    <a:lnTo>
                      <a:pt x="1332" y="908"/>
                    </a:lnTo>
                    <a:lnTo>
                      <a:pt x="1336" y="908"/>
                    </a:lnTo>
                    <a:lnTo>
                      <a:pt x="1336" y="912"/>
                    </a:lnTo>
                    <a:lnTo>
                      <a:pt x="1352" y="912"/>
                    </a:lnTo>
                    <a:lnTo>
                      <a:pt x="1352" y="918"/>
                    </a:lnTo>
                    <a:lnTo>
                      <a:pt x="1372" y="918"/>
                    </a:lnTo>
                    <a:lnTo>
                      <a:pt x="1372" y="922"/>
                    </a:lnTo>
                    <a:lnTo>
                      <a:pt x="1380" y="922"/>
                    </a:lnTo>
                    <a:lnTo>
                      <a:pt x="1380" y="926"/>
                    </a:lnTo>
                    <a:lnTo>
                      <a:pt x="1396" y="926"/>
                    </a:lnTo>
                    <a:lnTo>
                      <a:pt x="1396" y="930"/>
                    </a:lnTo>
                    <a:lnTo>
                      <a:pt x="1406" y="930"/>
                    </a:lnTo>
                    <a:lnTo>
                      <a:pt x="1406" y="934"/>
                    </a:lnTo>
                    <a:lnTo>
                      <a:pt x="1418" y="934"/>
                    </a:lnTo>
                    <a:lnTo>
                      <a:pt x="1418" y="938"/>
                    </a:lnTo>
                    <a:lnTo>
                      <a:pt x="1430" y="938"/>
                    </a:lnTo>
                    <a:lnTo>
                      <a:pt x="1430" y="944"/>
                    </a:lnTo>
                    <a:lnTo>
                      <a:pt x="1470" y="944"/>
                    </a:lnTo>
                    <a:lnTo>
                      <a:pt x="1470" y="946"/>
                    </a:lnTo>
                    <a:lnTo>
                      <a:pt x="1476" y="946"/>
                    </a:lnTo>
                    <a:lnTo>
                      <a:pt x="1476" y="950"/>
                    </a:lnTo>
                    <a:lnTo>
                      <a:pt x="1486" y="950"/>
                    </a:lnTo>
                    <a:lnTo>
                      <a:pt x="1486" y="956"/>
                    </a:lnTo>
                    <a:lnTo>
                      <a:pt x="1492" y="956"/>
                    </a:lnTo>
                    <a:lnTo>
                      <a:pt x="1492" y="960"/>
                    </a:lnTo>
                    <a:lnTo>
                      <a:pt x="1504" y="960"/>
                    </a:lnTo>
                    <a:lnTo>
                      <a:pt x="1504" y="964"/>
                    </a:lnTo>
                    <a:lnTo>
                      <a:pt x="1508" y="964"/>
                    </a:lnTo>
                    <a:lnTo>
                      <a:pt x="1508" y="968"/>
                    </a:lnTo>
                    <a:lnTo>
                      <a:pt x="1550" y="968"/>
                    </a:lnTo>
                    <a:lnTo>
                      <a:pt x="1550" y="972"/>
                    </a:lnTo>
                    <a:lnTo>
                      <a:pt x="1554" y="972"/>
                    </a:lnTo>
                    <a:lnTo>
                      <a:pt x="1554" y="976"/>
                    </a:lnTo>
                    <a:lnTo>
                      <a:pt x="1560" y="976"/>
                    </a:lnTo>
                    <a:lnTo>
                      <a:pt x="1560" y="980"/>
                    </a:lnTo>
                    <a:lnTo>
                      <a:pt x="1572" y="980"/>
                    </a:lnTo>
                    <a:lnTo>
                      <a:pt x="1572" y="984"/>
                    </a:lnTo>
                    <a:lnTo>
                      <a:pt x="1582" y="984"/>
                    </a:lnTo>
                    <a:lnTo>
                      <a:pt x="1582" y="986"/>
                    </a:lnTo>
                    <a:lnTo>
                      <a:pt x="1596" y="986"/>
                    </a:lnTo>
                    <a:lnTo>
                      <a:pt x="1596" y="990"/>
                    </a:lnTo>
                    <a:lnTo>
                      <a:pt x="1602" y="990"/>
                    </a:lnTo>
                    <a:lnTo>
                      <a:pt x="1602" y="994"/>
                    </a:lnTo>
                    <a:lnTo>
                      <a:pt x="1624" y="994"/>
                    </a:lnTo>
                    <a:lnTo>
                      <a:pt x="1632" y="994"/>
                    </a:lnTo>
                    <a:lnTo>
                      <a:pt x="1632" y="1002"/>
                    </a:lnTo>
                    <a:lnTo>
                      <a:pt x="1636" y="1002"/>
                    </a:lnTo>
                    <a:lnTo>
                      <a:pt x="1636" y="1008"/>
                    </a:lnTo>
                    <a:lnTo>
                      <a:pt x="1642" y="1008"/>
                    </a:lnTo>
                    <a:lnTo>
                      <a:pt x="1642" y="1012"/>
                    </a:lnTo>
                    <a:lnTo>
                      <a:pt x="1650" y="1012"/>
                    </a:lnTo>
                    <a:lnTo>
                      <a:pt x="1650" y="1016"/>
                    </a:lnTo>
                    <a:lnTo>
                      <a:pt x="1670" y="1016"/>
                    </a:lnTo>
                    <a:lnTo>
                      <a:pt x="1670" y="1020"/>
                    </a:lnTo>
                    <a:lnTo>
                      <a:pt x="1676" y="1020"/>
                    </a:lnTo>
                    <a:lnTo>
                      <a:pt x="1676" y="1026"/>
                    </a:lnTo>
                    <a:lnTo>
                      <a:pt x="1712" y="1026"/>
                    </a:lnTo>
                    <a:lnTo>
                      <a:pt x="1712" y="1028"/>
                    </a:lnTo>
                    <a:lnTo>
                      <a:pt x="1760" y="1028"/>
                    </a:lnTo>
                    <a:lnTo>
                      <a:pt x="1760" y="1034"/>
                    </a:lnTo>
                    <a:lnTo>
                      <a:pt x="1840" y="1034"/>
                    </a:lnTo>
                    <a:lnTo>
                      <a:pt x="1840" y="1038"/>
                    </a:lnTo>
                    <a:lnTo>
                      <a:pt x="1852" y="1038"/>
                    </a:lnTo>
                    <a:lnTo>
                      <a:pt x="1852" y="1046"/>
                    </a:lnTo>
                    <a:lnTo>
                      <a:pt x="1858" y="1046"/>
                    </a:lnTo>
                    <a:lnTo>
                      <a:pt x="1858" y="1052"/>
                    </a:lnTo>
                    <a:lnTo>
                      <a:pt x="1882" y="1052"/>
                    </a:lnTo>
                    <a:lnTo>
                      <a:pt x="1882" y="1056"/>
                    </a:lnTo>
                    <a:lnTo>
                      <a:pt x="1894" y="1056"/>
                    </a:lnTo>
                    <a:lnTo>
                      <a:pt x="1894" y="1060"/>
                    </a:lnTo>
                    <a:lnTo>
                      <a:pt x="1934" y="1060"/>
                    </a:lnTo>
                    <a:lnTo>
                      <a:pt x="1934" y="1066"/>
                    </a:lnTo>
                    <a:lnTo>
                      <a:pt x="1962" y="1066"/>
                    </a:lnTo>
                    <a:lnTo>
                      <a:pt x="1962" y="1070"/>
                    </a:lnTo>
                    <a:lnTo>
                      <a:pt x="1982" y="1070"/>
                    </a:lnTo>
                    <a:lnTo>
                      <a:pt x="1982" y="1074"/>
                    </a:lnTo>
                    <a:lnTo>
                      <a:pt x="1986" y="1074"/>
                    </a:lnTo>
                    <a:lnTo>
                      <a:pt x="1986" y="1080"/>
                    </a:lnTo>
                    <a:lnTo>
                      <a:pt x="1992" y="1080"/>
                    </a:lnTo>
                    <a:lnTo>
                      <a:pt x="1992" y="1084"/>
                    </a:lnTo>
                    <a:lnTo>
                      <a:pt x="1994" y="1084"/>
                    </a:lnTo>
                    <a:lnTo>
                      <a:pt x="1994" y="1090"/>
                    </a:lnTo>
                    <a:lnTo>
                      <a:pt x="2034" y="1090"/>
                    </a:lnTo>
                    <a:lnTo>
                      <a:pt x="2034" y="1096"/>
                    </a:lnTo>
                    <a:lnTo>
                      <a:pt x="2066" y="1096"/>
                    </a:lnTo>
                    <a:lnTo>
                      <a:pt x="2066" y="1102"/>
                    </a:lnTo>
                    <a:lnTo>
                      <a:pt x="2084" y="1102"/>
                    </a:lnTo>
                    <a:lnTo>
                      <a:pt x="2084" y="1108"/>
                    </a:lnTo>
                    <a:lnTo>
                      <a:pt x="2098" y="1108"/>
                    </a:lnTo>
                    <a:lnTo>
                      <a:pt x="2098" y="1114"/>
                    </a:lnTo>
                    <a:lnTo>
                      <a:pt x="2170" y="1114"/>
                    </a:lnTo>
                    <a:lnTo>
                      <a:pt x="2170" y="1118"/>
                    </a:lnTo>
                    <a:lnTo>
                      <a:pt x="2202" y="1118"/>
                    </a:lnTo>
                    <a:lnTo>
                      <a:pt x="2202" y="1126"/>
                    </a:lnTo>
                    <a:lnTo>
                      <a:pt x="2244" y="1126"/>
                    </a:lnTo>
                    <a:lnTo>
                      <a:pt x="2244" y="1132"/>
                    </a:lnTo>
                    <a:lnTo>
                      <a:pt x="2270" y="1132"/>
                    </a:lnTo>
                    <a:lnTo>
                      <a:pt x="2270" y="1140"/>
                    </a:lnTo>
                    <a:lnTo>
                      <a:pt x="2904" y="1140"/>
                    </a:lnTo>
                    <a:lnTo>
                      <a:pt x="2904" y="1210"/>
                    </a:lnTo>
                    <a:lnTo>
                      <a:pt x="3098" y="1210"/>
                    </a:lnTo>
                    <a:lnTo>
                      <a:pt x="3098" y="1318"/>
                    </a:lnTo>
                    <a:lnTo>
                      <a:pt x="3108" y="1318"/>
                    </a:lnTo>
                  </a:path>
                </a:pathLst>
              </a:custGeom>
              <a:noFill/>
              <a:ln w="19050">
                <a:solidFill>
                  <a:schemeClr val="tx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3860">
                  <a:defRPr/>
                </a:pPr>
                <a:endParaRPr lang="en-US" sz="2400">
                  <a:solidFill>
                    <a:srgbClr val="FFFFFF"/>
                  </a:solidFill>
                  <a:ea typeface="MS PGothic" pitchFamily="34" charset="-128"/>
                </a:endParaRPr>
              </a:p>
            </p:txBody>
          </p:sp>
        </p:grpSp>
      </p:grpSp>
      <p:sp>
        <p:nvSpPr>
          <p:cNvPr id="377" name="TextBox 376">
            <a:extLst>
              <a:ext uri="{FF2B5EF4-FFF2-40B4-BE49-F238E27FC236}">
                <a16:creationId xmlns:a16="http://schemas.microsoft.com/office/drawing/2014/main" id="{605763FD-25A9-46C6-B699-4BC7A8312A95}"/>
              </a:ext>
            </a:extLst>
          </p:cNvPr>
          <p:cNvSpPr txBox="1"/>
          <p:nvPr/>
        </p:nvSpPr>
        <p:spPr>
          <a:xfrm>
            <a:off x="229676" y="6500485"/>
            <a:ext cx="6458625" cy="284691"/>
          </a:xfrm>
          <a:prstGeom prst="rect">
            <a:avLst/>
          </a:prstGeom>
          <a:noFill/>
        </p:spPr>
        <p:txBody>
          <a:bodyPr wrap="none" lIns="68547" tIns="34289" rIns="68547" bIns="34289" rtlCol="0">
            <a:spAutoFit/>
          </a:bodyPr>
          <a:lstStyle/>
          <a:p>
            <a:pPr defTabSz="342695">
              <a:defRPr/>
            </a:pPr>
            <a:r>
              <a:rPr lang="en-US" sz="1400" dirty="0" err="1">
                <a:solidFill>
                  <a:srgbClr val="FFFFFF"/>
                </a:solidFill>
                <a:latin typeface="Calibri" pitchFamily="34" charset="0"/>
                <a:ea typeface="MS PGothic" pitchFamily="34" charset="-128"/>
              </a:rPr>
              <a:t>Perol</a:t>
            </a:r>
            <a:r>
              <a:rPr lang="en-US" sz="1400" dirty="0">
                <a:solidFill>
                  <a:srgbClr val="FFFFFF"/>
                </a:solidFill>
                <a:latin typeface="Calibri" pitchFamily="34" charset="0"/>
                <a:ea typeface="MS PGothic" pitchFamily="34" charset="-128"/>
              </a:rPr>
              <a:t> M, ASCO 2014; Garon EB et al. The Lancet. 384 (9944): </a:t>
            </a:r>
            <a:r>
              <a:rPr lang="pt-BR" sz="1400" dirty="0">
                <a:solidFill>
                  <a:srgbClr val="FFFFFF"/>
                </a:solidFill>
                <a:latin typeface="Calibri" pitchFamily="34" charset="0"/>
                <a:ea typeface="MS PGothic" pitchFamily="34" charset="-128"/>
              </a:rPr>
              <a:t>665–673, 23 August 2014 </a:t>
            </a:r>
            <a:endParaRPr lang="en-US" sz="1400" dirty="0">
              <a:solidFill>
                <a:srgbClr val="FFFFFF"/>
              </a:solidFill>
              <a:latin typeface="Calibri" pitchFamily="34" charset="0"/>
              <a:ea typeface="MS PGothic" pitchFamily="34" charset="-128"/>
            </a:endParaRPr>
          </a:p>
        </p:txBody>
      </p:sp>
    </p:spTree>
    <p:extLst>
      <p:ext uri="{BB962C8B-B14F-4D97-AF65-F5344CB8AC3E}">
        <p14:creationId xmlns:p14="http://schemas.microsoft.com/office/powerpoint/2010/main" val="290456922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Gerade Verbindung 53"/>
          <p:cNvCxnSpPr>
            <a:stCxn id="33" idx="3"/>
          </p:cNvCxnSpPr>
          <p:nvPr/>
        </p:nvCxnSpPr>
        <p:spPr>
          <a:xfrm>
            <a:off x="3965575" y="2706688"/>
            <a:ext cx="2301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11267" name="Object 5" hidden="1"/>
          <p:cNvGraphicFramePr>
            <a:graphicFrameLocks noChangeAspect="1"/>
          </p:cNvGraphicFramePr>
          <p:nvPr>
            <p:custDataLst>
              <p:tags r:id="rId2"/>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71" name="think-cell Slide" r:id="rId18" imgW="360" imgH="360" progId="">
                  <p:embed/>
                </p:oleObj>
              </mc:Choice>
              <mc:Fallback>
                <p:oleObj name="think-cell Slide" r:id="rId18" imgW="360" imgH="360" progId="">
                  <p:embed/>
                  <p:pic>
                    <p:nvPicPr>
                      <p:cNvPr id="11267" name="Object 5"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5" name="Straight Arrow Connector 34"/>
          <p:cNvCxnSpPr/>
          <p:nvPr>
            <p:custDataLst>
              <p:tags r:id="rId3"/>
            </p:custDataLst>
          </p:nvPr>
        </p:nvCxnSpPr>
        <p:spPr>
          <a:xfrm>
            <a:off x="8767764" y="1876425"/>
            <a:ext cx="452437" cy="0"/>
          </a:xfrm>
          <a:prstGeom prst="straightConnector1">
            <a:avLst/>
          </a:prstGeom>
          <a:ln w="38100">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custDataLst>
              <p:tags r:id="rId4"/>
            </p:custDataLst>
          </p:nvPr>
        </p:nvCxnSpPr>
        <p:spPr>
          <a:xfrm>
            <a:off x="8780464" y="3538539"/>
            <a:ext cx="452437" cy="0"/>
          </a:xfrm>
          <a:prstGeom prst="straightConnector1">
            <a:avLst/>
          </a:prstGeom>
          <a:ln w="38100">
            <a:solidFill>
              <a:schemeClr val="tx1"/>
            </a:solidFill>
            <a:miter lim="800000"/>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11270" name="Title 1"/>
          <p:cNvSpPr>
            <a:spLocks noGrp="1"/>
          </p:cNvSpPr>
          <p:nvPr>
            <p:ph type="title"/>
            <p:custDataLst>
              <p:tags r:id="rId5"/>
            </p:custDataLst>
          </p:nvPr>
        </p:nvSpPr>
        <p:spPr>
          <a:xfrm>
            <a:off x="1790700" y="269876"/>
            <a:ext cx="8493125" cy="919163"/>
          </a:xfrm>
        </p:spPr>
        <p:txBody>
          <a:bodyPr/>
          <a:lstStyle/>
          <a:p>
            <a:r>
              <a:rPr lang="en-GB" altLang="en-US"/>
              <a:t>LUME-Lung 1 Study Design</a:t>
            </a:r>
          </a:p>
        </p:txBody>
      </p:sp>
      <p:sp>
        <p:nvSpPr>
          <p:cNvPr id="18439" name="Title 1"/>
          <p:cNvSpPr txBox="1">
            <a:spLocks/>
          </p:cNvSpPr>
          <p:nvPr>
            <p:custDataLst>
              <p:tags r:id="rId6"/>
            </p:custDataLst>
          </p:nvPr>
        </p:nvSpPr>
        <p:spPr bwMode="auto">
          <a:xfrm>
            <a:off x="1790700" y="269876"/>
            <a:ext cx="84931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en-GB" altLang="en-US" b="1">
              <a:ln>
                <a:solidFill>
                  <a:srgbClr val="FFFF00"/>
                </a:solidFill>
              </a:ln>
              <a:solidFill>
                <a:srgbClr val="FFFF00"/>
              </a:solidFill>
            </a:endParaRPr>
          </a:p>
        </p:txBody>
      </p:sp>
      <p:sp>
        <p:nvSpPr>
          <p:cNvPr id="20" name="Rounded Rectangle 19"/>
          <p:cNvSpPr/>
          <p:nvPr>
            <p:custDataLst>
              <p:tags r:id="rId7"/>
            </p:custDataLst>
          </p:nvPr>
        </p:nvSpPr>
        <p:spPr>
          <a:xfrm>
            <a:off x="4583834" y="1309690"/>
            <a:ext cx="4171231" cy="1131887"/>
          </a:xfrm>
          <a:prstGeom prst="roundRect">
            <a:avLst/>
          </a:prstGeom>
          <a:solidFill>
            <a:srgbClr val="FFC000"/>
          </a:solidFill>
          <a:ln>
            <a:noFill/>
          </a:ln>
        </p:spPr>
        <p:style>
          <a:lnRef idx="1">
            <a:schemeClr val="accent1"/>
          </a:lnRef>
          <a:fillRef idx="2">
            <a:schemeClr val="accent1"/>
          </a:fillRef>
          <a:effectRef idx="1">
            <a:schemeClr val="accent1"/>
          </a:effectRef>
          <a:fontRef idx="minor">
            <a:schemeClr val="dk1"/>
          </a:fontRef>
        </p:style>
        <p:txBody>
          <a:bodyPr anchor="ctr"/>
          <a:lstStyle/>
          <a:p>
            <a:pPr fontAlgn="auto">
              <a:spcBef>
                <a:spcPts val="0"/>
              </a:spcBef>
              <a:spcAft>
                <a:spcPts val="0"/>
              </a:spcAft>
              <a:defRPr/>
            </a:pPr>
            <a:r>
              <a:rPr lang="en-GB" sz="2000" b="1" dirty="0">
                <a:solidFill>
                  <a:schemeClr val="bg1">
                    <a:lumMod val="75000"/>
                  </a:schemeClr>
                </a:solidFill>
              </a:rPr>
              <a:t>Nintedanib</a:t>
            </a:r>
            <a:r>
              <a:rPr lang="en-GB" sz="2000" dirty="0">
                <a:solidFill>
                  <a:schemeClr val="bg1">
                    <a:lumMod val="75000"/>
                  </a:schemeClr>
                </a:solidFill>
              </a:rPr>
              <a:t> 200mg BID </a:t>
            </a:r>
            <a:r>
              <a:rPr lang="en-GB" sz="2000" dirty="0" err="1">
                <a:solidFill>
                  <a:schemeClr val="bg1">
                    <a:lumMod val="75000"/>
                  </a:schemeClr>
                </a:solidFill>
              </a:rPr>
              <a:t>p.o</a:t>
            </a:r>
            <a:r>
              <a:rPr lang="en-GB" sz="2000" dirty="0">
                <a:solidFill>
                  <a:schemeClr val="bg1">
                    <a:lumMod val="75000"/>
                  </a:schemeClr>
                </a:solidFill>
              </a:rPr>
              <a:t>., D2–21,</a:t>
            </a:r>
            <a:br>
              <a:rPr lang="en-GB" sz="2000" dirty="0">
                <a:solidFill>
                  <a:schemeClr val="bg1">
                    <a:lumMod val="75000"/>
                  </a:schemeClr>
                </a:solidFill>
              </a:rPr>
            </a:br>
            <a:r>
              <a:rPr lang="en-GB" sz="2000" dirty="0">
                <a:solidFill>
                  <a:schemeClr val="bg1">
                    <a:lumMod val="75000"/>
                  </a:schemeClr>
                </a:solidFill>
              </a:rPr>
              <a:t>+ </a:t>
            </a:r>
            <a:r>
              <a:rPr lang="en-GB" sz="2000" b="1" dirty="0">
                <a:solidFill>
                  <a:schemeClr val="bg1">
                    <a:lumMod val="75000"/>
                  </a:schemeClr>
                </a:solidFill>
              </a:rPr>
              <a:t>Docetaxel</a:t>
            </a:r>
            <a:r>
              <a:rPr lang="en-GB" sz="2000" dirty="0">
                <a:solidFill>
                  <a:schemeClr val="bg1">
                    <a:lumMod val="75000"/>
                  </a:schemeClr>
                </a:solidFill>
              </a:rPr>
              <a:t> 75mg/m</a:t>
            </a:r>
            <a:r>
              <a:rPr lang="en-GB" sz="2000" baseline="30000" dirty="0">
                <a:solidFill>
                  <a:schemeClr val="bg1">
                    <a:lumMod val="75000"/>
                  </a:schemeClr>
                </a:solidFill>
              </a:rPr>
              <a:t>2 </a:t>
            </a:r>
            <a:r>
              <a:rPr lang="en-GB" sz="2000" dirty="0">
                <a:solidFill>
                  <a:schemeClr val="bg1">
                    <a:lumMod val="75000"/>
                  </a:schemeClr>
                </a:solidFill>
              </a:rPr>
              <a:t>IV, D1,</a:t>
            </a:r>
            <a:br>
              <a:rPr lang="en-GB" sz="2000" dirty="0">
                <a:solidFill>
                  <a:schemeClr val="bg1">
                    <a:lumMod val="75000"/>
                  </a:schemeClr>
                </a:solidFill>
              </a:rPr>
            </a:br>
            <a:r>
              <a:rPr lang="en-GB" sz="2000" dirty="0">
                <a:solidFill>
                  <a:schemeClr val="bg1">
                    <a:lumMod val="75000"/>
                  </a:schemeClr>
                </a:solidFill>
              </a:rPr>
              <a:t>21-day cycles (n=655)</a:t>
            </a:r>
          </a:p>
        </p:txBody>
      </p:sp>
      <p:sp>
        <p:nvSpPr>
          <p:cNvPr id="21" name="Rounded Rectangle 20"/>
          <p:cNvSpPr/>
          <p:nvPr>
            <p:custDataLst>
              <p:tags r:id="rId8"/>
            </p:custDataLst>
          </p:nvPr>
        </p:nvSpPr>
        <p:spPr>
          <a:xfrm>
            <a:off x="4664075" y="2971800"/>
            <a:ext cx="4103688" cy="1131888"/>
          </a:xfrm>
          <a:prstGeom prst="roundRect">
            <a:avLst/>
          </a:prstGeom>
          <a:solidFill>
            <a:srgbClr val="00BDEB"/>
          </a:solidFill>
          <a:ln>
            <a:noFill/>
          </a:ln>
        </p:spPr>
        <p:style>
          <a:lnRef idx="1">
            <a:schemeClr val="accent6"/>
          </a:lnRef>
          <a:fillRef idx="2">
            <a:schemeClr val="accent6"/>
          </a:fillRef>
          <a:effectRef idx="1">
            <a:schemeClr val="accent6"/>
          </a:effectRef>
          <a:fontRef idx="minor">
            <a:schemeClr val="dk1"/>
          </a:fontRef>
        </p:style>
        <p:txBody>
          <a:bodyPr anchor="ctr"/>
          <a:lstStyle/>
          <a:p>
            <a:pPr fontAlgn="auto">
              <a:spcBef>
                <a:spcPts val="0"/>
              </a:spcBef>
              <a:spcAft>
                <a:spcPts val="0"/>
              </a:spcAft>
              <a:defRPr/>
            </a:pPr>
            <a:r>
              <a:rPr lang="en-GB" sz="2400" b="1" dirty="0">
                <a:solidFill>
                  <a:srgbClr val="FFFFFF"/>
                </a:solidFill>
              </a:rPr>
              <a:t>Placebo</a:t>
            </a:r>
            <a:r>
              <a:rPr lang="en-GB" sz="2400" dirty="0">
                <a:solidFill>
                  <a:srgbClr val="FFFFFF"/>
                </a:solidFill>
              </a:rPr>
              <a:t> BID p.o., D2–21,</a:t>
            </a:r>
            <a:br>
              <a:rPr lang="en-GB" sz="2400" dirty="0">
                <a:solidFill>
                  <a:srgbClr val="FFFFFF"/>
                </a:solidFill>
              </a:rPr>
            </a:br>
            <a:r>
              <a:rPr lang="en-GB" sz="2400" dirty="0">
                <a:solidFill>
                  <a:srgbClr val="FFFFFF"/>
                </a:solidFill>
              </a:rPr>
              <a:t>+ </a:t>
            </a:r>
            <a:r>
              <a:rPr lang="en-GB" sz="2400" b="1" dirty="0">
                <a:solidFill>
                  <a:srgbClr val="FFFFFF"/>
                </a:solidFill>
              </a:rPr>
              <a:t>Docetaxel</a:t>
            </a:r>
            <a:r>
              <a:rPr lang="en-GB" sz="2400" dirty="0">
                <a:solidFill>
                  <a:srgbClr val="FFFFFF"/>
                </a:solidFill>
              </a:rPr>
              <a:t> 75mg/m</a:t>
            </a:r>
            <a:r>
              <a:rPr lang="en-GB" sz="2400" baseline="30000" dirty="0">
                <a:solidFill>
                  <a:srgbClr val="FFFFFF"/>
                </a:solidFill>
              </a:rPr>
              <a:t>2</a:t>
            </a:r>
            <a:r>
              <a:rPr lang="en-GB" sz="2400" dirty="0">
                <a:solidFill>
                  <a:srgbClr val="FFFFFF"/>
                </a:solidFill>
              </a:rPr>
              <a:t> IV, D1,</a:t>
            </a:r>
            <a:br>
              <a:rPr lang="en-GB" sz="2400" dirty="0">
                <a:solidFill>
                  <a:srgbClr val="FFFFFF"/>
                </a:solidFill>
              </a:rPr>
            </a:br>
            <a:r>
              <a:rPr lang="en-GB" sz="2400" dirty="0">
                <a:solidFill>
                  <a:srgbClr val="FFFFFF"/>
                </a:solidFill>
              </a:rPr>
              <a:t>21-day cycles (n=659)</a:t>
            </a:r>
          </a:p>
        </p:txBody>
      </p:sp>
      <p:sp>
        <p:nvSpPr>
          <p:cNvPr id="11274" name="TextBox 25"/>
          <p:cNvSpPr txBox="1">
            <a:spLocks noChangeArrowheads="1"/>
          </p:cNvSpPr>
          <p:nvPr>
            <p:custDataLst>
              <p:tags r:id="rId9"/>
            </p:custDataLst>
          </p:nvPr>
        </p:nvSpPr>
        <p:spPr bwMode="auto">
          <a:xfrm>
            <a:off x="3127377" y="4181476"/>
            <a:ext cx="13382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tx2"/>
              </a:buClr>
              <a:buFontTx/>
              <a:buNone/>
            </a:pPr>
            <a:r>
              <a:rPr lang="en-GB" altLang="en-US" sz="1400" b="1">
                <a:solidFill>
                  <a:schemeClr val="bg1"/>
                </a:solidFill>
              </a:rPr>
              <a:t>N=1314</a:t>
            </a:r>
          </a:p>
        </p:txBody>
      </p:sp>
      <p:sp>
        <p:nvSpPr>
          <p:cNvPr id="33" name="Rounded Rectangle 32"/>
          <p:cNvSpPr/>
          <p:nvPr/>
        </p:nvSpPr>
        <p:spPr>
          <a:xfrm>
            <a:off x="3616325" y="1309688"/>
            <a:ext cx="349251" cy="2794000"/>
          </a:xfrm>
          <a:prstGeom prst="roundRect">
            <a:avLst/>
          </a:prstGeom>
          <a:solidFill>
            <a:schemeClr val="lt1"/>
          </a:solidFill>
          <a:ln w="28575">
            <a:noFill/>
          </a:ln>
        </p:spPr>
        <p:style>
          <a:lnRef idx="1">
            <a:schemeClr val="accent4"/>
          </a:lnRef>
          <a:fillRef idx="3">
            <a:schemeClr val="accent4"/>
          </a:fillRef>
          <a:effectRef idx="2">
            <a:schemeClr val="accent4"/>
          </a:effectRef>
          <a:fontRef idx="minor">
            <a:schemeClr val="lt1"/>
          </a:fontRef>
        </p:style>
        <p:txBody>
          <a:bodyPr anchor="ctr"/>
          <a:lstStyle/>
          <a:p>
            <a:pPr fontAlgn="auto">
              <a:spcBef>
                <a:spcPts val="0"/>
              </a:spcBef>
              <a:spcAft>
                <a:spcPts val="0"/>
              </a:spcAft>
              <a:defRPr/>
            </a:pPr>
            <a:r>
              <a:rPr lang="en-GB" sz="1400" b="1" dirty="0">
                <a:solidFill>
                  <a:srgbClr val="FF0000"/>
                </a:solidFill>
              </a:rPr>
              <a:t>RANDOMIZE</a:t>
            </a:r>
            <a:endParaRPr lang="en-GB" sz="1400" b="1" baseline="30000" dirty="0">
              <a:solidFill>
                <a:srgbClr val="FF0000"/>
              </a:solidFill>
            </a:endParaRPr>
          </a:p>
        </p:txBody>
      </p:sp>
      <p:sp>
        <p:nvSpPr>
          <p:cNvPr id="11276" name="TextBox 25"/>
          <p:cNvSpPr txBox="1">
            <a:spLocks noChangeArrowheads="1"/>
          </p:cNvSpPr>
          <p:nvPr>
            <p:custDataLst>
              <p:tags r:id="rId10"/>
            </p:custDataLst>
          </p:nvPr>
        </p:nvSpPr>
        <p:spPr bwMode="auto">
          <a:xfrm>
            <a:off x="1881188" y="5241926"/>
            <a:ext cx="53546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chemeClr val="tx2"/>
              </a:buClr>
              <a:buFontTx/>
              <a:buNone/>
            </a:pPr>
            <a:r>
              <a:rPr lang="en-GB" altLang="en-US" sz="1400" dirty="0">
                <a:solidFill>
                  <a:srgbClr val="FFFF00"/>
                </a:solidFill>
              </a:rPr>
              <a:t>Stratification:</a:t>
            </a:r>
            <a:r>
              <a:rPr lang="en-GB" altLang="en-US" sz="1400" dirty="0"/>
              <a:t>	ECOG PS (0 vs 1)</a:t>
            </a:r>
          </a:p>
          <a:p>
            <a:pPr eaLnBrk="1" hangingPunct="1">
              <a:spcBef>
                <a:spcPct val="0"/>
              </a:spcBef>
              <a:buClr>
                <a:schemeClr val="tx2"/>
              </a:buClr>
              <a:buFontTx/>
              <a:buNone/>
            </a:pPr>
            <a:r>
              <a:rPr lang="en-GB" altLang="en-US" sz="1400" dirty="0"/>
              <a:t>		Prior bevacizumab (yes vs no)</a:t>
            </a:r>
          </a:p>
          <a:p>
            <a:pPr eaLnBrk="1" hangingPunct="1">
              <a:spcBef>
                <a:spcPct val="0"/>
              </a:spcBef>
              <a:buClr>
                <a:schemeClr val="tx2"/>
              </a:buClr>
              <a:buFontTx/>
              <a:buNone/>
            </a:pPr>
            <a:r>
              <a:rPr lang="en-GB" altLang="en-US" sz="1400" dirty="0"/>
              <a:t>		Histology (squamous vs non-squamous)</a:t>
            </a:r>
          </a:p>
          <a:p>
            <a:pPr eaLnBrk="1" hangingPunct="1">
              <a:spcBef>
                <a:spcPct val="0"/>
              </a:spcBef>
              <a:buClr>
                <a:schemeClr val="tx2"/>
              </a:buClr>
              <a:buFontTx/>
              <a:buNone/>
            </a:pPr>
            <a:r>
              <a:rPr lang="en-GB" altLang="en-US" sz="1400" dirty="0"/>
              <a:t>		Brain metastases (yes vs no)</a:t>
            </a:r>
          </a:p>
        </p:txBody>
      </p:sp>
      <p:sp>
        <p:nvSpPr>
          <p:cNvPr id="31" name="Rounded Rectangle 30"/>
          <p:cNvSpPr/>
          <p:nvPr>
            <p:custDataLst>
              <p:tags r:id="rId11"/>
            </p:custDataLst>
          </p:nvPr>
        </p:nvSpPr>
        <p:spPr>
          <a:xfrm>
            <a:off x="1965326" y="1889126"/>
            <a:ext cx="1544639" cy="1649413"/>
          </a:xfrm>
          <a:prstGeom prst="roundRect">
            <a:avLst/>
          </a:prstGeom>
          <a:solidFill>
            <a:schemeClr val="tx1"/>
          </a:solidFill>
          <a:ln w="28575">
            <a:solidFill>
              <a:schemeClr val="bg1">
                <a:lumMod val="75000"/>
              </a:schemeClr>
            </a:solidFill>
          </a:ln>
        </p:spPr>
        <p:style>
          <a:lnRef idx="1">
            <a:schemeClr val="accent6"/>
          </a:lnRef>
          <a:fillRef idx="2">
            <a:schemeClr val="accent6"/>
          </a:fillRef>
          <a:effectRef idx="1">
            <a:schemeClr val="accent6"/>
          </a:effectRef>
          <a:fontRef idx="minor">
            <a:schemeClr val="dk1"/>
          </a:fontRef>
        </p:style>
        <p:txBody>
          <a:bodyPr anchor="ctr"/>
          <a:lstStyle/>
          <a:p>
            <a:pPr fontAlgn="auto">
              <a:spcBef>
                <a:spcPts val="0"/>
              </a:spcBef>
              <a:spcAft>
                <a:spcPts val="0"/>
              </a:spcAft>
              <a:defRPr/>
            </a:pPr>
            <a:endParaRPr lang="en-GB" sz="1600" b="1" dirty="0">
              <a:solidFill>
                <a:schemeClr val="bg1"/>
              </a:solidFill>
            </a:endParaRPr>
          </a:p>
        </p:txBody>
      </p:sp>
      <p:sp>
        <p:nvSpPr>
          <p:cNvPr id="11278" name="TextBox 21"/>
          <p:cNvSpPr txBox="1">
            <a:spLocks noChangeArrowheads="1"/>
          </p:cNvSpPr>
          <p:nvPr>
            <p:custDataLst>
              <p:tags r:id="rId12"/>
            </p:custDataLst>
          </p:nvPr>
        </p:nvSpPr>
        <p:spPr bwMode="auto">
          <a:xfrm>
            <a:off x="1917701" y="1990726"/>
            <a:ext cx="1630363" cy="142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300"/>
              </a:spcAft>
              <a:buClr>
                <a:schemeClr val="bg1"/>
              </a:buClr>
              <a:buNone/>
            </a:pPr>
            <a:r>
              <a:rPr lang="en-GB" altLang="en-US" sz="1400" b="1">
                <a:solidFill>
                  <a:schemeClr val="bg1"/>
                </a:solidFill>
              </a:rPr>
              <a:t>Stage IIIB/IV</a:t>
            </a:r>
            <a:br>
              <a:rPr lang="en-GB" altLang="en-US" sz="1400" b="1">
                <a:solidFill>
                  <a:schemeClr val="bg1"/>
                </a:solidFill>
              </a:rPr>
            </a:br>
            <a:r>
              <a:rPr lang="en-GB" altLang="en-US" sz="1400" b="1">
                <a:solidFill>
                  <a:schemeClr val="bg1"/>
                </a:solidFill>
              </a:rPr>
              <a:t>or recurrent</a:t>
            </a:r>
            <a:br>
              <a:rPr lang="en-GB" altLang="en-US" sz="1400" b="1">
                <a:solidFill>
                  <a:schemeClr val="bg1"/>
                </a:solidFill>
              </a:rPr>
            </a:br>
            <a:r>
              <a:rPr lang="en-GB" altLang="en-US" sz="1400" b="1">
                <a:solidFill>
                  <a:schemeClr val="bg1"/>
                </a:solidFill>
              </a:rPr>
              <a:t>NSCLC patients after 1</a:t>
            </a:r>
            <a:r>
              <a:rPr lang="en-GB" altLang="en-US" sz="1400" b="1" baseline="30000">
                <a:solidFill>
                  <a:schemeClr val="bg1"/>
                </a:solidFill>
              </a:rPr>
              <a:t>st</a:t>
            </a:r>
            <a:r>
              <a:rPr lang="en-GB" altLang="en-US" sz="1400" b="1">
                <a:solidFill>
                  <a:schemeClr val="bg1"/>
                </a:solidFill>
              </a:rPr>
              <a:t> line chemotherapy</a:t>
            </a:r>
          </a:p>
          <a:p>
            <a:pPr eaLnBrk="1" hangingPunct="1">
              <a:spcBef>
                <a:spcPct val="0"/>
              </a:spcBef>
              <a:spcAft>
                <a:spcPts val="300"/>
              </a:spcAft>
              <a:buClr>
                <a:schemeClr val="bg1"/>
              </a:buClr>
              <a:buNone/>
            </a:pPr>
            <a:r>
              <a:rPr lang="en-GB" altLang="en-US" sz="1400" b="1">
                <a:solidFill>
                  <a:schemeClr val="bg1"/>
                </a:solidFill>
              </a:rPr>
              <a:t>(all histologies)</a:t>
            </a:r>
          </a:p>
        </p:txBody>
      </p:sp>
      <p:sp>
        <p:nvSpPr>
          <p:cNvPr id="11279" name="Textfeld 25"/>
          <p:cNvSpPr txBox="1">
            <a:spLocks noChangeArrowheads="1"/>
          </p:cNvSpPr>
          <p:nvPr/>
        </p:nvSpPr>
        <p:spPr bwMode="auto">
          <a:xfrm>
            <a:off x="4135439" y="2589214"/>
            <a:ext cx="7350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en-US" sz="1400" b="1"/>
              <a:t>  1:1</a:t>
            </a:r>
          </a:p>
        </p:txBody>
      </p:sp>
      <p:sp>
        <p:nvSpPr>
          <p:cNvPr id="27" name="Rounded Rectangle 32"/>
          <p:cNvSpPr/>
          <p:nvPr/>
        </p:nvSpPr>
        <p:spPr>
          <a:xfrm>
            <a:off x="9253540" y="1657350"/>
            <a:ext cx="541337" cy="438151"/>
          </a:xfrm>
          <a:prstGeom prst="roundRect">
            <a:avLst/>
          </a:prstGeom>
          <a:solidFill>
            <a:schemeClr val="lt1"/>
          </a:solidFill>
          <a:ln w="28575">
            <a:noFill/>
          </a:ln>
        </p:spPr>
        <p:style>
          <a:lnRef idx="1">
            <a:schemeClr val="accent4"/>
          </a:lnRef>
          <a:fillRef idx="3">
            <a:schemeClr val="accent4"/>
          </a:fillRef>
          <a:effectRef idx="2">
            <a:schemeClr val="accent4"/>
          </a:effectRef>
          <a:fontRef idx="minor">
            <a:schemeClr val="lt1"/>
          </a:fontRef>
        </p:style>
        <p:txBody>
          <a:bodyPr anchor="ctr"/>
          <a:lstStyle/>
          <a:p>
            <a:pPr fontAlgn="auto">
              <a:spcBef>
                <a:spcPts val="0"/>
              </a:spcBef>
              <a:spcAft>
                <a:spcPts val="0"/>
              </a:spcAft>
              <a:defRPr/>
            </a:pPr>
            <a:r>
              <a:rPr lang="en-GB" sz="1400" b="1" dirty="0">
                <a:solidFill>
                  <a:schemeClr val="accent1"/>
                </a:solidFill>
              </a:rPr>
              <a:t>PD</a:t>
            </a:r>
            <a:endParaRPr lang="en-GB" sz="1400" b="1" baseline="30000" dirty="0">
              <a:solidFill>
                <a:schemeClr val="accent1"/>
              </a:solidFill>
            </a:endParaRPr>
          </a:p>
        </p:txBody>
      </p:sp>
      <p:sp>
        <p:nvSpPr>
          <p:cNvPr id="29" name="Rounded Rectangle 32"/>
          <p:cNvSpPr/>
          <p:nvPr>
            <p:custDataLst>
              <p:tags r:id="rId13"/>
            </p:custDataLst>
          </p:nvPr>
        </p:nvSpPr>
        <p:spPr>
          <a:xfrm>
            <a:off x="9267826" y="3319463"/>
            <a:ext cx="539751" cy="438151"/>
          </a:xfrm>
          <a:prstGeom prst="roundRect">
            <a:avLst/>
          </a:prstGeom>
          <a:solidFill>
            <a:schemeClr val="lt1"/>
          </a:solidFill>
          <a:ln w="28575">
            <a:noFill/>
          </a:ln>
        </p:spPr>
        <p:style>
          <a:lnRef idx="1">
            <a:schemeClr val="accent4"/>
          </a:lnRef>
          <a:fillRef idx="3">
            <a:schemeClr val="accent4"/>
          </a:fillRef>
          <a:effectRef idx="2">
            <a:schemeClr val="accent4"/>
          </a:effectRef>
          <a:fontRef idx="minor">
            <a:schemeClr val="lt1"/>
          </a:fontRef>
        </p:style>
        <p:txBody>
          <a:bodyPr anchor="ctr"/>
          <a:lstStyle/>
          <a:p>
            <a:pPr fontAlgn="auto">
              <a:spcBef>
                <a:spcPts val="0"/>
              </a:spcBef>
              <a:spcAft>
                <a:spcPts val="0"/>
              </a:spcAft>
              <a:defRPr/>
            </a:pPr>
            <a:r>
              <a:rPr lang="en-GB" sz="1400" b="1" dirty="0">
                <a:solidFill>
                  <a:schemeClr val="accent1"/>
                </a:solidFill>
              </a:rPr>
              <a:t>PD</a:t>
            </a:r>
            <a:endParaRPr lang="en-GB" sz="1400" b="1" baseline="30000" dirty="0">
              <a:solidFill>
                <a:schemeClr val="accent1"/>
              </a:solidFill>
            </a:endParaRPr>
          </a:p>
        </p:txBody>
      </p:sp>
      <p:cxnSp>
        <p:nvCxnSpPr>
          <p:cNvPr id="11282" name="Gewinkelte Verbindung 36"/>
          <p:cNvCxnSpPr>
            <a:cxnSpLocks noChangeShapeType="1"/>
            <a:endCxn id="20" idx="1"/>
          </p:cNvCxnSpPr>
          <p:nvPr/>
        </p:nvCxnSpPr>
        <p:spPr bwMode="auto">
          <a:xfrm rot="5400000" flipH="1" flipV="1">
            <a:off x="3841713" y="2229684"/>
            <a:ext cx="1096171" cy="388069"/>
          </a:xfrm>
          <a:prstGeom prst="bentConnector2">
            <a:avLst/>
          </a:prstGeom>
          <a:noFill/>
          <a:ln w="38100" algn="ctr">
            <a:solidFill>
              <a:schemeClr val="tx1"/>
            </a:solidFill>
            <a:miter lim="800000"/>
            <a:headEnd type="none" w="sm" len="sm"/>
            <a:tailEnd type="triangle" w="lg" len="lg"/>
          </a:ln>
          <a:extLst>
            <a:ext uri="{909E8E84-426E-40DD-AFC4-6F175D3DCCD1}">
              <a14:hiddenFill xmlns:a14="http://schemas.microsoft.com/office/drawing/2010/main">
                <a:noFill/>
              </a14:hiddenFill>
            </a:ext>
          </a:extLst>
        </p:spPr>
      </p:cxnSp>
      <p:cxnSp>
        <p:nvCxnSpPr>
          <p:cNvPr id="11283" name="Gewinkelte Verbindung 36"/>
          <p:cNvCxnSpPr>
            <a:cxnSpLocks noChangeShapeType="1"/>
          </p:cNvCxnSpPr>
          <p:nvPr/>
        </p:nvCxnSpPr>
        <p:spPr bwMode="auto">
          <a:xfrm rot="16200000" flipH="1">
            <a:off x="3711575" y="2586039"/>
            <a:ext cx="1436688" cy="468312"/>
          </a:xfrm>
          <a:prstGeom prst="bentConnector2">
            <a:avLst/>
          </a:prstGeom>
          <a:noFill/>
          <a:ln w="38100" algn="ctr">
            <a:solidFill>
              <a:schemeClr val="tx1"/>
            </a:solidFill>
            <a:miter lim="800000"/>
            <a:headEnd type="none" w="sm" len="sm"/>
            <a:tailEnd type="triangle" w="lg" len="lg"/>
          </a:ln>
          <a:extLst>
            <a:ext uri="{909E8E84-426E-40DD-AFC4-6F175D3DCCD1}">
              <a14:hiddenFill xmlns:a14="http://schemas.microsoft.com/office/drawing/2010/main">
                <a:noFill/>
              </a14:hiddenFill>
            </a:ext>
          </a:extLst>
        </p:spPr>
      </p:cxnSp>
      <p:sp>
        <p:nvSpPr>
          <p:cNvPr id="11284" name="Rechteck 28"/>
          <p:cNvSpPr>
            <a:spLocks noChangeArrowheads="1"/>
          </p:cNvSpPr>
          <p:nvPr>
            <p:custDataLst>
              <p:tags r:id="rId14"/>
            </p:custDataLst>
          </p:nvPr>
        </p:nvSpPr>
        <p:spPr bwMode="auto">
          <a:xfrm>
            <a:off x="4664076" y="4376738"/>
            <a:ext cx="5738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solidFill>
                  <a:srgbClr val="FFFFFF"/>
                </a:solidFill>
              </a:rPr>
              <a:t>Number of docetaxel cycles not restricted </a:t>
            </a:r>
          </a:p>
          <a:p>
            <a:pPr eaLnBrk="1" hangingPunct="1">
              <a:spcBef>
                <a:spcPct val="0"/>
              </a:spcBef>
              <a:buFontTx/>
              <a:buNone/>
            </a:pPr>
            <a:r>
              <a:rPr lang="en-US" altLang="en-US" sz="1400" dirty="0">
                <a:solidFill>
                  <a:srgbClr val="FFFFFF"/>
                </a:solidFill>
              </a:rPr>
              <a:t>Monotherapy allowed after ≥4 cycles of combination therapy</a:t>
            </a:r>
          </a:p>
        </p:txBody>
      </p:sp>
      <p:sp>
        <p:nvSpPr>
          <p:cNvPr id="28" name="TextBox 25"/>
          <p:cNvSpPr txBox="1">
            <a:spLocks noChangeArrowheads="1"/>
          </p:cNvSpPr>
          <p:nvPr>
            <p:custDataLst>
              <p:tags r:id="rId15"/>
            </p:custDataLst>
          </p:nvPr>
        </p:nvSpPr>
        <p:spPr bwMode="auto">
          <a:xfrm>
            <a:off x="6743701" y="5241926"/>
            <a:ext cx="3924300" cy="523220"/>
          </a:xfrm>
          <a:prstGeom prst="rect">
            <a:avLst/>
          </a:prstGeom>
          <a:noFill/>
          <a:ln w="9525">
            <a:noFill/>
            <a:miter lim="800000"/>
            <a:headEnd/>
            <a:tailEnd/>
          </a:ln>
        </p:spPr>
        <p:txBody>
          <a:bodyPr>
            <a:spAutoFit/>
          </a:bodyPr>
          <a:lstStyle/>
          <a:p>
            <a:pPr fontAlgn="auto">
              <a:spcBef>
                <a:spcPts val="0"/>
              </a:spcBef>
              <a:spcAft>
                <a:spcPts val="0"/>
              </a:spcAft>
              <a:buClr>
                <a:schemeClr val="tx2"/>
              </a:buClr>
              <a:defRPr/>
            </a:pPr>
            <a:r>
              <a:rPr lang="en-GB" sz="1400" dirty="0">
                <a:solidFill>
                  <a:srgbClr val="FFFF00"/>
                </a:solidFill>
              </a:rPr>
              <a:t>Regions:</a:t>
            </a:r>
            <a:r>
              <a:rPr lang="en-GB" sz="1400" dirty="0">
                <a:latin typeface="+mn-lt"/>
              </a:rPr>
              <a:t>	Europe /  Asia / South Africa</a:t>
            </a:r>
          </a:p>
          <a:p>
            <a:pPr fontAlgn="auto">
              <a:spcBef>
                <a:spcPts val="0"/>
              </a:spcBef>
              <a:spcAft>
                <a:spcPts val="0"/>
              </a:spcAft>
              <a:buClr>
                <a:schemeClr val="tx2"/>
              </a:buClr>
              <a:defRPr/>
            </a:pPr>
            <a:r>
              <a:rPr lang="en-GB" sz="1400" dirty="0"/>
              <a:t>Accrual:</a:t>
            </a:r>
            <a:r>
              <a:rPr lang="en-GB" sz="1400" b="1" dirty="0"/>
              <a:t> 	</a:t>
            </a:r>
            <a:r>
              <a:rPr lang="en-GB" sz="1400" dirty="0"/>
              <a:t>Dec 23, 2008  to Feb 9, 2011 	</a:t>
            </a:r>
          </a:p>
        </p:txBody>
      </p:sp>
      <p:sp>
        <p:nvSpPr>
          <p:cNvPr id="3" name="TextBox 2"/>
          <p:cNvSpPr txBox="1"/>
          <p:nvPr/>
        </p:nvSpPr>
        <p:spPr>
          <a:xfrm>
            <a:off x="28458" y="6316663"/>
            <a:ext cx="6336704" cy="461665"/>
          </a:xfrm>
          <a:prstGeom prst="rect">
            <a:avLst/>
          </a:prstGeom>
          <a:noFill/>
        </p:spPr>
        <p:txBody>
          <a:bodyPr wrap="square" rtlCol="0">
            <a:spAutoFit/>
          </a:bodyPr>
          <a:lstStyle/>
          <a:p>
            <a:r>
              <a:rPr lang="it-IT" sz="2400" dirty="0"/>
              <a:t>Reck M. Lancet Oncol. 2014 Feb;15(2):143-55.</a:t>
            </a:r>
            <a:endParaRPr lang="en-US" sz="2400" dirty="0"/>
          </a:p>
        </p:txBody>
      </p:sp>
    </p:spTree>
    <p:extLst>
      <p:ext uri="{BB962C8B-B14F-4D97-AF65-F5344CB8AC3E}">
        <p14:creationId xmlns:p14="http://schemas.microsoft.com/office/powerpoint/2010/main" val="276719633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t>LUME Primary Endpoint: PFS </a:t>
            </a:r>
            <a:br>
              <a:rPr lang="en-US" altLang="en-US" dirty="0"/>
            </a:br>
            <a:r>
              <a:rPr lang="en-US" altLang="en-US" sz="2500" dirty="0"/>
              <a:t>Independent Central Review in All Patients</a:t>
            </a:r>
          </a:p>
        </p:txBody>
      </p:sp>
      <p:sp>
        <p:nvSpPr>
          <p:cNvPr id="18435" name="TextBox 1565773"/>
          <p:cNvSpPr txBox="1">
            <a:spLocks noChangeArrowheads="1"/>
          </p:cNvSpPr>
          <p:nvPr/>
        </p:nvSpPr>
        <p:spPr bwMode="auto">
          <a:xfrm>
            <a:off x="2930722" y="1424071"/>
            <a:ext cx="414143"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GB" altLang="en-US" sz="1600" b="1">
                <a:solidFill>
                  <a:srgbClr val="FFFFFF"/>
                </a:solidFill>
              </a:rPr>
              <a:t>100</a:t>
            </a:r>
          </a:p>
        </p:txBody>
      </p:sp>
      <p:sp>
        <p:nvSpPr>
          <p:cNvPr id="18436" name="TextBox 1199"/>
          <p:cNvSpPr txBox="1">
            <a:spLocks noChangeArrowheads="1"/>
          </p:cNvSpPr>
          <p:nvPr/>
        </p:nvSpPr>
        <p:spPr bwMode="auto">
          <a:xfrm>
            <a:off x="3044535" y="2070183"/>
            <a:ext cx="30033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GB" altLang="en-US" sz="1600" b="1">
                <a:solidFill>
                  <a:srgbClr val="FFFFFF"/>
                </a:solidFill>
              </a:rPr>
              <a:t>80</a:t>
            </a:r>
          </a:p>
        </p:txBody>
      </p:sp>
      <p:sp>
        <p:nvSpPr>
          <p:cNvPr id="18437" name="TextBox 1201"/>
          <p:cNvSpPr txBox="1">
            <a:spLocks noChangeArrowheads="1"/>
          </p:cNvSpPr>
          <p:nvPr/>
        </p:nvSpPr>
        <p:spPr bwMode="auto">
          <a:xfrm>
            <a:off x="3044535" y="2724232"/>
            <a:ext cx="30033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GB" altLang="en-US" sz="1600" b="1">
                <a:solidFill>
                  <a:srgbClr val="FFFFFF"/>
                </a:solidFill>
              </a:rPr>
              <a:t>60</a:t>
            </a:r>
          </a:p>
        </p:txBody>
      </p:sp>
      <p:sp>
        <p:nvSpPr>
          <p:cNvPr id="18438" name="TextBox 1203"/>
          <p:cNvSpPr txBox="1">
            <a:spLocks noChangeArrowheads="1"/>
          </p:cNvSpPr>
          <p:nvPr/>
        </p:nvSpPr>
        <p:spPr bwMode="auto">
          <a:xfrm>
            <a:off x="3044535" y="3378283"/>
            <a:ext cx="30033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GB" altLang="en-US" sz="1600" b="1">
                <a:solidFill>
                  <a:srgbClr val="FFFFFF"/>
                </a:solidFill>
              </a:rPr>
              <a:t>40</a:t>
            </a:r>
          </a:p>
        </p:txBody>
      </p:sp>
      <p:sp>
        <p:nvSpPr>
          <p:cNvPr id="18439" name="TextBox 1205"/>
          <p:cNvSpPr txBox="1">
            <a:spLocks noChangeArrowheads="1"/>
          </p:cNvSpPr>
          <p:nvPr/>
        </p:nvSpPr>
        <p:spPr bwMode="auto">
          <a:xfrm>
            <a:off x="3044535" y="4032332"/>
            <a:ext cx="30033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GB" altLang="en-US" sz="1600" b="1">
                <a:solidFill>
                  <a:srgbClr val="FFFFFF"/>
                </a:solidFill>
              </a:rPr>
              <a:t>20</a:t>
            </a:r>
          </a:p>
        </p:txBody>
      </p:sp>
      <p:sp>
        <p:nvSpPr>
          <p:cNvPr id="18440" name="TextBox 1207"/>
          <p:cNvSpPr txBox="1">
            <a:spLocks noChangeArrowheads="1"/>
          </p:cNvSpPr>
          <p:nvPr/>
        </p:nvSpPr>
        <p:spPr bwMode="auto">
          <a:xfrm>
            <a:off x="3158349" y="4692732"/>
            <a:ext cx="186516"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GB" altLang="en-US" sz="1600" b="1">
                <a:solidFill>
                  <a:srgbClr val="FFFFFF"/>
                </a:solidFill>
              </a:rPr>
              <a:t>0</a:t>
            </a:r>
          </a:p>
        </p:txBody>
      </p:sp>
      <p:sp>
        <p:nvSpPr>
          <p:cNvPr id="18441" name="TextBox 1208"/>
          <p:cNvSpPr txBox="1">
            <a:spLocks noChangeArrowheads="1"/>
          </p:cNvSpPr>
          <p:nvPr/>
        </p:nvSpPr>
        <p:spPr bwMode="auto">
          <a:xfrm rot="-5400000">
            <a:off x="977107" y="2914364"/>
            <a:ext cx="3343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600" b="1">
                <a:solidFill>
                  <a:srgbClr val="FFFFFF"/>
                </a:solidFill>
              </a:rPr>
              <a:t>Probability of progression free survival (%)</a:t>
            </a:r>
          </a:p>
        </p:txBody>
      </p:sp>
      <p:sp>
        <p:nvSpPr>
          <p:cNvPr id="18442" name="TextBox 1209"/>
          <p:cNvSpPr txBox="1">
            <a:spLocks noChangeArrowheads="1"/>
          </p:cNvSpPr>
          <p:nvPr/>
        </p:nvSpPr>
        <p:spPr bwMode="auto">
          <a:xfrm>
            <a:off x="3300413" y="4932950"/>
            <a:ext cx="6750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tabLst>
                <a:tab pos="400050" algn="ctr"/>
                <a:tab pos="736600" algn="ctr"/>
                <a:tab pos="1074738" algn="ctr"/>
                <a:tab pos="1414463" algn="ctr"/>
                <a:tab pos="1751013" algn="ctr"/>
                <a:tab pos="2089150" algn="ctr"/>
                <a:tab pos="2428875" algn="ctr"/>
                <a:tab pos="2762250" algn="ctr"/>
                <a:tab pos="3100388" algn="ctr"/>
                <a:tab pos="3441700" algn="ctr"/>
                <a:tab pos="3779838" algn="ctr"/>
                <a:tab pos="4114800" algn="ctr"/>
                <a:tab pos="4456113" algn="ctr"/>
                <a:tab pos="4794250" algn="ctr"/>
                <a:tab pos="5129213" algn="ctr"/>
                <a:tab pos="5467350" algn="ctr"/>
                <a:tab pos="5805488" algn="ctr"/>
                <a:tab pos="6146800" algn="ctr"/>
              </a:tabLst>
              <a:defRPr sz="3200">
                <a:solidFill>
                  <a:schemeClr val="tx1"/>
                </a:solidFill>
                <a:latin typeface="Arial" panose="020B0604020202020204" pitchFamily="34" charset="0"/>
              </a:defRPr>
            </a:lvl1pPr>
            <a:lvl2pPr marL="742950" indent="-285750" eaLnBrk="0" hangingPunct="0">
              <a:spcBef>
                <a:spcPct val="20000"/>
              </a:spcBef>
              <a:buChar char="–"/>
              <a:tabLst>
                <a:tab pos="400050" algn="ctr"/>
                <a:tab pos="736600" algn="ctr"/>
                <a:tab pos="1074738" algn="ctr"/>
                <a:tab pos="1414463" algn="ctr"/>
                <a:tab pos="1751013" algn="ctr"/>
                <a:tab pos="2089150" algn="ctr"/>
                <a:tab pos="2428875" algn="ctr"/>
                <a:tab pos="2762250" algn="ctr"/>
                <a:tab pos="3100388" algn="ctr"/>
                <a:tab pos="3441700" algn="ctr"/>
                <a:tab pos="3779838" algn="ctr"/>
                <a:tab pos="4114800" algn="ctr"/>
                <a:tab pos="4456113" algn="ctr"/>
                <a:tab pos="4794250" algn="ctr"/>
                <a:tab pos="5129213" algn="ctr"/>
                <a:tab pos="5467350" algn="ctr"/>
                <a:tab pos="5805488" algn="ctr"/>
                <a:tab pos="6146800" algn="ctr"/>
              </a:tabLst>
              <a:defRPr sz="2800">
                <a:solidFill>
                  <a:schemeClr val="tx1"/>
                </a:solidFill>
                <a:latin typeface="Arial" panose="020B0604020202020204" pitchFamily="34" charset="0"/>
              </a:defRPr>
            </a:lvl2pPr>
            <a:lvl3pPr marL="1143000" indent="-228600" eaLnBrk="0" hangingPunct="0">
              <a:spcBef>
                <a:spcPct val="20000"/>
              </a:spcBef>
              <a:buChar char="•"/>
              <a:tabLst>
                <a:tab pos="400050" algn="ctr"/>
                <a:tab pos="736600" algn="ctr"/>
                <a:tab pos="1074738" algn="ctr"/>
                <a:tab pos="1414463" algn="ctr"/>
                <a:tab pos="1751013" algn="ctr"/>
                <a:tab pos="2089150" algn="ctr"/>
                <a:tab pos="2428875" algn="ctr"/>
                <a:tab pos="2762250" algn="ctr"/>
                <a:tab pos="3100388" algn="ctr"/>
                <a:tab pos="3441700" algn="ctr"/>
                <a:tab pos="3779838" algn="ctr"/>
                <a:tab pos="4114800" algn="ctr"/>
                <a:tab pos="4456113" algn="ctr"/>
                <a:tab pos="4794250" algn="ctr"/>
                <a:tab pos="5129213" algn="ctr"/>
                <a:tab pos="5467350" algn="ctr"/>
                <a:tab pos="5805488" algn="ctr"/>
                <a:tab pos="6146800" algn="ctr"/>
              </a:tabLst>
              <a:defRPr sz="2400">
                <a:solidFill>
                  <a:schemeClr val="tx1"/>
                </a:solidFill>
                <a:latin typeface="Arial" panose="020B0604020202020204" pitchFamily="34" charset="0"/>
              </a:defRPr>
            </a:lvl3pPr>
            <a:lvl4pPr marL="1600200" indent="-228600" eaLnBrk="0" hangingPunct="0">
              <a:spcBef>
                <a:spcPct val="20000"/>
              </a:spcBef>
              <a:buChar char="–"/>
              <a:tabLst>
                <a:tab pos="400050" algn="ctr"/>
                <a:tab pos="736600" algn="ctr"/>
                <a:tab pos="1074738" algn="ctr"/>
                <a:tab pos="1414463" algn="ctr"/>
                <a:tab pos="1751013" algn="ctr"/>
                <a:tab pos="2089150" algn="ctr"/>
                <a:tab pos="2428875" algn="ctr"/>
                <a:tab pos="2762250" algn="ctr"/>
                <a:tab pos="3100388" algn="ctr"/>
                <a:tab pos="3441700" algn="ctr"/>
                <a:tab pos="3779838" algn="ctr"/>
                <a:tab pos="4114800" algn="ctr"/>
                <a:tab pos="4456113" algn="ctr"/>
                <a:tab pos="4794250" algn="ctr"/>
                <a:tab pos="5129213" algn="ctr"/>
                <a:tab pos="5467350" algn="ctr"/>
                <a:tab pos="5805488" algn="ctr"/>
                <a:tab pos="6146800" algn="ctr"/>
              </a:tabLst>
              <a:defRPr sz="2000">
                <a:solidFill>
                  <a:schemeClr val="tx1"/>
                </a:solidFill>
                <a:latin typeface="Arial" panose="020B0604020202020204" pitchFamily="34" charset="0"/>
              </a:defRPr>
            </a:lvl4pPr>
            <a:lvl5pPr marL="2057400" indent="-228600" eaLnBrk="0" hangingPunct="0">
              <a:spcBef>
                <a:spcPct val="20000"/>
              </a:spcBef>
              <a:buChar char="»"/>
              <a:tabLst>
                <a:tab pos="400050" algn="ctr"/>
                <a:tab pos="736600" algn="ctr"/>
                <a:tab pos="1074738" algn="ctr"/>
                <a:tab pos="1414463" algn="ctr"/>
                <a:tab pos="1751013" algn="ctr"/>
                <a:tab pos="2089150" algn="ctr"/>
                <a:tab pos="2428875" algn="ctr"/>
                <a:tab pos="2762250" algn="ctr"/>
                <a:tab pos="3100388" algn="ctr"/>
                <a:tab pos="3441700" algn="ctr"/>
                <a:tab pos="3779838" algn="ctr"/>
                <a:tab pos="4114800" algn="ctr"/>
                <a:tab pos="4456113" algn="ctr"/>
                <a:tab pos="4794250" algn="ctr"/>
                <a:tab pos="5129213" algn="ctr"/>
                <a:tab pos="5467350" algn="ctr"/>
                <a:tab pos="5805488" algn="ctr"/>
                <a:tab pos="6146800" algn="ct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400050" algn="ctr"/>
                <a:tab pos="736600" algn="ctr"/>
                <a:tab pos="1074738" algn="ctr"/>
                <a:tab pos="1414463" algn="ctr"/>
                <a:tab pos="1751013" algn="ctr"/>
                <a:tab pos="2089150" algn="ctr"/>
                <a:tab pos="2428875" algn="ctr"/>
                <a:tab pos="2762250" algn="ctr"/>
                <a:tab pos="3100388" algn="ctr"/>
                <a:tab pos="3441700" algn="ctr"/>
                <a:tab pos="3779838" algn="ctr"/>
                <a:tab pos="4114800" algn="ctr"/>
                <a:tab pos="4456113" algn="ctr"/>
                <a:tab pos="4794250" algn="ctr"/>
                <a:tab pos="5129213" algn="ctr"/>
                <a:tab pos="5467350" algn="ctr"/>
                <a:tab pos="5805488" algn="ctr"/>
                <a:tab pos="6146800" algn="ct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400050" algn="ctr"/>
                <a:tab pos="736600" algn="ctr"/>
                <a:tab pos="1074738" algn="ctr"/>
                <a:tab pos="1414463" algn="ctr"/>
                <a:tab pos="1751013" algn="ctr"/>
                <a:tab pos="2089150" algn="ctr"/>
                <a:tab pos="2428875" algn="ctr"/>
                <a:tab pos="2762250" algn="ctr"/>
                <a:tab pos="3100388" algn="ctr"/>
                <a:tab pos="3441700" algn="ctr"/>
                <a:tab pos="3779838" algn="ctr"/>
                <a:tab pos="4114800" algn="ctr"/>
                <a:tab pos="4456113" algn="ctr"/>
                <a:tab pos="4794250" algn="ctr"/>
                <a:tab pos="5129213" algn="ctr"/>
                <a:tab pos="5467350" algn="ctr"/>
                <a:tab pos="5805488" algn="ctr"/>
                <a:tab pos="6146800" algn="ct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400050" algn="ctr"/>
                <a:tab pos="736600" algn="ctr"/>
                <a:tab pos="1074738" algn="ctr"/>
                <a:tab pos="1414463" algn="ctr"/>
                <a:tab pos="1751013" algn="ctr"/>
                <a:tab pos="2089150" algn="ctr"/>
                <a:tab pos="2428875" algn="ctr"/>
                <a:tab pos="2762250" algn="ctr"/>
                <a:tab pos="3100388" algn="ctr"/>
                <a:tab pos="3441700" algn="ctr"/>
                <a:tab pos="3779838" algn="ctr"/>
                <a:tab pos="4114800" algn="ctr"/>
                <a:tab pos="4456113" algn="ctr"/>
                <a:tab pos="4794250" algn="ctr"/>
                <a:tab pos="5129213" algn="ctr"/>
                <a:tab pos="5467350" algn="ctr"/>
                <a:tab pos="5805488" algn="ctr"/>
                <a:tab pos="6146800" algn="ct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400050" algn="ctr"/>
                <a:tab pos="736600" algn="ctr"/>
                <a:tab pos="1074738" algn="ctr"/>
                <a:tab pos="1414463" algn="ctr"/>
                <a:tab pos="1751013" algn="ctr"/>
                <a:tab pos="2089150" algn="ctr"/>
                <a:tab pos="2428875" algn="ctr"/>
                <a:tab pos="2762250" algn="ctr"/>
                <a:tab pos="3100388" algn="ctr"/>
                <a:tab pos="3441700" algn="ctr"/>
                <a:tab pos="3779838" algn="ctr"/>
                <a:tab pos="4114800" algn="ctr"/>
                <a:tab pos="4456113" algn="ctr"/>
                <a:tab pos="4794250" algn="ctr"/>
                <a:tab pos="5129213" algn="ctr"/>
                <a:tab pos="5467350" algn="ctr"/>
                <a:tab pos="5805488" algn="ctr"/>
                <a:tab pos="6146800" algn="ctr"/>
              </a:tabLst>
              <a:defRPr sz="2000">
                <a:solidFill>
                  <a:schemeClr val="tx1"/>
                </a:solidFill>
                <a:latin typeface="Arial" panose="020B0604020202020204" pitchFamily="34" charset="0"/>
              </a:defRPr>
            </a:lvl9pPr>
          </a:lstStyle>
          <a:p>
            <a:pPr eaLnBrk="1" hangingPunct="1">
              <a:spcBef>
                <a:spcPct val="0"/>
              </a:spcBef>
              <a:buFontTx/>
              <a:buNone/>
            </a:pPr>
            <a:r>
              <a:rPr lang="en-GB" altLang="en-US" sz="1600" b="1" dirty="0">
                <a:solidFill>
                  <a:srgbClr val="FFFFFF"/>
                </a:solidFill>
              </a:rPr>
              <a:t>0	1	2	3	4	5	6	7	8	9	10	11	12	13	14	15	16	17	18</a:t>
            </a:r>
          </a:p>
        </p:txBody>
      </p:sp>
      <p:sp>
        <p:nvSpPr>
          <p:cNvPr id="18443" name="TextBox 1299"/>
          <p:cNvSpPr txBox="1">
            <a:spLocks noChangeArrowheads="1"/>
          </p:cNvSpPr>
          <p:nvPr/>
        </p:nvSpPr>
        <p:spPr bwMode="auto">
          <a:xfrm>
            <a:off x="3444875" y="5227431"/>
            <a:ext cx="61087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600" b="1">
                <a:solidFill>
                  <a:srgbClr val="FFFFFF"/>
                </a:solidFill>
              </a:rPr>
              <a:t>Time (months)</a:t>
            </a:r>
          </a:p>
        </p:txBody>
      </p:sp>
      <p:graphicFrame>
        <p:nvGraphicFramePr>
          <p:cNvPr id="1894" name="Table 1893"/>
          <p:cNvGraphicFramePr>
            <a:graphicFrameLocks noGrp="1"/>
          </p:cNvGraphicFramePr>
          <p:nvPr/>
        </p:nvGraphicFramePr>
        <p:xfrm>
          <a:off x="6838951" y="1397000"/>
          <a:ext cx="3505201" cy="1430592"/>
        </p:xfrm>
        <a:graphic>
          <a:graphicData uri="http://schemas.openxmlformats.org/drawingml/2006/table">
            <a:tbl>
              <a:tblPr firstRow="1" bandRow="1">
                <a:tableStyleId>{21E4AEA4-8DFA-4A89-87EB-49C32662AFE0}</a:tableStyleId>
              </a:tblPr>
              <a:tblGrid>
                <a:gridCol w="1152759">
                  <a:extLst>
                    <a:ext uri="{9D8B030D-6E8A-4147-A177-3AD203B41FA5}">
                      <a16:colId xmlns:a16="http://schemas.microsoft.com/office/drawing/2014/main" val="20000"/>
                    </a:ext>
                  </a:extLst>
                </a:gridCol>
                <a:gridCol w="1176221">
                  <a:extLst>
                    <a:ext uri="{9D8B030D-6E8A-4147-A177-3AD203B41FA5}">
                      <a16:colId xmlns:a16="http://schemas.microsoft.com/office/drawing/2014/main" val="20001"/>
                    </a:ext>
                  </a:extLst>
                </a:gridCol>
                <a:gridCol w="1176221">
                  <a:extLst>
                    <a:ext uri="{9D8B030D-6E8A-4147-A177-3AD203B41FA5}">
                      <a16:colId xmlns:a16="http://schemas.microsoft.com/office/drawing/2014/main" val="20002"/>
                    </a:ext>
                  </a:extLst>
                </a:gridCol>
              </a:tblGrid>
              <a:tr h="518939">
                <a:tc>
                  <a:txBody>
                    <a:bodyPr/>
                    <a:lstStyle/>
                    <a:p>
                      <a:endParaRPr lang="en-US" sz="1500" b="1" noProof="0" dirty="0">
                        <a:solidFill>
                          <a:schemeClr val="tx1"/>
                        </a:solidFill>
                      </a:endParaRPr>
                    </a:p>
                  </a:txBody>
                  <a:tcPr marL="0" marR="0" marT="35949" marB="3594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CFD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1" noProof="0">
                          <a:solidFill>
                            <a:schemeClr val="tx1"/>
                          </a:solidFill>
                        </a:rPr>
                        <a:t>Nintedanib + docetaxel</a:t>
                      </a:r>
                    </a:p>
                  </a:txBody>
                  <a:tcPr marL="0" marR="0" marT="35949" marB="3594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CFD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noProof="0">
                          <a:solidFill>
                            <a:schemeClr val="tx1"/>
                          </a:solidFill>
                        </a:rPr>
                        <a:t>Placebo + docetaxel</a:t>
                      </a:r>
                    </a:p>
                  </a:txBody>
                  <a:tcPr marL="0" marR="0" marT="35949" marB="3594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CFD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5419">
                <a:tc>
                  <a:txBody>
                    <a:bodyPr/>
                    <a:lstStyle/>
                    <a:p>
                      <a:r>
                        <a:rPr lang="en-US" sz="1500" b="1" noProof="0" dirty="0">
                          <a:solidFill>
                            <a:schemeClr val="tx1"/>
                          </a:solidFill>
                        </a:rPr>
                        <a:t>Median</a:t>
                      </a:r>
                      <a:r>
                        <a:rPr lang="en-US" sz="1500" b="1" baseline="0" noProof="0" dirty="0">
                          <a:solidFill>
                            <a:schemeClr val="tx1"/>
                          </a:solidFill>
                        </a:rPr>
                        <a:t>,</a:t>
                      </a:r>
                      <a:r>
                        <a:rPr lang="en-US" sz="1500" b="1" noProof="0" dirty="0">
                          <a:solidFill>
                            <a:schemeClr val="tx1"/>
                          </a:solidFill>
                        </a:rPr>
                        <a:t> mo</a:t>
                      </a:r>
                    </a:p>
                  </a:txBody>
                  <a:tcPr marL="0" marR="0" marT="35949" marB="35949">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CFD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500" b="1" kern="1200" noProof="0">
                          <a:solidFill>
                            <a:schemeClr val="tx1"/>
                          </a:solidFill>
                          <a:latin typeface="+mn-lt"/>
                          <a:ea typeface="+mn-ea"/>
                          <a:cs typeface="+mn-cs"/>
                        </a:rPr>
                        <a:t>3.4</a:t>
                      </a:r>
                    </a:p>
                  </a:txBody>
                  <a:tcPr marL="0" marR="0" marT="35949" marB="35949">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CFD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500" b="1" kern="1200" noProof="0">
                          <a:solidFill>
                            <a:schemeClr val="tx1"/>
                          </a:solidFill>
                          <a:latin typeface="+mn-lt"/>
                          <a:ea typeface="+mn-ea"/>
                          <a:cs typeface="+mn-cs"/>
                        </a:rPr>
                        <a:t>2.7</a:t>
                      </a:r>
                    </a:p>
                  </a:txBody>
                  <a:tcPr marL="0" marR="0" marT="35949" marB="35949">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CFD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5419">
                <a:tc>
                  <a:txBody>
                    <a:bodyPr/>
                    <a:lstStyle/>
                    <a:p>
                      <a:r>
                        <a:rPr lang="en-US" sz="1500" b="1" noProof="0">
                          <a:solidFill>
                            <a:schemeClr val="tx1"/>
                          </a:solidFill>
                        </a:rPr>
                        <a:t>HR (95% CI)</a:t>
                      </a:r>
                    </a:p>
                  </a:txBody>
                  <a:tcPr marL="0" marR="0" marT="35949" marB="3594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gridSpan="2">
                  <a:txBody>
                    <a:bodyPr/>
                    <a:lstStyle/>
                    <a:p>
                      <a:pPr algn="ctr"/>
                      <a:r>
                        <a:rPr lang="en-US" sz="1500" b="1" noProof="0">
                          <a:solidFill>
                            <a:schemeClr val="tx1"/>
                          </a:solidFill>
                        </a:rPr>
                        <a:t>0.79 (0.68</a:t>
                      </a:r>
                      <a:r>
                        <a:rPr lang="en-US" sz="1500" b="1" baseline="0" noProof="0">
                          <a:solidFill>
                            <a:schemeClr val="tx1"/>
                          </a:solidFill>
                        </a:rPr>
                        <a:t> to </a:t>
                      </a:r>
                      <a:r>
                        <a:rPr lang="en-US" sz="1500" b="1" noProof="0">
                          <a:solidFill>
                            <a:schemeClr val="tx1"/>
                          </a:solidFill>
                        </a:rPr>
                        <a:t>0.92)</a:t>
                      </a:r>
                    </a:p>
                  </a:txBody>
                  <a:tcPr marL="0" marR="0" marT="35949" marB="3594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006B"/>
                    </a:solidFill>
                  </a:tcPr>
                </a:tc>
                <a:extLst>
                  <a:ext uri="{0D108BD9-81ED-4DB2-BD59-A6C34878D82A}">
                    <a16:rowId xmlns:a16="http://schemas.microsoft.com/office/drawing/2014/main" val="10002"/>
                  </a:ext>
                </a:extLst>
              </a:tr>
              <a:tr h="295419">
                <a:tc>
                  <a:txBody>
                    <a:bodyPr/>
                    <a:lstStyle/>
                    <a:p>
                      <a:r>
                        <a:rPr lang="en-US" sz="1500" b="1" noProof="0" dirty="0">
                          <a:solidFill>
                            <a:schemeClr val="tx1"/>
                          </a:solidFill>
                        </a:rPr>
                        <a:t>p-value</a:t>
                      </a:r>
                    </a:p>
                  </a:txBody>
                  <a:tcPr marL="0" marR="0" marT="35949" marB="3594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9050" cap="flat" cmpd="sng" algn="ctr">
                      <a:solidFill>
                        <a:srgbClr val="CFD0F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500" b="1" noProof="0" dirty="0">
                          <a:solidFill>
                            <a:schemeClr val="tx1"/>
                          </a:solidFill>
                        </a:rPr>
                        <a:t>0.0019</a:t>
                      </a:r>
                    </a:p>
                  </a:txBody>
                  <a:tcPr marL="0" marR="0" marT="35949" marB="3594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9050" cap="flat" cmpd="sng" algn="ctr">
                      <a:solidFill>
                        <a:srgbClr val="CFD0F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400" b="1" dirty="0">
                        <a:solidFill>
                          <a:schemeClr val="tx1"/>
                        </a:solidFill>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6B"/>
                    </a:solidFill>
                  </a:tcPr>
                </a:tc>
                <a:extLst>
                  <a:ext uri="{0D108BD9-81ED-4DB2-BD59-A6C34878D82A}">
                    <a16:rowId xmlns:a16="http://schemas.microsoft.com/office/drawing/2014/main" val="10003"/>
                  </a:ext>
                </a:extLst>
              </a:tr>
            </a:tbl>
          </a:graphicData>
        </a:graphic>
      </p:graphicFrame>
      <p:sp>
        <p:nvSpPr>
          <p:cNvPr id="18457" name="TextBox 1298"/>
          <p:cNvSpPr txBox="1">
            <a:spLocks noChangeArrowheads="1"/>
          </p:cNvSpPr>
          <p:nvPr/>
        </p:nvSpPr>
        <p:spPr bwMode="auto">
          <a:xfrm>
            <a:off x="1885951" y="5491134"/>
            <a:ext cx="85471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spcBef>
                <a:spcPct val="20000"/>
              </a:spcBef>
              <a:buChar char="•"/>
              <a:tabLst>
                <a:tab pos="1004888" algn="r"/>
                <a:tab pos="1390650" algn="ctr"/>
                <a:tab pos="1795463" algn="ctr"/>
                <a:tab pos="2152650" algn="ctr"/>
                <a:tab pos="2505075" algn="ctr"/>
                <a:tab pos="2832100" algn="ctr"/>
                <a:tab pos="3181350" algn="ctr"/>
                <a:tab pos="3533775" algn="ctr"/>
                <a:tab pos="3886200" algn="ctr"/>
                <a:tab pos="4232275" algn="ctr"/>
                <a:tab pos="4584700" algn="ctr"/>
                <a:tab pos="4933950" algn="ctr"/>
                <a:tab pos="5286375" algn="ctr"/>
                <a:tab pos="5638800" algn="ctr"/>
                <a:tab pos="5984875" algn="ctr"/>
                <a:tab pos="6337300" algn="ctr"/>
                <a:tab pos="6686550" algn="ctr"/>
                <a:tab pos="7262813" algn="ctr"/>
                <a:tab pos="7534275" algn="ctr"/>
              </a:tabLst>
              <a:defRPr sz="3200">
                <a:solidFill>
                  <a:schemeClr val="tx1"/>
                </a:solidFill>
                <a:latin typeface="Arial" panose="020B0604020202020204" pitchFamily="34" charset="0"/>
              </a:defRPr>
            </a:lvl1pPr>
            <a:lvl2pPr marL="742950" indent="-285750" eaLnBrk="0" hangingPunct="0">
              <a:spcBef>
                <a:spcPct val="20000"/>
              </a:spcBef>
              <a:buChar char="–"/>
              <a:tabLst>
                <a:tab pos="1004888" algn="r"/>
                <a:tab pos="1390650" algn="ctr"/>
                <a:tab pos="1795463" algn="ctr"/>
                <a:tab pos="2152650" algn="ctr"/>
                <a:tab pos="2505075" algn="ctr"/>
                <a:tab pos="2832100" algn="ctr"/>
                <a:tab pos="3181350" algn="ctr"/>
                <a:tab pos="3533775" algn="ctr"/>
                <a:tab pos="3886200" algn="ctr"/>
                <a:tab pos="4232275" algn="ctr"/>
                <a:tab pos="4584700" algn="ctr"/>
                <a:tab pos="4933950" algn="ctr"/>
                <a:tab pos="5286375" algn="ctr"/>
                <a:tab pos="5638800" algn="ctr"/>
                <a:tab pos="5984875" algn="ctr"/>
                <a:tab pos="6337300" algn="ctr"/>
                <a:tab pos="6686550" algn="ctr"/>
                <a:tab pos="7262813" algn="ctr"/>
                <a:tab pos="7534275" algn="ctr"/>
              </a:tabLst>
              <a:defRPr sz="2800">
                <a:solidFill>
                  <a:schemeClr val="tx1"/>
                </a:solidFill>
                <a:latin typeface="Arial" panose="020B0604020202020204" pitchFamily="34" charset="0"/>
              </a:defRPr>
            </a:lvl2pPr>
            <a:lvl3pPr marL="1143000" indent="-228600" eaLnBrk="0" hangingPunct="0">
              <a:spcBef>
                <a:spcPct val="20000"/>
              </a:spcBef>
              <a:buChar char="•"/>
              <a:tabLst>
                <a:tab pos="1004888" algn="r"/>
                <a:tab pos="1390650" algn="ctr"/>
                <a:tab pos="1795463" algn="ctr"/>
                <a:tab pos="2152650" algn="ctr"/>
                <a:tab pos="2505075" algn="ctr"/>
                <a:tab pos="2832100" algn="ctr"/>
                <a:tab pos="3181350" algn="ctr"/>
                <a:tab pos="3533775" algn="ctr"/>
                <a:tab pos="3886200" algn="ctr"/>
                <a:tab pos="4232275" algn="ctr"/>
                <a:tab pos="4584700" algn="ctr"/>
                <a:tab pos="4933950" algn="ctr"/>
                <a:tab pos="5286375" algn="ctr"/>
                <a:tab pos="5638800" algn="ctr"/>
                <a:tab pos="5984875" algn="ctr"/>
                <a:tab pos="6337300" algn="ctr"/>
                <a:tab pos="6686550" algn="ctr"/>
                <a:tab pos="7262813" algn="ctr"/>
                <a:tab pos="7534275" algn="ctr"/>
              </a:tabLst>
              <a:defRPr sz="2400">
                <a:solidFill>
                  <a:schemeClr val="tx1"/>
                </a:solidFill>
                <a:latin typeface="Arial" panose="020B0604020202020204" pitchFamily="34" charset="0"/>
              </a:defRPr>
            </a:lvl3pPr>
            <a:lvl4pPr marL="1600200" indent="-228600" eaLnBrk="0" hangingPunct="0">
              <a:spcBef>
                <a:spcPct val="20000"/>
              </a:spcBef>
              <a:buChar char="–"/>
              <a:tabLst>
                <a:tab pos="1004888" algn="r"/>
                <a:tab pos="1390650" algn="ctr"/>
                <a:tab pos="1795463" algn="ctr"/>
                <a:tab pos="2152650" algn="ctr"/>
                <a:tab pos="2505075" algn="ctr"/>
                <a:tab pos="2832100" algn="ctr"/>
                <a:tab pos="3181350" algn="ctr"/>
                <a:tab pos="3533775" algn="ctr"/>
                <a:tab pos="3886200" algn="ctr"/>
                <a:tab pos="4232275" algn="ctr"/>
                <a:tab pos="4584700" algn="ctr"/>
                <a:tab pos="4933950" algn="ctr"/>
                <a:tab pos="5286375" algn="ctr"/>
                <a:tab pos="5638800" algn="ctr"/>
                <a:tab pos="5984875" algn="ctr"/>
                <a:tab pos="6337300" algn="ctr"/>
                <a:tab pos="6686550" algn="ctr"/>
                <a:tab pos="7262813" algn="ctr"/>
                <a:tab pos="7534275" algn="ctr"/>
              </a:tabLst>
              <a:defRPr sz="2000">
                <a:solidFill>
                  <a:schemeClr val="tx1"/>
                </a:solidFill>
                <a:latin typeface="Arial" panose="020B0604020202020204" pitchFamily="34" charset="0"/>
              </a:defRPr>
            </a:lvl4pPr>
            <a:lvl5pPr marL="2057400" indent="-228600" eaLnBrk="0" hangingPunct="0">
              <a:spcBef>
                <a:spcPct val="20000"/>
              </a:spcBef>
              <a:buChar char="»"/>
              <a:tabLst>
                <a:tab pos="1004888" algn="r"/>
                <a:tab pos="1390650" algn="ctr"/>
                <a:tab pos="1795463" algn="ctr"/>
                <a:tab pos="2152650" algn="ctr"/>
                <a:tab pos="2505075" algn="ctr"/>
                <a:tab pos="2832100" algn="ctr"/>
                <a:tab pos="3181350" algn="ctr"/>
                <a:tab pos="3533775" algn="ctr"/>
                <a:tab pos="3886200" algn="ctr"/>
                <a:tab pos="4232275" algn="ctr"/>
                <a:tab pos="4584700" algn="ctr"/>
                <a:tab pos="4933950" algn="ctr"/>
                <a:tab pos="5286375" algn="ctr"/>
                <a:tab pos="5638800" algn="ctr"/>
                <a:tab pos="5984875" algn="ctr"/>
                <a:tab pos="6337300" algn="ctr"/>
                <a:tab pos="6686550" algn="ctr"/>
                <a:tab pos="7262813" algn="ctr"/>
                <a:tab pos="7534275" algn="ct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004888" algn="r"/>
                <a:tab pos="1390650" algn="ctr"/>
                <a:tab pos="1795463" algn="ctr"/>
                <a:tab pos="2152650" algn="ctr"/>
                <a:tab pos="2505075" algn="ctr"/>
                <a:tab pos="2832100" algn="ctr"/>
                <a:tab pos="3181350" algn="ctr"/>
                <a:tab pos="3533775" algn="ctr"/>
                <a:tab pos="3886200" algn="ctr"/>
                <a:tab pos="4232275" algn="ctr"/>
                <a:tab pos="4584700" algn="ctr"/>
                <a:tab pos="4933950" algn="ctr"/>
                <a:tab pos="5286375" algn="ctr"/>
                <a:tab pos="5638800" algn="ctr"/>
                <a:tab pos="5984875" algn="ctr"/>
                <a:tab pos="6337300" algn="ctr"/>
                <a:tab pos="6686550" algn="ctr"/>
                <a:tab pos="7262813" algn="ctr"/>
                <a:tab pos="7534275" algn="ct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004888" algn="r"/>
                <a:tab pos="1390650" algn="ctr"/>
                <a:tab pos="1795463" algn="ctr"/>
                <a:tab pos="2152650" algn="ctr"/>
                <a:tab pos="2505075" algn="ctr"/>
                <a:tab pos="2832100" algn="ctr"/>
                <a:tab pos="3181350" algn="ctr"/>
                <a:tab pos="3533775" algn="ctr"/>
                <a:tab pos="3886200" algn="ctr"/>
                <a:tab pos="4232275" algn="ctr"/>
                <a:tab pos="4584700" algn="ctr"/>
                <a:tab pos="4933950" algn="ctr"/>
                <a:tab pos="5286375" algn="ctr"/>
                <a:tab pos="5638800" algn="ctr"/>
                <a:tab pos="5984875" algn="ctr"/>
                <a:tab pos="6337300" algn="ctr"/>
                <a:tab pos="6686550" algn="ctr"/>
                <a:tab pos="7262813" algn="ctr"/>
                <a:tab pos="7534275" algn="ct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004888" algn="r"/>
                <a:tab pos="1390650" algn="ctr"/>
                <a:tab pos="1795463" algn="ctr"/>
                <a:tab pos="2152650" algn="ctr"/>
                <a:tab pos="2505075" algn="ctr"/>
                <a:tab pos="2832100" algn="ctr"/>
                <a:tab pos="3181350" algn="ctr"/>
                <a:tab pos="3533775" algn="ctr"/>
                <a:tab pos="3886200" algn="ctr"/>
                <a:tab pos="4232275" algn="ctr"/>
                <a:tab pos="4584700" algn="ctr"/>
                <a:tab pos="4933950" algn="ctr"/>
                <a:tab pos="5286375" algn="ctr"/>
                <a:tab pos="5638800" algn="ctr"/>
                <a:tab pos="5984875" algn="ctr"/>
                <a:tab pos="6337300" algn="ctr"/>
                <a:tab pos="6686550" algn="ctr"/>
                <a:tab pos="7262813" algn="ctr"/>
                <a:tab pos="7534275" algn="ct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004888" algn="r"/>
                <a:tab pos="1390650" algn="ctr"/>
                <a:tab pos="1795463" algn="ctr"/>
                <a:tab pos="2152650" algn="ctr"/>
                <a:tab pos="2505075" algn="ctr"/>
                <a:tab pos="2832100" algn="ctr"/>
                <a:tab pos="3181350" algn="ctr"/>
                <a:tab pos="3533775" algn="ctr"/>
                <a:tab pos="3886200" algn="ctr"/>
                <a:tab pos="4232275" algn="ctr"/>
                <a:tab pos="4584700" algn="ctr"/>
                <a:tab pos="4933950" algn="ctr"/>
                <a:tab pos="5286375" algn="ctr"/>
                <a:tab pos="5638800" algn="ctr"/>
                <a:tab pos="5984875" algn="ctr"/>
                <a:tab pos="6337300" algn="ctr"/>
                <a:tab pos="6686550" algn="ctr"/>
                <a:tab pos="7262813" algn="ctr"/>
                <a:tab pos="7534275" algn="ctr"/>
              </a:tabLst>
              <a:defRPr sz="2000">
                <a:solidFill>
                  <a:schemeClr val="tx1"/>
                </a:solidFill>
                <a:latin typeface="Arial" panose="020B0604020202020204" pitchFamily="34" charset="0"/>
              </a:defRPr>
            </a:lvl9pPr>
          </a:lstStyle>
          <a:p>
            <a:pPr eaLnBrk="1" hangingPunct="1">
              <a:spcBef>
                <a:spcPct val="0"/>
              </a:spcBef>
              <a:buFontTx/>
              <a:buNone/>
            </a:pPr>
            <a:r>
              <a:rPr lang="en-GB" altLang="en-US" sz="1400" b="1" dirty="0">
                <a:solidFill>
                  <a:srgbClr val="FFFFFF"/>
                </a:solidFill>
              </a:rPr>
              <a:t>	No. at risk</a:t>
            </a:r>
          </a:p>
          <a:p>
            <a:pPr eaLnBrk="1" hangingPunct="1">
              <a:spcBef>
                <a:spcPct val="0"/>
              </a:spcBef>
              <a:buFontTx/>
              <a:buNone/>
            </a:pPr>
            <a:r>
              <a:rPr lang="en-GB" altLang="en-US" sz="1400" b="1" dirty="0">
                <a:solidFill>
                  <a:srgbClr val="FFFFFF"/>
                </a:solidFill>
              </a:rPr>
              <a:t>	</a:t>
            </a:r>
            <a:r>
              <a:rPr lang="en-GB" altLang="en-US" sz="1400" b="1" dirty="0" err="1">
                <a:solidFill>
                  <a:srgbClr val="FFFFFF"/>
                </a:solidFill>
              </a:rPr>
              <a:t>Nintedanib</a:t>
            </a:r>
            <a:r>
              <a:rPr lang="en-GB" altLang="en-US" sz="1400" b="1" dirty="0">
                <a:solidFill>
                  <a:srgbClr val="FFFFFF"/>
                </a:solidFill>
              </a:rPr>
              <a:t>	565	470	295	194 155 9      57	         19             4	 4         3            1	           0</a:t>
            </a:r>
          </a:p>
          <a:p>
            <a:pPr eaLnBrk="1" hangingPunct="1">
              <a:spcBef>
                <a:spcPct val="0"/>
              </a:spcBef>
              <a:buFontTx/>
              <a:buNone/>
            </a:pPr>
            <a:r>
              <a:rPr lang="en-GB" altLang="en-US" sz="1400" b="1" dirty="0">
                <a:solidFill>
                  <a:srgbClr val="FFFFFF"/>
                </a:solidFill>
              </a:rPr>
              <a:t>	Placebo	569	478	250	144 116	70     43	         21             2	 1          1            0          0</a:t>
            </a:r>
          </a:p>
        </p:txBody>
      </p:sp>
      <p:sp>
        <p:nvSpPr>
          <p:cNvPr id="18458" name="Line 397"/>
          <p:cNvSpPr>
            <a:spLocks noChangeShapeType="1"/>
          </p:cNvSpPr>
          <p:nvPr/>
        </p:nvSpPr>
        <p:spPr bwMode="auto">
          <a:xfrm>
            <a:off x="8369302" y="1409700"/>
            <a:ext cx="358775" cy="0"/>
          </a:xfrm>
          <a:prstGeom prst="line">
            <a:avLst/>
          </a:prstGeom>
          <a:noFill/>
          <a:ln w="57150">
            <a:solidFill>
              <a:srgbClr val="FFC000"/>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59" name="Line 398"/>
          <p:cNvSpPr>
            <a:spLocks noChangeShapeType="1"/>
          </p:cNvSpPr>
          <p:nvPr/>
        </p:nvSpPr>
        <p:spPr bwMode="auto">
          <a:xfrm>
            <a:off x="9547225" y="1409700"/>
            <a:ext cx="360363" cy="0"/>
          </a:xfrm>
          <a:prstGeom prst="line">
            <a:avLst/>
          </a:prstGeom>
          <a:noFill/>
          <a:ln w="57150">
            <a:solidFill>
              <a:srgbClr val="2BADC7"/>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60" name="Text Placeholder 8"/>
          <p:cNvSpPr txBox="1">
            <a:spLocks/>
          </p:cNvSpPr>
          <p:nvPr/>
        </p:nvSpPr>
        <p:spPr bwMode="auto">
          <a:xfrm>
            <a:off x="2032000" y="5727701"/>
            <a:ext cx="5784851" cy="32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br>
              <a:rPr lang="de-DE" altLang="en-US" sz="1000">
                <a:solidFill>
                  <a:srgbClr val="FFFFFF"/>
                </a:solidFill>
              </a:rPr>
            </a:br>
            <a:br>
              <a:rPr lang="de-DE" altLang="en-US" sz="1000">
                <a:solidFill>
                  <a:srgbClr val="FFFFFF"/>
                </a:solidFill>
              </a:rPr>
            </a:br>
            <a:endParaRPr lang="de-DE" altLang="en-US" sz="1000">
              <a:solidFill>
                <a:srgbClr val="FFFFFF"/>
              </a:solidFill>
            </a:endParaRPr>
          </a:p>
        </p:txBody>
      </p:sp>
      <p:sp>
        <p:nvSpPr>
          <p:cNvPr id="18461" name="Freeform 8"/>
          <p:cNvSpPr>
            <a:spLocks/>
          </p:cNvSpPr>
          <p:nvPr/>
        </p:nvSpPr>
        <p:spPr bwMode="auto">
          <a:xfrm>
            <a:off x="3455988" y="1573214"/>
            <a:ext cx="4221163" cy="3286125"/>
          </a:xfrm>
          <a:custGeom>
            <a:avLst/>
            <a:gdLst>
              <a:gd name="T0" fmla="*/ 2147483647 w 1330"/>
              <a:gd name="T1" fmla="*/ 2147483647 h 1035"/>
              <a:gd name="T2" fmla="*/ 2147483647 w 1330"/>
              <a:gd name="T3" fmla="*/ 2147483647 h 1035"/>
              <a:gd name="T4" fmla="*/ 2147483647 w 1330"/>
              <a:gd name="T5" fmla="*/ 2147483647 h 1035"/>
              <a:gd name="T6" fmla="*/ 2147483647 w 1330"/>
              <a:gd name="T7" fmla="*/ 2147483647 h 1035"/>
              <a:gd name="T8" fmla="*/ 2147483647 w 1330"/>
              <a:gd name="T9" fmla="*/ 2147483647 h 1035"/>
              <a:gd name="T10" fmla="*/ 2147483647 w 1330"/>
              <a:gd name="T11" fmla="*/ 2147483647 h 1035"/>
              <a:gd name="T12" fmla="*/ 2147483647 w 1330"/>
              <a:gd name="T13" fmla="*/ 2147483647 h 1035"/>
              <a:gd name="T14" fmla="*/ 2147483647 w 1330"/>
              <a:gd name="T15" fmla="*/ 2147483647 h 1035"/>
              <a:gd name="T16" fmla="*/ 2147483647 w 1330"/>
              <a:gd name="T17" fmla="*/ 2147483647 h 1035"/>
              <a:gd name="T18" fmla="*/ 2147483647 w 1330"/>
              <a:gd name="T19" fmla="*/ 2147483647 h 1035"/>
              <a:gd name="T20" fmla="*/ 2147483647 w 1330"/>
              <a:gd name="T21" fmla="*/ 2147483647 h 1035"/>
              <a:gd name="T22" fmla="*/ 2147483647 w 1330"/>
              <a:gd name="T23" fmla="*/ 2147483647 h 1035"/>
              <a:gd name="T24" fmla="*/ 2147483647 w 1330"/>
              <a:gd name="T25" fmla="*/ 2147483647 h 1035"/>
              <a:gd name="T26" fmla="*/ 2147483647 w 1330"/>
              <a:gd name="T27" fmla="*/ 2147483647 h 1035"/>
              <a:gd name="T28" fmla="*/ 2147483647 w 1330"/>
              <a:gd name="T29" fmla="*/ 2147483647 h 1035"/>
              <a:gd name="T30" fmla="*/ 2147483647 w 1330"/>
              <a:gd name="T31" fmla="*/ 2147483647 h 1035"/>
              <a:gd name="T32" fmla="*/ 2147483647 w 1330"/>
              <a:gd name="T33" fmla="*/ 2147483647 h 1035"/>
              <a:gd name="T34" fmla="*/ 2147483647 w 1330"/>
              <a:gd name="T35" fmla="*/ 2147483647 h 1035"/>
              <a:gd name="T36" fmla="*/ 2147483647 w 1330"/>
              <a:gd name="T37" fmla="*/ 2147483647 h 1035"/>
              <a:gd name="T38" fmla="*/ 2147483647 w 1330"/>
              <a:gd name="T39" fmla="*/ 2147483647 h 1035"/>
              <a:gd name="T40" fmla="*/ 2147483647 w 1330"/>
              <a:gd name="T41" fmla="*/ 2147483647 h 1035"/>
              <a:gd name="T42" fmla="*/ 2147483647 w 1330"/>
              <a:gd name="T43" fmla="*/ 2147483647 h 1035"/>
              <a:gd name="T44" fmla="*/ 2147483647 w 1330"/>
              <a:gd name="T45" fmla="*/ 2147483647 h 1035"/>
              <a:gd name="T46" fmla="*/ 2147483647 w 1330"/>
              <a:gd name="T47" fmla="*/ 2147483647 h 1035"/>
              <a:gd name="T48" fmla="*/ 2147483647 w 1330"/>
              <a:gd name="T49" fmla="*/ 2147483647 h 1035"/>
              <a:gd name="T50" fmla="*/ 2147483647 w 1330"/>
              <a:gd name="T51" fmla="*/ 2147483647 h 1035"/>
              <a:gd name="T52" fmla="*/ 2147483647 w 1330"/>
              <a:gd name="T53" fmla="*/ 2147483647 h 1035"/>
              <a:gd name="T54" fmla="*/ 2147483647 w 1330"/>
              <a:gd name="T55" fmla="*/ 2147483647 h 1035"/>
              <a:gd name="T56" fmla="*/ 2147483647 w 1330"/>
              <a:gd name="T57" fmla="*/ 2147483647 h 1035"/>
              <a:gd name="T58" fmla="*/ 2147483647 w 1330"/>
              <a:gd name="T59" fmla="*/ 2147483647 h 1035"/>
              <a:gd name="T60" fmla="*/ 2147483647 w 1330"/>
              <a:gd name="T61" fmla="*/ 2147483647 h 1035"/>
              <a:gd name="T62" fmla="*/ 2147483647 w 1330"/>
              <a:gd name="T63" fmla="*/ 2147483647 h 1035"/>
              <a:gd name="T64" fmla="*/ 2147483647 w 1330"/>
              <a:gd name="T65" fmla="*/ 2147483647 h 1035"/>
              <a:gd name="T66" fmla="*/ 2147483647 w 1330"/>
              <a:gd name="T67" fmla="*/ 2147483647 h 1035"/>
              <a:gd name="T68" fmla="*/ 2147483647 w 1330"/>
              <a:gd name="T69" fmla="*/ 2147483647 h 1035"/>
              <a:gd name="T70" fmla="*/ 2147483647 w 1330"/>
              <a:gd name="T71" fmla="*/ 2147483647 h 1035"/>
              <a:gd name="T72" fmla="*/ 2147483647 w 1330"/>
              <a:gd name="T73" fmla="*/ 2147483647 h 1035"/>
              <a:gd name="T74" fmla="*/ 2147483647 w 1330"/>
              <a:gd name="T75" fmla="*/ 2147483647 h 1035"/>
              <a:gd name="T76" fmla="*/ 2147483647 w 1330"/>
              <a:gd name="T77" fmla="*/ 2147483647 h 1035"/>
              <a:gd name="T78" fmla="*/ 2147483647 w 1330"/>
              <a:gd name="T79" fmla="*/ 2147483647 h 1035"/>
              <a:gd name="T80" fmla="*/ 2147483647 w 1330"/>
              <a:gd name="T81" fmla="*/ 2147483647 h 1035"/>
              <a:gd name="T82" fmla="*/ 2147483647 w 1330"/>
              <a:gd name="T83" fmla="*/ 2147483647 h 1035"/>
              <a:gd name="T84" fmla="*/ 2147483647 w 1330"/>
              <a:gd name="T85" fmla="*/ 2147483647 h 1035"/>
              <a:gd name="T86" fmla="*/ 2147483647 w 1330"/>
              <a:gd name="T87" fmla="*/ 2147483647 h 1035"/>
              <a:gd name="T88" fmla="*/ 2147483647 w 1330"/>
              <a:gd name="T89" fmla="*/ 2147483647 h 1035"/>
              <a:gd name="T90" fmla="*/ 2147483647 w 1330"/>
              <a:gd name="T91" fmla="*/ 2147483647 h 1035"/>
              <a:gd name="T92" fmla="*/ 2147483647 w 1330"/>
              <a:gd name="T93" fmla="*/ 2147483647 h 1035"/>
              <a:gd name="T94" fmla="*/ 2147483647 w 1330"/>
              <a:gd name="T95" fmla="*/ 2147483647 h 1035"/>
              <a:gd name="T96" fmla="*/ 2147483647 w 1330"/>
              <a:gd name="T97" fmla="*/ 2147483647 h 1035"/>
              <a:gd name="T98" fmla="*/ 2147483647 w 1330"/>
              <a:gd name="T99" fmla="*/ 2147483647 h 1035"/>
              <a:gd name="T100" fmla="*/ 2147483647 w 1330"/>
              <a:gd name="T101" fmla="*/ 2147483647 h 1035"/>
              <a:gd name="T102" fmla="*/ 2147483647 w 1330"/>
              <a:gd name="T103" fmla="*/ 2147483647 h 1035"/>
              <a:gd name="T104" fmla="*/ 2147483647 w 1330"/>
              <a:gd name="T105" fmla="*/ 2147483647 h 1035"/>
              <a:gd name="T106" fmla="*/ 2147483647 w 1330"/>
              <a:gd name="T107" fmla="*/ 2147483647 h 1035"/>
              <a:gd name="T108" fmla="*/ 2147483647 w 1330"/>
              <a:gd name="T109" fmla="*/ 2147483647 h 1035"/>
              <a:gd name="T110" fmla="*/ 2147483647 w 1330"/>
              <a:gd name="T111" fmla="*/ 2147483647 h 1035"/>
              <a:gd name="T112" fmla="*/ 2147483647 w 1330"/>
              <a:gd name="T113" fmla="*/ 2147483647 h 1035"/>
              <a:gd name="T114" fmla="*/ 2147483647 w 1330"/>
              <a:gd name="T115" fmla="*/ 2147483647 h 1035"/>
              <a:gd name="T116" fmla="*/ 2147483647 w 1330"/>
              <a:gd name="T117" fmla="*/ 2147483647 h 1035"/>
              <a:gd name="T118" fmla="*/ 2147483647 w 1330"/>
              <a:gd name="T119" fmla="*/ 2147483647 h 1035"/>
              <a:gd name="T120" fmla="*/ 2147483647 w 1330"/>
              <a:gd name="T121" fmla="*/ 2147483647 h 1035"/>
              <a:gd name="T122" fmla="*/ 2147483647 w 1330"/>
              <a:gd name="T123" fmla="*/ 2147483647 h 10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0"/>
              <a:gd name="T187" fmla="*/ 0 h 1035"/>
              <a:gd name="T188" fmla="*/ 1330 w 1330"/>
              <a:gd name="T189" fmla="*/ 1035 h 103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0" h="1035">
                <a:moveTo>
                  <a:pt x="0" y="0"/>
                </a:moveTo>
                <a:cubicBezTo>
                  <a:pt x="20" y="0"/>
                  <a:pt x="20" y="0"/>
                  <a:pt x="20" y="0"/>
                </a:cubicBezTo>
                <a:cubicBezTo>
                  <a:pt x="20" y="2"/>
                  <a:pt x="20" y="2"/>
                  <a:pt x="20" y="2"/>
                </a:cubicBezTo>
                <a:cubicBezTo>
                  <a:pt x="33" y="2"/>
                  <a:pt x="33" y="2"/>
                  <a:pt x="33" y="2"/>
                </a:cubicBezTo>
                <a:cubicBezTo>
                  <a:pt x="33" y="3"/>
                  <a:pt x="33" y="3"/>
                  <a:pt x="33" y="3"/>
                </a:cubicBezTo>
                <a:cubicBezTo>
                  <a:pt x="37" y="3"/>
                  <a:pt x="37" y="3"/>
                  <a:pt x="37" y="3"/>
                </a:cubicBezTo>
                <a:cubicBezTo>
                  <a:pt x="37" y="5"/>
                  <a:pt x="37" y="5"/>
                  <a:pt x="37" y="5"/>
                </a:cubicBezTo>
                <a:cubicBezTo>
                  <a:pt x="41" y="5"/>
                  <a:pt x="41" y="5"/>
                  <a:pt x="41" y="5"/>
                </a:cubicBezTo>
                <a:cubicBezTo>
                  <a:pt x="41" y="8"/>
                  <a:pt x="41" y="8"/>
                  <a:pt x="41" y="8"/>
                </a:cubicBezTo>
                <a:cubicBezTo>
                  <a:pt x="44" y="8"/>
                  <a:pt x="44" y="8"/>
                  <a:pt x="44" y="8"/>
                </a:cubicBezTo>
                <a:cubicBezTo>
                  <a:pt x="44" y="10"/>
                  <a:pt x="44" y="10"/>
                  <a:pt x="44" y="10"/>
                </a:cubicBezTo>
                <a:cubicBezTo>
                  <a:pt x="48" y="10"/>
                  <a:pt x="48" y="10"/>
                  <a:pt x="48" y="10"/>
                </a:cubicBezTo>
                <a:cubicBezTo>
                  <a:pt x="48" y="12"/>
                  <a:pt x="48" y="12"/>
                  <a:pt x="48" y="12"/>
                </a:cubicBezTo>
                <a:cubicBezTo>
                  <a:pt x="54" y="12"/>
                  <a:pt x="54" y="12"/>
                  <a:pt x="54" y="12"/>
                </a:cubicBezTo>
                <a:cubicBezTo>
                  <a:pt x="54" y="14"/>
                  <a:pt x="54" y="14"/>
                  <a:pt x="54" y="14"/>
                </a:cubicBezTo>
                <a:cubicBezTo>
                  <a:pt x="65" y="14"/>
                  <a:pt x="65" y="14"/>
                  <a:pt x="65" y="14"/>
                </a:cubicBezTo>
                <a:cubicBezTo>
                  <a:pt x="65" y="19"/>
                  <a:pt x="65" y="19"/>
                  <a:pt x="65" y="19"/>
                </a:cubicBezTo>
                <a:cubicBezTo>
                  <a:pt x="69" y="19"/>
                  <a:pt x="69" y="19"/>
                  <a:pt x="69" y="19"/>
                </a:cubicBezTo>
                <a:cubicBezTo>
                  <a:pt x="69" y="22"/>
                  <a:pt x="69" y="22"/>
                  <a:pt x="69" y="22"/>
                </a:cubicBezTo>
                <a:cubicBezTo>
                  <a:pt x="72" y="22"/>
                  <a:pt x="72" y="22"/>
                  <a:pt x="72" y="22"/>
                </a:cubicBezTo>
                <a:cubicBezTo>
                  <a:pt x="72" y="29"/>
                  <a:pt x="72" y="29"/>
                  <a:pt x="72" y="29"/>
                </a:cubicBezTo>
                <a:cubicBezTo>
                  <a:pt x="82" y="29"/>
                  <a:pt x="82" y="29"/>
                  <a:pt x="82" y="29"/>
                </a:cubicBezTo>
                <a:cubicBezTo>
                  <a:pt x="82" y="32"/>
                  <a:pt x="82" y="32"/>
                  <a:pt x="82" y="32"/>
                </a:cubicBezTo>
                <a:cubicBezTo>
                  <a:pt x="85" y="32"/>
                  <a:pt x="85" y="32"/>
                  <a:pt x="85" y="32"/>
                </a:cubicBezTo>
                <a:cubicBezTo>
                  <a:pt x="85" y="41"/>
                  <a:pt x="85" y="41"/>
                  <a:pt x="85" y="41"/>
                </a:cubicBezTo>
                <a:cubicBezTo>
                  <a:pt x="100" y="41"/>
                  <a:pt x="100" y="41"/>
                  <a:pt x="100" y="41"/>
                </a:cubicBezTo>
                <a:cubicBezTo>
                  <a:pt x="100" y="45"/>
                  <a:pt x="100" y="45"/>
                  <a:pt x="100" y="45"/>
                </a:cubicBezTo>
                <a:cubicBezTo>
                  <a:pt x="104" y="45"/>
                  <a:pt x="104" y="45"/>
                  <a:pt x="104" y="45"/>
                </a:cubicBezTo>
                <a:cubicBezTo>
                  <a:pt x="104" y="49"/>
                  <a:pt x="104" y="49"/>
                  <a:pt x="104" y="49"/>
                </a:cubicBezTo>
                <a:cubicBezTo>
                  <a:pt x="107" y="49"/>
                  <a:pt x="107" y="49"/>
                  <a:pt x="107" y="49"/>
                </a:cubicBezTo>
                <a:cubicBezTo>
                  <a:pt x="107" y="52"/>
                  <a:pt x="107" y="52"/>
                  <a:pt x="107" y="52"/>
                </a:cubicBezTo>
                <a:cubicBezTo>
                  <a:pt x="107" y="52"/>
                  <a:pt x="111" y="51"/>
                  <a:pt x="111" y="52"/>
                </a:cubicBezTo>
                <a:cubicBezTo>
                  <a:pt x="111" y="53"/>
                  <a:pt x="111" y="58"/>
                  <a:pt x="111" y="58"/>
                </a:cubicBezTo>
                <a:cubicBezTo>
                  <a:pt x="114" y="58"/>
                  <a:pt x="114" y="58"/>
                  <a:pt x="114" y="58"/>
                </a:cubicBezTo>
                <a:cubicBezTo>
                  <a:pt x="114" y="64"/>
                  <a:pt x="114" y="64"/>
                  <a:pt x="114" y="64"/>
                </a:cubicBezTo>
                <a:cubicBezTo>
                  <a:pt x="118" y="64"/>
                  <a:pt x="118" y="64"/>
                  <a:pt x="118" y="64"/>
                </a:cubicBezTo>
                <a:cubicBezTo>
                  <a:pt x="118" y="69"/>
                  <a:pt x="118" y="69"/>
                  <a:pt x="118" y="69"/>
                </a:cubicBezTo>
                <a:cubicBezTo>
                  <a:pt x="122" y="69"/>
                  <a:pt x="122" y="69"/>
                  <a:pt x="122" y="69"/>
                </a:cubicBezTo>
                <a:cubicBezTo>
                  <a:pt x="122" y="72"/>
                  <a:pt x="122" y="72"/>
                  <a:pt x="122" y="72"/>
                </a:cubicBezTo>
                <a:cubicBezTo>
                  <a:pt x="125" y="72"/>
                  <a:pt x="125" y="72"/>
                  <a:pt x="125" y="72"/>
                </a:cubicBezTo>
                <a:cubicBezTo>
                  <a:pt x="125" y="101"/>
                  <a:pt x="125" y="101"/>
                  <a:pt x="125" y="101"/>
                </a:cubicBezTo>
                <a:cubicBezTo>
                  <a:pt x="128" y="101"/>
                  <a:pt x="128" y="101"/>
                  <a:pt x="128" y="101"/>
                </a:cubicBezTo>
                <a:cubicBezTo>
                  <a:pt x="128" y="115"/>
                  <a:pt x="128" y="115"/>
                  <a:pt x="128" y="115"/>
                </a:cubicBezTo>
                <a:cubicBezTo>
                  <a:pt x="132" y="115"/>
                  <a:pt x="132" y="115"/>
                  <a:pt x="132" y="115"/>
                </a:cubicBezTo>
                <a:cubicBezTo>
                  <a:pt x="132" y="131"/>
                  <a:pt x="132" y="131"/>
                  <a:pt x="132" y="131"/>
                </a:cubicBezTo>
                <a:cubicBezTo>
                  <a:pt x="135" y="131"/>
                  <a:pt x="135" y="131"/>
                  <a:pt x="135" y="131"/>
                </a:cubicBezTo>
                <a:cubicBezTo>
                  <a:pt x="135" y="149"/>
                  <a:pt x="135" y="149"/>
                  <a:pt x="135" y="149"/>
                </a:cubicBezTo>
                <a:cubicBezTo>
                  <a:pt x="138" y="149"/>
                  <a:pt x="138" y="149"/>
                  <a:pt x="138" y="149"/>
                </a:cubicBezTo>
                <a:cubicBezTo>
                  <a:pt x="138" y="159"/>
                  <a:pt x="138" y="159"/>
                  <a:pt x="138" y="159"/>
                </a:cubicBezTo>
                <a:cubicBezTo>
                  <a:pt x="142" y="159"/>
                  <a:pt x="142" y="159"/>
                  <a:pt x="142" y="159"/>
                </a:cubicBezTo>
                <a:cubicBezTo>
                  <a:pt x="142" y="192"/>
                  <a:pt x="142" y="192"/>
                  <a:pt x="142" y="192"/>
                </a:cubicBezTo>
                <a:cubicBezTo>
                  <a:pt x="145" y="192"/>
                  <a:pt x="145" y="192"/>
                  <a:pt x="145" y="192"/>
                </a:cubicBezTo>
                <a:cubicBezTo>
                  <a:pt x="145" y="257"/>
                  <a:pt x="145" y="257"/>
                  <a:pt x="145" y="257"/>
                </a:cubicBezTo>
                <a:cubicBezTo>
                  <a:pt x="149" y="257"/>
                  <a:pt x="149" y="257"/>
                  <a:pt x="149" y="257"/>
                </a:cubicBezTo>
                <a:cubicBezTo>
                  <a:pt x="149" y="330"/>
                  <a:pt x="149" y="330"/>
                  <a:pt x="149" y="330"/>
                </a:cubicBezTo>
                <a:cubicBezTo>
                  <a:pt x="153" y="330"/>
                  <a:pt x="153" y="330"/>
                  <a:pt x="153" y="330"/>
                </a:cubicBezTo>
                <a:cubicBezTo>
                  <a:pt x="153" y="371"/>
                  <a:pt x="153" y="371"/>
                  <a:pt x="153" y="371"/>
                </a:cubicBezTo>
                <a:cubicBezTo>
                  <a:pt x="156" y="371"/>
                  <a:pt x="156" y="371"/>
                  <a:pt x="156" y="371"/>
                </a:cubicBezTo>
                <a:cubicBezTo>
                  <a:pt x="156" y="386"/>
                  <a:pt x="156" y="386"/>
                  <a:pt x="156" y="386"/>
                </a:cubicBezTo>
                <a:cubicBezTo>
                  <a:pt x="160" y="386"/>
                  <a:pt x="160" y="386"/>
                  <a:pt x="160" y="386"/>
                </a:cubicBezTo>
                <a:cubicBezTo>
                  <a:pt x="160" y="400"/>
                  <a:pt x="160" y="400"/>
                  <a:pt x="160" y="400"/>
                </a:cubicBezTo>
                <a:cubicBezTo>
                  <a:pt x="162" y="400"/>
                  <a:pt x="162" y="400"/>
                  <a:pt x="162" y="400"/>
                </a:cubicBezTo>
                <a:cubicBezTo>
                  <a:pt x="162" y="405"/>
                  <a:pt x="162" y="405"/>
                  <a:pt x="162" y="405"/>
                </a:cubicBezTo>
                <a:cubicBezTo>
                  <a:pt x="166" y="405"/>
                  <a:pt x="166" y="405"/>
                  <a:pt x="166" y="405"/>
                </a:cubicBezTo>
                <a:cubicBezTo>
                  <a:pt x="166" y="407"/>
                  <a:pt x="166" y="407"/>
                  <a:pt x="166" y="407"/>
                </a:cubicBezTo>
                <a:cubicBezTo>
                  <a:pt x="169" y="407"/>
                  <a:pt x="169" y="407"/>
                  <a:pt x="169" y="407"/>
                </a:cubicBezTo>
                <a:cubicBezTo>
                  <a:pt x="169" y="410"/>
                  <a:pt x="169" y="410"/>
                  <a:pt x="169" y="410"/>
                </a:cubicBezTo>
                <a:cubicBezTo>
                  <a:pt x="174" y="410"/>
                  <a:pt x="174" y="410"/>
                  <a:pt x="174" y="410"/>
                </a:cubicBezTo>
                <a:cubicBezTo>
                  <a:pt x="174" y="413"/>
                  <a:pt x="174" y="413"/>
                  <a:pt x="174" y="413"/>
                </a:cubicBezTo>
                <a:cubicBezTo>
                  <a:pt x="177" y="413"/>
                  <a:pt x="177" y="413"/>
                  <a:pt x="177" y="413"/>
                </a:cubicBezTo>
                <a:cubicBezTo>
                  <a:pt x="177" y="415"/>
                  <a:pt x="177" y="415"/>
                  <a:pt x="177" y="415"/>
                </a:cubicBezTo>
                <a:cubicBezTo>
                  <a:pt x="181" y="415"/>
                  <a:pt x="181" y="415"/>
                  <a:pt x="181" y="415"/>
                </a:cubicBezTo>
                <a:cubicBezTo>
                  <a:pt x="181" y="418"/>
                  <a:pt x="181" y="418"/>
                  <a:pt x="181" y="418"/>
                </a:cubicBezTo>
                <a:cubicBezTo>
                  <a:pt x="188" y="418"/>
                  <a:pt x="188" y="418"/>
                  <a:pt x="188" y="418"/>
                </a:cubicBezTo>
                <a:cubicBezTo>
                  <a:pt x="188" y="423"/>
                  <a:pt x="188" y="423"/>
                  <a:pt x="188" y="423"/>
                </a:cubicBezTo>
                <a:cubicBezTo>
                  <a:pt x="190" y="423"/>
                  <a:pt x="190" y="423"/>
                  <a:pt x="190" y="423"/>
                </a:cubicBezTo>
                <a:cubicBezTo>
                  <a:pt x="190" y="425"/>
                  <a:pt x="190" y="425"/>
                  <a:pt x="190" y="425"/>
                </a:cubicBezTo>
                <a:cubicBezTo>
                  <a:pt x="194" y="425"/>
                  <a:pt x="194" y="425"/>
                  <a:pt x="194" y="425"/>
                </a:cubicBezTo>
                <a:cubicBezTo>
                  <a:pt x="194" y="433"/>
                  <a:pt x="194" y="433"/>
                  <a:pt x="194" y="433"/>
                </a:cubicBezTo>
                <a:cubicBezTo>
                  <a:pt x="197" y="433"/>
                  <a:pt x="197" y="433"/>
                  <a:pt x="197" y="433"/>
                </a:cubicBezTo>
                <a:cubicBezTo>
                  <a:pt x="197" y="435"/>
                  <a:pt x="197" y="435"/>
                  <a:pt x="197" y="435"/>
                </a:cubicBezTo>
                <a:cubicBezTo>
                  <a:pt x="213" y="435"/>
                  <a:pt x="213" y="435"/>
                  <a:pt x="213" y="435"/>
                </a:cubicBezTo>
                <a:cubicBezTo>
                  <a:pt x="213" y="437"/>
                  <a:pt x="213" y="437"/>
                  <a:pt x="213" y="437"/>
                </a:cubicBezTo>
                <a:cubicBezTo>
                  <a:pt x="216" y="437"/>
                  <a:pt x="216" y="437"/>
                  <a:pt x="216" y="437"/>
                </a:cubicBezTo>
                <a:cubicBezTo>
                  <a:pt x="216" y="441"/>
                  <a:pt x="216" y="441"/>
                  <a:pt x="216" y="441"/>
                </a:cubicBezTo>
                <a:cubicBezTo>
                  <a:pt x="222" y="441"/>
                  <a:pt x="222" y="441"/>
                  <a:pt x="222" y="441"/>
                </a:cubicBezTo>
                <a:cubicBezTo>
                  <a:pt x="222" y="442"/>
                  <a:pt x="222" y="442"/>
                  <a:pt x="222" y="442"/>
                </a:cubicBezTo>
                <a:cubicBezTo>
                  <a:pt x="226" y="442"/>
                  <a:pt x="226" y="442"/>
                  <a:pt x="226" y="442"/>
                </a:cubicBezTo>
                <a:cubicBezTo>
                  <a:pt x="226" y="450"/>
                  <a:pt x="226" y="450"/>
                  <a:pt x="226" y="450"/>
                </a:cubicBezTo>
                <a:cubicBezTo>
                  <a:pt x="240" y="450"/>
                  <a:pt x="240" y="450"/>
                  <a:pt x="240" y="450"/>
                </a:cubicBezTo>
                <a:cubicBezTo>
                  <a:pt x="240" y="454"/>
                  <a:pt x="240" y="454"/>
                  <a:pt x="240" y="454"/>
                </a:cubicBezTo>
                <a:cubicBezTo>
                  <a:pt x="250" y="454"/>
                  <a:pt x="250" y="454"/>
                  <a:pt x="250" y="454"/>
                </a:cubicBezTo>
                <a:cubicBezTo>
                  <a:pt x="250" y="460"/>
                  <a:pt x="250" y="460"/>
                  <a:pt x="250" y="460"/>
                </a:cubicBezTo>
                <a:cubicBezTo>
                  <a:pt x="254" y="460"/>
                  <a:pt x="254" y="460"/>
                  <a:pt x="254" y="460"/>
                </a:cubicBezTo>
                <a:cubicBezTo>
                  <a:pt x="254" y="464"/>
                  <a:pt x="254" y="464"/>
                  <a:pt x="254" y="464"/>
                </a:cubicBezTo>
                <a:cubicBezTo>
                  <a:pt x="268" y="464"/>
                  <a:pt x="268" y="464"/>
                  <a:pt x="268" y="464"/>
                </a:cubicBezTo>
                <a:cubicBezTo>
                  <a:pt x="268" y="467"/>
                  <a:pt x="268" y="467"/>
                  <a:pt x="268" y="467"/>
                </a:cubicBezTo>
                <a:cubicBezTo>
                  <a:pt x="272" y="467"/>
                  <a:pt x="272" y="467"/>
                  <a:pt x="272" y="467"/>
                </a:cubicBezTo>
                <a:cubicBezTo>
                  <a:pt x="272" y="482"/>
                  <a:pt x="272" y="482"/>
                  <a:pt x="272" y="482"/>
                </a:cubicBezTo>
                <a:cubicBezTo>
                  <a:pt x="275" y="482"/>
                  <a:pt x="275" y="482"/>
                  <a:pt x="275" y="482"/>
                </a:cubicBezTo>
                <a:cubicBezTo>
                  <a:pt x="275" y="498"/>
                  <a:pt x="275" y="498"/>
                  <a:pt x="275" y="498"/>
                </a:cubicBezTo>
                <a:cubicBezTo>
                  <a:pt x="279" y="498"/>
                  <a:pt x="279" y="498"/>
                  <a:pt x="279" y="498"/>
                </a:cubicBezTo>
                <a:cubicBezTo>
                  <a:pt x="279" y="505"/>
                  <a:pt x="279" y="505"/>
                  <a:pt x="279" y="505"/>
                </a:cubicBezTo>
                <a:cubicBezTo>
                  <a:pt x="282" y="505"/>
                  <a:pt x="282" y="505"/>
                  <a:pt x="282" y="505"/>
                </a:cubicBezTo>
                <a:cubicBezTo>
                  <a:pt x="282" y="513"/>
                  <a:pt x="282" y="513"/>
                  <a:pt x="282" y="513"/>
                </a:cubicBezTo>
                <a:cubicBezTo>
                  <a:pt x="290" y="513"/>
                  <a:pt x="290" y="513"/>
                  <a:pt x="290" y="513"/>
                </a:cubicBezTo>
                <a:cubicBezTo>
                  <a:pt x="290" y="535"/>
                  <a:pt x="290" y="535"/>
                  <a:pt x="290" y="535"/>
                </a:cubicBezTo>
                <a:cubicBezTo>
                  <a:pt x="293" y="535"/>
                  <a:pt x="293" y="535"/>
                  <a:pt x="293" y="535"/>
                </a:cubicBezTo>
                <a:cubicBezTo>
                  <a:pt x="293" y="551"/>
                  <a:pt x="293" y="551"/>
                  <a:pt x="293" y="551"/>
                </a:cubicBezTo>
                <a:cubicBezTo>
                  <a:pt x="296" y="551"/>
                  <a:pt x="296" y="551"/>
                  <a:pt x="296" y="551"/>
                </a:cubicBezTo>
                <a:cubicBezTo>
                  <a:pt x="296" y="569"/>
                  <a:pt x="296" y="569"/>
                  <a:pt x="296" y="569"/>
                </a:cubicBezTo>
                <a:cubicBezTo>
                  <a:pt x="299" y="569"/>
                  <a:pt x="299" y="569"/>
                  <a:pt x="299" y="569"/>
                </a:cubicBezTo>
                <a:cubicBezTo>
                  <a:pt x="299" y="593"/>
                  <a:pt x="299" y="593"/>
                  <a:pt x="299" y="593"/>
                </a:cubicBezTo>
                <a:cubicBezTo>
                  <a:pt x="302" y="593"/>
                  <a:pt x="302" y="593"/>
                  <a:pt x="302" y="593"/>
                </a:cubicBezTo>
                <a:cubicBezTo>
                  <a:pt x="302" y="598"/>
                  <a:pt x="302" y="598"/>
                  <a:pt x="302" y="598"/>
                </a:cubicBezTo>
                <a:cubicBezTo>
                  <a:pt x="306" y="598"/>
                  <a:pt x="306" y="598"/>
                  <a:pt x="306" y="598"/>
                </a:cubicBezTo>
                <a:cubicBezTo>
                  <a:pt x="306" y="607"/>
                  <a:pt x="306" y="607"/>
                  <a:pt x="306" y="607"/>
                </a:cubicBezTo>
                <a:cubicBezTo>
                  <a:pt x="310" y="607"/>
                  <a:pt x="310" y="607"/>
                  <a:pt x="310" y="607"/>
                </a:cubicBezTo>
                <a:cubicBezTo>
                  <a:pt x="310" y="613"/>
                  <a:pt x="310" y="613"/>
                  <a:pt x="310" y="613"/>
                </a:cubicBezTo>
                <a:cubicBezTo>
                  <a:pt x="314" y="613"/>
                  <a:pt x="314" y="613"/>
                  <a:pt x="314" y="613"/>
                </a:cubicBezTo>
                <a:cubicBezTo>
                  <a:pt x="314" y="621"/>
                  <a:pt x="314" y="621"/>
                  <a:pt x="314" y="621"/>
                </a:cubicBezTo>
                <a:cubicBezTo>
                  <a:pt x="317" y="621"/>
                  <a:pt x="317" y="621"/>
                  <a:pt x="317" y="621"/>
                </a:cubicBezTo>
                <a:cubicBezTo>
                  <a:pt x="317" y="624"/>
                  <a:pt x="317" y="624"/>
                  <a:pt x="317" y="624"/>
                </a:cubicBezTo>
                <a:cubicBezTo>
                  <a:pt x="321" y="624"/>
                  <a:pt x="321" y="624"/>
                  <a:pt x="321" y="624"/>
                </a:cubicBezTo>
                <a:cubicBezTo>
                  <a:pt x="321" y="629"/>
                  <a:pt x="321" y="629"/>
                  <a:pt x="321" y="629"/>
                </a:cubicBezTo>
                <a:cubicBezTo>
                  <a:pt x="324" y="629"/>
                  <a:pt x="324" y="629"/>
                  <a:pt x="324" y="629"/>
                </a:cubicBezTo>
                <a:cubicBezTo>
                  <a:pt x="324" y="638"/>
                  <a:pt x="324" y="638"/>
                  <a:pt x="324" y="638"/>
                </a:cubicBezTo>
                <a:cubicBezTo>
                  <a:pt x="327" y="638"/>
                  <a:pt x="327" y="638"/>
                  <a:pt x="327" y="638"/>
                </a:cubicBezTo>
                <a:cubicBezTo>
                  <a:pt x="327" y="642"/>
                  <a:pt x="327" y="642"/>
                  <a:pt x="327" y="642"/>
                </a:cubicBezTo>
                <a:cubicBezTo>
                  <a:pt x="334" y="642"/>
                  <a:pt x="334" y="642"/>
                  <a:pt x="334" y="642"/>
                </a:cubicBezTo>
                <a:cubicBezTo>
                  <a:pt x="334" y="644"/>
                  <a:pt x="334" y="644"/>
                  <a:pt x="334" y="644"/>
                </a:cubicBezTo>
                <a:cubicBezTo>
                  <a:pt x="338" y="644"/>
                  <a:pt x="338" y="644"/>
                  <a:pt x="338" y="644"/>
                </a:cubicBezTo>
                <a:cubicBezTo>
                  <a:pt x="338" y="646"/>
                  <a:pt x="338" y="646"/>
                  <a:pt x="338" y="646"/>
                </a:cubicBezTo>
                <a:cubicBezTo>
                  <a:pt x="344" y="646"/>
                  <a:pt x="344" y="646"/>
                  <a:pt x="344" y="646"/>
                </a:cubicBezTo>
                <a:cubicBezTo>
                  <a:pt x="344" y="649"/>
                  <a:pt x="344" y="649"/>
                  <a:pt x="344" y="649"/>
                </a:cubicBezTo>
                <a:cubicBezTo>
                  <a:pt x="349" y="649"/>
                  <a:pt x="349" y="649"/>
                  <a:pt x="349" y="649"/>
                </a:cubicBezTo>
                <a:cubicBezTo>
                  <a:pt x="349" y="655"/>
                  <a:pt x="349" y="655"/>
                  <a:pt x="349" y="655"/>
                </a:cubicBezTo>
                <a:cubicBezTo>
                  <a:pt x="370" y="655"/>
                  <a:pt x="370" y="655"/>
                  <a:pt x="370" y="655"/>
                </a:cubicBezTo>
                <a:cubicBezTo>
                  <a:pt x="370" y="663"/>
                  <a:pt x="370" y="663"/>
                  <a:pt x="370" y="663"/>
                </a:cubicBezTo>
                <a:cubicBezTo>
                  <a:pt x="373" y="663"/>
                  <a:pt x="373" y="663"/>
                  <a:pt x="373" y="663"/>
                </a:cubicBezTo>
                <a:cubicBezTo>
                  <a:pt x="373" y="667"/>
                  <a:pt x="373" y="667"/>
                  <a:pt x="373" y="667"/>
                </a:cubicBezTo>
                <a:cubicBezTo>
                  <a:pt x="394" y="667"/>
                  <a:pt x="394" y="667"/>
                  <a:pt x="394" y="667"/>
                </a:cubicBezTo>
                <a:cubicBezTo>
                  <a:pt x="394" y="671"/>
                  <a:pt x="394" y="671"/>
                  <a:pt x="394" y="671"/>
                </a:cubicBezTo>
                <a:cubicBezTo>
                  <a:pt x="401" y="671"/>
                  <a:pt x="401" y="671"/>
                  <a:pt x="401" y="671"/>
                </a:cubicBezTo>
                <a:cubicBezTo>
                  <a:pt x="401" y="678"/>
                  <a:pt x="401" y="678"/>
                  <a:pt x="401" y="678"/>
                </a:cubicBezTo>
                <a:cubicBezTo>
                  <a:pt x="404" y="678"/>
                  <a:pt x="404" y="678"/>
                  <a:pt x="404" y="678"/>
                </a:cubicBezTo>
                <a:cubicBezTo>
                  <a:pt x="404" y="684"/>
                  <a:pt x="404" y="684"/>
                  <a:pt x="404" y="684"/>
                </a:cubicBezTo>
                <a:cubicBezTo>
                  <a:pt x="411" y="684"/>
                  <a:pt x="411" y="684"/>
                  <a:pt x="411" y="684"/>
                </a:cubicBezTo>
                <a:cubicBezTo>
                  <a:pt x="411" y="687"/>
                  <a:pt x="411" y="687"/>
                  <a:pt x="411" y="687"/>
                </a:cubicBezTo>
                <a:cubicBezTo>
                  <a:pt x="416" y="687"/>
                  <a:pt x="416" y="687"/>
                  <a:pt x="416" y="687"/>
                </a:cubicBezTo>
                <a:cubicBezTo>
                  <a:pt x="416" y="691"/>
                  <a:pt x="416" y="691"/>
                  <a:pt x="416" y="691"/>
                </a:cubicBezTo>
                <a:cubicBezTo>
                  <a:pt x="422" y="691"/>
                  <a:pt x="422" y="691"/>
                  <a:pt x="422" y="691"/>
                </a:cubicBezTo>
                <a:cubicBezTo>
                  <a:pt x="422" y="696"/>
                  <a:pt x="422" y="696"/>
                  <a:pt x="422" y="696"/>
                </a:cubicBezTo>
                <a:cubicBezTo>
                  <a:pt x="426" y="696"/>
                  <a:pt x="426" y="696"/>
                  <a:pt x="426" y="696"/>
                </a:cubicBezTo>
                <a:cubicBezTo>
                  <a:pt x="426" y="699"/>
                  <a:pt x="426" y="699"/>
                  <a:pt x="426" y="699"/>
                </a:cubicBezTo>
                <a:cubicBezTo>
                  <a:pt x="429" y="699"/>
                  <a:pt x="429" y="699"/>
                  <a:pt x="429" y="699"/>
                </a:cubicBezTo>
                <a:cubicBezTo>
                  <a:pt x="429" y="702"/>
                  <a:pt x="429" y="702"/>
                  <a:pt x="429" y="702"/>
                </a:cubicBezTo>
                <a:cubicBezTo>
                  <a:pt x="436" y="702"/>
                  <a:pt x="436" y="702"/>
                  <a:pt x="436" y="702"/>
                </a:cubicBezTo>
                <a:cubicBezTo>
                  <a:pt x="436" y="708"/>
                  <a:pt x="436" y="708"/>
                  <a:pt x="436" y="708"/>
                </a:cubicBezTo>
                <a:cubicBezTo>
                  <a:pt x="439" y="708"/>
                  <a:pt x="439" y="708"/>
                  <a:pt x="439" y="708"/>
                </a:cubicBezTo>
                <a:cubicBezTo>
                  <a:pt x="439" y="716"/>
                  <a:pt x="439" y="716"/>
                  <a:pt x="439" y="716"/>
                </a:cubicBezTo>
                <a:cubicBezTo>
                  <a:pt x="443" y="716"/>
                  <a:pt x="443" y="716"/>
                  <a:pt x="443" y="716"/>
                </a:cubicBezTo>
                <a:cubicBezTo>
                  <a:pt x="443" y="729"/>
                  <a:pt x="443" y="729"/>
                  <a:pt x="443" y="729"/>
                </a:cubicBezTo>
                <a:cubicBezTo>
                  <a:pt x="447" y="729"/>
                  <a:pt x="447" y="729"/>
                  <a:pt x="447" y="729"/>
                </a:cubicBezTo>
                <a:cubicBezTo>
                  <a:pt x="447" y="734"/>
                  <a:pt x="447" y="734"/>
                  <a:pt x="447" y="734"/>
                </a:cubicBezTo>
                <a:cubicBezTo>
                  <a:pt x="450" y="734"/>
                  <a:pt x="450" y="734"/>
                  <a:pt x="450" y="734"/>
                </a:cubicBezTo>
                <a:cubicBezTo>
                  <a:pt x="450" y="746"/>
                  <a:pt x="450" y="746"/>
                  <a:pt x="450" y="746"/>
                </a:cubicBezTo>
                <a:cubicBezTo>
                  <a:pt x="457" y="746"/>
                  <a:pt x="457" y="746"/>
                  <a:pt x="457" y="746"/>
                </a:cubicBezTo>
                <a:cubicBezTo>
                  <a:pt x="457" y="757"/>
                  <a:pt x="457" y="757"/>
                  <a:pt x="457" y="757"/>
                </a:cubicBezTo>
                <a:cubicBezTo>
                  <a:pt x="460" y="757"/>
                  <a:pt x="460" y="757"/>
                  <a:pt x="460" y="757"/>
                </a:cubicBezTo>
                <a:cubicBezTo>
                  <a:pt x="460" y="764"/>
                  <a:pt x="460" y="764"/>
                  <a:pt x="460" y="764"/>
                </a:cubicBezTo>
                <a:cubicBezTo>
                  <a:pt x="464" y="764"/>
                  <a:pt x="464" y="764"/>
                  <a:pt x="464" y="764"/>
                </a:cubicBezTo>
                <a:cubicBezTo>
                  <a:pt x="464" y="770"/>
                  <a:pt x="464" y="770"/>
                  <a:pt x="464" y="770"/>
                </a:cubicBezTo>
                <a:cubicBezTo>
                  <a:pt x="468" y="770"/>
                  <a:pt x="468" y="770"/>
                  <a:pt x="468" y="770"/>
                </a:cubicBezTo>
                <a:cubicBezTo>
                  <a:pt x="468" y="775"/>
                  <a:pt x="468" y="775"/>
                  <a:pt x="468" y="775"/>
                </a:cubicBezTo>
                <a:cubicBezTo>
                  <a:pt x="474" y="775"/>
                  <a:pt x="474" y="775"/>
                  <a:pt x="474" y="775"/>
                </a:cubicBezTo>
                <a:cubicBezTo>
                  <a:pt x="474" y="777"/>
                  <a:pt x="474" y="777"/>
                  <a:pt x="474" y="777"/>
                </a:cubicBezTo>
                <a:cubicBezTo>
                  <a:pt x="491" y="777"/>
                  <a:pt x="491" y="777"/>
                  <a:pt x="491" y="777"/>
                </a:cubicBezTo>
                <a:cubicBezTo>
                  <a:pt x="491" y="780"/>
                  <a:pt x="491" y="780"/>
                  <a:pt x="491" y="780"/>
                </a:cubicBezTo>
                <a:cubicBezTo>
                  <a:pt x="523" y="780"/>
                  <a:pt x="523" y="780"/>
                  <a:pt x="523" y="780"/>
                </a:cubicBezTo>
                <a:cubicBezTo>
                  <a:pt x="523" y="784"/>
                  <a:pt x="523" y="784"/>
                  <a:pt x="523" y="784"/>
                </a:cubicBezTo>
                <a:cubicBezTo>
                  <a:pt x="565" y="784"/>
                  <a:pt x="565" y="784"/>
                  <a:pt x="565" y="784"/>
                </a:cubicBezTo>
                <a:cubicBezTo>
                  <a:pt x="565" y="788"/>
                  <a:pt x="565" y="788"/>
                  <a:pt x="565" y="788"/>
                </a:cubicBezTo>
                <a:cubicBezTo>
                  <a:pt x="579" y="788"/>
                  <a:pt x="579" y="788"/>
                  <a:pt x="579" y="788"/>
                </a:cubicBezTo>
                <a:cubicBezTo>
                  <a:pt x="579" y="790"/>
                  <a:pt x="579" y="790"/>
                  <a:pt x="579" y="790"/>
                </a:cubicBezTo>
                <a:cubicBezTo>
                  <a:pt x="586" y="790"/>
                  <a:pt x="586" y="790"/>
                  <a:pt x="586" y="790"/>
                </a:cubicBezTo>
                <a:cubicBezTo>
                  <a:pt x="586" y="809"/>
                  <a:pt x="586" y="809"/>
                  <a:pt x="586" y="809"/>
                </a:cubicBezTo>
                <a:cubicBezTo>
                  <a:pt x="590" y="809"/>
                  <a:pt x="590" y="809"/>
                  <a:pt x="590" y="809"/>
                </a:cubicBezTo>
                <a:cubicBezTo>
                  <a:pt x="590" y="824"/>
                  <a:pt x="590" y="824"/>
                  <a:pt x="590" y="824"/>
                </a:cubicBezTo>
                <a:cubicBezTo>
                  <a:pt x="596" y="824"/>
                  <a:pt x="596" y="824"/>
                  <a:pt x="596" y="824"/>
                </a:cubicBezTo>
                <a:cubicBezTo>
                  <a:pt x="596" y="832"/>
                  <a:pt x="596" y="832"/>
                  <a:pt x="596" y="832"/>
                </a:cubicBezTo>
                <a:cubicBezTo>
                  <a:pt x="611" y="832"/>
                  <a:pt x="611" y="832"/>
                  <a:pt x="611" y="832"/>
                </a:cubicBezTo>
                <a:cubicBezTo>
                  <a:pt x="611" y="836"/>
                  <a:pt x="611" y="836"/>
                  <a:pt x="611" y="836"/>
                </a:cubicBezTo>
                <a:cubicBezTo>
                  <a:pt x="615" y="836"/>
                  <a:pt x="615" y="836"/>
                  <a:pt x="615" y="836"/>
                </a:cubicBezTo>
                <a:cubicBezTo>
                  <a:pt x="615" y="840"/>
                  <a:pt x="615" y="840"/>
                  <a:pt x="615" y="840"/>
                </a:cubicBezTo>
                <a:cubicBezTo>
                  <a:pt x="618" y="840"/>
                  <a:pt x="618" y="840"/>
                  <a:pt x="618" y="840"/>
                </a:cubicBezTo>
                <a:cubicBezTo>
                  <a:pt x="618" y="844"/>
                  <a:pt x="618" y="844"/>
                  <a:pt x="618" y="844"/>
                </a:cubicBezTo>
                <a:cubicBezTo>
                  <a:pt x="624" y="844"/>
                  <a:pt x="624" y="844"/>
                  <a:pt x="624" y="844"/>
                </a:cubicBezTo>
                <a:cubicBezTo>
                  <a:pt x="624" y="853"/>
                  <a:pt x="624" y="853"/>
                  <a:pt x="624" y="853"/>
                </a:cubicBezTo>
                <a:cubicBezTo>
                  <a:pt x="662" y="853"/>
                  <a:pt x="662" y="853"/>
                  <a:pt x="662" y="853"/>
                </a:cubicBezTo>
                <a:cubicBezTo>
                  <a:pt x="662" y="865"/>
                  <a:pt x="662" y="865"/>
                  <a:pt x="662" y="865"/>
                </a:cubicBezTo>
                <a:cubicBezTo>
                  <a:pt x="671" y="865"/>
                  <a:pt x="671" y="865"/>
                  <a:pt x="671" y="865"/>
                </a:cubicBezTo>
                <a:cubicBezTo>
                  <a:pt x="671" y="869"/>
                  <a:pt x="671" y="869"/>
                  <a:pt x="671" y="869"/>
                </a:cubicBezTo>
                <a:cubicBezTo>
                  <a:pt x="724" y="869"/>
                  <a:pt x="724" y="869"/>
                  <a:pt x="724" y="869"/>
                </a:cubicBezTo>
                <a:cubicBezTo>
                  <a:pt x="724" y="875"/>
                  <a:pt x="724" y="875"/>
                  <a:pt x="724" y="875"/>
                </a:cubicBezTo>
                <a:cubicBezTo>
                  <a:pt x="736" y="875"/>
                  <a:pt x="736" y="875"/>
                  <a:pt x="736" y="875"/>
                </a:cubicBezTo>
                <a:cubicBezTo>
                  <a:pt x="736" y="884"/>
                  <a:pt x="736" y="884"/>
                  <a:pt x="736" y="884"/>
                </a:cubicBezTo>
                <a:cubicBezTo>
                  <a:pt x="743" y="884"/>
                  <a:pt x="743" y="884"/>
                  <a:pt x="743" y="884"/>
                </a:cubicBezTo>
                <a:cubicBezTo>
                  <a:pt x="743" y="888"/>
                  <a:pt x="743" y="888"/>
                  <a:pt x="743" y="888"/>
                </a:cubicBezTo>
                <a:cubicBezTo>
                  <a:pt x="750" y="888"/>
                  <a:pt x="750" y="888"/>
                  <a:pt x="750" y="888"/>
                </a:cubicBezTo>
                <a:cubicBezTo>
                  <a:pt x="750" y="899"/>
                  <a:pt x="750" y="899"/>
                  <a:pt x="750" y="899"/>
                </a:cubicBezTo>
                <a:cubicBezTo>
                  <a:pt x="764" y="899"/>
                  <a:pt x="764" y="899"/>
                  <a:pt x="764" y="899"/>
                </a:cubicBezTo>
                <a:cubicBezTo>
                  <a:pt x="764" y="904"/>
                  <a:pt x="764" y="904"/>
                  <a:pt x="764" y="904"/>
                </a:cubicBezTo>
                <a:cubicBezTo>
                  <a:pt x="772" y="904"/>
                  <a:pt x="772" y="904"/>
                  <a:pt x="772" y="904"/>
                </a:cubicBezTo>
                <a:cubicBezTo>
                  <a:pt x="772" y="909"/>
                  <a:pt x="772" y="909"/>
                  <a:pt x="772" y="909"/>
                </a:cubicBezTo>
                <a:cubicBezTo>
                  <a:pt x="779" y="909"/>
                  <a:pt x="779" y="909"/>
                  <a:pt x="779" y="909"/>
                </a:cubicBezTo>
                <a:cubicBezTo>
                  <a:pt x="779" y="914"/>
                  <a:pt x="779" y="914"/>
                  <a:pt x="779" y="914"/>
                </a:cubicBezTo>
                <a:cubicBezTo>
                  <a:pt x="782" y="914"/>
                  <a:pt x="782" y="914"/>
                  <a:pt x="782" y="914"/>
                </a:cubicBezTo>
                <a:cubicBezTo>
                  <a:pt x="782" y="919"/>
                  <a:pt x="782" y="919"/>
                  <a:pt x="782" y="919"/>
                </a:cubicBezTo>
                <a:cubicBezTo>
                  <a:pt x="812" y="919"/>
                  <a:pt x="812" y="919"/>
                  <a:pt x="812" y="919"/>
                </a:cubicBezTo>
                <a:cubicBezTo>
                  <a:pt x="812" y="924"/>
                  <a:pt x="812" y="924"/>
                  <a:pt x="812" y="924"/>
                </a:cubicBezTo>
                <a:cubicBezTo>
                  <a:pt x="820" y="924"/>
                  <a:pt x="820" y="924"/>
                  <a:pt x="820" y="924"/>
                </a:cubicBezTo>
                <a:cubicBezTo>
                  <a:pt x="820" y="929"/>
                  <a:pt x="820" y="929"/>
                  <a:pt x="820" y="929"/>
                </a:cubicBezTo>
                <a:cubicBezTo>
                  <a:pt x="869" y="929"/>
                  <a:pt x="869" y="929"/>
                  <a:pt x="869" y="929"/>
                </a:cubicBezTo>
                <a:cubicBezTo>
                  <a:pt x="869" y="934"/>
                  <a:pt x="869" y="934"/>
                  <a:pt x="869" y="934"/>
                </a:cubicBezTo>
                <a:cubicBezTo>
                  <a:pt x="873" y="934"/>
                  <a:pt x="873" y="934"/>
                  <a:pt x="873" y="934"/>
                </a:cubicBezTo>
                <a:cubicBezTo>
                  <a:pt x="873" y="940"/>
                  <a:pt x="873" y="940"/>
                  <a:pt x="873" y="940"/>
                </a:cubicBezTo>
                <a:cubicBezTo>
                  <a:pt x="881" y="940"/>
                  <a:pt x="881" y="940"/>
                  <a:pt x="881" y="940"/>
                </a:cubicBezTo>
                <a:cubicBezTo>
                  <a:pt x="881" y="946"/>
                  <a:pt x="881" y="946"/>
                  <a:pt x="881" y="946"/>
                </a:cubicBezTo>
                <a:cubicBezTo>
                  <a:pt x="884" y="946"/>
                  <a:pt x="884" y="946"/>
                  <a:pt x="884" y="946"/>
                </a:cubicBezTo>
                <a:cubicBezTo>
                  <a:pt x="884" y="949"/>
                  <a:pt x="884" y="949"/>
                  <a:pt x="884" y="949"/>
                </a:cubicBezTo>
                <a:cubicBezTo>
                  <a:pt x="887" y="949"/>
                  <a:pt x="887" y="949"/>
                  <a:pt x="887" y="949"/>
                </a:cubicBezTo>
                <a:cubicBezTo>
                  <a:pt x="887" y="951"/>
                  <a:pt x="887" y="951"/>
                  <a:pt x="887" y="951"/>
                </a:cubicBezTo>
                <a:cubicBezTo>
                  <a:pt x="897" y="951"/>
                  <a:pt x="897" y="951"/>
                  <a:pt x="897" y="951"/>
                </a:cubicBezTo>
                <a:cubicBezTo>
                  <a:pt x="897" y="958"/>
                  <a:pt x="897" y="958"/>
                  <a:pt x="897" y="958"/>
                </a:cubicBezTo>
                <a:cubicBezTo>
                  <a:pt x="908" y="958"/>
                  <a:pt x="908" y="958"/>
                  <a:pt x="908" y="958"/>
                </a:cubicBezTo>
                <a:cubicBezTo>
                  <a:pt x="908" y="964"/>
                  <a:pt x="908" y="964"/>
                  <a:pt x="908" y="964"/>
                </a:cubicBezTo>
                <a:cubicBezTo>
                  <a:pt x="921" y="964"/>
                  <a:pt x="921" y="964"/>
                  <a:pt x="921" y="964"/>
                </a:cubicBezTo>
                <a:cubicBezTo>
                  <a:pt x="921" y="973"/>
                  <a:pt x="921" y="973"/>
                  <a:pt x="921" y="973"/>
                </a:cubicBezTo>
                <a:cubicBezTo>
                  <a:pt x="940" y="973"/>
                  <a:pt x="940" y="973"/>
                  <a:pt x="940" y="973"/>
                </a:cubicBezTo>
                <a:cubicBezTo>
                  <a:pt x="940" y="980"/>
                  <a:pt x="940" y="980"/>
                  <a:pt x="940" y="980"/>
                </a:cubicBezTo>
                <a:cubicBezTo>
                  <a:pt x="1034" y="980"/>
                  <a:pt x="1034" y="980"/>
                  <a:pt x="1034" y="980"/>
                </a:cubicBezTo>
                <a:cubicBezTo>
                  <a:pt x="1034" y="990"/>
                  <a:pt x="1034" y="990"/>
                  <a:pt x="1034" y="990"/>
                </a:cubicBezTo>
                <a:cubicBezTo>
                  <a:pt x="1045" y="990"/>
                  <a:pt x="1045" y="990"/>
                  <a:pt x="1045" y="990"/>
                </a:cubicBezTo>
                <a:cubicBezTo>
                  <a:pt x="1045" y="999"/>
                  <a:pt x="1045" y="999"/>
                  <a:pt x="1045" y="999"/>
                </a:cubicBezTo>
                <a:cubicBezTo>
                  <a:pt x="1055" y="999"/>
                  <a:pt x="1055" y="999"/>
                  <a:pt x="1055" y="999"/>
                </a:cubicBezTo>
                <a:cubicBezTo>
                  <a:pt x="1055" y="1008"/>
                  <a:pt x="1055" y="1008"/>
                  <a:pt x="1055" y="1008"/>
                </a:cubicBezTo>
                <a:cubicBezTo>
                  <a:pt x="1330" y="1008"/>
                  <a:pt x="1330" y="1008"/>
                  <a:pt x="1330" y="1008"/>
                </a:cubicBezTo>
                <a:cubicBezTo>
                  <a:pt x="1330" y="1035"/>
                  <a:pt x="1330" y="1035"/>
                  <a:pt x="1330" y="1035"/>
                </a:cubicBezTo>
              </a:path>
            </a:pathLst>
          </a:custGeom>
          <a:noFill/>
          <a:ln w="28575" cap="flat">
            <a:solidFill>
              <a:srgbClr val="2BADC7"/>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8462" name="Line 20"/>
          <p:cNvSpPr>
            <a:spLocks noChangeShapeType="1"/>
          </p:cNvSpPr>
          <p:nvPr/>
        </p:nvSpPr>
        <p:spPr bwMode="auto">
          <a:xfrm flipH="1">
            <a:off x="3871914" y="2043113"/>
            <a:ext cx="28575" cy="0"/>
          </a:xfrm>
          <a:prstGeom prst="line">
            <a:avLst/>
          </a:prstGeom>
          <a:noFill/>
          <a:ln w="6">
            <a:solidFill>
              <a:srgbClr val="084500"/>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grpSp>
        <p:nvGrpSpPr>
          <p:cNvPr id="18463" name="Group 45533"/>
          <p:cNvGrpSpPr>
            <a:grpSpLocks/>
          </p:cNvGrpSpPr>
          <p:nvPr/>
        </p:nvGrpSpPr>
        <p:grpSpPr bwMode="auto">
          <a:xfrm>
            <a:off x="3367089" y="1576388"/>
            <a:ext cx="6286500" cy="3371851"/>
            <a:chOff x="1843088" y="1576387"/>
            <a:chExt cx="6286500" cy="3371851"/>
          </a:xfrm>
        </p:grpSpPr>
        <p:sp>
          <p:nvSpPr>
            <p:cNvPr id="18734" name="Line 6"/>
            <p:cNvSpPr>
              <a:spLocks noChangeShapeType="1"/>
            </p:cNvSpPr>
            <p:nvPr/>
          </p:nvSpPr>
          <p:spPr bwMode="auto">
            <a:xfrm>
              <a:off x="1843088" y="1576387"/>
              <a:ext cx="88900" cy="0"/>
            </a:xfrm>
            <a:prstGeom prst="line">
              <a:avLst/>
            </a:prstGeom>
            <a:noFill/>
            <a:ln w="28575">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735" name="Freeform 7"/>
            <p:cNvSpPr>
              <a:spLocks/>
            </p:cNvSpPr>
            <p:nvPr/>
          </p:nvSpPr>
          <p:spPr bwMode="auto">
            <a:xfrm>
              <a:off x="1931988" y="1576387"/>
              <a:ext cx="6197600" cy="3276600"/>
            </a:xfrm>
            <a:custGeom>
              <a:avLst/>
              <a:gdLst>
                <a:gd name="T0" fmla="*/ 0 w 3904"/>
                <a:gd name="T1" fmla="*/ 0 h 2064"/>
                <a:gd name="T2" fmla="*/ 0 w 3904"/>
                <a:gd name="T3" fmla="*/ 2147483647 h 2064"/>
                <a:gd name="T4" fmla="*/ 2147483647 w 3904"/>
                <a:gd name="T5" fmla="*/ 2147483647 h 2064"/>
                <a:gd name="T6" fmla="*/ 0 60000 65536"/>
                <a:gd name="T7" fmla="*/ 0 60000 65536"/>
                <a:gd name="T8" fmla="*/ 0 60000 65536"/>
                <a:gd name="T9" fmla="*/ 0 w 3904"/>
                <a:gd name="T10" fmla="*/ 0 h 2064"/>
                <a:gd name="T11" fmla="*/ 3904 w 3904"/>
                <a:gd name="T12" fmla="*/ 2064 h 2064"/>
              </a:gdLst>
              <a:ahLst/>
              <a:cxnLst>
                <a:cxn ang="T6">
                  <a:pos x="T0" y="T1"/>
                </a:cxn>
                <a:cxn ang="T7">
                  <a:pos x="T2" y="T3"/>
                </a:cxn>
                <a:cxn ang="T8">
                  <a:pos x="T4" y="T5"/>
                </a:cxn>
              </a:cxnLst>
              <a:rect l="T9" t="T10" r="T11" b="T12"/>
              <a:pathLst>
                <a:path w="3904" h="2064">
                  <a:moveTo>
                    <a:pt x="0" y="0"/>
                  </a:moveTo>
                  <a:lnTo>
                    <a:pt x="0" y="2064"/>
                  </a:lnTo>
                  <a:lnTo>
                    <a:pt x="3904" y="2064"/>
                  </a:lnTo>
                </a:path>
              </a:pathLst>
            </a:custGeom>
            <a:noFill/>
            <a:ln w="2857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8736" name="Line 123"/>
            <p:cNvSpPr>
              <a:spLocks noChangeShapeType="1"/>
            </p:cNvSpPr>
            <p:nvPr/>
          </p:nvSpPr>
          <p:spPr bwMode="auto">
            <a:xfrm>
              <a:off x="1843088" y="2230437"/>
              <a:ext cx="88900" cy="0"/>
            </a:xfrm>
            <a:prstGeom prst="line">
              <a:avLst/>
            </a:prstGeom>
            <a:noFill/>
            <a:ln w="28575">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737" name="Line 124"/>
            <p:cNvSpPr>
              <a:spLocks noChangeShapeType="1"/>
            </p:cNvSpPr>
            <p:nvPr/>
          </p:nvSpPr>
          <p:spPr bwMode="auto">
            <a:xfrm>
              <a:off x="1843088" y="2887662"/>
              <a:ext cx="88900" cy="0"/>
            </a:xfrm>
            <a:prstGeom prst="line">
              <a:avLst/>
            </a:prstGeom>
            <a:noFill/>
            <a:ln w="28575">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738" name="Line 125"/>
            <p:cNvSpPr>
              <a:spLocks noChangeShapeType="1"/>
            </p:cNvSpPr>
            <p:nvPr/>
          </p:nvSpPr>
          <p:spPr bwMode="auto">
            <a:xfrm>
              <a:off x="1843088" y="3544888"/>
              <a:ext cx="88900" cy="0"/>
            </a:xfrm>
            <a:prstGeom prst="line">
              <a:avLst/>
            </a:prstGeom>
            <a:noFill/>
            <a:ln w="28575">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739" name="Line 126"/>
            <p:cNvSpPr>
              <a:spLocks noChangeShapeType="1"/>
            </p:cNvSpPr>
            <p:nvPr/>
          </p:nvSpPr>
          <p:spPr bwMode="auto">
            <a:xfrm>
              <a:off x="1843088" y="4198938"/>
              <a:ext cx="88900" cy="0"/>
            </a:xfrm>
            <a:prstGeom prst="line">
              <a:avLst/>
            </a:prstGeom>
            <a:noFill/>
            <a:ln w="28575">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740" name="Line 127"/>
            <p:cNvSpPr>
              <a:spLocks noChangeShapeType="1"/>
            </p:cNvSpPr>
            <p:nvPr/>
          </p:nvSpPr>
          <p:spPr bwMode="auto">
            <a:xfrm>
              <a:off x="1843088" y="4852988"/>
              <a:ext cx="88900" cy="0"/>
            </a:xfrm>
            <a:prstGeom prst="line">
              <a:avLst/>
            </a:prstGeom>
            <a:noFill/>
            <a:ln w="28575">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741" name="Line 128"/>
            <p:cNvSpPr>
              <a:spLocks noChangeShapeType="1"/>
            </p:cNvSpPr>
            <p:nvPr/>
          </p:nvSpPr>
          <p:spPr bwMode="auto">
            <a:xfrm flipV="1">
              <a:off x="1931988" y="4856163"/>
              <a:ext cx="0" cy="92075"/>
            </a:xfrm>
            <a:prstGeom prst="line">
              <a:avLst/>
            </a:prstGeom>
            <a:noFill/>
            <a:ln w="28575">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742" name="Line 129"/>
            <p:cNvSpPr>
              <a:spLocks noChangeShapeType="1"/>
            </p:cNvSpPr>
            <p:nvPr/>
          </p:nvSpPr>
          <p:spPr bwMode="auto">
            <a:xfrm flipV="1">
              <a:off x="2608263" y="4856163"/>
              <a:ext cx="0" cy="92075"/>
            </a:xfrm>
            <a:prstGeom prst="line">
              <a:avLst/>
            </a:prstGeom>
            <a:noFill/>
            <a:ln w="28575">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743" name="Line 130"/>
            <p:cNvSpPr>
              <a:spLocks noChangeShapeType="1"/>
            </p:cNvSpPr>
            <p:nvPr/>
          </p:nvSpPr>
          <p:spPr bwMode="auto">
            <a:xfrm flipV="1">
              <a:off x="3282951" y="4856163"/>
              <a:ext cx="0" cy="92075"/>
            </a:xfrm>
            <a:prstGeom prst="line">
              <a:avLst/>
            </a:prstGeom>
            <a:noFill/>
            <a:ln w="28575">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744" name="Line 131"/>
            <p:cNvSpPr>
              <a:spLocks noChangeShapeType="1"/>
            </p:cNvSpPr>
            <p:nvPr/>
          </p:nvSpPr>
          <p:spPr bwMode="auto">
            <a:xfrm flipV="1">
              <a:off x="3959226" y="4856163"/>
              <a:ext cx="0" cy="92075"/>
            </a:xfrm>
            <a:prstGeom prst="line">
              <a:avLst/>
            </a:prstGeom>
            <a:noFill/>
            <a:ln w="28575">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745" name="Line 132"/>
            <p:cNvSpPr>
              <a:spLocks noChangeShapeType="1"/>
            </p:cNvSpPr>
            <p:nvPr/>
          </p:nvSpPr>
          <p:spPr bwMode="auto">
            <a:xfrm flipV="1">
              <a:off x="8015288" y="4856163"/>
              <a:ext cx="0" cy="92075"/>
            </a:xfrm>
            <a:prstGeom prst="line">
              <a:avLst/>
            </a:prstGeom>
            <a:noFill/>
            <a:ln w="28575">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746" name="Line 133"/>
            <p:cNvSpPr>
              <a:spLocks noChangeShapeType="1"/>
            </p:cNvSpPr>
            <p:nvPr/>
          </p:nvSpPr>
          <p:spPr bwMode="auto">
            <a:xfrm flipV="1">
              <a:off x="4635501" y="4856163"/>
              <a:ext cx="0" cy="92075"/>
            </a:xfrm>
            <a:prstGeom prst="line">
              <a:avLst/>
            </a:prstGeom>
            <a:noFill/>
            <a:ln w="28575">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747" name="Line 134"/>
            <p:cNvSpPr>
              <a:spLocks noChangeShapeType="1"/>
            </p:cNvSpPr>
            <p:nvPr/>
          </p:nvSpPr>
          <p:spPr bwMode="auto">
            <a:xfrm flipV="1">
              <a:off x="5311776" y="4856163"/>
              <a:ext cx="0" cy="92075"/>
            </a:xfrm>
            <a:prstGeom prst="line">
              <a:avLst/>
            </a:prstGeom>
            <a:noFill/>
            <a:ln w="28575">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748" name="Line 135"/>
            <p:cNvSpPr>
              <a:spLocks noChangeShapeType="1"/>
            </p:cNvSpPr>
            <p:nvPr/>
          </p:nvSpPr>
          <p:spPr bwMode="auto">
            <a:xfrm flipV="1">
              <a:off x="5984876" y="4856163"/>
              <a:ext cx="0" cy="92075"/>
            </a:xfrm>
            <a:prstGeom prst="line">
              <a:avLst/>
            </a:prstGeom>
            <a:noFill/>
            <a:ln w="28575">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749" name="Line 136"/>
            <p:cNvSpPr>
              <a:spLocks noChangeShapeType="1"/>
            </p:cNvSpPr>
            <p:nvPr/>
          </p:nvSpPr>
          <p:spPr bwMode="auto">
            <a:xfrm flipV="1">
              <a:off x="6664326" y="4856163"/>
              <a:ext cx="0" cy="92075"/>
            </a:xfrm>
            <a:prstGeom prst="line">
              <a:avLst/>
            </a:prstGeom>
            <a:noFill/>
            <a:ln w="28575">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750" name="Line 137"/>
            <p:cNvSpPr>
              <a:spLocks noChangeShapeType="1"/>
            </p:cNvSpPr>
            <p:nvPr/>
          </p:nvSpPr>
          <p:spPr bwMode="auto">
            <a:xfrm flipV="1">
              <a:off x="7340601" y="4856163"/>
              <a:ext cx="0" cy="92075"/>
            </a:xfrm>
            <a:prstGeom prst="line">
              <a:avLst/>
            </a:prstGeom>
            <a:noFill/>
            <a:ln w="28575">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grpSp>
      <p:sp>
        <p:nvSpPr>
          <p:cNvPr id="18464" name="Freeform 138"/>
          <p:cNvSpPr>
            <a:spLocks/>
          </p:cNvSpPr>
          <p:nvPr/>
        </p:nvSpPr>
        <p:spPr bwMode="auto">
          <a:xfrm>
            <a:off x="3459165" y="1579565"/>
            <a:ext cx="5164137" cy="3279775"/>
          </a:xfrm>
          <a:custGeom>
            <a:avLst/>
            <a:gdLst>
              <a:gd name="T0" fmla="*/ 2147483647 w 1627"/>
              <a:gd name="T1" fmla="*/ 2147483647 h 1033"/>
              <a:gd name="T2" fmla="*/ 2147483647 w 1627"/>
              <a:gd name="T3" fmla="*/ 2147483647 h 1033"/>
              <a:gd name="T4" fmla="*/ 2147483647 w 1627"/>
              <a:gd name="T5" fmla="*/ 2147483647 h 1033"/>
              <a:gd name="T6" fmla="*/ 2147483647 w 1627"/>
              <a:gd name="T7" fmla="*/ 2147483647 h 1033"/>
              <a:gd name="T8" fmla="*/ 2147483647 w 1627"/>
              <a:gd name="T9" fmla="*/ 2147483647 h 1033"/>
              <a:gd name="T10" fmla="*/ 2147483647 w 1627"/>
              <a:gd name="T11" fmla="*/ 2147483647 h 1033"/>
              <a:gd name="T12" fmla="*/ 2147483647 w 1627"/>
              <a:gd name="T13" fmla="*/ 2147483647 h 1033"/>
              <a:gd name="T14" fmla="*/ 2147483647 w 1627"/>
              <a:gd name="T15" fmla="*/ 2147483647 h 1033"/>
              <a:gd name="T16" fmla="*/ 2147483647 w 1627"/>
              <a:gd name="T17" fmla="*/ 2147483647 h 1033"/>
              <a:gd name="T18" fmla="*/ 2147483647 w 1627"/>
              <a:gd name="T19" fmla="*/ 2147483647 h 1033"/>
              <a:gd name="T20" fmla="*/ 2147483647 w 1627"/>
              <a:gd name="T21" fmla="*/ 2147483647 h 1033"/>
              <a:gd name="T22" fmla="*/ 2147483647 w 1627"/>
              <a:gd name="T23" fmla="*/ 2147483647 h 1033"/>
              <a:gd name="T24" fmla="*/ 2147483647 w 1627"/>
              <a:gd name="T25" fmla="*/ 2147483647 h 1033"/>
              <a:gd name="T26" fmla="*/ 2147483647 w 1627"/>
              <a:gd name="T27" fmla="*/ 2147483647 h 1033"/>
              <a:gd name="T28" fmla="*/ 2147483647 w 1627"/>
              <a:gd name="T29" fmla="*/ 2147483647 h 1033"/>
              <a:gd name="T30" fmla="*/ 2147483647 w 1627"/>
              <a:gd name="T31" fmla="*/ 2147483647 h 1033"/>
              <a:gd name="T32" fmla="*/ 2147483647 w 1627"/>
              <a:gd name="T33" fmla="*/ 2147483647 h 1033"/>
              <a:gd name="T34" fmla="*/ 2147483647 w 1627"/>
              <a:gd name="T35" fmla="*/ 2147483647 h 1033"/>
              <a:gd name="T36" fmla="*/ 2147483647 w 1627"/>
              <a:gd name="T37" fmla="*/ 2147483647 h 1033"/>
              <a:gd name="T38" fmla="*/ 2147483647 w 1627"/>
              <a:gd name="T39" fmla="*/ 2147483647 h 1033"/>
              <a:gd name="T40" fmla="*/ 2147483647 w 1627"/>
              <a:gd name="T41" fmla="*/ 2147483647 h 1033"/>
              <a:gd name="T42" fmla="*/ 2147483647 w 1627"/>
              <a:gd name="T43" fmla="*/ 2147483647 h 1033"/>
              <a:gd name="T44" fmla="*/ 2147483647 w 1627"/>
              <a:gd name="T45" fmla="*/ 2147483647 h 1033"/>
              <a:gd name="T46" fmla="*/ 2147483647 w 1627"/>
              <a:gd name="T47" fmla="*/ 2147483647 h 1033"/>
              <a:gd name="T48" fmla="*/ 2147483647 w 1627"/>
              <a:gd name="T49" fmla="*/ 2147483647 h 1033"/>
              <a:gd name="T50" fmla="*/ 2147483647 w 1627"/>
              <a:gd name="T51" fmla="*/ 2147483647 h 1033"/>
              <a:gd name="T52" fmla="*/ 2147483647 w 1627"/>
              <a:gd name="T53" fmla="*/ 2147483647 h 1033"/>
              <a:gd name="T54" fmla="*/ 2147483647 w 1627"/>
              <a:gd name="T55" fmla="*/ 2147483647 h 1033"/>
              <a:gd name="T56" fmla="*/ 2147483647 w 1627"/>
              <a:gd name="T57" fmla="*/ 2147483647 h 1033"/>
              <a:gd name="T58" fmla="*/ 2147483647 w 1627"/>
              <a:gd name="T59" fmla="*/ 2147483647 h 1033"/>
              <a:gd name="T60" fmla="*/ 2147483647 w 1627"/>
              <a:gd name="T61" fmla="*/ 2147483647 h 1033"/>
              <a:gd name="T62" fmla="*/ 2147483647 w 1627"/>
              <a:gd name="T63" fmla="*/ 2147483647 h 1033"/>
              <a:gd name="T64" fmla="*/ 2147483647 w 1627"/>
              <a:gd name="T65" fmla="*/ 2147483647 h 1033"/>
              <a:gd name="T66" fmla="*/ 2147483647 w 1627"/>
              <a:gd name="T67" fmla="*/ 2147483647 h 1033"/>
              <a:gd name="T68" fmla="*/ 2147483647 w 1627"/>
              <a:gd name="T69" fmla="*/ 2147483647 h 1033"/>
              <a:gd name="T70" fmla="*/ 2147483647 w 1627"/>
              <a:gd name="T71" fmla="*/ 2147483647 h 1033"/>
              <a:gd name="T72" fmla="*/ 2147483647 w 1627"/>
              <a:gd name="T73" fmla="*/ 2147483647 h 1033"/>
              <a:gd name="T74" fmla="*/ 2147483647 w 1627"/>
              <a:gd name="T75" fmla="*/ 2147483647 h 1033"/>
              <a:gd name="T76" fmla="*/ 2147483647 w 1627"/>
              <a:gd name="T77" fmla="*/ 2147483647 h 1033"/>
              <a:gd name="T78" fmla="*/ 2147483647 w 1627"/>
              <a:gd name="T79" fmla="*/ 2147483647 h 1033"/>
              <a:gd name="T80" fmla="*/ 2147483647 w 1627"/>
              <a:gd name="T81" fmla="*/ 2147483647 h 1033"/>
              <a:gd name="T82" fmla="*/ 2147483647 w 1627"/>
              <a:gd name="T83" fmla="*/ 2147483647 h 1033"/>
              <a:gd name="T84" fmla="*/ 2147483647 w 1627"/>
              <a:gd name="T85" fmla="*/ 2147483647 h 1033"/>
              <a:gd name="T86" fmla="*/ 2147483647 w 1627"/>
              <a:gd name="T87" fmla="*/ 2147483647 h 1033"/>
              <a:gd name="T88" fmla="*/ 2147483647 w 1627"/>
              <a:gd name="T89" fmla="*/ 2147483647 h 1033"/>
              <a:gd name="T90" fmla="*/ 2147483647 w 1627"/>
              <a:gd name="T91" fmla="*/ 2147483647 h 1033"/>
              <a:gd name="T92" fmla="*/ 2147483647 w 1627"/>
              <a:gd name="T93" fmla="*/ 2147483647 h 1033"/>
              <a:gd name="T94" fmla="*/ 2147483647 w 1627"/>
              <a:gd name="T95" fmla="*/ 2147483647 h 1033"/>
              <a:gd name="T96" fmla="*/ 2147483647 w 1627"/>
              <a:gd name="T97" fmla="*/ 2147483647 h 1033"/>
              <a:gd name="T98" fmla="*/ 2147483647 w 1627"/>
              <a:gd name="T99" fmla="*/ 2147483647 h 1033"/>
              <a:gd name="T100" fmla="*/ 2147483647 w 1627"/>
              <a:gd name="T101" fmla="*/ 2147483647 h 1033"/>
              <a:gd name="T102" fmla="*/ 2147483647 w 1627"/>
              <a:gd name="T103" fmla="*/ 2147483647 h 1033"/>
              <a:gd name="T104" fmla="*/ 2147483647 w 1627"/>
              <a:gd name="T105" fmla="*/ 2147483647 h 1033"/>
              <a:gd name="T106" fmla="*/ 2147483647 w 1627"/>
              <a:gd name="T107" fmla="*/ 2147483647 h 1033"/>
              <a:gd name="T108" fmla="*/ 2147483647 w 1627"/>
              <a:gd name="T109" fmla="*/ 2147483647 h 1033"/>
              <a:gd name="T110" fmla="*/ 2147483647 w 1627"/>
              <a:gd name="T111" fmla="*/ 2147483647 h 1033"/>
              <a:gd name="T112" fmla="*/ 2147483647 w 1627"/>
              <a:gd name="T113" fmla="*/ 2147483647 h 1033"/>
              <a:gd name="T114" fmla="*/ 2147483647 w 1627"/>
              <a:gd name="T115" fmla="*/ 2147483647 h 1033"/>
              <a:gd name="T116" fmla="*/ 2147483647 w 1627"/>
              <a:gd name="T117" fmla="*/ 2147483647 h 10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27"/>
              <a:gd name="T178" fmla="*/ 0 h 1033"/>
              <a:gd name="T179" fmla="*/ 1627 w 1627"/>
              <a:gd name="T180" fmla="*/ 1033 h 10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27" h="1033">
                <a:moveTo>
                  <a:pt x="0" y="0"/>
                </a:moveTo>
                <a:cubicBezTo>
                  <a:pt x="17" y="0"/>
                  <a:pt x="17" y="0"/>
                  <a:pt x="17" y="0"/>
                </a:cubicBezTo>
                <a:cubicBezTo>
                  <a:pt x="17" y="3"/>
                  <a:pt x="17" y="3"/>
                  <a:pt x="17" y="3"/>
                </a:cubicBezTo>
                <a:cubicBezTo>
                  <a:pt x="22" y="3"/>
                  <a:pt x="22" y="3"/>
                  <a:pt x="22" y="3"/>
                </a:cubicBezTo>
                <a:cubicBezTo>
                  <a:pt x="22" y="8"/>
                  <a:pt x="22" y="8"/>
                  <a:pt x="22" y="8"/>
                </a:cubicBezTo>
                <a:cubicBezTo>
                  <a:pt x="36" y="8"/>
                  <a:pt x="36" y="8"/>
                  <a:pt x="36" y="8"/>
                </a:cubicBezTo>
                <a:cubicBezTo>
                  <a:pt x="36" y="13"/>
                  <a:pt x="36" y="13"/>
                  <a:pt x="36" y="13"/>
                </a:cubicBezTo>
                <a:cubicBezTo>
                  <a:pt x="54" y="13"/>
                  <a:pt x="54" y="13"/>
                  <a:pt x="54" y="13"/>
                </a:cubicBezTo>
                <a:cubicBezTo>
                  <a:pt x="54" y="16"/>
                  <a:pt x="54" y="16"/>
                  <a:pt x="54" y="16"/>
                </a:cubicBezTo>
                <a:cubicBezTo>
                  <a:pt x="67" y="16"/>
                  <a:pt x="67" y="16"/>
                  <a:pt x="67" y="16"/>
                </a:cubicBezTo>
                <a:cubicBezTo>
                  <a:pt x="67" y="19"/>
                  <a:pt x="67" y="19"/>
                  <a:pt x="67" y="19"/>
                </a:cubicBezTo>
                <a:cubicBezTo>
                  <a:pt x="74" y="19"/>
                  <a:pt x="74" y="19"/>
                  <a:pt x="74" y="19"/>
                </a:cubicBezTo>
                <a:cubicBezTo>
                  <a:pt x="74" y="20"/>
                  <a:pt x="74" y="20"/>
                  <a:pt x="74" y="20"/>
                </a:cubicBezTo>
                <a:cubicBezTo>
                  <a:pt x="81" y="20"/>
                  <a:pt x="81" y="20"/>
                  <a:pt x="81" y="20"/>
                </a:cubicBezTo>
                <a:cubicBezTo>
                  <a:pt x="81" y="25"/>
                  <a:pt x="81" y="25"/>
                  <a:pt x="81" y="25"/>
                </a:cubicBezTo>
                <a:cubicBezTo>
                  <a:pt x="86" y="25"/>
                  <a:pt x="86" y="25"/>
                  <a:pt x="86" y="25"/>
                </a:cubicBezTo>
                <a:cubicBezTo>
                  <a:pt x="86" y="29"/>
                  <a:pt x="86" y="29"/>
                  <a:pt x="86" y="29"/>
                </a:cubicBezTo>
                <a:cubicBezTo>
                  <a:pt x="86" y="29"/>
                  <a:pt x="91" y="29"/>
                  <a:pt x="90" y="29"/>
                </a:cubicBezTo>
                <a:cubicBezTo>
                  <a:pt x="90" y="33"/>
                  <a:pt x="90" y="33"/>
                  <a:pt x="90" y="33"/>
                </a:cubicBezTo>
                <a:cubicBezTo>
                  <a:pt x="95" y="33"/>
                  <a:pt x="95" y="33"/>
                  <a:pt x="95" y="33"/>
                </a:cubicBezTo>
                <a:cubicBezTo>
                  <a:pt x="95" y="39"/>
                  <a:pt x="95" y="39"/>
                  <a:pt x="95" y="39"/>
                </a:cubicBezTo>
                <a:cubicBezTo>
                  <a:pt x="99" y="39"/>
                  <a:pt x="99" y="39"/>
                  <a:pt x="99" y="39"/>
                </a:cubicBezTo>
                <a:cubicBezTo>
                  <a:pt x="99" y="44"/>
                  <a:pt x="99" y="44"/>
                  <a:pt x="99" y="44"/>
                </a:cubicBezTo>
                <a:cubicBezTo>
                  <a:pt x="103" y="44"/>
                  <a:pt x="103" y="44"/>
                  <a:pt x="103" y="44"/>
                </a:cubicBezTo>
                <a:cubicBezTo>
                  <a:pt x="103" y="49"/>
                  <a:pt x="103" y="49"/>
                  <a:pt x="103" y="49"/>
                </a:cubicBezTo>
                <a:cubicBezTo>
                  <a:pt x="107" y="49"/>
                  <a:pt x="107" y="49"/>
                  <a:pt x="107" y="49"/>
                </a:cubicBezTo>
                <a:cubicBezTo>
                  <a:pt x="107" y="52"/>
                  <a:pt x="107" y="52"/>
                  <a:pt x="107" y="52"/>
                </a:cubicBezTo>
                <a:cubicBezTo>
                  <a:pt x="109" y="52"/>
                  <a:pt x="109" y="52"/>
                  <a:pt x="109" y="52"/>
                </a:cubicBezTo>
                <a:cubicBezTo>
                  <a:pt x="109" y="56"/>
                  <a:pt x="109" y="56"/>
                  <a:pt x="109" y="56"/>
                </a:cubicBezTo>
                <a:cubicBezTo>
                  <a:pt x="116" y="56"/>
                  <a:pt x="116" y="56"/>
                  <a:pt x="116" y="56"/>
                </a:cubicBezTo>
                <a:cubicBezTo>
                  <a:pt x="116" y="62"/>
                  <a:pt x="116" y="62"/>
                  <a:pt x="116" y="62"/>
                </a:cubicBezTo>
                <a:cubicBezTo>
                  <a:pt x="123" y="62"/>
                  <a:pt x="123" y="62"/>
                  <a:pt x="123" y="62"/>
                </a:cubicBezTo>
                <a:cubicBezTo>
                  <a:pt x="123" y="89"/>
                  <a:pt x="123" y="89"/>
                  <a:pt x="123" y="89"/>
                </a:cubicBezTo>
                <a:cubicBezTo>
                  <a:pt x="123" y="98"/>
                  <a:pt x="123" y="98"/>
                  <a:pt x="123" y="98"/>
                </a:cubicBezTo>
                <a:cubicBezTo>
                  <a:pt x="127" y="98"/>
                  <a:pt x="127" y="98"/>
                  <a:pt x="127" y="98"/>
                </a:cubicBezTo>
                <a:cubicBezTo>
                  <a:pt x="127" y="103"/>
                  <a:pt x="127" y="103"/>
                  <a:pt x="127" y="103"/>
                </a:cubicBezTo>
                <a:cubicBezTo>
                  <a:pt x="130" y="103"/>
                  <a:pt x="130" y="103"/>
                  <a:pt x="130" y="103"/>
                </a:cubicBezTo>
                <a:cubicBezTo>
                  <a:pt x="130" y="109"/>
                  <a:pt x="130" y="109"/>
                  <a:pt x="130" y="109"/>
                </a:cubicBezTo>
                <a:cubicBezTo>
                  <a:pt x="134" y="109"/>
                  <a:pt x="134" y="109"/>
                  <a:pt x="134" y="109"/>
                </a:cubicBezTo>
                <a:cubicBezTo>
                  <a:pt x="134" y="114"/>
                  <a:pt x="134" y="114"/>
                  <a:pt x="134" y="114"/>
                </a:cubicBezTo>
                <a:cubicBezTo>
                  <a:pt x="137" y="114"/>
                  <a:pt x="137" y="114"/>
                  <a:pt x="137" y="114"/>
                </a:cubicBezTo>
                <a:cubicBezTo>
                  <a:pt x="137" y="130"/>
                  <a:pt x="137" y="130"/>
                  <a:pt x="137" y="130"/>
                </a:cubicBezTo>
                <a:cubicBezTo>
                  <a:pt x="141" y="130"/>
                  <a:pt x="141" y="130"/>
                  <a:pt x="141" y="130"/>
                </a:cubicBezTo>
                <a:cubicBezTo>
                  <a:pt x="141" y="136"/>
                  <a:pt x="141" y="136"/>
                  <a:pt x="141" y="136"/>
                </a:cubicBezTo>
                <a:cubicBezTo>
                  <a:pt x="144" y="136"/>
                  <a:pt x="144" y="136"/>
                  <a:pt x="144" y="136"/>
                </a:cubicBezTo>
                <a:cubicBezTo>
                  <a:pt x="144" y="175"/>
                  <a:pt x="144" y="175"/>
                  <a:pt x="144" y="175"/>
                </a:cubicBezTo>
                <a:cubicBezTo>
                  <a:pt x="148" y="175"/>
                  <a:pt x="148" y="175"/>
                  <a:pt x="148" y="175"/>
                </a:cubicBezTo>
                <a:cubicBezTo>
                  <a:pt x="148" y="229"/>
                  <a:pt x="148" y="229"/>
                  <a:pt x="148" y="229"/>
                </a:cubicBezTo>
                <a:cubicBezTo>
                  <a:pt x="148" y="234"/>
                  <a:pt x="148" y="234"/>
                  <a:pt x="148" y="234"/>
                </a:cubicBezTo>
                <a:cubicBezTo>
                  <a:pt x="152" y="234"/>
                  <a:pt x="152" y="234"/>
                  <a:pt x="152" y="234"/>
                </a:cubicBezTo>
                <a:cubicBezTo>
                  <a:pt x="152" y="254"/>
                  <a:pt x="152" y="254"/>
                  <a:pt x="152" y="254"/>
                </a:cubicBezTo>
                <a:cubicBezTo>
                  <a:pt x="156" y="254"/>
                  <a:pt x="156" y="254"/>
                  <a:pt x="156" y="254"/>
                </a:cubicBezTo>
                <a:cubicBezTo>
                  <a:pt x="156" y="260"/>
                  <a:pt x="156" y="260"/>
                  <a:pt x="156" y="260"/>
                </a:cubicBezTo>
                <a:cubicBezTo>
                  <a:pt x="159" y="260"/>
                  <a:pt x="159" y="260"/>
                  <a:pt x="159" y="260"/>
                </a:cubicBezTo>
                <a:cubicBezTo>
                  <a:pt x="159" y="260"/>
                  <a:pt x="159" y="272"/>
                  <a:pt x="159" y="271"/>
                </a:cubicBezTo>
                <a:cubicBezTo>
                  <a:pt x="159" y="270"/>
                  <a:pt x="163" y="271"/>
                  <a:pt x="163" y="271"/>
                </a:cubicBezTo>
                <a:cubicBezTo>
                  <a:pt x="163" y="274"/>
                  <a:pt x="163" y="274"/>
                  <a:pt x="163" y="274"/>
                </a:cubicBezTo>
                <a:cubicBezTo>
                  <a:pt x="169" y="274"/>
                  <a:pt x="169" y="274"/>
                  <a:pt x="169" y="274"/>
                </a:cubicBezTo>
                <a:cubicBezTo>
                  <a:pt x="169" y="289"/>
                  <a:pt x="169" y="289"/>
                  <a:pt x="169" y="289"/>
                </a:cubicBezTo>
                <a:cubicBezTo>
                  <a:pt x="173" y="289"/>
                  <a:pt x="173" y="289"/>
                  <a:pt x="173" y="289"/>
                </a:cubicBezTo>
                <a:cubicBezTo>
                  <a:pt x="173" y="293"/>
                  <a:pt x="173" y="293"/>
                  <a:pt x="173" y="293"/>
                </a:cubicBezTo>
                <a:cubicBezTo>
                  <a:pt x="176" y="293"/>
                  <a:pt x="176" y="293"/>
                  <a:pt x="176" y="293"/>
                </a:cubicBezTo>
                <a:cubicBezTo>
                  <a:pt x="176" y="297"/>
                  <a:pt x="176" y="297"/>
                  <a:pt x="176" y="297"/>
                </a:cubicBezTo>
                <a:cubicBezTo>
                  <a:pt x="180" y="297"/>
                  <a:pt x="180" y="297"/>
                  <a:pt x="180" y="297"/>
                </a:cubicBezTo>
                <a:cubicBezTo>
                  <a:pt x="180" y="300"/>
                  <a:pt x="180" y="300"/>
                  <a:pt x="180" y="300"/>
                </a:cubicBezTo>
                <a:cubicBezTo>
                  <a:pt x="212" y="300"/>
                  <a:pt x="212" y="300"/>
                  <a:pt x="212" y="300"/>
                </a:cubicBezTo>
                <a:cubicBezTo>
                  <a:pt x="212" y="302"/>
                  <a:pt x="212" y="302"/>
                  <a:pt x="212" y="302"/>
                </a:cubicBezTo>
                <a:cubicBezTo>
                  <a:pt x="215" y="302"/>
                  <a:pt x="215" y="302"/>
                  <a:pt x="215" y="302"/>
                </a:cubicBezTo>
                <a:cubicBezTo>
                  <a:pt x="215" y="309"/>
                  <a:pt x="215" y="309"/>
                  <a:pt x="215" y="309"/>
                </a:cubicBezTo>
                <a:cubicBezTo>
                  <a:pt x="226" y="309"/>
                  <a:pt x="226" y="309"/>
                  <a:pt x="226" y="309"/>
                </a:cubicBezTo>
                <a:cubicBezTo>
                  <a:pt x="226" y="315"/>
                  <a:pt x="226" y="315"/>
                  <a:pt x="226" y="315"/>
                </a:cubicBezTo>
                <a:cubicBezTo>
                  <a:pt x="233" y="315"/>
                  <a:pt x="233" y="315"/>
                  <a:pt x="233" y="315"/>
                </a:cubicBezTo>
                <a:cubicBezTo>
                  <a:pt x="233" y="319"/>
                  <a:pt x="233" y="319"/>
                  <a:pt x="233" y="319"/>
                </a:cubicBezTo>
                <a:cubicBezTo>
                  <a:pt x="249" y="319"/>
                  <a:pt x="249" y="319"/>
                  <a:pt x="249" y="319"/>
                </a:cubicBezTo>
                <a:cubicBezTo>
                  <a:pt x="249" y="327"/>
                  <a:pt x="249" y="327"/>
                  <a:pt x="249" y="327"/>
                </a:cubicBezTo>
                <a:cubicBezTo>
                  <a:pt x="256" y="327"/>
                  <a:pt x="256" y="327"/>
                  <a:pt x="256" y="327"/>
                </a:cubicBezTo>
                <a:cubicBezTo>
                  <a:pt x="256" y="330"/>
                  <a:pt x="256" y="330"/>
                  <a:pt x="256" y="330"/>
                </a:cubicBezTo>
                <a:cubicBezTo>
                  <a:pt x="260" y="330"/>
                  <a:pt x="260" y="330"/>
                  <a:pt x="260" y="330"/>
                </a:cubicBezTo>
                <a:cubicBezTo>
                  <a:pt x="260" y="340"/>
                  <a:pt x="260" y="340"/>
                  <a:pt x="260" y="340"/>
                </a:cubicBezTo>
                <a:cubicBezTo>
                  <a:pt x="267" y="340"/>
                  <a:pt x="267" y="340"/>
                  <a:pt x="267" y="340"/>
                </a:cubicBezTo>
                <a:cubicBezTo>
                  <a:pt x="267" y="347"/>
                  <a:pt x="267" y="347"/>
                  <a:pt x="267" y="347"/>
                </a:cubicBezTo>
                <a:cubicBezTo>
                  <a:pt x="271" y="347"/>
                  <a:pt x="271" y="347"/>
                  <a:pt x="271" y="347"/>
                </a:cubicBezTo>
                <a:cubicBezTo>
                  <a:pt x="271" y="355"/>
                  <a:pt x="271" y="355"/>
                  <a:pt x="271" y="355"/>
                </a:cubicBezTo>
                <a:cubicBezTo>
                  <a:pt x="273" y="355"/>
                  <a:pt x="273" y="355"/>
                  <a:pt x="273" y="355"/>
                </a:cubicBezTo>
                <a:cubicBezTo>
                  <a:pt x="273" y="366"/>
                  <a:pt x="273" y="366"/>
                  <a:pt x="273" y="366"/>
                </a:cubicBezTo>
                <a:cubicBezTo>
                  <a:pt x="277" y="366"/>
                  <a:pt x="277" y="366"/>
                  <a:pt x="277" y="366"/>
                </a:cubicBezTo>
                <a:cubicBezTo>
                  <a:pt x="277" y="371"/>
                  <a:pt x="277" y="371"/>
                  <a:pt x="277" y="371"/>
                </a:cubicBezTo>
                <a:cubicBezTo>
                  <a:pt x="281" y="371"/>
                  <a:pt x="281" y="371"/>
                  <a:pt x="281" y="371"/>
                </a:cubicBezTo>
                <a:cubicBezTo>
                  <a:pt x="281" y="376"/>
                  <a:pt x="281" y="376"/>
                  <a:pt x="281" y="376"/>
                </a:cubicBezTo>
                <a:cubicBezTo>
                  <a:pt x="285" y="376"/>
                  <a:pt x="285" y="376"/>
                  <a:pt x="285" y="376"/>
                </a:cubicBezTo>
                <a:cubicBezTo>
                  <a:pt x="285" y="381"/>
                  <a:pt x="285" y="381"/>
                  <a:pt x="285" y="381"/>
                </a:cubicBezTo>
                <a:cubicBezTo>
                  <a:pt x="285" y="381"/>
                  <a:pt x="288" y="382"/>
                  <a:pt x="288" y="381"/>
                </a:cubicBezTo>
                <a:cubicBezTo>
                  <a:pt x="288" y="393"/>
                  <a:pt x="288" y="393"/>
                  <a:pt x="288" y="393"/>
                </a:cubicBezTo>
                <a:cubicBezTo>
                  <a:pt x="292" y="393"/>
                  <a:pt x="292" y="393"/>
                  <a:pt x="292" y="393"/>
                </a:cubicBezTo>
                <a:cubicBezTo>
                  <a:pt x="292" y="420"/>
                  <a:pt x="292" y="420"/>
                  <a:pt x="292" y="420"/>
                </a:cubicBezTo>
                <a:cubicBezTo>
                  <a:pt x="295" y="420"/>
                  <a:pt x="295" y="420"/>
                  <a:pt x="295" y="420"/>
                </a:cubicBezTo>
                <a:cubicBezTo>
                  <a:pt x="295" y="446"/>
                  <a:pt x="295" y="446"/>
                  <a:pt x="295" y="446"/>
                </a:cubicBezTo>
                <a:cubicBezTo>
                  <a:pt x="298" y="446"/>
                  <a:pt x="298" y="446"/>
                  <a:pt x="298" y="446"/>
                </a:cubicBezTo>
                <a:cubicBezTo>
                  <a:pt x="298" y="465"/>
                  <a:pt x="298" y="465"/>
                  <a:pt x="298" y="465"/>
                </a:cubicBezTo>
                <a:cubicBezTo>
                  <a:pt x="302" y="465"/>
                  <a:pt x="302" y="465"/>
                  <a:pt x="302" y="465"/>
                </a:cubicBezTo>
                <a:cubicBezTo>
                  <a:pt x="302" y="476"/>
                  <a:pt x="302" y="476"/>
                  <a:pt x="302" y="476"/>
                </a:cubicBezTo>
                <a:cubicBezTo>
                  <a:pt x="315" y="476"/>
                  <a:pt x="315" y="476"/>
                  <a:pt x="315" y="476"/>
                </a:cubicBezTo>
                <a:cubicBezTo>
                  <a:pt x="315" y="488"/>
                  <a:pt x="315" y="488"/>
                  <a:pt x="315" y="488"/>
                </a:cubicBezTo>
                <a:cubicBezTo>
                  <a:pt x="323" y="488"/>
                  <a:pt x="323" y="488"/>
                  <a:pt x="323" y="488"/>
                </a:cubicBezTo>
                <a:cubicBezTo>
                  <a:pt x="323" y="497"/>
                  <a:pt x="323" y="497"/>
                  <a:pt x="323" y="497"/>
                </a:cubicBezTo>
                <a:cubicBezTo>
                  <a:pt x="334" y="497"/>
                  <a:pt x="334" y="497"/>
                  <a:pt x="334" y="497"/>
                </a:cubicBezTo>
                <a:cubicBezTo>
                  <a:pt x="334" y="507"/>
                  <a:pt x="334" y="507"/>
                  <a:pt x="334" y="507"/>
                </a:cubicBezTo>
                <a:cubicBezTo>
                  <a:pt x="344" y="507"/>
                  <a:pt x="344" y="507"/>
                  <a:pt x="344" y="507"/>
                </a:cubicBezTo>
                <a:cubicBezTo>
                  <a:pt x="344" y="514"/>
                  <a:pt x="344" y="514"/>
                  <a:pt x="344" y="514"/>
                </a:cubicBezTo>
                <a:cubicBezTo>
                  <a:pt x="356" y="514"/>
                  <a:pt x="356" y="514"/>
                  <a:pt x="356" y="514"/>
                </a:cubicBezTo>
                <a:cubicBezTo>
                  <a:pt x="356" y="518"/>
                  <a:pt x="356" y="518"/>
                  <a:pt x="356" y="518"/>
                </a:cubicBezTo>
                <a:cubicBezTo>
                  <a:pt x="361" y="518"/>
                  <a:pt x="361" y="518"/>
                  <a:pt x="361" y="518"/>
                </a:cubicBezTo>
                <a:cubicBezTo>
                  <a:pt x="361" y="524"/>
                  <a:pt x="361" y="524"/>
                  <a:pt x="361" y="524"/>
                </a:cubicBezTo>
                <a:cubicBezTo>
                  <a:pt x="365" y="524"/>
                  <a:pt x="365" y="524"/>
                  <a:pt x="365" y="524"/>
                </a:cubicBezTo>
                <a:cubicBezTo>
                  <a:pt x="365" y="528"/>
                  <a:pt x="365" y="528"/>
                  <a:pt x="365" y="528"/>
                </a:cubicBezTo>
                <a:cubicBezTo>
                  <a:pt x="379" y="528"/>
                  <a:pt x="379" y="528"/>
                  <a:pt x="379" y="528"/>
                </a:cubicBezTo>
                <a:cubicBezTo>
                  <a:pt x="379" y="541"/>
                  <a:pt x="379" y="541"/>
                  <a:pt x="379" y="541"/>
                </a:cubicBezTo>
                <a:cubicBezTo>
                  <a:pt x="386" y="541"/>
                  <a:pt x="386" y="541"/>
                  <a:pt x="386" y="541"/>
                </a:cubicBezTo>
                <a:cubicBezTo>
                  <a:pt x="386" y="545"/>
                  <a:pt x="386" y="545"/>
                  <a:pt x="386" y="545"/>
                </a:cubicBezTo>
                <a:cubicBezTo>
                  <a:pt x="389" y="545"/>
                  <a:pt x="389" y="545"/>
                  <a:pt x="389" y="545"/>
                </a:cubicBezTo>
                <a:cubicBezTo>
                  <a:pt x="389" y="548"/>
                  <a:pt x="389" y="548"/>
                  <a:pt x="389" y="548"/>
                </a:cubicBezTo>
                <a:cubicBezTo>
                  <a:pt x="396" y="548"/>
                  <a:pt x="396" y="548"/>
                  <a:pt x="396" y="548"/>
                </a:cubicBezTo>
                <a:cubicBezTo>
                  <a:pt x="396" y="554"/>
                  <a:pt x="396" y="554"/>
                  <a:pt x="396" y="554"/>
                </a:cubicBezTo>
                <a:cubicBezTo>
                  <a:pt x="403" y="554"/>
                  <a:pt x="403" y="554"/>
                  <a:pt x="403" y="554"/>
                </a:cubicBezTo>
                <a:cubicBezTo>
                  <a:pt x="403" y="557"/>
                  <a:pt x="403" y="557"/>
                  <a:pt x="403" y="557"/>
                </a:cubicBezTo>
                <a:cubicBezTo>
                  <a:pt x="417" y="557"/>
                  <a:pt x="417" y="557"/>
                  <a:pt x="417" y="557"/>
                </a:cubicBezTo>
                <a:cubicBezTo>
                  <a:pt x="417" y="575"/>
                  <a:pt x="417" y="575"/>
                  <a:pt x="417" y="575"/>
                </a:cubicBezTo>
                <a:cubicBezTo>
                  <a:pt x="421" y="575"/>
                  <a:pt x="421" y="575"/>
                  <a:pt x="421" y="575"/>
                </a:cubicBezTo>
                <a:cubicBezTo>
                  <a:pt x="421" y="582"/>
                  <a:pt x="421" y="582"/>
                  <a:pt x="421" y="582"/>
                </a:cubicBezTo>
                <a:cubicBezTo>
                  <a:pt x="425" y="582"/>
                  <a:pt x="425" y="582"/>
                  <a:pt x="425" y="582"/>
                </a:cubicBezTo>
                <a:cubicBezTo>
                  <a:pt x="425" y="587"/>
                  <a:pt x="425" y="587"/>
                  <a:pt x="425" y="587"/>
                </a:cubicBezTo>
                <a:cubicBezTo>
                  <a:pt x="431" y="587"/>
                  <a:pt x="431" y="587"/>
                  <a:pt x="431" y="587"/>
                </a:cubicBezTo>
                <a:cubicBezTo>
                  <a:pt x="431" y="596"/>
                  <a:pt x="431" y="596"/>
                  <a:pt x="431" y="596"/>
                </a:cubicBezTo>
                <a:cubicBezTo>
                  <a:pt x="438" y="596"/>
                  <a:pt x="438" y="596"/>
                  <a:pt x="438" y="596"/>
                </a:cubicBezTo>
                <a:cubicBezTo>
                  <a:pt x="438" y="610"/>
                  <a:pt x="438" y="610"/>
                  <a:pt x="438" y="610"/>
                </a:cubicBezTo>
                <a:cubicBezTo>
                  <a:pt x="442" y="610"/>
                  <a:pt x="442" y="610"/>
                  <a:pt x="442" y="610"/>
                </a:cubicBezTo>
                <a:cubicBezTo>
                  <a:pt x="442" y="625"/>
                  <a:pt x="442" y="625"/>
                  <a:pt x="442" y="625"/>
                </a:cubicBezTo>
                <a:cubicBezTo>
                  <a:pt x="446" y="625"/>
                  <a:pt x="446" y="625"/>
                  <a:pt x="446" y="625"/>
                </a:cubicBezTo>
                <a:cubicBezTo>
                  <a:pt x="446" y="630"/>
                  <a:pt x="446" y="630"/>
                  <a:pt x="446" y="630"/>
                </a:cubicBezTo>
                <a:cubicBezTo>
                  <a:pt x="453" y="630"/>
                  <a:pt x="453" y="630"/>
                  <a:pt x="453" y="630"/>
                </a:cubicBezTo>
                <a:cubicBezTo>
                  <a:pt x="453" y="633"/>
                  <a:pt x="453" y="633"/>
                  <a:pt x="453" y="633"/>
                </a:cubicBezTo>
                <a:cubicBezTo>
                  <a:pt x="456" y="633"/>
                  <a:pt x="456" y="633"/>
                  <a:pt x="456" y="633"/>
                </a:cubicBezTo>
                <a:cubicBezTo>
                  <a:pt x="456" y="640"/>
                  <a:pt x="456" y="640"/>
                  <a:pt x="456" y="640"/>
                </a:cubicBezTo>
                <a:cubicBezTo>
                  <a:pt x="460" y="640"/>
                  <a:pt x="460" y="640"/>
                  <a:pt x="460" y="640"/>
                </a:cubicBezTo>
                <a:cubicBezTo>
                  <a:pt x="460" y="644"/>
                  <a:pt x="460" y="644"/>
                  <a:pt x="460" y="644"/>
                </a:cubicBezTo>
                <a:cubicBezTo>
                  <a:pt x="462" y="644"/>
                  <a:pt x="462" y="644"/>
                  <a:pt x="462" y="644"/>
                </a:cubicBezTo>
                <a:cubicBezTo>
                  <a:pt x="462" y="650"/>
                  <a:pt x="462" y="650"/>
                  <a:pt x="462" y="650"/>
                </a:cubicBezTo>
                <a:cubicBezTo>
                  <a:pt x="466" y="650"/>
                  <a:pt x="466" y="650"/>
                  <a:pt x="466" y="650"/>
                </a:cubicBezTo>
                <a:cubicBezTo>
                  <a:pt x="466" y="655"/>
                  <a:pt x="466" y="655"/>
                  <a:pt x="466" y="655"/>
                </a:cubicBezTo>
                <a:cubicBezTo>
                  <a:pt x="469" y="655"/>
                  <a:pt x="469" y="655"/>
                  <a:pt x="469" y="655"/>
                </a:cubicBezTo>
                <a:cubicBezTo>
                  <a:pt x="469" y="663"/>
                  <a:pt x="469" y="663"/>
                  <a:pt x="469" y="663"/>
                </a:cubicBezTo>
                <a:cubicBezTo>
                  <a:pt x="473" y="663"/>
                  <a:pt x="473" y="663"/>
                  <a:pt x="473" y="663"/>
                </a:cubicBezTo>
                <a:cubicBezTo>
                  <a:pt x="473" y="667"/>
                  <a:pt x="473" y="667"/>
                  <a:pt x="473" y="667"/>
                </a:cubicBezTo>
                <a:cubicBezTo>
                  <a:pt x="485" y="667"/>
                  <a:pt x="485" y="667"/>
                  <a:pt x="485" y="667"/>
                </a:cubicBezTo>
                <a:cubicBezTo>
                  <a:pt x="485" y="673"/>
                  <a:pt x="485" y="673"/>
                  <a:pt x="485" y="673"/>
                </a:cubicBezTo>
                <a:cubicBezTo>
                  <a:pt x="493" y="673"/>
                  <a:pt x="493" y="673"/>
                  <a:pt x="493" y="673"/>
                </a:cubicBezTo>
                <a:cubicBezTo>
                  <a:pt x="493" y="677"/>
                  <a:pt x="493" y="677"/>
                  <a:pt x="493" y="677"/>
                </a:cubicBezTo>
                <a:cubicBezTo>
                  <a:pt x="508" y="677"/>
                  <a:pt x="508" y="677"/>
                  <a:pt x="508" y="677"/>
                </a:cubicBezTo>
                <a:cubicBezTo>
                  <a:pt x="508" y="682"/>
                  <a:pt x="508" y="682"/>
                  <a:pt x="508" y="682"/>
                </a:cubicBezTo>
                <a:cubicBezTo>
                  <a:pt x="512" y="682"/>
                  <a:pt x="512" y="682"/>
                  <a:pt x="512" y="682"/>
                </a:cubicBezTo>
                <a:cubicBezTo>
                  <a:pt x="512" y="688"/>
                  <a:pt x="512" y="688"/>
                  <a:pt x="512" y="688"/>
                </a:cubicBezTo>
                <a:cubicBezTo>
                  <a:pt x="525" y="688"/>
                  <a:pt x="525" y="688"/>
                  <a:pt x="525" y="688"/>
                </a:cubicBezTo>
                <a:cubicBezTo>
                  <a:pt x="525" y="692"/>
                  <a:pt x="525" y="692"/>
                  <a:pt x="525" y="692"/>
                </a:cubicBezTo>
                <a:cubicBezTo>
                  <a:pt x="543" y="692"/>
                  <a:pt x="543" y="692"/>
                  <a:pt x="543" y="692"/>
                </a:cubicBezTo>
                <a:cubicBezTo>
                  <a:pt x="543" y="695"/>
                  <a:pt x="543" y="695"/>
                  <a:pt x="543" y="695"/>
                </a:cubicBezTo>
                <a:cubicBezTo>
                  <a:pt x="562" y="695"/>
                  <a:pt x="562" y="695"/>
                  <a:pt x="562" y="695"/>
                </a:cubicBezTo>
                <a:cubicBezTo>
                  <a:pt x="562" y="700"/>
                  <a:pt x="562" y="700"/>
                  <a:pt x="562" y="700"/>
                </a:cubicBezTo>
                <a:cubicBezTo>
                  <a:pt x="566" y="700"/>
                  <a:pt x="566" y="700"/>
                  <a:pt x="566" y="700"/>
                </a:cubicBezTo>
                <a:cubicBezTo>
                  <a:pt x="566" y="703"/>
                  <a:pt x="566" y="703"/>
                  <a:pt x="566" y="703"/>
                </a:cubicBezTo>
                <a:cubicBezTo>
                  <a:pt x="569" y="703"/>
                  <a:pt x="569" y="703"/>
                  <a:pt x="569" y="703"/>
                </a:cubicBezTo>
                <a:cubicBezTo>
                  <a:pt x="569" y="706"/>
                  <a:pt x="569" y="706"/>
                  <a:pt x="569" y="706"/>
                </a:cubicBezTo>
                <a:cubicBezTo>
                  <a:pt x="579" y="706"/>
                  <a:pt x="579" y="706"/>
                  <a:pt x="579" y="706"/>
                </a:cubicBezTo>
                <a:cubicBezTo>
                  <a:pt x="579" y="711"/>
                  <a:pt x="579" y="711"/>
                  <a:pt x="579" y="711"/>
                </a:cubicBezTo>
                <a:cubicBezTo>
                  <a:pt x="585" y="711"/>
                  <a:pt x="585" y="711"/>
                  <a:pt x="585" y="711"/>
                </a:cubicBezTo>
                <a:cubicBezTo>
                  <a:pt x="585" y="720"/>
                  <a:pt x="585" y="720"/>
                  <a:pt x="585" y="720"/>
                </a:cubicBezTo>
                <a:cubicBezTo>
                  <a:pt x="585" y="728"/>
                  <a:pt x="585" y="728"/>
                  <a:pt x="585" y="728"/>
                </a:cubicBezTo>
                <a:cubicBezTo>
                  <a:pt x="589" y="728"/>
                  <a:pt x="589" y="728"/>
                  <a:pt x="589" y="728"/>
                </a:cubicBezTo>
                <a:cubicBezTo>
                  <a:pt x="589" y="752"/>
                  <a:pt x="589" y="752"/>
                  <a:pt x="589" y="752"/>
                </a:cubicBezTo>
                <a:cubicBezTo>
                  <a:pt x="593" y="752"/>
                  <a:pt x="593" y="752"/>
                  <a:pt x="593" y="752"/>
                </a:cubicBezTo>
                <a:cubicBezTo>
                  <a:pt x="593" y="757"/>
                  <a:pt x="593" y="757"/>
                  <a:pt x="593" y="757"/>
                </a:cubicBezTo>
                <a:cubicBezTo>
                  <a:pt x="599" y="757"/>
                  <a:pt x="599" y="757"/>
                  <a:pt x="599" y="757"/>
                </a:cubicBezTo>
                <a:cubicBezTo>
                  <a:pt x="599" y="765"/>
                  <a:pt x="599" y="765"/>
                  <a:pt x="599" y="765"/>
                </a:cubicBezTo>
                <a:cubicBezTo>
                  <a:pt x="603" y="765"/>
                  <a:pt x="603" y="765"/>
                  <a:pt x="603" y="765"/>
                </a:cubicBezTo>
                <a:cubicBezTo>
                  <a:pt x="603" y="772"/>
                  <a:pt x="603" y="772"/>
                  <a:pt x="603" y="772"/>
                </a:cubicBezTo>
                <a:cubicBezTo>
                  <a:pt x="610" y="772"/>
                  <a:pt x="610" y="772"/>
                  <a:pt x="610" y="772"/>
                </a:cubicBezTo>
                <a:cubicBezTo>
                  <a:pt x="610" y="780"/>
                  <a:pt x="610" y="780"/>
                  <a:pt x="610" y="780"/>
                </a:cubicBezTo>
                <a:cubicBezTo>
                  <a:pt x="617" y="780"/>
                  <a:pt x="617" y="780"/>
                  <a:pt x="617" y="780"/>
                </a:cubicBezTo>
                <a:cubicBezTo>
                  <a:pt x="617" y="794"/>
                  <a:pt x="617" y="794"/>
                  <a:pt x="617" y="794"/>
                </a:cubicBezTo>
                <a:cubicBezTo>
                  <a:pt x="634" y="794"/>
                  <a:pt x="634" y="794"/>
                  <a:pt x="634" y="794"/>
                </a:cubicBezTo>
                <a:cubicBezTo>
                  <a:pt x="634" y="801"/>
                  <a:pt x="634" y="801"/>
                  <a:pt x="634" y="801"/>
                </a:cubicBezTo>
                <a:cubicBezTo>
                  <a:pt x="652" y="801"/>
                  <a:pt x="652" y="801"/>
                  <a:pt x="652" y="801"/>
                </a:cubicBezTo>
                <a:cubicBezTo>
                  <a:pt x="652" y="806"/>
                  <a:pt x="652" y="806"/>
                  <a:pt x="652" y="806"/>
                </a:cubicBezTo>
                <a:cubicBezTo>
                  <a:pt x="664" y="806"/>
                  <a:pt x="664" y="806"/>
                  <a:pt x="664" y="806"/>
                </a:cubicBezTo>
                <a:cubicBezTo>
                  <a:pt x="664" y="809"/>
                  <a:pt x="664" y="809"/>
                  <a:pt x="664" y="809"/>
                </a:cubicBezTo>
                <a:cubicBezTo>
                  <a:pt x="697" y="809"/>
                  <a:pt x="697" y="809"/>
                  <a:pt x="697" y="809"/>
                </a:cubicBezTo>
                <a:cubicBezTo>
                  <a:pt x="697" y="815"/>
                  <a:pt x="697" y="815"/>
                  <a:pt x="697" y="815"/>
                </a:cubicBezTo>
                <a:cubicBezTo>
                  <a:pt x="701" y="815"/>
                  <a:pt x="701" y="815"/>
                  <a:pt x="701" y="815"/>
                </a:cubicBezTo>
                <a:cubicBezTo>
                  <a:pt x="701" y="818"/>
                  <a:pt x="701" y="818"/>
                  <a:pt x="701" y="818"/>
                </a:cubicBezTo>
                <a:cubicBezTo>
                  <a:pt x="711" y="818"/>
                  <a:pt x="711" y="818"/>
                  <a:pt x="711" y="818"/>
                </a:cubicBezTo>
                <a:cubicBezTo>
                  <a:pt x="711" y="827"/>
                  <a:pt x="711" y="827"/>
                  <a:pt x="711" y="827"/>
                </a:cubicBezTo>
                <a:cubicBezTo>
                  <a:pt x="717" y="827"/>
                  <a:pt x="717" y="827"/>
                  <a:pt x="717" y="827"/>
                </a:cubicBezTo>
                <a:cubicBezTo>
                  <a:pt x="717" y="838"/>
                  <a:pt x="717" y="838"/>
                  <a:pt x="717" y="838"/>
                </a:cubicBezTo>
                <a:cubicBezTo>
                  <a:pt x="724" y="838"/>
                  <a:pt x="724" y="838"/>
                  <a:pt x="724" y="838"/>
                </a:cubicBezTo>
                <a:cubicBezTo>
                  <a:pt x="724" y="843"/>
                  <a:pt x="724" y="843"/>
                  <a:pt x="724" y="843"/>
                </a:cubicBezTo>
                <a:cubicBezTo>
                  <a:pt x="732" y="843"/>
                  <a:pt x="732" y="843"/>
                  <a:pt x="732" y="843"/>
                </a:cubicBezTo>
                <a:cubicBezTo>
                  <a:pt x="732" y="853"/>
                  <a:pt x="732" y="853"/>
                  <a:pt x="732" y="853"/>
                </a:cubicBezTo>
                <a:cubicBezTo>
                  <a:pt x="737" y="853"/>
                  <a:pt x="737" y="853"/>
                  <a:pt x="737" y="853"/>
                </a:cubicBezTo>
                <a:cubicBezTo>
                  <a:pt x="737" y="859"/>
                  <a:pt x="737" y="859"/>
                  <a:pt x="737" y="859"/>
                </a:cubicBezTo>
                <a:cubicBezTo>
                  <a:pt x="743" y="859"/>
                  <a:pt x="743" y="859"/>
                  <a:pt x="743" y="859"/>
                </a:cubicBezTo>
                <a:cubicBezTo>
                  <a:pt x="743" y="875"/>
                  <a:pt x="743" y="875"/>
                  <a:pt x="743" y="875"/>
                </a:cubicBezTo>
                <a:cubicBezTo>
                  <a:pt x="746" y="875"/>
                  <a:pt x="746" y="875"/>
                  <a:pt x="746" y="875"/>
                </a:cubicBezTo>
                <a:cubicBezTo>
                  <a:pt x="746" y="881"/>
                  <a:pt x="746" y="881"/>
                  <a:pt x="746" y="881"/>
                </a:cubicBezTo>
                <a:cubicBezTo>
                  <a:pt x="750" y="881"/>
                  <a:pt x="750" y="881"/>
                  <a:pt x="750" y="881"/>
                </a:cubicBezTo>
                <a:cubicBezTo>
                  <a:pt x="750" y="889"/>
                  <a:pt x="750" y="889"/>
                  <a:pt x="750" y="889"/>
                </a:cubicBezTo>
                <a:cubicBezTo>
                  <a:pt x="759" y="889"/>
                  <a:pt x="759" y="889"/>
                  <a:pt x="759" y="889"/>
                </a:cubicBezTo>
                <a:cubicBezTo>
                  <a:pt x="759" y="903"/>
                  <a:pt x="759" y="903"/>
                  <a:pt x="759" y="903"/>
                </a:cubicBezTo>
                <a:cubicBezTo>
                  <a:pt x="795" y="903"/>
                  <a:pt x="795" y="903"/>
                  <a:pt x="795" y="903"/>
                </a:cubicBezTo>
                <a:cubicBezTo>
                  <a:pt x="795" y="911"/>
                  <a:pt x="795" y="911"/>
                  <a:pt x="795" y="911"/>
                </a:cubicBezTo>
                <a:cubicBezTo>
                  <a:pt x="809" y="911"/>
                  <a:pt x="809" y="911"/>
                  <a:pt x="809" y="911"/>
                </a:cubicBezTo>
                <a:cubicBezTo>
                  <a:pt x="809" y="915"/>
                  <a:pt x="809" y="915"/>
                  <a:pt x="809" y="915"/>
                </a:cubicBezTo>
                <a:cubicBezTo>
                  <a:pt x="815" y="915"/>
                  <a:pt x="815" y="915"/>
                  <a:pt x="815" y="915"/>
                </a:cubicBezTo>
                <a:cubicBezTo>
                  <a:pt x="815" y="921"/>
                  <a:pt x="815" y="921"/>
                  <a:pt x="815" y="921"/>
                </a:cubicBezTo>
                <a:cubicBezTo>
                  <a:pt x="871" y="921"/>
                  <a:pt x="871" y="921"/>
                  <a:pt x="871" y="921"/>
                </a:cubicBezTo>
                <a:cubicBezTo>
                  <a:pt x="871" y="927"/>
                  <a:pt x="871" y="927"/>
                  <a:pt x="871" y="927"/>
                </a:cubicBezTo>
                <a:cubicBezTo>
                  <a:pt x="877" y="927"/>
                  <a:pt x="877" y="927"/>
                  <a:pt x="877" y="927"/>
                </a:cubicBezTo>
                <a:cubicBezTo>
                  <a:pt x="877" y="933"/>
                  <a:pt x="877" y="933"/>
                  <a:pt x="877" y="933"/>
                </a:cubicBezTo>
                <a:cubicBezTo>
                  <a:pt x="883" y="933"/>
                  <a:pt x="883" y="933"/>
                  <a:pt x="883" y="933"/>
                </a:cubicBezTo>
                <a:cubicBezTo>
                  <a:pt x="883" y="959"/>
                  <a:pt x="883" y="959"/>
                  <a:pt x="883" y="959"/>
                </a:cubicBezTo>
                <a:cubicBezTo>
                  <a:pt x="886" y="959"/>
                  <a:pt x="886" y="959"/>
                  <a:pt x="886" y="959"/>
                </a:cubicBezTo>
                <a:cubicBezTo>
                  <a:pt x="886" y="965"/>
                  <a:pt x="886" y="965"/>
                  <a:pt x="886" y="965"/>
                </a:cubicBezTo>
                <a:cubicBezTo>
                  <a:pt x="907" y="965"/>
                  <a:pt x="907" y="965"/>
                  <a:pt x="907" y="965"/>
                </a:cubicBezTo>
                <a:cubicBezTo>
                  <a:pt x="907" y="973"/>
                  <a:pt x="907" y="973"/>
                  <a:pt x="907" y="973"/>
                </a:cubicBezTo>
                <a:cubicBezTo>
                  <a:pt x="1203" y="973"/>
                  <a:pt x="1203" y="973"/>
                  <a:pt x="1203" y="973"/>
                </a:cubicBezTo>
                <a:cubicBezTo>
                  <a:pt x="1203" y="988"/>
                  <a:pt x="1203" y="988"/>
                  <a:pt x="1203" y="988"/>
                </a:cubicBezTo>
                <a:cubicBezTo>
                  <a:pt x="1627" y="988"/>
                  <a:pt x="1627" y="988"/>
                  <a:pt x="1627" y="988"/>
                </a:cubicBezTo>
                <a:cubicBezTo>
                  <a:pt x="1627" y="1033"/>
                  <a:pt x="1627" y="1033"/>
                  <a:pt x="1627" y="1033"/>
                </a:cubicBezTo>
              </a:path>
            </a:pathLst>
          </a:custGeom>
          <a:noFill/>
          <a:ln w="28575" cap="flat">
            <a:solidFill>
              <a:srgbClr val="FFC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grpSp>
        <p:nvGrpSpPr>
          <p:cNvPr id="18465" name="Group 45532"/>
          <p:cNvGrpSpPr>
            <a:grpSpLocks/>
          </p:cNvGrpSpPr>
          <p:nvPr/>
        </p:nvGrpSpPr>
        <p:grpSpPr bwMode="auto">
          <a:xfrm>
            <a:off x="3681414" y="1649413"/>
            <a:ext cx="3449637" cy="3140075"/>
            <a:chOff x="2157413" y="1649412"/>
            <a:chExt cx="3449638" cy="3140076"/>
          </a:xfrm>
        </p:grpSpPr>
        <p:sp>
          <p:nvSpPr>
            <p:cNvPr id="297" name="Line 9"/>
            <p:cNvSpPr>
              <a:spLocks noChangeShapeType="1"/>
            </p:cNvSpPr>
            <p:nvPr/>
          </p:nvSpPr>
          <p:spPr bwMode="auto">
            <a:xfrm>
              <a:off x="2284413" y="1744662"/>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298" name="Line 10"/>
            <p:cNvSpPr>
              <a:spLocks noChangeShapeType="1"/>
            </p:cNvSpPr>
            <p:nvPr/>
          </p:nvSpPr>
          <p:spPr bwMode="auto">
            <a:xfrm flipH="1">
              <a:off x="2271713" y="1760537"/>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299" name="Line 11"/>
            <p:cNvSpPr>
              <a:spLocks noChangeShapeType="1"/>
            </p:cNvSpPr>
            <p:nvPr/>
          </p:nvSpPr>
          <p:spPr bwMode="auto">
            <a:xfrm>
              <a:off x="2325688" y="1789112"/>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300" name="Line 12"/>
            <p:cNvSpPr>
              <a:spLocks noChangeShapeType="1"/>
            </p:cNvSpPr>
            <p:nvPr/>
          </p:nvSpPr>
          <p:spPr bwMode="auto">
            <a:xfrm flipH="1">
              <a:off x="2309813" y="1801812"/>
              <a:ext cx="31750"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301" name="Line 13"/>
            <p:cNvSpPr>
              <a:spLocks noChangeShapeType="1"/>
            </p:cNvSpPr>
            <p:nvPr/>
          </p:nvSpPr>
          <p:spPr bwMode="auto">
            <a:xfrm>
              <a:off x="2328863" y="1881187"/>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302" name="Line 14"/>
            <p:cNvSpPr>
              <a:spLocks noChangeShapeType="1"/>
            </p:cNvSpPr>
            <p:nvPr/>
          </p:nvSpPr>
          <p:spPr bwMode="auto">
            <a:xfrm flipH="1">
              <a:off x="2312988" y="1893887"/>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303" name="Line 15"/>
            <p:cNvSpPr>
              <a:spLocks noChangeShapeType="1"/>
            </p:cNvSpPr>
            <p:nvPr/>
          </p:nvSpPr>
          <p:spPr bwMode="auto">
            <a:xfrm>
              <a:off x="2347913" y="1928812"/>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304" name="Line 16"/>
            <p:cNvSpPr>
              <a:spLocks noChangeShapeType="1"/>
            </p:cNvSpPr>
            <p:nvPr/>
          </p:nvSpPr>
          <p:spPr bwMode="auto">
            <a:xfrm flipH="1">
              <a:off x="2332038" y="1944687"/>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305" name="Line 17"/>
            <p:cNvSpPr>
              <a:spLocks noChangeShapeType="1"/>
            </p:cNvSpPr>
            <p:nvPr/>
          </p:nvSpPr>
          <p:spPr bwMode="auto">
            <a:xfrm>
              <a:off x="2351088" y="1970087"/>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309" name="Line 18"/>
            <p:cNvSpPr>
              <a:spLocks noChangeShapeType="1"/>
            </p:cNvSpPr>
            <p:nvPr/>
          </p:nvSpPr>
          <p:spPr bwMode="auto">
            <a:xfrm flipH="1">
              <a:off x="2335213" y="1985962"/>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310" name="Line 19"/>
            <p:cNvSpPr>
              <a:spLocks noChangeShapeType="1"/>
            </p:cNvSpPr>
            <p:nvPr/>
          </p:nvSpPr>
          <p:spPr bwMode="auto">
            <a:xfrm>
              <a:off x="2363788" y="2027237"/>
              <a:ext cx="0" cy="3175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312" name="Line 21"/>
            <p:cNvSpPr>
              <a:spLocks noChangeShapeType="1"/>
            </p:cNvSpPr>
            <p:nvPr/>
          </p:nvSpPr>
          <p:spPr bwMode="auto">
            <a:xfrm>
              <a:off x="2382838" y="2173287"/>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313" name="Line 22"/>
            <p:cNvSpPr>
              <a:spLocks noChangeShapeType="1"/>
            </p:cNvSpPr>
            <p:nvPr/>
          </p:nvSpPr>
          <p:spPr bwMode="auto">
            <a:xfrm flipH="1">
              <a:off x="2370138" y="2185987"/>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314" name="Line 23"/>
            <p:cNvSpPr>
              <a:spLocks noChangeShapeType="1"/>
            </p:cNvSpPr>
            <p:nvPr/>
          </p:nvSpPr>
          <p:spPr bwMode="auto">
            <a:xfrm>
              <a:off x="2392363" y="2376487"/>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316" name="Line 24"/>
            <p:cNvSpPr>
              <a:spLocks noChangeShapeType="1"/>
            </p:cNvSpPr>
            <p:nvPr/>
          </p:nvSpPr>
          <p:spPr bwMode="auto">
            <a:xfrm flipH="1">
              <a:off x="2379663" y="2389187"/>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317" name="Line 25"/>
            <p:cNvSpPr>
              <a:spLocks noChangeShapeType="1"/>
            </p:cNvSpPr>
            <p:nvPr/>
          </p:nvSpPr>
          <p:spPr bwMode="auto">
            <a:xfrm>
              <a:off x="2405063" y="2605087"/>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318" name="Line 26"/>
            <p:cNvSpPr>
              <a:spLocks noChangeShapeType="1"/>
            </p:cNvSpPr>
            <p:nvPr/>
          </p:nvSpPr>
          <p:spPr bwMode="auto">
            <a:xfrm flipH="1">
              <a:off x="2389188" y="2620962"/>
              <a:ext cx="31750"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319" name="Line 27"/>
            <p:cNvSpPr>
              <a:spLocks noChangeShapeType="1"/>
            </p:cNvSpPr>
            <p:nvPr/>
          </p:nvSpPr>
          <p:spPr bwMode="auto">
            <a:xfrm>
              <a:off x="2417763" y="2732087"/>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18637" name="Line 28"/>
            <p:cNvSpPr>
              <a:spLocks noChangeShapeType="1"/>
            </p:cNvSpPr>
            <p:nvPr/>
          </p:nvSpPr>
          <p:spPr bwMode="auto">
            <a:xfrm flipH="1">
              <a:off x="2401888" y="2747962"/>
              <a:ext cx="28575" cy="0"/>
            </a:xfrm>
            <a:prstGeom prst="line">
              <a:avLst/>
            </a:prstGeom>
            <a:noFill/>
            <a:ln w="12700">
              <a:solidFill>
                <a:srgbClr val="81E8FF"/>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45057" name="Line 29"/>
            <p:cNvSpPr>
              <a:spLocks noChangeShapeType="1"/>
            </p:cNvSpPr>
            <p:nvPr/>
          </p:nvSpPr>
          <p:spPr bwMode="auto">
            <a:xfrm>
              <a:off x="2430463" y="2782887"/>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058" name="Line 30"/>
            <p:cNvSpPr>
              <a:spLocks noChangeShapeType="1"/>
            </p:cNvSpPr>
            <p:nvPr/>
          </p:nvSpPr>
          <p:spPr bwMode="auto">
            <a:xfrm flipH="1">
              <a:off x="2414588" y="2798762"/>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060" name="Line 31"/>
            <p:cNvSpPr>
              <a:spLocks noChangeShapeType="1"/>
            </p:cNvSpPr>
            <p:nvPr/>
          </p:nvSpPr>
          <p:spPr bwMode="auto">
            <a:xfrm>
              <a:off x="2439988" y="2827337"/>
              <a:ext cx="0" cy="3175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061" name="Line 32"/>
            <p:cNvSpPr>
              <a:spLocks noChangeShapeType="1"/>
            </p:cNvSpPr>
            <p:nvPr/>
          </p:nvSpPr>
          <p:spPr bwMode="auto">
            <a:xfrm flipH="1">
              <a:off x="2427288" y="2843212"/>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071" name="Line 33"/>
            <p:cNvSpPr>
              <a:spLocks noChangeShapeType="1"/>
            </p:cNvSpPr>
            <p:nvPr/>
          </p:nvSpPr>
          <p:spPr bwMode="auto">
            <a:xfrm>
              <a:off x="2462213" y="2849562"/>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072" name="Line 34"/>
            <p:cNvSpPr>
              <a:spLocks noChangeShapeType="1"/>
            </p:cNvSpPr>
            <p:nvPr/>
          </p:nvSpPr>
          <p:spPr bwMode="auto">
            <a:xfrm flipH="1">
              <a:off x="2446338" y="2865437"/>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073" name="Line 35"/>
            <p:cNvSpPr>
              <a:spLocks noChangeShapeType="1"/>
            </p:cNvSpPr>
            <p:nvPr/>
          </p:nvSpPr>
          <p:spPr bwMode="auto">
            <a:xfrm>
              <a:off x="2468563" y="2855912"/>
              <a:ext cx="0" cy="3175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074" name="Line 36"/>
            <p:cNvSpPr>
              <a:spLocks noChangeShapeType="1"/>
            </p:cNvSpPr>
            <p:nvPr/>
          </p:nvSpPr>
          <p:spPr bwMode="auto">
            <a:xfrm flipH="1">
              <a:off x="2455863" y="2871787"/>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075" name="Line 37"/>
            <p:cNvSpPr>
              <a:spLocks noChangeShapeType="1"/>
            </p:cNvSpPr>
            <p:nvPr/>
          </p:nvSpPr>
          <p:spPr bwMode="auto">
            <a:xfrm>
              <a:off x="2487613" y="2871787"/>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076" name="Line 38"/>
            <p:cNvSpPr>
              <a:spLocks noChangeShapeType="1"/>
            </p:cNvSpPr>
            <p:nvPr/>
          </p:nvSpPr>
          <p:spPr bwMode="auto">
            <a:xfrm flipH="1">
              <a:off x="2471738" y="2887662"/>
              <a:ext cx="31750"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077" name="Line 39"/>
            <p:cNvSpPr>
              <a:spLocks noChangeShapeType="1"/>
            </p:cNvSpPr>
            <p:nvPr/>
          </p:nvSpPr>
          <p:spPr bwMode="auto">
            <a:xfrm>
              <a:off x="2716213" y="2998787"/>
              <a:ext cx="0" cy="3175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078" name="Line 40"/>
            <p:cNvSpPr>
              <a:spLocks noChangeShapeType="1"/>
            </p:cNvSpPr>
            <p:nvPr/>
          </p:nvSpPr>
          <p:spPr bwMode="auto">
            <a:xfrm flipH="1">
              <a:off x="2700338" y="3014662"/>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079" name="Line 41"/>
            <p:cNvSpPr>
              <a:spLocks noChangeShapeType="1"/>
            </p:cNvSpPr>
            <p:nvPr/>
          </p:nvSpPr>
          <p:spPr bwMode="auto">
            <a:xfrm>
              <a:off x="2757488" y="3033712"/>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080" name="Line 42"/>
            <p:cNvSpPr>
              <a:spLocks noChangeShapeType="1"/>
            </p:cNvSpPr>
            <p:nvPr/>
          </p:nvSpPr>
          <p:spPr bwMode="auto">
            <a:xfrm flipH="1">
              <a:off x="2744788" y="3046412"/>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081" name="Line 43"/>
            <p:cNvSpPr>
              <a:spLocks noChangeShapeType="1"/>
            </p:cNvSpPr>
            <p:nvPr/>
          </p:nvSpPr>
          <p:spPr bwMode="auto">
            <a:xfrm>
              <a:off x="2801938" y="3087687"/>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082" name="Line 44"/>
            <p:cNvSpPr>
              <a:spLocks noChangeShapeType="1"/>
            </p:cNvSpPr>
            <p:nvPr/>
          </p:nvSpPr>
          <p:spPr bwMode="auto">
            <a:xfrm flipH="1">
              <a:off x="2786063" y="3103562"/>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083" name="Line 45"/>
            <p:cNvSpPr>
              <a:spLocks noChangeShapeType="1"/>
            </p:cNvSpPr>
            <p:nvPr/>
          </p:nvSpPr>
          <p:spPr bwMode="auto">
            <a:xfrm>
              <a:off x="2808288" y="3138487"/>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084" name="Line 46"/>
            <p:cNvSpPr>
              <a:spLocks noChangeShapeType="1"/>
            </p:cNvSpPr>
            <p:nvPr/>
          </p:nvSpPr>
          <p:spPr bwMode="auto">
            <a:xfrm flipH="1">
              <a:off x="2792413" y="3154362"/>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085" name="Line 47"/>
            <p:cNvSpPr>
              <a:spLocks noChangeShapeType="1"/>
            </p:cNvSpPr>
            <p:nvPr/>
          </p:nvSpPr>
          <p:spPr bwMode="auto">
            <a:xfrm>
              <a:off x="2830513" y="3182937"/>
              <a:ext cx="0" cy="3175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086" name="Line 48"/>
            <p:cNvSpPr>
              <a:spLocks noChangeShapeType="1"/>
            </p:cNvSpPr>
            <p:nvPr/>
          </p:nvSpPr>
          <p:spPr bwMode="auto">
            <a:xfrm flipH="1">
              <a:off x="2814638" y="3198812"/>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156" name="Line 49"/>
            <p:cNvSpPr>
              <a:spLocks noChangeShapeType="1"/>
            </p:cNvSpPr>
            <p:nvPr/>
          </p:nvSpPr>
          <p:spPr bwMode="auto">
            <a:xfrm>
              <a:off x="2855913" y="3259138"/>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157" name="Line 50"/>
            <p:cNvSpPr>
              <a:spLocks noChangeShapeType="1"/>
            </p:cNvSpPr>
            <p:nvPr/>
          </p:nvSpPr>
          <p:spPr bwMode="auto">
            <a:xfrm flipH="1">
              <a:off x="2840038" y="3271838"/>
              <a:ext cx="31750"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76" name="Line 51"/>
            <p:cNvSpPr>
              <a:spLocks noChangeShapeType="1"/>
            </p:cNvSpPr>
            <p:nvPr/>
          </p:nvSpPr>
          <p:spPr bwMode="auto">
            <a:xfrm>
              <a:off x="2862263" y="3303588"/>
              <a:ext cx="0" cy="3175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79" name="Line 52"/>
            <p:cNvSpPr>
              <a:spLocks noChangeShapeType="1"/>
            </p:cNvSpPr>
            <p:nvPr/>
          </p:nvSpPr>
          <p:spPr bwMode="auto">
            <a:xfrm flipH="1">
              <a:off x="2849563" y="331946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80" name="Line 53"/>
            <p:cNvSpPr>
              <a:spLocks noChangeShapeType="1"/>
            </p:cNvSpPr>
            <p:nvPr/>
          </p:nvSpPr>
          <p:spPr bwMode="auto">
            <a:xfrm>
              <a:off x="2871788" y="3363913"/>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81" name="Line 54"/>
            <p:cNvSpPr>
              <a:spLocks noChangeShapeType="1"/>
            </p:cNvSpPr>
            <p:nvPr/>
          </p:nvSpPr>
          <p:spPr bwMode="auto">
            <a:xfrm flipH="1">
              <a:off x="2859088" y="3379788"/>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82" name="Line 55"/>
            <p:cNvSpPr>
              <a:spLocks noChangeShapeType="1"/>
            </p:cNvSpPr>
            <p:nvPr/>
          </p:nvSpPr>
          <p:spPr bwMode="auto">
            <a:xfrm>
              <a:off x="2887663" y="3443288"/>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83" name="Line 56"/>
            <p:cNvSpPr>
              <a:spLocks noChangeShapeType="1"/>
            </p:cNvSpPr>
            <p:nvPr/>
          </p:nvSpPr>
          <p:spPr bwMode="auto">
            <a:xfrm flipH="1">
              <a:off x="2871788" y="3455988"/>
              <a:ext cx="30162"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84" name="Line 57"/>
            <p:cNvSpPr>
              <a:spLocks noChangeShapeType="1"/>
            </p:cNvSpPr>
            <p:nvPr/>
          </p:nvSpPr>
          <p:spPr bwMode="auto">
            <a:xfrm>
              <a:off x="2898775" y="3459163"/>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85" name="Line 58"/>
            <p:cNvSpPr>
              <a:spLocks noChangeShapeType="1"/>
            </p:cNvSpPr>
            <p:nvPr/>
          </p:nvSpPr>
          <p:spPr bwMode="auto">
            <a:xfrm flipH="1">
              <a:off x="2884488" y="3475038"/>
              <a:ext cx="26987"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86" name="Line 59"/>
            <p:cNvSpPr>
              <a:spLocks noChangeShapeType="1"/>
            </p:cNvSpPr>
            <p:nvPr/>
          </p:nvSpPr>
          <p:spPr bwMode="auto">
            <a:xfrm>
              <a:off x="2921000" y="3503613"/>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87" name="Line 60"/>
            <p:cNvSpPr>
              <a:spLocks noChangeShapeType="1"/>
            </p:cNvSpPr>
            <p:nvPr/>
          </p:nvSpPr>
          <p:spPr bwMode="auto">
            <a:xfrm flipH="1">
              <a:off x="2905125" y="3519488"/>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88" name="Line 61"/>
            <p:cNvSpPr>
              <a:spLocks noChangeShapeType="1"/>
            </p:cNvSpPr>
            <p:nvPr/>
          </p:nvSpPr>
          <p:spPr bwMode="auto">
            <a:xfrm>
              <a:off x="2933700" y="3532188"/>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89" name="Line 62"/>
            <p:cNvSpPr>
              <a:spLocks noChangeShapeType="1"/>
            </p:cNvSpPr>
            <p:nvPr/>
          </p:nvSpPr>
          <p:spPr bwMode="auto">
            <a:xfrm flipH="1">
              <a:off x="2917825" y="3544888"/>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90" name="Line 63"/>
            <p:cNvSpPr>
              <a:spLocks noChangeShapeType="1"/>
            </p:cNvSpPr>
            <p:nvPr/>
          </p:nvSpPr>
          <p:spPr bwMode="auto">
            <a:xfrm>
              <a:off x="3022600" y="3617913"/>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91" name="Line 64"/>
            <p:cNvSpPr>
              <a:spLocks noChangeShapeType="1"/>
            </p:cNvSpPr>
            <p:nvPr/>
          </p:nvSpPr>
          <p:spPr bwMode="auto">
            <a:xfrm flipH="1">
              <a:off x="3009900" y="363061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92" name="Line 65"/>
            <p:cNvSpPr>
              <a:spLocks noChangeShapeType="1"/>
            </p:cNvSpPr>
            <p:nvPr/>
          </p:nvSpPr>
          <p:spPr bwMode="auto">
            <a:xfrm>
              <a:off x="3136900" y="3678238"/>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93" name="Line 66"/>
            <p:cNvSpPr>
              <a:spLocks noChangeShapeType="1"/>
            </p:cNvSpPr>
            <p:nvPr/>
          </p:nvSpPr>
          <p:spPr bwMode="auto">
            <a:xfrm flipH="1">
              <a:off x="3124200" y="3690938"/>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94" name="Line 67"/>
            <p:cNvSpPr>
              <a:spLocks noChangeShapeType="1"/>
            </p:cNvSpPr>
            <p:nvPr/>
          </p:nvSpPr>
          <p:spPr bwMode="auto">
            <a:xfrm>
              <a:off x="3257550" y="3751263"/>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95" name="Line 68"/>
            <p:cNvSpPr>
              <a:spLocks noChangeShapeType="1"/>
            </p:cNvSpPr>
            <p:nvPr/>
          </p:nvSpPr>
          <p:spPr bwMode="auto">
            <a:xfrm flipH="1">
              <a:off x="3241675" y="3763963"/>
              <a:ext cx="31750"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96" name="Line 69"/>
            <p:cNvSpPr>
              <a:spLocks noChangeShapeType="1"/>
            </p:cNvSpPr>
            <p:nvPr/>
          </p:nvSpPr>
          <p:spPr bwMode="auto">
            <a:xfrm>
              <a:off x="3324225" y="3830638"/>
              <a:ext cx="0" cy="3175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97" name="Line 70"/>
            <p:cNvSpPr>
              <a:spLocks noChangeShapeType="1"/>
            </p:cNvSpPr>
            <p:nvPr/>
          </p:nvSpPr>
          <p:spPr bwMode="auto">
            <a:xfrm flipH="1">
              <a:off x="3311525" y="384651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98" name="Line 71"/>
            <p:cNvSpPr>
              <a:spLocks noChangeShapeType="1"/>
            </p:cNvSpPr>
            <p:nvPr/>
          </p:nvSpPr>
          <p:spPr bwMode="auto">
            <a:xfrm>
              <a:off x="3336925" y="3871913"/>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399" name="Line 72"/>
            <p:cNvSpPr>
              <a:spLocks noChangeShapeType="1"/>
            </p:cNvSpPr>
            <p:nvPr/>
          </p:nvSpPr>
          <p:spPr bwMode="auto">
            <a:xfrm flipH="1">
              <a:off x="3321050" y="3887788"/>
              <a:ext cx="31750"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00" name="Line 73"/>
            <p:cNvSpPr>
              <a:spLocks noChangeShapeType="1"/>
            </p:cNvSpPr>
            <p:nvPr/>
          </p:nvSpPr>
          <p:spPr bwMode="auto">
            <a:xfrm>
              <a:off x="3352800" y="3887788"/>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01" name="Line 74"/>
            <p:cNvSpPr>
              <a:spLocks noChangeShapeType="1"/>
            </p:cNvSpPr>
            <p:nvPr/>
          </p:nvSpPr>
          <p:spPr bwMode="auto">
            <a:xfrm flipH="1">
              <a:off x="3340100" y="390366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02" name="Line 75"/>
            <p:cNvSpPr>
              <a:spLocks noChangeShapeType="1"/>
            </p:cNvSpPr>
            <p:nvPr/>
          </p:nvSpPr>
          <p:spPr bwMode="auto">
            <a:xfrm>
              <a:off x="3368675" y="3929063"/>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03" name="Line 76"/>
            <p:cNvSpPr>
              <a:spLocks noChangeShapeType="1"/>
            </p:cNvSpPr>
            <p:nvPr/>
          </p:nvSpPr>
          <p:spPr bwMode="auto">
            <a:xfrm flipH="1">
              <a:off x="3355975" y="394176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04" name="Line 77"/>
            <p:cNvSpPr>
              <a:spLocks noChangeShapeType="1"/>
            </p:cNvSpPr>
            <p:nvPr/>
          </p:nvSpPr>
          <p:spPr bwMode="auto">
            <a:xfrm>
              <a:off x="3381375" y="3957638"/>
              <a:ext cx="0" cy="3175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05" name="Line 78"/>
            <p:cNvSpPr>
              <a:spLocks noChangeShapeType="1"/>
            </p:cNvSpPr>
            <p:nvPr/>
          </p:nvSpPr>
          <p:spPr bwMode="auto">
            <a:xfrm flipH="1">
              <a:off x="3365500" y="397351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06" name="Line 79"/>
            <p:cNvSpPr>
              <a:spLocks noChangeShapeType="1"/>
            </p:cNvSpPr>
            <p:nvPr/>
          </p:nvSpPr>
          <p:spPr bwMode="auto">
            <a:xfrm>
              <a:off x="3394075" y="3976688"/>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07" name="Line 80"/>
            <p:cNvSpPr>
              <a:spLocks noChangeShapeType="1"/>
            </p:cNvSpPr>
            <p:nvPr/>
          </p:nvSpPr>
          <p:spPr bwMode="auto">
            <a:xfrm flipH="1">
              <a:off x="3378200" y="399256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08" name="Line 81"/>
            <p:cNvSpPr>
              <a:spLocks noChangeShapeType="1"/>
            </p:cNvSpPr>
            <p:nvPr/>
          </p:nvSpPr>
          <p:spPr bwMode="auto">
            <a:xfrm>
              <a:off x="3403600" y="3998913"/>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09" name="Line 82"/>
            <p:cNvSpPr>
              <a:spLocks noChangeShapeType="1"/>
            </p:cNvSpPr>
            <p:nvPr/>
          </p:nvSpPr>
          <p:spPr bwMode="auto">
            <a:xfrm flipH="1">
              <a:off x="3390900" y="401161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10" name="Line 83"/>
            <p:cNvSpPr>
              <a:spLocks noChangeShapeType="1"/>
            </p:cNvSpPr>
            <p:nvPr/>
          </p:nvSpPr>
          <p:spPr bwMode="auto">
            <a:xfrm>
              <a:off x="3416300" y="4008438"/>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11" name="Line 84"/>
            <p:cNvSpPr>
              <a:spLocks noChangeShapeType="1"/>
            </p:cNvSpPr>
            <p:nvPr/>
          </p:nvSpPr>
          <p:spPr bwMode="auto">
            <a:xfrm flipH="1">
              <a:off x="3400425" y="4021138"/>
              <a:ext cx="31750"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12" name="Line 85"/>
            <p:cNvSpPr>
              <a:spLocks noChangeShapeType="1"/>
            </p:cNvSpPr>
            <p:nvPr/>
          </p:nvSpPr>
          <p:spPr bwMode="auto">
            <a:xfrm>
              <a:off x="3432175" y="4027488"/>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13" name="Line 86"/>
            <p:cNvSpPr>
              <a:spLocks noChangeShapeType="1"/>
            </p:cNvSpPr>
            <p:nvPr/>
          </p:nvSpPr>
          <p:spPr bwMode="auto">
            <a:xfrm flipH="1">
              <a:off x="3419475" y="4040188"/>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14" name="Line 87"/>
            <p:cNvSpPr>
              <a:spLocks noChangeShapeType="1"/>
            </p:cNvSpPr>
            <p:nvPr/>
          </p:nvSpPr>
          <p:spPr bwMode="auto">
            <a:xfrm>
              <a:off x="3457575" y="4027488"/>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15" name="Line 88"/>
            <p:cNvSpPr>
              <a:spLocks noChangeShapeType="1"/>
            </p:cNvSpPr>
            <p:nvPr/>
          </p:nvSpPr>
          <p:spPr bwMode="auto">
            <a:xfrm flipH="1">
              <a:off x="3444875" y="4040188"/>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16" name="Line 89"/>
            <p:cNvSpPr>
              <a:spLocks noChangeShapeType="1"/>
            </p:cNvSpPr>
            <p:nvPr/>
          </p:nvSpPr>
          <p:spPr bwMode="auto">
            <a:xfrm>
              <a:off x="3794125" y="4129088"/>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17" name="Line 90"/>
            <p:cNvSpPr>
              <a:spLocks noChangeShapeType="1"/>
            </p:cNvSpPr>
            <p:nvPr/>
          </p:nvSpPr>
          <p:spPr bwMode="auto">
            <a:xfrm flipH="1">
              <a:off x="3778250" y="4141788"/>
              <a:ext cx="31750"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18" name="Line 91"/>
            <p:cNvSpPr>
              <a:spLocks noChangeShapeType="1"/>
            </p:cNvSpPr>
            <p:nvPr/>
          </p:nvSpPr>
          <p:spPr bwMode="auto">
            <a:xfrm>
              <a:off x="3848100" y="4198938"/>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19" name="Line 92"/>
            <p:cNvSpPr>
              <a:spLocks noChangeShapeType="1"/>
            </p:cNvSpPr>
            <p:nvPr/>
          </p:nvSpPr>
          <p:spPr bwMode="auto">
            <a:xfrm flipH="1">
              <a:off x="3835400" y="421481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20" name="Line 93"/>
            <p:cNvSpPr>
              <a:spLocks noChangeShapeType="1"/>
            </p:cNvSpPr>
            <p:nvPr/>
          </p:nvSpPr>
          <p:spPr bwMode="auto">
            <a:xfrm>
              <a:off x="3892551" y="4237038"/>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21" name="Line 94"/>
            <p:cNvSpPr>
              <a:spLocks noChangeShapeType="1"/>
            </p:cNvSpPr>
            <p:nvPr/>
          </p:nvSpPr>
          <p:spPr bwMode="auto">
            <a:xfrm flipH="1">
              <a:off x="3876675" y="425291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22" name="Line 95"/>
            <p:cNvSpPr>
              <a:spLocks noChangeShapeType="1"/>
            </p:cNvSpPr>
            <p:nvPr/>
          </p:nvSpPr>
          <p:spPr bwMode="auto">
            <a:xfrm>
              <a:off x="4191001" y="4319588"/>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23" name="Line 96"/>
            <p:cNvSpPr>
              <a:spLocks noChangeShapeType="1"/>
            </p:cNvSpPr>
            <p:nvPr/>
          </p:nvSpPr>
          <p:spPr bwMode="auto">
            <a:xfrm flipH="1">
              <a:off x="4178301" y="4332288"/>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24" name="Line 97"/>
            <p:cNvSpPr>
              <a:spLocks noChangeShapeType="1"/>
            </p:cNvSpPr>
            <p:nvPr/>
          </p:nvSpPr>
          <p:spPr bwMode="auto">
            <a:xfrm>
              <a:off x="4229101" y="4332288"/>
              <a:ext cx="0" cy="3175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25" name="Line 98"/>
            <p:cNvSpPr>
              <a:spLocks noChangeShapeType="1"/>
            </p:cNvSpPr>
            <p:nvPr/>
          </p:nvSpPr>
          <p:spPr bwMode="auto">
            <a:xfrm flipH="1">
              <a:off x="4213226" y="434816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26" name="Line 99"/>
            <p:cNvSpPr>
              <a:spLocks noChangeShapeType="1"/>
            </p:cNvSpPr>
            <p:nvPr/>
          </p:nvSpPr>
          <p:spPr bwMode="auto">
            <a:xfrm>
              <a:off x="4232276" y="4332288"/>
              <a:ext cx="0" cy="3175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27" name="Line 100"/>
            <p:cNvSpPr>
              <a:spLocks noChangeShapeType="1"/>
            </p:cNvSpPr>
            <p:nvPr/>
          </p:nvSpPr>
          <p:spPr bwMode="auto">
            <a:xfrm flipH="1">
              <a:off x="4219576" y="434816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28" name="Line 101"/>
            <p:cNvSpPr>
              <a:spLocks noChangeShapeType="1"/>
            </p:cNvSpPr>
            <p:nvPr/>
          </p:nvSpPr>
          <p:spPr bwMode="auto">
            <a:xfrm>
              <a:off x="4270376" y="4364038"/>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29" name="Line 102"/>
            <p:cNvSpPr>
              <a:spLocks noChangeShapeType="1"/>
            </p:cNvSpPr>
            <p:nvPr/>
          </p:nvSpPr>
          <p:spPr bwMode="auto">
            <a:xfrm flipH="1">
              <a:off x="4257676" y="437991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30" name="Line 103"/>
            <p:cNvSpPr>
              <a:spLocks noChangeShapeType="1"/>
            </p:cNvSpPr>
            <p:nvPr/>
          </p:nvSpPr>
          <p:spPr bwMode="auto">
            <a:xfrm>
              <a:off x="4289426" y="4376738"/>
              <a:ext cx="0" cy="3175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31" name="Line 104"/>
            <p:cNvSpPr>
              <a:spLocks noChangeShapeType="1"/>
            </p:cNvSpPr>
            <p:nvPr/>
          </p:nvSpPr>
          <p:spPr bwMode="auto">
            <a:xfrm flipH="1">
              <a:off x="4276726" y="439261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32" name="Line 105"/>
            <p:cNvSpPr>
              <a:spLocks noChangeShapeType="1"/>
            </p:cNvSpPr>
            <p:nvPr/>
          </p:nvSpPr>
          <p:spPr bwMode="auto">
            <a:xfrm>
              <a:off x="4683126" y="4510088"/>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33" name="Line 106"/>
            <p:cNvSpPr>
              <a:spLocks noChangeShapeType="1"/>
            </p:cNvSpPr>
            <p:nvPr/>
          </p:nvSpPr>
          <p:spPr bwMode="auto">
            <a:xfrm flipH="1">
              <a:off x="4667251" y="4522788"/>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34" name="Line 107"/>
            <p:cNvSpPr>
              <a:spLocks noChangeShapeType="1"/>
            </p:cNvSpPr>
            <p:nvPr/>
          </p:nvSpPr>
          <p:spPr bwMode="auto">
            <a:xfrm>
              <a:off x="4702176" y="4545013"/>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35" name="Line 108"/>
            <p:cNvSpPr>
              <a:spLocks noChangeShapeType="1"/>
            </p:cNvSpPr>
            <p:nvPr/>
          </p:nvSpPr>
          <p:spPr bwMode="auto">
            <a:xfrm flipH="1">
              <a:off x="4689476" y="455771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36" name="Line 109"/>
            <p:cNvSpPr>
              <a:spLocks noChangeShapeType="1"/>
            </p:cNvSpPr>
            <p:nvPr/>
          </p:nvSpPr>
          <p:spPr bwMode="auto">
            <a:xfrm>
              <a:off x="4746626" y="4579938"/>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37" name="Line 110"/>
            <p:cNvSpPr>
              <a:spLocks noChangeShapeType="1"/>
            </p:cNvSpPr>
            <p:nvPr/>
          </p:nvSpPr>
          <p:spPr bwMode="auto">
            <a:xfrm flipH="1">
              <a:off x="4730751" y="4592638"/>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38" name="Line 111"/>
            <p:cNvSpPr>
              <a:spLocks noChangeShapeType="1"/>
            </p:cNvSpPr>
            <p:nvPr/>
          </p:nvSpPr>
          <p:spPr bwMode="auto">
            <a:xfrm>
              <a:off x="4826001" y="4618038"/>
              <a:ext cx="0" cy="3175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39" name="Line 112"/>
            <p:cNvSpPr>
              <a:spLocks noChangeShapeType="1"/>
            </p:cNvSpPr>
            <p:nvPr/>
          </p:nvSpPr>
          <p:spPr bwMode="auto">
            <a:xfrm flipH="1">
              <a:off x="4810126" y="463391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40" name="Line 113"/>
            <p:cNvSpPr>
              <a:spLocks noChangeShapeType="1"/>
            </p:cNvSpPr>
            <p:nvPr/>
          </p:nvSpPr>
          <p:spPr bwMode="auto">
            <a:xfrm>
              <a:off x="5070476" y="4672013"/>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41" name="Line 114"/>
            <p:cNvSpPr>
              <a:spLocks noChangeShapeType="1"/>
            </p:cNvSpPr>
            <p:nvPr/>
          </p:nvSpPr>
          <p:spPr bwMode="auto">
            <a:xfrm flipH="1">
              <a:off x="5057776" y="468471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42" name="Line 115"/>
            <p:cNvSpPr>
              <a:spLocks noChangeShapeType="1"/>
            </p:cNvSpPr>
            <p:nvPr/>
          </p:nvSpPr>
          <p:spPr bwMode="auto">
            <a:xfrm>
              <a:off x="5292726" y="4760913"/>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43" name="Line 116"/>
            <p:cNvSpPr>
              <a:spLocks noChangeShapeType="1"/>
            </p:cNvSpPr>
            <p:nvPr/>
          </p:nvSpPr>
          <p:spPr bwMode="auto">
            <a:xfrm flipH="1">
              <a:off x="5276851" y="477361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44" name="Line 117"/>
            <p:cNvSpPr>
              <a:spLocks noChangeShapeType="1"/>
            </p:cNvSpPr>
            <p:nvPr/>
          </p:nvSpPr>
          <p:spPr bwMode="auto">
            <a:xfrm>
              <a:off x="5591176" y="4760913"/>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45" name="Line 118"/>
            <p:cNvSpPr>
              <a:spLocks noChangeShapeType="1"/>
            </p:cNvSpPr>
            <p:nvPr/>
          </p:nvSpPr>
          <p:spPr bwMode="auto">
            <a:xfrm flipH="1">
              <a:off x="5578476" y="477361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46" name="Line 119"/>
            <p:cNvSpPr>
              <a:spLocks noChangeShapeType="1"/>
            </p:cNvSpPr>
            <p:nvPr/>
          </p:nvSpPr>
          <p:spPr bwMode="auto">
            <a:xfrm>
              <a:off x="3806825" y="4173538"/>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47" name="Line 120"/>
            <p:cNvSpPr>
              <a:spLocks noChangeShapeType="1"/>
            </p:cNvSpPr>
            <p:nvPr/>
          </p:nvSpPr>
          <p:spPr bwMode="auto">
            <a:xfrm flipH="1">
              <a:off x="3790950" y="418941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48" name="Line 121"/>
            <p:cNvSpPr>
              <a:spLocks noChangeShapeType="1"/>
            </p:cNvSpPr>
            <p:nvPr/>
          </p:nvSpPr>
          <p:spPr bwMode="auto">
            <a:xfrm>
              <a:off x="3813175" y="4173538"/>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49" name="Line 122"/>
            <p:cNvSpPr>
              <a:spLocks noChangeShapeType="1"/>
            </p:cNvSpPr>
            <p:nvPr/>
          </p:nvSpPr>
          <p:spPr bwMode="auto">
            <a:xfrm flipH="1">
              <a:off x="3800475" y="4189413"/>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66" name="Line 139"/>
            <p:cNvSpPr>
              <a:spLocks noChangeShapeType="1"/>
            </p:cNvSpPr>
            <p:nvPr/>
          </p:nvSpPr>
          <p:spPr bwMode="auto">
            <a:xfrm>
              <a:off x="2173288" y="1649412"/>
              <a:ext cx="0" cy="28575"/>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sp>
          <p:nvSpPr>
            <p:cNvPr id="45467" name="Line 140"/>
            <p:cNvSpPr>
              <a:spLocks noChangeShapeType="1"/>
            </p:cNvSpPr>
            <p:nvPr/>
          </p:nvSpPr>
          <p:spPr bwMode="auto">
            <a:xfrm flipH="1">
              <a:off x="2157413" y="1665287"/>
              <a:ext cx="28575" cy="0"/>
            </a:xfrm>
            <a:prstGeom prst="line">
              <a:avLst/>
            </a:prstGeom>
            <a:noFill/>
            <a:ln w="12700" cap="flat">
              <a:solidFill>
                <a:schemeClr val="accent2">
                  <a:lumMod val="40000"/>
                  <a:lumOff val="60000"/>
                </a:schemeClr>
              </a:solidFill>
              <a:prstDash val="solid"/>
              <a:miter lim="800000"/>
              <a:headEnd/>
              <a:tailEnd/>
            </a:ln>
          </p:spPr>
          <p:txBody>
            <a:bodyPr/>
            <a:lstStyle/>
            <a:p>
              <a:pPr>
                <a:defRPr/>
              </a:pPr>
              <a:endParaRPr lang="en-GB" sz="2400"/>
            </a:p>
          </p:txBody>
        </p:sp>
      </p:grpSp>
      <p:grpSp>
        <p:nvGrpSpPr>
          <p:cNvPr id="18466" name="Group 45531"/>
          <p:cNvGrpSpPr>
            <a:grpSpLocks/>
          </p:cNvGrpSpPr>
          <p:nvPr/>
        </p:nvGrpSpPr>
        <p:grpSpPr bwMode="auto">
          <a:xfrm>
            <a:off x="3449639" y="1563688"/>
            <a:ext cx="4659312" cy="3168651"/>
            <a:chOff x="1925638" y="1563687"/>
            <a:chExt cx="4659313" cy="3168651"/>
          </a:xfrm>
        </p:grpSpPr>
        <p:sp>
          <p:nvSpPr>
            <p:cNvPr id="18467" name="Line 141"/>
            <p:cNvSpPr>
              <a:spLocks noChangeShapeType="1"/>
            </p:cNvSpPr>
            <p:nvPr/>
          </p:nvSpPr>
          <p:spPr bwMode="auto">
            <a:xfrm>
              <a:off x="1941513" y="1563687"/>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68" name="Line 142"/>
            <p:cNvSpPr>
              <a:spLocks noChangeShapeType="1"/>
            </p:cNvSpPr>
            <p:nvPr/>
          </p:nvSpPr>
          <p:spPr bwMode="auto">
            <a:xfrm flipH="1">
              <a:off x="1925638" y="1579562"/>
              <a:ext cx="31750"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69" name="Line 143"/>
            <p:cNvSpPr>
              <a:spLocks noChangeShapeType="1"/>
            </p:cNvSpPr>
            <p:nvPr/>
          </p:nvSpPr>
          <p:spPr bwMode="auto">
            <a:xfrm>
              <a:off x="2259013" y="1709737"/>
              <a:ext cx="0" cy="3175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70" name="Line 144"/>
            <p:cNvSpPr>
              <a:spLocks noChangeShapeType="1"/>
            </p:cNvSpPr>
            <p:nvPr/>
          </p:nvSpPr>
          <p:spPr bwMode="auto">
            <a:xfrm flipH="1">
              <a:off x="2243138" y="1725612"/>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71" name="Line 145"/>
            <p:cNvSpPr>
              <a:spLocks noChangeShapeType="1"/>
            </p:cNvSpPr>
            <p:nvPr/>
          </p:nvSpPr>
          <p:spPr bwMode="auto">
            <a:xfrm>
              <a:off x="2325688" y="1782762"/>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72" name="Line 146"/>
            <p:cNvSpPr>
              <a:spLocks noChangeShapeType="1"/>
            </p:cNvSpPr>
            <p:nvPr/>
          </p:nvSpPr>
          <p:spPr bwMode="auto">
            <a:xfrm flipH="1">
              <a:off x="2309813" y="1795462"/>
              <a:ext cx="31750"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73" name="Line 147"/>
            <p:cNvSpPr>
              <a:spLocks noChangeShapeType="1"/>
            </p:cNvSpPr>
            <p:nvPr/>
          </p:nvSpPr>
          <p:spPr bwMode="auto">
            <a:xfrm>
              <a:off x="2325688" y="1839912"/>
              <a:ext cx="0" cy="3175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74" name="Line 148"/>
            <p:cNvSpPr>
              <a:spLocks noChangeShapeType="1"/>
            </p:cNvSpPr>
            <p:nvPr/>
          </p:nvSpPr>
          <p:spPr bwMode="auto">
            <a:xfrm flipH="1">
              <a:off x="2309813" y="1855787"/>
              <a:ext cx="31750"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75" name="Line 149"/>
            <p:cNvSpPr>
              <a:spLocks noChangeShapeType="1"/>
            </p:cNvSpPr>
            <p:nvPr/>
          </p:nvSpPr>
          <p:spPr bwMode="auto">
            <a:xfrm>
              <a:off x="2341563" y="1884362"/>
              <a:ext cx="0" cy="3175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76" name="Line 150"/>
            <p:cNvSpPr>
              <a:spLocks noChangeShapeType="1"/>
            </p:cNvSpPr>
            <p:nvPr/>
          </p:nvSpPr>
          <p:spPr bwMode="auto">
            <a:xfrm flipH="1">
              <a:off x="2325688" y="1900237"/>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77" name="Line 151"/>
            <p:cNvSpPr>
              <a:spLocks noChangeShapeType="1"/>
            </p:cNvSpPr>
            <p:nvPr/>
          </p:nvSpPr>
          <p:spPr bwMode="auto">
            <a:xfrm>
              <a:off x="2351088" y="1900237"/>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78" name="Line 152"/>
            <p:cNvSpPr>
              <a:spLocks noChangeShapeType="1"/>
            </p:cNvSpPr>
            <p:nvPr/>
          </p:nvSpPr>
          <p:spPr bwMode="auto">
            <a:xfrm flipH="1">
              <a:off x="2335213" y="1916112"/>
              <a:ext cx="31750"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79" name="Line 153"/>
            <p:cNvSpPr>
              <a:spLocks noChangeShapeType="1"/>
            </p:cNvSpPr>
            <p:nvPr/>
          </p:nvSpPr>
          <p:spPr bwMode="auto">
            <a:xfrm>
              <a:off x="2360613" y="1925637"/>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80" name="Line 154"/>
            <p:cNvSpPr>
              <a:spLocks noChangeShapeType="1"/>
            </p:cNvSpPr>
            <p:nvPr/>
          </p:nvSpPr>
          <p:spPr bwMode="auto">
            <a:xfrm flipH="1">
              <a:off x="2347913" y="1941512"/>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81" name="Line 155"/>
            <p:cNvSpPr>
              <a:spLocks noChangeShapeType="1"/>
            </p:cNvSpPr>
            <p:nvPr/>
          </p:nvSpPr>
          <p:spPr bwMode="auto">
            <a:xfrm>
              <a:off x="2370138" y="1966912"/>
              <a:ext cx="0" cy="3175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82" name="Line 156"/>
            <p:cNvSpPr>
              <a:spLocks noChangeShapeType="1"/>
            </p:cNvSpPr>
            <p:nvPr/>
          </p:nvSpPr>
          <p:spPr bwMode="auto">
            <a:xfrm flipH="1">
              <a:off x="2357438" y="1982787"/>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83" name="Line 157"/>
            <p:cNvSpPr>
              <a:spLocks noChangeShapeType="1"/>
            </p:cNvSpPr>
            <p:nvPr/>
          </p:nvSpPr>
          <p:spPr bwMode="auto">
            <a:xfrm>
              <a:off x="2386013" y="1995487"/>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84" name="Line 158"/>
            <p:cNvSpPr>
              <a:spLocks noChangeShapeType="1"/>
            </p:cNvSpPr>
            <p:nvPr/>
          </p:nvSpPr>
          <p:spPr bwMode="auto">
            <a:xfrm flipH="1">
              <a:off x="2373313" y="2011362"/>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85" name="Line 159"/>
            <p:cNvSpPr>
              <a:spLocks noChangeShapeType="1"/>
            </p:cNvSpPr>
            <p:nvPr/>
          </p:nvSpPr>
          <p:spPr bwMode="auto">
            <a:xfrm>
              <a:off x="2395538" y="2119312"/>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86" name="Line 160"/>
            <p:cNvSpPr>
              <a:spLocks noChangeShapeType="1"/>
            </p:cNvSpPr>
            <p:nvPr/>
          </p:nvSpPr>
          <p:spPr bwMode="auto">
            <a:xfrm flipH="1">
              <a:off x="2382838" y="2135187"/>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87" name="Line 161"/>
            <p:cNvSpPr>
              <a:spLocks noChangeShapeType="1"/>
            </p:cNvSpPr>
            <p:nvPr/>
          </p:nvSpPr>
          <p:spPr bwMode="auto">
            <a:xfrm>
              <a:off x="2405063" y="2290762"/>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88" name="Line 162"/>
            <p:cNvSpPr>
              <a:spLocks noChangeShapeType="1"/>
            </p:cNvSpPr>
            <p:nvPr/>
          </p:nvSpPr>
          <p:spPr bwMode="auto">
            <a:xfrm flipH="1">
              <a:off x="2389188" y="2303462"/>
              <a:ext cx="31750"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89" name="Line 163"/>
            <p:cNvSpPr>
              <a:spLocks noChangeShapeType="1"/>
            </p:cNvSpPr>
            <p:nvPr/>
          </p:nvSpPr>
          <p:spPr bwMode="auto">
            <a:xfrm>
              <a:off x="2417763" y="2344737"/>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90" name="Line 164"/>
            <p:cNvSpPr>
              <a:spLocks noChangeShapeType="1"/>
            </p:cNvSpPr>
            <p:nvPr/>
          </p:nvSpPr>
          <p:spPr bwMode="auto">
            <a:xfrm flipH="1">
              <a:off x="2401888" y="2357437"/>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91" name="Line 165"/>
            <p:cNvSpPr>
              <a:spLocks noChangeShapeType="1"/>
            </p:cNvSpPr>
            <p:nvPr/>
          </p:nvSpPr>
          <p:spPr bwMode="auto">
            <a:xfrm>
              <a:off x="2430463" y="2379662"/>
              <a:ext cx="0" cy="3175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92" name="Line 166"/>
            <p:cNvSpPr>
              <a:spLocks noChangeShapeType="1"/>
            </p:cNvSpPr>
            <p:nvPr/>
          </p:nvSpPr>
          <p:spPr bwMode="auto">
            <a:xfrm flipH="1">
              <a:off x="2414588" y="2395537"/>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93" name="Line 167"/>
            <p:cNvSpPr>
              <a:spLocks noChangeShapeType="1"/>
            </p:cNvSpPr>
            <p:nvPr/>
          </p:nvSpPr>
          <p:spPr bwMode="auto">
            <a:xfrm>
              <a:off x="2439988" y="2417762"/>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94" name="Line 168"/>
            <p:cNvSpPr>
              <a:spLocks noChangeShapeType="1"/>
            </p:cNvSpPr>
            <p:nvPr/>
          </p:nvSpPr>
          <p:spPr bwMode="auto">
            <a:xfrm flipH="1">
              <a:off x="2427288" y="2433637"/>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95" name="Line 169"/>
            <p:cNvSpPr>
              <a:spLocks noChangeShapeType="1"/>
            </p:cNvSpPr>
            <p:nvPr/>
          </p:nvSpPr>
          <p:spPr bwMode="auto">
            <a:xfrm>
              <a:off x="2446338" y="2420937"/>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96" name="Line 170"/>
            <p:cNvSpPr>
              <a:spLocks noChangeShapeType="1"/>
            </p:cNvSpPr>
            <p:nvPr/>
          </p:nvSpPr>
          <p:spPr bwMode="auto">
            <a:xfrm flipH="1">
              <a:off x="2433638" y="2433637"/>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97" name="Line 171"/>
            <p:cNvSpPr>
              <a:spLocks noChangeShapeType="1"/>
            </p:cNvSpPr>
            <p:nvPr/>
          </p:nvSpPr>
          <p:spPr bwMode="auto">
            <a:xfrm>
              <a:off x="2449513" y="2427287"/>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98" name="Line 172"/>
            <p:cNvSpPr>
              <a:spLocks noChangeShapeType="1"/>
            </p:cNvSpPr>
            <p:nvPr/>
          </p:nvSpPr>
          <p:spPr bwMode="auto">
            <a:xfrm flipH="1">
              <a:off x="2436813" y="2439987"/>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499" name="Line 173"/>
            <p:cNvSpPr>
              <a:spLocks noChangeShapeType="1"/>
            </p:cNvSpPr>
            <p:nvPr/>
          </p:nvSpPr>
          <p:spPr bwMode="auto">
            <a:xfrm>
              <a:off x="2471738" y="2484437"/>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00" name="Line 174"/>
            <p:cNvSpPr>
              <a:spLocks noChangeShapeType="1"/>
            </p:cNvSpPr>
            <p:nvPr/>
          </p:nvSpPr>
          <p:spPr bwMode="auto">
            <a:xfrm flipH="1">
              <a:off x="2459038" y="2497137"/>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01" name="Line 175"/>
            <p:cNvSpPr>
              <a:spLocks noChangeShapeType="1"/>
            </p:cNvSpPr>
            <p:nvPr/>
          </p:nvSpPr>
          <p:spPr bwMode="auto">
            <a:xfrm>
              <a:off x="2490788" y="2497137"/>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02" name="Line 176"/>
            <p:cNvSpPr>
              <a:spLocks noChangeShapeType="1"/>
            </p:cNvSpPr>
            <p:nvPr/>
          </p:nvSpPr>
          <p:spPr bwMode="auto">
            <a:xfrm flipH="1">
              <a:off x="2474913" y="2509837"/>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03" name="Line 177"/>
            <p:cNvSpPr>
              <a:spLocks noChangeShapeType="1"/>
            </p:cNvSpPr>
            <p:nvPr/>
          </p:nvSpPr>
          <p:spPr bwMode="auto">
            <a:xfrm>
              <a:off x="2541588" y="2516187"/>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04" name="Line 178"/>
            <p:cNvSpPr>
              <a:spLocks noChangeShapeType="1"/>
            </p:cNvSpPr>
            <p:nvPr/>
          </p:nvSpPr>
          <p:spPr bwMode="auto">
            <a:xfrm flipH="1">
              <a:off x="2525713" y="2532062"/>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05" name="Line 179"/>
            <p:cNvSpPr>
              <a:spLocks noChangeShapeType="1"/>
            </p:cNvSpPr>
            <p:nvPr/>
          </p:nvSpPr>
          <p:spPr bwMode="auto">
            <a:xfrm>
              <a:off x="2652713" y="2560637"/>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06" name="Line 180"/>
            <p:cNvSpPr>
              <a:spLocks noChangeShapeType="1"/>
            </p:cNvSpPr>
            <p:nvPr/>
          </p:nvSpPr>
          <p:spPr bwMode="auto">
            <a:xfrm flipH="1">
              <a:off x="2640013" y="2573337"/>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07" name="Line 181"/>
            <p:cNvSpPr>
              <a:spLocks noChangeShapeType="1"/>
            </p:cNvSpPr>
            <p:nvPr/>
          </p:nvSpPr>
          <p:spPr bwMode="auto">
            <a:xfrm>
              <a:off x="2662238" y="2560637"/>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08" name="Line 182"/>
            <p:cNvSpPr>
              <a:spLocks noChangeShapeType="1"/>
            </p:cNvSpPr>
            <p:nvPr/>
          </p:nvSpPr>
          <p:spPr bwMode="auto">
            <a:xfrm flipH="1">
              <a:off x="2646363" y="2573337"/>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09" name="Line 183"/>
            <p:cNvSpPr>
              <a:spLocks noChangeShapeType="1"/>
            </p:cNvSpPr>
            <p:nvPr/>
          </p:nvSpPr>
          <p:spPr bwMode="auto">
            <a:xfrm>
              <a:off x="2782888" y="2659062"/>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10" name="Line 184"/>
            <p:cNvSpPr>
              <a:spLocks noChangeShapeType="1"/>
            </p:cNvSpPr>
            <p:nvPr/>
          </p:nvSpPr>
          <p:spPr bwMode="auto">
            <a:xfrm flipH="1">
              <a:off x="2767013" y="2671762"/>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11" name="Line 185"/>
            <p:cNvSpPr>
              <a:spLocks noChangeShapeType="1"/>
            </p:cNvSpPr>
            <p:nvPr/>
          </p:nvSpPr>
          <p:spPr bwMode="auto">
            <a:xfrm>
              <a:off x="2798763" y="2690812"/>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12" name="Line 186"/>
            <p:cNvSpPr>
              <a:spLocks noChangeShapeType="1"/>
            </p:cNvSpPr>
            <p:nvPr/>
          </p:nvSpPr>
          <p:spPr bwMode="auto">
            <a:xfrm flipH="1">
              <a:off x="2786063" y="2706687"/>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13" name="Line 187"/>
            <p:cNvSpPr>
              <a:spLocks noChangeShapeType="1"/>
            </p:cNvSpPr>
            <p:nvPr/>
          </p:nvSpPr>
          <p:spPr bwMode="auto">
            <a:xfrm>
              <a:off x="2805113" y="2728912"/>
              <a:ext cx="0" cy="3175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14" name="Line 188"/>
            <p:cNvSpPr>
              <a:spLocks noChangeShapeType="1"/>
            </p:cNvSpPr>
            <p:nvPr/>
          </p:nvSpPr>
          <p:spPr bwMode="auto">
            <a:xfrm flipH="1">
              <a:off x="2789238" y="2744787"/>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15" name="Line 189"/>
            <p:cNvSpPr>
              <a:spLocks noChangeShapeType="1"/>
            </p:cNvSpPr>
            <p:nvPr/>
          </p:nvSpPr>
          <p:spPr bwMode="auto">
            <a:xfrm>
              <a:off x="2827338" y="2747962"/>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16" name="Line 190"/>
            <p:cNvSpPr>
              <a:spLocks noChangeShapeType="1"/>
            </p:cNvSpPr>
            <p:nvPr/>
          </p:nvSpPr>
          <p:spPr bwMode="auto">
            <a:xfrm flipH="1">
              <a:off x="2811463" y="2760662"/>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17" name="Line 191"/>
            <p:cNvSpPr>
              <a:spLocks noChangeShapeType="1"/>
            </p:cNvSpPr>
            <p:nvPr/>
          </p:nvSpPr>
          <p:spPr bwMode="auto">
            <a:xfrm>
              <a:off x="2840038" y="2767012"/>
              <a:ext cx="0" cy="3175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18" name="Line 192"/>
            <p:cNvSpPr>
              <a:spLocks noChangeShapeType="1"/>
            </p:cNvSpPr>
            <p:nvPr/>
          </p:nvSpPr>
          <p:spPr bwMode="auto">
            <a:xfrm flipH="1">
              <a:off x="2824163" y="2782887"/>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19" name="Line 193"/>
            <p:cNvSpPr>
              <a:spLocks noChangeShapeType="1"/>
            </p:cNvSpPr>
            <p:nvPr/>
          </p:nvSpPr>
          <p:spPr bwMode="auto">
            <a:xfrm>
              <a:off x="2849563" y="2805112"/>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20" name="Line 194"/>
            <p:cNvSpPr>
              <a:spLocks noChangeShapeType="1"/>
            </p:cNvSpPr>
            <p:nvPr/>
          </p:nvSpPr>
          <p:spPr bwMode="auto">
            <a:xfrm flipH="1">
              <a:off x="2833688" y="2817812"/>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21" name="Line 195"/>
            <p:cNvSpPr>
              <a:spLocks noChangeShapeType="1"/>
            </p:cNvSpPr>
            <p:nvPr/>
          </p:nvSpPr>
          <p:spPr bwMode="auto">
            <a:xfrm>
              <a:off x="2862263" y="2894012"/>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22" name="Line 196"/>
            <p:cNvSpPr>
              <a:spLocks noChangeShapeType="1"/>
            </p:cNvSpPr>
            <p:nvPr/>
          </p:nvSpPr>
          <p:spPr bwMode="auto">
            <a:xfrm flipH="1">
              <a:off x="2846388" y="2906712"/>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23" name="Line 197"/>
            <p:cNvSpPr>
              <a:spLocks noChangeShapeType="1"/>
            </p:cNvSpPr>
            <p:nvPr/>
          </p:nvSpPr>
          <p:spPr bwMode="auto">
            <a:xfrm>
              <a:off x="2871788" y="2979737"/>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24" name="Line 198"/>
            <p:cNvSpPr>
              <a:spLocks noChangeShapeType="1"/>
            </p:cNvSpPr>
            <p:nvPr/>
          </p:nvSpPr>
          <p:spPr bwMode="auto">
            <a:xfrm flipH="1">
              <a:off x="2859088" y="2995612"/>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25" name="Line 199"/>
            <p:cNvSpPr>
              <a:spLocks noChangeShapeType="1"/>
            </p:cNvSpPr>
            <p:nvPr/>
          </p:nvSpPr>
          <p:spPr bwMode="auto">
            <a:xfrm>
              <a:off x="2887663" y="3040062"/>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26" name="Line 200"/>
            <p:cNvSpPr>
              <a:spLocks noChangeShapeType="1"/>
            </p:cNvSpPr>
            <p:nvPr/>
          </p:nvSpPr>
          <p:spPr bwMode="auto">
            <a:xfrm flipH="1">
              <a:off x="2871788" y="3055937"/>
              <a:ext cx="30163"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27" name="Line 201"/>
            <p:cNvSpPr>
              <a:spLocks noChangeShapeType="1"/>
            </p:cNvSpPr>
            <p:nvPr/>
          </p:nvSpPr>
          <p:spPr bwMode="auto">
            <a:xfrm>
              <a:off x="2905126" y="3078162"/>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28" name="Line 202"/>
            <p:cNvSpPr>
              <a:spLocks noChangeShapeType="1"/>
            </p:cNvSpPr>
            <p:nvPr/>
          </p:nvSpPr>
          <p:spPr bwMode="auto">
            <a:xfrm flipH="1">
              <a:off x="2889251" y="3090862"/>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29" name="Line 203"/>
            <p:cNvSpPr>
              <a:spLocks noChangeShapeType="1"/>
            </p:cNvSpPr>
            <p:nvPr/>
          </p:nvSpPr>
          <p:spPr bwMode="auto">
            <a:xfrm>
              <a:off x="2927351" y="3078162"/>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30" name="Line 204"/>
            <p:cNvSpPr>
              <a:spLocks noChangeShapeType="1"/>
            </p:cNvSpPr>
            <p:nvPr/>
          </p:nvSpPr>
          <p:spPr bwMode="auto">
            <a:xfrm flipH="1">
              <a:off x="2911476" y="3090862"/>
              <a:ext cx="31750"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31" name="Line 206"/>
            <p:cNvSpPr>
              <a:spLocks noChangeShapeType="1"/>
            </p:cNvSpPr>
            <p:nvPr/>
          </p:nvSpPr>
          <p:spPr bwMode="auto">
            <a:xfrm>
              <a:off x="2933701" y="3109912"/>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32" name="Line 207"/>
            <p:cNvSpPr>
              <a:spLocks noChangeShapeType="1"/>
            </p:cNvSpPr>
            <p:nvPr/>
          </p:nvSpPr>
          <p:spPr bwMode="auto">
            <a:xfrm flipH="1">
              <a:off x="2921001" y="3125787"/>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33" name="Line 208"/>
            <p:cNvSpPr>
              <a:spLocks noChangeShapeType="1"/>
            </p:cNvSpPr>
            <p:nvPr/>
          </p:nvSpPr>
          <p:spPr bwMode="auto">
            <a:xfrm>
              <a:off x="2962276" y="3128962"/>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34" name="Line 209"/>
            <p:cNvSpPr>
              <a:spLocks noChangeShapeType="1"/>
            </p:cNvSpPr>
            <p:nvPr/>
          </p:nvSpPr>
          <p:spPr bwMode="auto">
            <a:xfrm flipH="1">
              <a:off x="2946401" y="3141662"/>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35" name="Line 210"/>
            <p:cNvSpPr>
              <a:spLocks noChangeShapeType="1"/>
            </p:cNvSpPr>
            <p:nvPr/>
          </p:nvSpPr>
          <p:spPr bwMode="auto">
            <a:xfrm>
              <a:off x="2981326" y="3144837"/>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36" name="Line 211"/>
            <p:cNvSpPr>
              <a:spLocks noChangeShapeType="1"/>
            </p:cNvSpPr>
            <p:nvPr/>
          </p:nvSpPr>
          <p:spPr bwMode="auto">
            <a:xfrm flipH="1">
              <a:off x="2968626" y="3157537"/>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37" name="Line 212"/>
            <p:cNvSpPr>
              <a:spLocks noChangeShapeType="1"/>
            </p:cNvSpPr>
            <p:nvPr/>
          </p:nvSpPr>
          <p:spPr bwMode="auto">
            <a:xfrm>
              <a:off x="3057526" y="3195637"/>
              <a:ext cx="0" cy="3175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38" name="Line 213"/>
            <p:cNvSpPr>
              <a:spLocks noChangeShapeType="1"/>
            </p:cNvSpPr>
            <p:nvPr/>
          </p:nvSpPr>
          <p:spPr bwMode="auto">
            <a:xfrm flipH="1">
              <a:off x="3044826" y="3211513"/>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39" name="Line 214"/>
            <p:cNvSpPr>
              <a:spLocks noChangeShapeType="1"/>
            </p:cNvSpPr>
            <p:nvPr/>
          </p:nvSpPr>
          <p:spPr bwMode="auto">
            <a:xfrm>
              <a:off x="3079751" y="3217863"/>
              <a:ext cx="0" cy="3175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40" name="Line 215"/>
            <p:cNvSpPr>
              <a:spLocks noChangeShapeType="1"/>
            </p:cNvSpPr>
            <p:nvPr/>
          </p:nvSpPr>
          <p:spPr bwMode="auto">
            <a:xfrm flipH="1">
              <a:off x="3063876" y="323373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41" name="Line 216"/>
            <p:cNvSpPr>
              <a:spLocks noChangeShapeType="1"/>
            </p:cNvSpPr>
            <p:nvPr/>
          </p:nvSpPr>
          <p:spPr bwMode="auto">
            <a:xfrm>
              <a:off x="3101976" y="3243263"/>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42" name="Line 217"/>
            <p:cNvSpPr>
              <a:spLocks noChangeShapeType="1"/>
            </p:cNvSpPr>
            <p:nvPr/>
          </p:nvSpPr>
          <p:spPr bwMode="auto">
            <a:xfrm flipH="1">
              <a:off x="3089276" y="3255963"/>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43" name="Line 218"/>
            <p:cNvSpPr>
              <a:spLocks noChangeShapeType="1"/>
            </p:cNvSpPr>
            <p:nvPr/>
          </p:nvSpPr>
          <p:spPr bwMode="auto">
            <a:xfrm>
              <a:off x="3190876" y="3306763"/>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44" name="Line 219"/>
            <p:cNvSpPr>
              <a:spLocks noChangeShapeType="1"/>
            </p:cNvSpPr>
            <p:nvPr/>
          </p:nvSpPr>
          <p:spPr bwMode="auto">
            <a:xfrm flipH="1">
              <a:off x="3175001" y="332263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45" name="Line 220"/>
            <p:cNvSpPr>
              <a:spLocks noChangeShapeType="1"/>
            </p:cNvSpPr>
            <p:nvPr/>
          </p:nvSpPr>
          <p:spPr bwMode="auto">
            <a:xfrm>
              <a:off x="3276601" y="3411538"/>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46" name="Line 221"/>
            <p:cNvSpPr>
              <a:spLocks noChangeShapeType="1"/>
            </p:cNvSpPr>
            <p:nvPr/>
          </p:nvSpPr>
          <p:spPr bwMode="auto">
            <a:xfrm flipH="1">
              <a:off x="3260726" y="3427413"/>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47" name="Line 222"/>
            <p:cNvSpPr>
              <a:spLocks noChangeShapeType="1"/>
            </p:cNvSpPr>
            <p:nvPr/>
          </p:nvSpPr>
          <p:spPr bwMode="auto">
            <a:xfrm>
              <a:off x="3314701" y="3459163"/>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48" name="Line 223"/>
            <p:cNvSpPr>
              <a:spLocks noChangeShapeType="1"/>
            </p:cNvSpPr>
            <p:nvPr/>
          </p:nvSpPr>
          <p:spPr bwMode="auto">
            <a:xfrm flipH="1">
              <a:off x="3298826" y="3471863"/>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49" name="Line 224"/>
            <p:cNvSpPr>
              <a:spLocks noChangeShapeType="1"/>
            </p:cNvSpPr>
            <p:nvPr/>
          </p:nvSpPr>
          <p:spPr bwMode="auto">
            <a:xfrm>
              <a:off x="3324226" y="3487738"/>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50" name="Line 225"/>
            <p:cNvSpPr>
              <a:spLocks noChangeShapeType="1"/>
            </p:cNvSpPr>
            <p:nvPr/>
          </p:nvSpPr>
          <p:spPr bwMode="auto">
            <a:xfrm flipH="1">
              <a:off x="3311526" y="3503613"/>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51" name="Line 226"/>
            <p:cNvSpPr>
              <a:spLocks noChangeShapeType="1"/>
            </p:cNvSpPr>
            <p:nvPr/>
          </p:nvSpPr>
          <p:spPr bwMode="auto">
            <a:xfrm>
              <a:off x="3336926" y="3551238"/>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52" name="Line 227"/>
            <p:cNvSpPr>
              <a:spLocks noChangeShapeType="1"/>
            </p:cNvSpPr>
            <p:nvPr/>
          </p:nvSpPr>
          <p:spPr bwMode="auto">
            <a:xfrm flipH="1">
              <a:off x="3324226" y="356393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53" name="Line 228"/>
            <p:cNvSpPr>
              <a:spLocks noChangeShapeType="1"/>
            </p:cNvSpPr>
            <p:nvPr/>
          </p:nvSpPr>
          <p:spPr bwMode="auto">
            <a:xfrm>
              <a:off x="3349626" y="3551238"/>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54" name="Line 229"/>
            <p:cNvSpPr>
              <a:spLocks noChangeShapeType="1"/>
            </p:cNvSpPr>
            <p:nvPr/>
          </p:nvSpPr>
          <p:spPr bwMode="auto">
            <a:xfrm flipH="1">
              <a:off x="3333751" y="356393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55" name="Line 230"/>
            <p:cNvSpPr>
              <a:spLocks noChangeShapeType="1"/>
            </p:cNvSpPr>
            <p:nvPr/>
          </p:nvSpPr>
          <p:spPr bwMode="auto">
            <a:xfrm>
              <a:off x="3381376" y="3589338"/>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56" name="Line 231"/>
            <p:cNvSpPr>
              <a:spLocks noChangeShapeType="1"/>
            </p:cNvSpPr>
            <p:nvPr/>
          </p:nvSpPr>
          <p:spPr bwMode="auto">
            <a:xfrm flipH="1">
              <a:off x="3368676" y="3605213"/>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57" name="Line 232"/>
            <p:cNvSpPr>
              <a:spLocks noChangeShapeType="1"/>
            </p:cNvSpPr>
            <p:nvPr/>
          </p:nvSpPr>
          <p:spPr bwMode="auto">
            <a:xfrm>
              <a:off x="3390901" y="3602038"/>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58" name="Line 233"/>
            <p:cNvSpPr>
              <a:spLocks noChangeShapeType="1"/>
            </p:cNvSpPr>
            <p:nvPr/>
          </p:nvSpPr>
          <p:spPr bwMode="auto">
            <a:xfrm flipH="1">
              <a:off x="3375026" y="361473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59" name="Line 234"/>
            <p:cNvSpPr>
              <a:spLocks noChangeShapeType="1"/>
            </p:cNvSpPr>
            <p:nvPr/>
          </p:nvSpPr>
          <p:spPr bwMode="auto">
            <a:xfrm>
              <a:off x="3403601" y="3621088"/>
              <a:ext cx="0" cy="3175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60" name="Line 235"/>
            <p:cNvSpPr>
              <a:spLocks noChangeShapeType="1"/>
            </p:cNvSpPr>
            <p:nvPr/>
          </p:nvSpPr>
          <p:spPr bwMode="auto">
            <a:xfrm flipH="1">
              <a:off x="3387726" y="3636963"/>
              <a:ext cx="31750"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61" name="Line 236"/>
            <p:cNvSpPr>
              <a:spLocks noChangeShapeType="1"/>
            </p:cNvSpPr>
            <p:nvPr/>
          </p:nvSpPr>
          <p:spPr bwMode="auto">
            <a:xfrm>
              <a:off x="3413126" y="3633788"/>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62" name="Line 237"/>
            <p:cNvSpPr>
              <a:spLocks noChangeShapeType="1"/>
            </p:cNvSpPr>
            <p:nvPr/>
          </p:nvSpPr>
          <p:spPr bwMode="auto">
            <a:xfrm flipH="1">
              <a:off x="3397251" y="3649663"/>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63" name="Line 238"/>
            <p:cNvSpPr>
              <a:spLocks noChangeShapeType="1"/>
            </p:cNvSpPr>
            <p:nvPr/>
          </p:nvSpPr>
          <p:spPr bwMode="auto">
            <a:xfrm>
              <a:off x="3422651" y="3662363"/>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64" name="Line 239"/>
            <p:cNvSpPr>
              <a:spLocks noChangeShapeType="1"/>
            </p:cNvSpPr>
            <p:nvPr/>
          </p:nvSpPr>
          <p:spPr bwMode="auto">
            <a:xfrm flipH="1">
              <a:off x="3409951" y="367823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65" name="Line 240"/>
            <p:cNvSpPr>
              <a:spLocks noChangeShapeType="1"/>
            </p:cNvSpPr>
            <p:nvPr/>
          </p:nvSpPr>
          <p:spPr bwMode="auto">
            <a:xfrm>
              <a:off x="3432176" y="3678238"/>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66" name="Line 241"/>
            <p:cNvSpPr>
              <a:spLocks noChangeShapeType="1"/>
            </p:cNvSpPr>
            <p:nvPr/>
          </p:nvSpPr>
          <p:spPr bwMode="auto">
            <a:xfrm flipH="1">
              <a:off x="3419476" y="369093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67" name="Line 242"/>
            <p:cNvSpPr>
              <a:spLocks noChangeShapeType="1"/>
            </p:cNvSpPr>
            <p:nvPr/>
          </p:nvSpPr>
          <p:spPr bwMode="auto">
            <a:xfrm>
              <a:off x="3473451" y="3687763"/>
              <a:ext cx="0" cy="3175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68" name="Line 243"/>
            <p:cNvSpPr>
              <a:spLocks noChangeShapeType="1"/>
            </p:cNvSpPr>
            <p:nvPr/>
          </p:nvSpPr>
          <p:spPr bwMode="auto">
            <a:xfrm flipH="1">
              <a:off x="3460751" y="370363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69" name="Line 244"/>
            <p:cNvSpPr>
              <a:spLocks noChangeShapeType="1"/>
            </p:cNvSpPr>
            <p:nvPr/>
          </p:nvSpPr>
          <p:spPr bwMode="auto">
            <a:xfrm>
              <a:off x="3717926" y="3786188"/>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70" name="Line 245"/>
            <p:cNvSpPr>
              <a:spLocks noChangeShapeType="1"/>
            </p:cNvSpPr>
            <p:nvPr/>
          </p:nvSpPr>
          <p:spPr bwMode="auto">
            <a:xfrm flipH="1">
              <a:off x="3702051" y="3802063"/>
              <a:ext cx="31750"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71" name="Line 246"/>
            <p:cNvSpPr>
              <a:spLocks noChangeShapeType="1"/>
            </p:cNvSpPr>
            <p:nvPr/>
          </p:nvSpPr>
          <p:spPr bwMode="auto">
            <a:xfrm>
              <a:off x="3730626" y="3786188"/>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72" name="Line 247"/>
            <p:cNvSpPr>
              <a:spLocks noChangeShapeType="1"/>
            </p:cNvSpPr>
            <p:nvPr/>
          </p:nvSpPr>
          <p:spPr bwMode="auto">
            <a:xfrm flipH="1">
              <a:off x="3714751" y="3802063"/>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73" name="Line 248"/>
            <p:cNvSpPr>
              <a:spLocks noChangeShapeType="1"/>
            </p:cNvSpPr>
            <p:nvPr/>
          </p:nvSpPr>
          <p:spPr bwMode="auto">
            <a:xfrm>
              <a:off x="3746501" y="3805238"/>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74" name="Line 249"/>
            <p:cNvSpPr>
              <a:spLocks noChangeShapeType="1"/>
            </p:cNvSpPr>
            <p:nvPr/>
          </p:nvSpPr>
          <p:spPr bwMode="auto">
            <a:xfrm flipH="1">
              <a:off x="3733801" y="381793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75" name="Line 250"/>
            <p:cNvSpPr>
              <a:spLocks noChangeShapeType="1"/>
            </p:cNvSpPr>
            <p:nvPr/>
          </p:nvSpPr>
          <p:spPr bwMode="auto">
            <a:xfrm>
              <a:off x="3781426" y="3814763"/>
              <a:ext cx="0" cy="3175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76" name="Line 251"/>
            <p:cNvSpPr>
              <a:spLocks noChangeShapeType="1"/>
            </p:cNvSpPr>
            <p:nvPr/>
          </p:nvSpPr>
          <p:spPr bwMode="auto">
            <a:xfrm flipH="1">
              <a:off x="3765551" y="383063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77" name="Line 252"/>
            <p:cNvSpPr>
              <a:spLocks noChangeShapeType="1"/>
            </p:cNvSpPr>
            <p:nvPr/>
          </p:nvSpPr>
          <p:spPr bwMode="auto">
            <a:xfrm>
              <a:off x="3790951" y="3865563"/>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78" name="Line 253"/>
            <p:cNvSpPr>
              <a:spLocks noChangeShapeType="1"/>
            </p:cNvSpPr>
            <p:nvPr/>
          </p:nvSpPr>
          <p:spPr bwMode="auto">
            <a:xfrm flipH="1">
              <a:off x="3775076" y="3878263"/>
              <a:ext cx="31750"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79" name="Line 254"/>
            <p:cNvSpPr>
              <a:spLocks noChangeShapeType="1"/>
            </p:cNvSpPr>
            <p:nvPr/>
          </p:nvSpPr>
          <p:spPr bwMode="auto">
            <a:xfrm>
              <a:off x="3806826" y="3948113"/>
              <a:ext cx="0" cy="3175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80" name="Line 255"/>
            <p:cNvSpPr>
              <a:spLocks noChangeShapeType="1"/>
            </p:cNvSpPr>
            <p:nvPr/>
          </p:nvSpPr>
          <p:spPr bwMode="auto">
            <a:xfrm flipH="1">
              <a:off x="3790951" y="396398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81" name="Line 256"/>
            <p:cNvSpPr>
              <a:spLocks noChangeShapeType="1"/>
            </p:cNvSpPr>
            <p:nvPr/>
          </p:nvSpPr>
          <p:spPr bwMode="auto">
            <a:xfrm>
              <a:off x="3816351" y="3963988"/>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82" name="Line 257"/>
            <p:cNvSpPr>
              <a:spLocks noChangeShapeType="1"/>
            </p:cNvSpPr>
            <p:nvPr/>
          </p:nvSpPr>
          <p:spPr bwMode="auto">
            <a:xfrm flipH="1">
              <a:off x="3800476" y="3979863"/>
              <a:ext cx="31750"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83" name="Line 258"/>
            <p:cNvSpPr>
              <a:spLocks noChangeShapeType="1"/>
            </p:cNvSpPr>
            <p:nvPr/>
          </p:nvSpPr>
          <p:spPr bwMode="auto">
            <a:xfrm>
              <a:off x="3857626" y="4014788"/>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84" name="Line 259"/>
            <p:cNvSpPr>
              <a:spLocks noChangeShapeType="1"/>
            </p:cNvSpPr>
            <p:nvPr/>
          </p:nvSpPr>
          <p:spPr bwMode="auto">
            <a:xfrm flipH="1">
              <a:off x="3844926" y="4030663"/>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85" name="Line 260"/>
            <p:cNvSpPr>
              <a:spLocks noChangeShapeType="1"/>
            </p:cNvSpPr>
            <p:nvPr/>
          </p:nvSpPr>
          <p:spPr bwMode="auto">
            <a:xfrm>
              <a:off x="3892551" y="4062413"/>
              <a:ext cx="0" cy="3175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86" name="Line 261"/>
            <p:cNvSpPr>
              <a:spLocks noChangeShapeType="1"/>
            </p:cNvSpPr>
            <p:nvPr/>
          </p:nvSpPr>
          <p:spPr bwMode="auto">
            <a:xfrm flipH="1">
              <a:off x="3876676" y="407828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87" name="Line 262"/>
            <p:cNvSpPr>
              <a:spLocks noChangeShapeType="1"/>
            </p:cNvSpPr>
            <p:nvPr/>
          </p:nvSpPr>
          <p:spPr bwMode="auto">
            <a:xfrm>
              <a:off x="4225926" y="4227513"/>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88" name="Line 263"/>
            <p:cNvSpPr>
              <a:spLocks noChangeShapeType="1"/>
            </p:cNvSpPr>
            <p:nvPr/>
          </p:nvSpPr>
          <p:spPr bwMode="auto">
            <a:xfrm flipH="1">
              <a:off x="4210051" y="424338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89" name="Line 264"/>
            <p:cNvSpPr>
              <a:spLocks noChangeShapeType="1"/>
            </p:cNvSpPr>
            <p:nvPr/>
          </p:nvSpPr>
          <p:spPr bwMode="auto">
            <a:xfrm>
              <a:off x="4270376" y="4278313"/>
              <a:ext cx="0" cy="3175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90" name="Line 265"/>
            <p:cNvSpPr>
              <a:spLocks noChangeShapeType="1"/>
            </p:cNvSpPr>
            <p:nvPr/>
          </p:nvSpPr>
          <p:spPr bwMode="auto">
            <a:xfrm flipH="1">
              <a:off x="4257676" y="429418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91" name="Line 266"/>
            <p:cNvSpPr>
              <a:spLocks noChangeShapeType="1"/>
            </p:cNvSpPr>
            <p:nvPr/>
          </p:nvSpPr>
          <p:spPr bwMode="auto">
            <a:xfrm>
              <a:off x="4279901" y="4294188"/>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92" name="Line 267"/>
            <p:cNvSpPr>
              <a:spLocks noChangeShapeType="1"/>
            </p:cNvSpPr>
            <p:nvPr/>
          </p:nvSpPr>
          <p:spPr bwMode="auto">
            <a:xfrm flipH="1">
              <a:off x="4264026" y="4306888"/>
              <a:ext cx="31750"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93" name="Line 268"/>
            <p:cNvSpPr>
              <a:spLocks noChangeShapeType="1"/>
            </p:cNvSpPr>
            <p:nvPr/>
          </p:nvSpPr>
          <p:spPr bwMode="auto">
            <a:xfrm>
              <a:off x="4302126" y="4354513"/>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94" name="Line 269"/>
            <p:cNvSpPr>
              <a:spLocks noChangeShapeType="1"/>
            </p:cNvSpPr>
            <p:nvPr/>
          </p:nvSpPr>
          <p:spPr bwMode="auto">
            <a:xfrm flipH="1">
              <a:off x="4289426" y="4367213"/>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95" name="Line 270"/>
            <p:cNvSpPr>
              <a:spLocks noChangeShapeType="1"/>
            </p:cNvSpPr>
            <p:nvPr/>
          </p:nvSpPr>
          <p:spPr bwMode="auto">
            <a:xfrm>
              <a:off x="4346576" y="4430713"/>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96" name="Line 271"/>
            <p:cNvSpPr>
              <a:spLocks noChangeShapeType="1"/>
            </p:cNvSpPr>
            <p:nvPr/>
          </p:nvSpPr>
          <p:spPr bwMode="auto">
            <a:xfrm flipH="1">
              <a:off x="4333876" y="444658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97" name="Line 272"/>
            <p:cNvSpPr>
              <a:spLocks noChangeShapeType="1"/>
            </p:cNvSpPr>
            <p:nvPr/>
          </p:nvSpPr>
          <p:spPr bwMode="auto">
            <a:xfrm>
              <a:off x="4524376" y="4487863"/>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98" name="Line 273"/>
            <p:cNvSpPr>
              <a:spLocks noChangeShapeType="1"/>
            </p:cNvSpPr>
            <p:nvPr/>
          </p:nvSpPr>
          <p:spPr bwMode="auto">
            <a:xfrm flipH="1">
              <a:off x="4511676" y="450373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599" name="Line 274"/>
            <p:cNvSpPr>
              <a:spLocks noChangeShapeType="1"/>
            </p:cNvSpPr>
            <p:nvPr/>
          </p:nvSpPr>
          <p:spPr bwMode="auto">
            <a:xfrm>
              <a:off x="4568826" y="4487863"/>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600" name="Line 275"/>
            <p:cNvSpPr>
              <a:spLocks noChangeShapeType="1"/>
            </p:cNvSpPr>
            <p:nvPr/>
          </p:nvSpPr>
          <p:spPr bwMode="auto">
            <a:xfrm flipH="1">
              <a:off x="4552951" y="450373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601" name="Line 276"/>
            <p:cNvSpPr>
              <a:spLocks noChangeShapeType="1"/>
            </p:cNvSpPr>
            <p:nvPr/>
          </p:nvSpPr>
          <p:spPr bwMode="auto">
            <a:xfrm>
              <a:off x="4692651" y="4487863"/>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602" name="Line 277"/>
            <p:cNvSpPr>
              <a:spLocks noChangeShapeType="1"/>
            </p:cNvSpPr>
            <p:nvPr/>
          </p:nvSpPr>
          <p:spPr bwMode="auto">
            <a:xfrm flipH="1">
              <a:off x="4676776" y="450373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603" name="Line 278"/>
            <p:cNvSpPr>
              <a:spLocks noChangeShapeType="1"/>
            </p:cNvSpPr>
            <p:nvPr/>
          </p:nvSpPr>
          <p:spPr bwMode="auto">
            <a:xfrm>
              <a:off x="4851401" y="4652963"/>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604" name="Line 279"/>
            <p:cNvSpPr>
              <a:spLocks noChangeShapeType="1"/>
            </p:cNvSpPr>
            <p:nvPr/>
          </p:nvSpPr>
          <p:spPr bwMode="auto">
            <a:xfrm flipH="1">
              <a:off x="4835526" y="466883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605" name="Line 280"/>
            <p:cNvSpPr>
              <a:spLocks noChangeShapeType="1"/>
            </p:cNvSpPr>
            <p:nvPr/>
          </p:nvSpPr>
          <p:spPr bwMode="auto">
            <a:xfrm>
              <a:off x="5168901" y="4652963"/>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606" name="Line 281"/>
            <p:cNvSpPr>
              <a:spLocks noChangeShapeType="1"/>
            </p:cNvSpPr>
            <p:nvPr/>
          </p:nvSpPr>
          <p:spPr bwMode="auto">
            <a:xfrm flipH="1">
              <a:off x="5153026" y="466883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607" name="Line 282"/>
            <p:cNvSpPr>
              <a:spLocks noChangeShapeType="1"/>
            </p:cNvSpPr>
            <p:nvPr/>
          </p:nvSpPr>
          <p:spPr bwMode="auto">
            <a:xfrm>
              <a:off x="5181601" y="4652963"/>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608" name="Line 283"/>
            <p:cNvSpPr>
              <a:spLocks noChangeShapeType="1"/>
            </p:cNvSpPr>
            <p:nvPr/>
          </p:nvSpPr>
          <p:spPr bwMode="auto">
            <a:xfrm flipH="1">
              <a:off x="5168901" y="466883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609" name="Line 284"/>
            <p:cNvSpPr>
              <a:spLocks noChangeShapeType="1"/>
            </p:cNvSpPr>
            <p:nvPr/>
          </p:nvSpPr>
          <p:spPr bwMode="auto">
            <a:xfrm>
              <a:off x="5197476" y="4652963"/>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610" name="Line 285"/>
            <p:cNvSpPr>
              <a:spLocks noChangeShapeType="1"/>
            </p:cNvSpPr>
            <p:nvPr/>
          </p:nvSpPr>
          <p:spPr bwMode="auto">
            <a:xfrm flipH="1">
              <a:off x="5181601" y="4668838"/>
              <a:ext cx="31750"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611" name="Line 286"/>
            <p:cNvSpPr>
              <a:spLocks noChangeShapeType="1"/>
            </p:cNvSpPr>
            <p:nvPr/>
          </p:nvSpPr>
          <p:spPr bwMode="auto">
            <a:xfrm>
              <a:off x="5213351" y="4652963"/>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612" name="Line 287"/>
            <p:cNvSpPr>
              <a:spLocks noChangeShapeType="1"/>
            </p:cNvSpPr>
            <p:nvPr/>
          </p:nvSpPr>
          <p:spPr bwMode="auto">
            <a:xfrm flipH="1">
              <a:off x="5200651" y="466883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613" name="Line 288"/>
            <p:cNvSpPr>
              <a:spLocks noChangeShapeType="1"/>
            </p:cNvSpPr>
            <p:nvPr/>
          </p:nvSpPr>
          <p:spPr bwMode="auto">
            <a:xfrm>
              <a:off x="5270501" y="4652963"/>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614" name="Line 289"/>
            <p:cNvSpPr>
              <a:spLocks noChangeShapeType="1"/>
            </p:cNvSpPr>
            <p:nvPr/>
          </p:nvSpPr>
          <p:spPr bwMode="auto">
            <a:xfrm flipH="1">
              <a:off x="5257801" y="466883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615" name="Line 290"/>
            <p:cNvSpPr>
              <a:spLocks noChangeShapeType="1"/>
            </p:cNvSpPr>
            <p:nvPr/>
          </p:nvSpPr>
          <p:spPr bwMode="auto">
            <a:xfrm>
              <a:off x="6569076" y="4703763"/>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616" name="Line 291"/>
            <p:cNvSpPr>
              <a:spLocks noChangeShapeType="1"/>
            </p:cNvSpPr>
            <p:nvPr/>
          </p:nvSpPr>
          <p:spPr bwMode="auto">
            <a:xfrm flipH="1">
              <a:off x="6556376" y="4716463"/>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617" name="Line 292"/>
            <p:cNvSpPr>
              <a:spLocks noChangeShapeType="1"/>
            </p:cNvSpPr>
            <p:nvPr/>
          </p:nvSpPr>
          <p:spPr bwMode="auto">
            <a:xfrm>
              <a:off x="3292476" y="3430588"/>
              <a:ext cx="0" cy="28575"/>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sp>
          <p:nvSpPr>
            <p:cNvPr id="18618" name="Line 293"/>
            <p:cNvSpPr>
              <a:spLocks noChangeShapeType="1"/>
            </p:cNvSpPr>
            <p:nvPr/>
          </p:nvSpPr>
          <p:spPr bwMode="auto">
            <a:xfrm flipH="1">
              <a:off x="3279776" y="3443288"/>
              <a:ext cx="28575" cy="0"/>
            </a:xfrm>
            <a:prstGeom prst="line">
              <a:avLst/>
            </a:prstGeom>
            <a:noFill/>
            <a:ln w="12700">
              <a:solidFill>
                <a:srgbClr val="FFE8D1"/>
              </a:solidFill>
              <a:miter lim="800000"/>
              <a:headEnd/>
              <a:tailEnd/>
            </a:ln>
            <a:extLst>
              <a:ext uri="{909E8E84-426E-40DD-AFC4-6F175D3DCCD1}">
                <a14:hiddenFill xmlns:a14="http://schemas.microsoft.com/office/drawing/2010/main">
                  <a:noFill/>
                </a14:hiddenFill>
              </a:ext>
            </a:extLst>
          </p:spPr>
          <p:txBody>
            <a:bodyPr/>
            <a:lstStyle/>
            <a:p>
              <a:endParaRPr lang="en-US" sz="2400"/>
            </a:p>
          </p:txBody>
        </p:sp>
      </p:grpSp>
      <p:sp>
        <p:nvSpPr>
          <p:cNvPr id="307" name="TextBox 306"/>
          <p:cNvSpPr txBox="1"/>
          <p:nvPr/>
        </p:nvSpPr>
        <p:spPr>
          <a:xfrm>
            <a:off x="3634589" y="6316663"/>
            <a:ext cx="6336704" cy="461665"/>
          </a:xfrm>
          <a:prstGeom prst="rect">
            <a:avLst/>
          </a:prstGeom>
          <a:noFill/>
        </p:spPr>
        <p:txBody>
          <a:bodyPr wrap="square" rtlCol="0">
            <a:spAutoFit/>
          </a:bodyPr>
          <a:lstStyle/>
          <a:p>
            <a:r>
              <a:rPr lang="it-IT" sz="2400" dirty="0"/>
              <a:t>Reck M. Lancet Oncol. 2014 Feb;15(2):143-55.</a:t>
            </a:r>
            <a:endParaRPr lang="en-US" sz="2400" dirty="0"/>
          </a:p>
        </p:txBody>
      </p:sp>
    </p:spTree>
    <p:extLst>
      <p:ext uri="{BB962C8B-B14F-4D97-AF65-F5344CB8AC3E}">
        <p14:creationId xmlns:p14="http://schemas.microsoft.com/office/powerpoint/2010/main" val="168481799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D4iFz4NqPEemGfszD0TXJ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ec8laakiQEuiV5qVY4Mi2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Yf92co7sb0u4hKKZdgbuY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hTIpfZraXkOHklAjdGZsV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Vd8sfZL_QUWfJtQuZmogH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C1IYsbsZ3US_Y6fokLn0Y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xyE63MU.F0yFrqedgZ0s4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TTu705ykSUyTgSYxNmwHr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2f8741_5kC.HQ5fhx5oH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q4gF8C7epkaLLRNVTmt4B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uC8cbHd27UqAaPRfIh7T8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qtGjQQbhyUmzcX6Akloo2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UsqPhyUv7k.jxrYEQLXbZ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_LlbCJZEi02ZhIA0fx2mwg"/>
</p:tagLst>
</file>

<file path=ppt/theme/theme1.xml><?xml version="1.0" encoding="utf-8"?>
<a:theme xmlns:a="http://schemas.openxmlformats.org/drawingml/2006/main" name="Default Design">
  <a:themeElements>
    <a:clrScheme name="">
      <a:dk1>
        <a:srgbClr val="808080"/>
      </a:dk1>
      <a:lt1>
        <a:srgbClr val="FFFF00"/>
      </a:lt1>
      <a:dk2>
        <a:srgbClr val="000066"/>
      </a:dk2>
      <a:lt2>
        <a:srgbClr val="FFFF00"/>
      </a:lt2>
      <a:accent1>
        <a:srgbClr val="00CC99"/>
      </a:accent1>
      <a:accent2>
        <a:srgbClr val="3333CC"/>
      </a:accent2>
      <a:accent3>
        <a:srgbClr val="AAAAB8"/>
      </a:accent3>
      <a:accent4>
        <a:srgbClr val="DADA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dImmune Slide Options">
  <a:themeElements>
    <a:clrScheme name="Custom 251">
      <a:dk1>
        <a:srgbClr val="000000"/>
      </a:dk1>
      <a:lt1>
        <a:srgbClr val="FFFFFF"/>
      </a:lt1>
      <a:dk2>
        <a:srgbClr val="003865"/>
      </a:dk2>
      <a:lt2>
        <a:srgbClr val="9DB0AC"/>
      </a:lt2>
      <a:accent1>
        <a:srgbClr val="003865"/>
      </a:accent1>
      <a:accent2>
        <a:srgbClr val="830051"/>
      </a:accent2>
      <a:accent3>
        <a:srgbClr val="68D2DF"/>
      </a:accent3>
      <a:accent4>
        <a:srgbClr val="3C1053"/>
      </a:accent4>
      <a:accent5>
        <a:srgbClr val="C4D600"/>
      </a:accent5>
      <a:accent6>
        <a:srgbClr val="3F4444"/>
      </a:accent6>
      <a:hlink>
        <a:srgbClr val="003865"/>
      </a:hlink>
      <a:folHlink>
        <a:srgbClr val="9DB0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accent1"/>
            </a:solidFill>
          </a:defRPr>
        </a:defPPr>
      </a:lstStyle>
      <a:style>
        <a:lnRef idx="1">
          <a:schemeClr val="accent1"/>
        </a:lnRef>
        <a:fillRef idx="3">
          <a:schemeClr val="accent1"/>
        </a:fillRef>
        <a:effectRef idx="2">
          <a:schemeClr val="accent1"/>
        </a:effectRef>
        <a:fontRef idx="minor">
          <a:schemeClr val="lt1"/>
        </a:fontRef>
      </a:style>
    </a:spDef>
    <a:lnDef>
      <a:spPr>
        <a:ln w="25400">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mmune External Template 4x3" id="{042573FB-4969-4210-9DEC-EAD600E78D36}" vid="{F6131486-2967-4ADF-AE32-9E12D2A972B3}"/>
    </a:ext>
  </a:extLst>
</a:theme>
</file>

<file path=ppt/theme/theme3.xml><?xml version="1.0" encoding="utf-8"?>
<a:theme xmlns:a="http://schemas.openxmlformats.org/drawingml/2006/main" name="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Custom 49">
      <a:dk1>
        <a:srgbClr val="000000"/>
      </a:dk1>
      <a:lt1>
        <a:srgbClr val="FFFFFF"/>
      </a:lt1>
      <a:dk2>
        <a:srgbClr val="C41F3E"/>
      </a:dk2>
      <a:lt2>
        <a:srgbClr val="EF8B22"/>
      </a:lt2>
      <a:accent1>
        <a:srgbClr val="95C93D"/>
      </a:accent1>
      <a:accent2>
        <a:srgbClr val="7C8DB2"/>
      </a:accent2>
      <a:accent3>
        <a:srgbClr val="1F3D7B"/>
      </a:accent3>
      <a:accent4>
        <a:srgbClr val="A5A5A5"/>
      </a:accent4>
      <a:accent5>
        <a:srgbClr val="5047C5"/>
      </a:accent5>
      <a:accent6>
        <a:srgbClr val="92A000"/>
      </a:accent6>
      <a:hlink>
        <a:srgbClr val="C41F3E"/>
      </a:hlink>
      <a:folHlink>
        <a:srgbClr val="C41F3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irati">
  <a:themeElements>
    <a:clrScheme name="Mirati Corporate">
      <a:dk1>
        <a:srgbClr val="595959"/>
      </a:dk1>
      <a:lt1>
        <a:sysClr val="window" lastClr="FFFFFF"/>
      </a:lt1>
      <a:dk2>
        <a:srgbClr val="4F2A84"/>
      </a:dk2>
      <a:lt2>
        <a:srgbClr val="F3F3F3"/>
      </a:lt2>
      <a:accent1>
        <a:srgbClr val="C8BCD6"/>
      </a:accent1>
      <a:accent2>
        <a:srgbClr val="FAD3B2"/>
      </a:accent2>
      <a:accent3>
        <a:srgbClr val="DBEEF4"/>
      </a:accent3>
      <a:accent4>
        <a:srgbClr val="009AA4"/>
      </a:accent4>
      <a:accent5>
        <a:srgbClr val="E46C0A"/>
      </a:accent5>
      <a:accent6>
        <a:srgbClr val="597F2D"/>
      </a:accent6>
      <a:hlink>
        <a:srgbClr val="604A7B"/>
      </a:hlink>
      <a:folHlink>
        <a:srgbClr val="4F2A8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19050">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solidFill>
              <a:schemeClr val="tx1">
                <a:lumMod val="65000"/>
                <a:lumOff val="35000"/>
              </a:schemeClr>
            </a:solidFill>
          </a:defRPr>
        </a:defPPr>
      </a:lstStyle>
      <a:style>
        <a:lnRef idx="1">
          <a:schemeClr val="accent1"/>
        </a:lnRef>
        <a:fillRef idx="3">
          <a:schemeClr val="accent1"/>
        </a:fillRef>
        <a:effectRef idx="2">
          <a:schemeClr val="accent1"/>
        </a:effectRef>
        <a:fontRef idx="minor">
          <a:schemeClr val="lt1"/>
        </a:fontRef>
      </a:style>
    </a:spDef>
    <a:lnDef>
      <a:spPr>
        <a:ln w="19050">
          <a:solidFill>
            <a:schemeClr val="tx2"/>
          </a:solidFill>
        </a:ln>
      </a:spPr>
      <a:bodyPr/>
      <a:lstStyle/>
      <a:style>
        <a:lnRef idx="1">
          <a:schemeClr val="accent6"/>
        </a:lnRef>
        <a:fillRef idx="0">
          <a:schemeClr val="accent6"/>
        </a:fillRef>
        <a:effectRef idx="0">
          <a:schemeClr val="accent6"/>
        </a:effectRef>
        <a:fontRef idx="minor">
          <a:schemeClr val="tx1"/>
        </a:fontRef>
      </a:style>
    </a:lnDef>
  </a:objectDefaults>
  <a:extraClrSchemeLst/>
  <a:extLst>
    <a:ext uri="{05A4C25C-085E-4340-85A3-A5531E510DB2}">
      <thm15:themeFamily xmlns:thm15="http://schemas.microsoft.com/office/thememl/2012/main" name="Mirati" id="{A867C5E9-5CE1-4A55-92AA-4EBFE6A9B55E}" vid="{F3292504-5316-4476-B223-E8A462F6662A}"/>
    </a:ext>
  </a:extLst>
</a:theme>
</file>

<file path=ppt/theme/theme7.xml><?xml version="1.0" encoding="utf-8"?>
<a:theme xmlns:a="http://schemas.openxmlformats.org/drawingml/2006/main" name="3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DE6AAFC9-258F-44B1-9BD0-41A8BA7F4174}"/>
</file>

<file path=customXml/itemProps2.xml><?xml version="1.0" encoding="utf-8"?>
<ds:datastoreItem xmlns:ds="http://schemas.openxmlformats.org/officeDocument/2006/customXml" ds:itemID="{AC4C5502-5105-4CE1-8AA1-6340BBE9AC85}"/>
</file>

<file path=customXml/itemProps3.xml><?xml version="1.0" encoding="utf-8"?>
<ds:datastoreItem xmlns:ds="http://schemas.openxmlformats.org/officeDocument/2006/customXml" ds:itemID="{938FC601-2AA1-4868-A1AA-595631543F5B}"/>
</file>

<file path=docProps/app.xml><?xml version="1.0" encoding="utf-8"?>
<Properties xmlns="http://schemas.openxmlformats.org/officeDocument/2006/extended-properties" xmlns:vt="http://schemas.openxmlformats.org/officeDocument/2006/docPropsVTypes">
  <TotalTime>11439</TotalTime>
  <Words>5128</Words>
  <Application>Microsoft Macintosh PowerPoint</Application>
  <PresentationFormat>Widescreen</PresentationFormat>
  <Paragraphs>910</Paragraphs>
  <Slides>42</Slides>
  <Notes>16</Notes>
  <HiddenSlides>0</HiddenSlides>
  <MMClips>0</MMClips>
  <ScaleCrop>false</ScaleCrop>
  <HeadingPairs>
    <vt:vector size="8" baseType="variant">
      <vt:variant>
        <vt:lpstr>Fonts Used</vt:lpstr>
      </vt:variant>
      <vt:variant>
        <vt:i4>9</vt:i4>
      </vt:variant>
      <vt:variant>
        <vt:lpstr>Theme</vt:lpstr>
      </vt:variant>
      <vt:variant>
        <vt:i4>9</vt:i4>
      </vt:variant>
      <vt:variant>
        <vt:lpstr>Embedded OLE Servers</vt:lpstr>
      </vt:variant>
      <vt:variant>
        <vt:i4>1</vt:i4>
      </vt:variant>
      <vt:variant>
        <vt:lpstr>Slide Titles</vt:lpstr>
      </vt:variant>
      <vt:variant>
        <vt:i4>42</vt:i4>
      </vt:variant>
    </vt:vector>
  </HeadingPairs>
  <TitlesOfParts>
    <vt:vector size="61" baseType="lpstr">
      <vt:lpstr>Arial</vt:lpstr>
      <vt:lpstr>Arial Narrow</vt:lpstr>
      <vt:lpstr>Calibri</vt:lpstr>
      <vt:lpstr>Calibri Light</vt:lpstr>
      <vt:lpstr>Noto Sans Symbols</vt:lpstr>
      <vt:lpstr>Symbol</vt:lpstr>
      <vt:lpstr>System Font Regular</vt:lpstr>
      <vt:lpstr>Times New Roman</vt:lpstr>
      <vt:lpstr>Wingdings</vt:lpstr>
      <vt:lpstr>Default Design</vt:lpstr>
      <vt:lpstr>MedImmune Slide Options</vt:lpstr>
      <vt:lpstr>Custom Design</vt:lpstr>
      <vt:lpstr>1_Custom Design</vt:lpstr>
      <vt:lpstr>2_Custom Design</vt:lpstr>
      <vt:lpstr>Mirati</vt:lpstr>
      <vt:lpstr>3_Custom Design</vt:lpstr>
      <vt:lpstr>Office Theme</vt:lpstr>
      <vt:lpstr>4_Default Design</vt:lpstr>
      <vt:lpstr>think-cell Slide</vt:lpstr>
      <vt:lpstr>Promising Investigational Agents and Strategies for Patients with Metastatic  Non-Small Cell Lung Cancer Who Experience Disease Progression on Immune Checkpoint Inhibitor Therapy </vt:lpstr>
      <vt:lpstr>What is the Current Standard?</vt:lpstr>
      <vt:lpstr>How about in patients who received chemoimmunotherapy?</vt:lpstr>
      <vt:lpstr>Docetaxel in Previously Treated NSCLC</vt:lpstr>
      <vt:lpstr>Phase III REVEL: Study Design</vt:lpstr>
      <vt:lpstr>Progression-Free Survival ITT Population, Investigator Assessment</vt:lpstr>
      <vt:lpstr>Overall Survival ITT Population</vt:lpstr>
      <vt:lpstr>LUME-Lung 1 Study Design</vt:lpstr>
      <vt:lpstr>LUME Primary Endpoint: PFS  Independent Central Review in All Patients</vt:lpstr>
      <vt:lpstr>LUME Secondary Analysis- OS  A- Adeno 9 mos B- Adeno C- All</vt:lpstr>
      <vt:lpstr>LUME Secondary Analysis- OS  A- Adeno 9 mos B- Adeno C- All</vt:lpstr>
      <vt:lpstr>Approaches to Replace the Current  Standard of Care</vt:lpstr>
      <vt:lpstr>PowerPoint Presentation</vt:lpstr>
      <vt:lpstr>PowerPoint Presentation</vt:lpstr>
      <vt:lpstr>PowerPoint Presentation</vt:lpstr>
      <vt:lpstr>PowerPoint Presentation</vt:lpstr>
      <vt:lpstr>PowerPoint Presentation</vt:lpstr>
      <vt:lpstr>Approaches to Replace the Current  Standard of Care</vt:lpstr>
      <vt:lpstr>PD-L1 + CTLA4 Blockade</vt:lpstr>
      <vt:lpstr>MRTX-500: Phase 2 Trial of Sitravatinib + Nivolumab in Patients With Nonsquamous Non–Small-Cell Lung Cancer Progressing on or After Prior Checkpoint Inhibitor Therapy</vt:lpstr>
      <vt:lpstr>MRTX-500: Phase 2, Open-Label Study of Sitravatinib + Nivolumab in Patients With Nonsquamous NSCLC With Prior Clinical Benefit From Checkpoint Inhibitor Therapy</vt:lpstr>
      <vt:lpstr>Duration of Treatment With Sitravatinib + Nivolumab in Patients With  Nonsquamous NSCLC With Prior Clinical Benefit From CPI Therapy</vt:lpstr>
      <vt:lpstr>Progression-Free Survival With Sitravatinib + Nivolumab in Patients With Nonsquamous NSCLC With Prior Clinical Benefit From CPI Therapy</vt:lpstr>
      <vt:lpstr>Overall Survival With Sitravatinib + Nivolumab in Patients With Nonsquamous NSCLC With Prior Clinical Benefit From CPI Therapy</vt:lpstr>
      <vt:lpstr>Incidence of Treatment-Related Adverse Events</vt:lpstr>
      <vt:lpstr>SAPPHIRE: Phase 3, Randomized, Open-Label Trial of 2L/3L Sitravatinib + Nivolumab vs Docetaxel After Progression on or Following CPI in Advanced NSCLC</vt:lpstr>
      <vt:lpstr> Introduction and Methods</vt:lpstr>
      <vt:lpstr>PowerPoint Presentation</vt:lpstr>
      <vt:lpstr>PowerPoint Presentation</vt:lpstr>
      <vt:lpstr>In Summary…</vt:lpstr>
      <vt:lpstr>Additional promising strategies and novel agents for the management of metastatic NSCLC</vt:lpstr>
      <vt:lpstr>KEYNOTE-146: Phase IB/II Trial of Lenvatinib/Pembrolizumab in Advanced Solid Cancers</vt:lpstr>
      <vt:lpstr>KEYNOTE-146: Maximum Change in Target Lesion Size (All Patients)</vt:lpstr>
      <vt:lpstr>COSMIC-021 (Cohort 7): Best Change from Baseline with Cabozantinib/Atezolizumab for Metastatic NSCLC </vt:lpstr>
      <vt:lpstr>COSMIC-021 (Cohort 7): Immune-Related Adverse Events with Cabozantinib/Atezolizumab for Metastatic NSCLC </vt:lpstr>
      <vt:lpstr>Sacituzumab Govitecan Is a First-in-Class TROP-2-Directed Antibody-Drug Conjugate</vt:lpstr>
      <vt:lpstr>Phase I/II study of Sacituzumab Govitecan in patients with heavily pre-treated metastatic NSCLC</vt:lpstr>
      <vt:lpstr>PowerPoint Presentation</vt:lpstr>
      <vt:lpstr>PowerPoint Presentation</vt:lpstr>
      <vt:lpstr>Ongoing studies of Sacituzumab Govitecan for patients with progressive NSCLC </vt:lpstr>
      <vt:lpstr>Mechanism of Tumor Treating Fields (TTFs)</vt:lpstr>
      <vt:lpstr>Phase III LUNAR trial of TTFs for patients with progressive, metastatic NSCLC </vt:lpstr>
    </vt:vector>
  </TitlesOfParts>
  <Company>UCLA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Identification of predictors of response to AZD6244, a MEK-kinase inhibitor, in non-small-cell lung cancer (NSCLC) cell lines growing in vitro</dc:title>
  <dc:creator>egaron</dc:creator>
  <cp:lastModifiedBy>Taylor Wallace</cp:lastModifiedBy>
  <cp:revision>377</cp:revision>
  <dcterms:created xsi:type="dcterms:W3CDTF">2008-03-15T21:40:54Z</dcterms:created>
  <dcterms:modified xsi:type="dcterms:W3CDTF">2022-01-24T17:41:45Z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