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328" r:id="rId2"/>
    <p:sldId id="309" r:id="rId3"/>
    <p:sldId id="306" r:id="rId4"/>
    <p:sldId id="325" r:id="rId5"/>
    <p:sldId id="307" r:id="rId6"/>
    <p:sldId id="324" r:id="rId7"/>
    <p:sldId id="331" r:id="rId8"/>
    <p:sldId id="310" r:id="rId9"/>
    <p:sldId id="308" r:id="rId10"/>
    <p:sldId id="326" r:id="rId11"/>
    <p:sldId id="312" r:id="rId12"/>
    <p:sldId id="311" r:id="rId13"/>
    <p:sldId id="329" r:id="rId14"/>
    <p:sldId id="315" r:id="rId15"/>
    <p:sldId id="316" r:id="rId16"/>
    <p:sldId id="317" r:id="rId17"/>
    <p:sldId id="319" r:id="rId18"/>
    <p:sldId id="320" r:id="rId19"/>
    <p:sldId id="330" r:id="rId20"/>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5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98"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748"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998"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248" algn="l" defTabSz="914498" rtl="0" eaLnBrk="1" latinLnBrk="0" hangingPunct="1">
      <a:defRPr sz="2400" kern="1200">
        <a:solidFill>
          <a:schemeClr val="tx1"/>
        </a:solidFill>
        <a:latin typeface="Arial" charset="0"/>
        <a:ea typeface="ＭＳ Ｐゴシック" charset="-128"/>
        <a:cs typeface="+mn-cs"/>
      </a:defRPr>
    </a:lvl6pPr>
    <a:lvl7pPr marL="2743497" algn="l" defTabSz="914498" rtl="0" eaLnBrk="1" latinLnBrk="0" hangingPunct="1">
      <a:defRPr sz="2400" kern="1200">
        <a:solidFill>
          <a:schemeClr val="tx1"/>
        </a:solidFill>
        <a:latin typeface="Arial" charset="0"/>
        <a:ea typeface="ＭＳ Ｐゴシック" charset="-128"/>
        <a:cs typeface="+mn-cs"/>
      </a:defRPr>
    </a:lvl7pPr>
    <a:lvl8pPr marL="3200747" algn="l" defTabSz="914498" rtl="0" eaLnBrk="1" latinLnBrk="0" hangingPunct="1">
      <a:defRPr sz="2400" kern="1200">
        <a:solidFill>
          <a:schemeClr val="tx1"/>
        </a:solidFill>
        <a:latin typeface="Arial" charset="0"/>
        <a:ea typeface="ＭＳ Ｐゴシック" charset="-128"/>
        <a:cs typeface="+mn-cs"/>
      </a:defRPr>
    </a:lvl8pPr>
    <a:lvl9pPr marL="3657997" algn="l" defTabSz="914498"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00FF"/>
    <a:srgbClr val="F8951E"/>
    <a:srgbClr val="FF9300"/>
    <a:srgbClr val="BCE0E3"/>
    <a:srgbClr val="FF40FF"/>
    <a:srgbClr val="0025A7"/>
    <a:srgbClr val="79D4FF"/>
    <a:srgbClr val="BAD529"/>
    <a:srgbClr val="005796"/>
    <a:srgbClr val="002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428189-548A-1445-B183-16FEE9F83C52}" v="2" dt="2019-10-17T14:42:55.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66"/>
    <p:restoredTop sz="94694"/>
  </p:normalViewPr>
  <p:slideViewPr>
    <p:cSldViewPr snapToGrid="0">
      <p:cViewPr varScale="1">
        <p:scale>
          <a:sx n="117" d="100"/>
          <a:sy n="117" d="100"/>
        </p:scale>
        <p:origin x="1232" y="168"/>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90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ana Izquierdo" userId="46480b9d-78ec-4659-884d-35c5467fe41c" providerId="ADAL" clId="{98428189-548A-1445-B183-16FEE9F83C52}"/>
    <pc:docChg chg="modSld">
      <pc:chgData name="Silvana Izquierdo" userId="46480b9d-78ec-4659-884d-35c5467fe41c" providerId="ADAL" clId="{98428189-548A-1445-B183-16FEE9F83C52}" dt="2019-10-17T14:44:07.159" v="8" actId="20577"/>
      <pc:docMkLst>
        <pc:docMk/>
      </pc:docMkLst>
      <pc:sldChg chg="modSp">
        <pc:chgData name="Silvana Izquierdo" userId="46480b9d-78ec-4659-884d-35c5467fe41c" providerId="ADAL" clId="{98428189-548A-1445-B183-16FEE9F83C52}" dt="2019-10-17T14:42:55.720" v="4" actId="255"/>
        <pc:sldMkLst>
          <pc:docMk/>
          <pc:sldMk cId="1239039705" sldId="306"/>
        </pc:sldMkLst>
        <pc:spChg chg="mod">
          <ac:chgData name="Silvana Izquierdo" userId="46480b9d-78ec-4659-884d-35c5467fe41c" providerId="ADAL" clId="{98428189-548A-1445-B183-16FEE9F83C52}" dt="2019-10-17T14:42:55.720" v="4" actId="255"/>
          <ac:spMkLst>
            <pc:docMk/>
            <pc:sldMk cId="1239039705" sldId="306"/>
            <ac:spMk id="13" creationId="{51A02949-55A9-3A42-8661-A75C4FC7CE68}"/>
          </ac:spMkLst>
        </pc:spChg>
        <pc:spChg chg="mod">
          <ac:chgData name="Silvana Izquierdo" userId="46480b9d-78ec-4659-884d-35c5467fe41c" providerId="ADAL" clId="{98428189-548A-1445-B183-16FEE9F83C52}" dt="2019-10-17T14:42:55.720" v="4" actId="255"/>
          <ac:spMkLst>
            <pc:docMk/>
            <pc:sldMk cId="1239039705" sldId="306"/>
            <ac:spMk id="14" creationId="{A5A00999-E0EF-F142-96E8-7E04AA063B94}"/>
          </ac:spMkLst>
        </pc:spChg>
      </pc:sldChg>
      <pc:sldChg chg="modSp">
        <pc:chgData name="Silvana Izquierdo" userId="46480b9d-78ec-4659-884d-35c5467fe41c" providerId="ADAL" clId="{98428189-548A-1445-B183-16FEE9F83C52}" dt="2019-10-17T14:43:54.913" v="6" actId="948"/>
        <pc:sldMkLst>
          <pc:docMk/>
          <pc:sldMk cId="2788612903" sldId="317"/>
        </pc:sldMkLst>
        <pc:spChg chg="mod">
          <ac:chgData name="Silvana Izquierdo" userId="46480b9d-78ec-4659-884d-35c5467fe41c" providerId="ADAL" clId="{98428189-548A-1445-B183-16FEE9F83C52}" dt="2019-10-17T14:43:54.913" v="6" actId="948"/>
          <ac:spMkLst>
            <pc:docMk/>
            <pc:sldMk cId="2788612903" sldId="317"/>
            <ac:spMk id="11" creationId="{F59560B5-C1CA-894D-9B65-BB52B82E148E}"/>
          </ac:spMkLst>
        </pc:spChg>
      </pc:sldChg>
      <pc:sldChg chg="modSp">
        <pc:chgData name="Silvana Izquierdo" userId="46480b9d-78ec-4659-884d-35c5467fe41c" providerId="ADAL" clId="{98428189-548A-1445-B183-16FEE9F83C52}" dt="2019-10-17T14:44:07.159" v="8" actId="20577"/>
        <pc:sldMkLst>
          <pc:docMk/>
          <pc:sldMk cId="1418084069" sldId="330"/>
        </pc:sldMkLst>
        <pc:spChg chg="mod">
          <ac:chgData name="Silvana Izquierdo" userId="46480b9d-78ec-4659-884d-35c5467fe41c" providerId="ADAL" clId="{98428189-548A-1445-B183-16FEE9F83C52}" dt="2019-10-17T14:44:07.159" v="8" actId="20577"/>
          <ac:spMkLst>
            <pc:docMk/>
            <pc:sldMk cId="1418084069" sldId="330"/>
            <ac:spMk id="15" creationId="{0ABC24AE-32B6-7E4E-AFAB-8048C1D064D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4AA2AE9-8C44-0D48-A5EB-581168E4CAF8}" type="datetimeFigureOut">
              <a:rPr lang="en-US" altLang="en-US"/>
              <a:pPr/>
              <a:t>10/17/19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0F60FF3-8482-8F47-A9E8-BB698317D6BB}" type="slidenum">
              <a:rPr lang="en-US" altLang="en-US"/>
              <a:pPr/>
              <a:t>‹#›</a:t>
            </a:fld>
            <a:endParaRPr lang="en-US" altLang="en-US"/>
          </a:p>
        </p:txBody>
      </p:sp>
    </p:spTree>
    <p:extLst>
      <p:ext uri="{BB962C8B-B14F-4D97-AF65-F5344CB8AC3E}">
        <p14:creationId xmlns:p14="http://schemas.microsoft.com/office/powerpoint/2010/main" val="2024313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fld id="{7EAE9978-DBE0-0647-A8B1-B7828B2E146E}" type="slidenum">
              <a:rPr lang="en-US" altLang="en-US"/>
              <a:pPr/>
              <a:t>‹#›</a:t>
            </a:fld>
            <a:endParaRPr lang="en-US" altLang="en-US"/>
          </a:p>
        </p:txBody>
      </p:sp>
    </p:spTree>
    <p:extLst>
      <p:ext uri="{BB962C8B-B14F-4D97-AF65-F5344CB8AC3E}">
        <p14:creationId xmlns:p14="http://schemas.microsoft.com/office/powerpoint/2010/main" val="1807088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5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98"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748"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998"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248" algn="l" defTabSz="457250" rtl="0" eaLnBrk="1" latinLnBrk="0" hangingPunct="1">
      <a:defRPr sz="1200" kern="1200">
        <a:solidFill>
          <a:schemeClr val="tx1"/>
        </a:solidFill>
        <a:latin typeface="+mn-lt"/>
        <a:ea typeface="+mn-ea"/>
        <a:cs typeface="+mn-cs"/>
      </a:defRPr>
    </a:lvl6pPr>
    <a:lvl7pPr marL="2743497" algn="l" defTabSz="457250" rtl="0" eaLnBrk="1" latinLnBrk="0" hangingPunct="1">
      <a:defRPr sz="1200" kern="1200">
        <a:solidFill>
          <a:schemeClr val="tx1"/>
        </a:solidFill>
        <a:latin typeface="+mn-lt"/>
        <a:ea typeface="+mn-ea"/>
        <a:cs typeface="+mn-cs"/>
      </a:defRPr>
    </a:lvl7pPr>
    <a:lvl8pPr marL="3200747" algn="l" defTabSz="457250" rtl="0" eaLnBrk="1" latinLnBrk="0" hangingPunct="1">
      <a:defRPr sz="1200" kern="1200">
        <a:solidFill>
          <a:schemeClr val="tx1"/>
        </a:solidFill>
        <a:latin typeface="+mn-lt"/>
        <a:ea typeface="+mn-ea"/>
        <a:cs typeface="+mn-cs"/>
      </a:defRPr>
    </a:lvl8pPr>
    <a:lvl9pPr marL="3657997" algn="l" defTabSz="45725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 descr="RTP_SlideBackground-YiR_v3fr-bullet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TP_SlideBackground-ASCO-GI-13_v1fr-Titl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5619" y="0"/>
            <a:ext cx="91463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914400" y="1981200"/>
            <a:ext cx="10363200" cy="1143000"/>
          </a:xfrm>
        </p:spPr>
        <p:txBody>
          <a:bodyPr/>
          <a:lstStyle>
            <a:lvl1pPr algn="ctr">
              <a:defRPr sz="2300"/>
            </a:lvl1pPr>
          </a:lstStyle>
          <a:p>
            <a:pPr lvl="0"/>
            <a:r>
              <a:rPr lang="en-US" noProof="0"/>
              <a:t>Click to edit Master title style</a:t>
            </a:r>
          </a:p>
        </p:txBody>
      </p:sp>
      <p:sp>
        <p:nvSpPr>
          <p:cNvPr id="4099" name="Rectangle 3"/>
          <p:cNvSpPr>
            <a:spLocks noGrp="1" noChangeArrowheads="1"/>
          </p:cNvSpPr>
          <p:nvPr>
            <p:ph type="subTitle" idx="1"/>
          </p:nvPr>
        </p:nvSpPr>
        <p:spPr>
          <a:xfrm>
            <a:off x="1828804"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3387342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24" name="Content Placeholder 2"/>
          <p:cNvSpPr>
            <a:spLocks noGrp="1"/>
          </p:cNvSpPr>
          <p:nvPr>
            <p:ph idx="1" hasCustomPrompt="1"/>
          </p:nvPr>
        </p:nvSpPr>
        <p:spPr>
          <a:xfrm>
            <a:off x="3499104" y="2218944"/>
            <a:ext cx="3860800" cy="508000"/>
          </a:xfrm>
          <a:prstGeom prst="rect">
            <a:avLst/>
          </a:prstGeom>
        </p:spPr>
        <p:txBody>
          <a:bodyPr anchor="ctr"/>
          <a:lstStyle>
            <a:lvl1pPr marL="0" indent="0" algn="ctr">
              <a:buFontTx/>
              <a:buNone/>
              <a:defRPr sz="2133"/>
            </a:lvl1pPr>
          </a:lstStyle>
          <a:p>
            <a:pPr lvl="0"/>
            <a:r>
              <a:rPr lang="en-US" dirty="0"/>
              <a:t>Answer</a:t>
            </a:r>
          </a:p>
        </p:txBody>
      </p:sp>
      <p:sp>
        <p:nvSpPr>
          <p:cNvPr id="38" name="Content Placeholder 2"/>
          <p:cNvSpPr>
            <a:spLocks noGrp="1"/>
          </p:cNvSpPr>
          <p:nvPr>
            <p:ph idx="23" hasCustomPrompt="1"/>
          </p:nvPr>
        </p:nvSpPr>
        <p:spPr>
          <a:xfrm>
            <a:off x="3499104" y="1649047"/>
            <a:ext cx="3860800"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19" name="Content Placeholder 2">
            <a:extLst>
              <a:ext uri="{FF2B5EF4-FFF2-40B4-BE49-F238E27FC236}">
                <a16:creationId xmlns:a16="http://schemas.microsoft.com/office/drawing/2014/main" id="{8923EAE8-D6F0-A945-84D3-BBEC836FE9FF}"/>
              </a:ext>
            </a:extLst>
          </p:cNvPr>
          <p:cNvSpPr>
            <a:spLocks noGrp="1"/>
          </p:cNvSpPr>
          <p:nvPr>
            <p:ph idx="24" hasCustomPrompt="1"/>
          </p:nvPr>
        </p:nvSpPr>
        <p:spPr>
          <a:xfrm>
            <a:off x="3499104" y="2805097"/>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0" name="Content Placeholder 2">
            <a:extLst>
              <a:ext uri="{FF2B5EF4-FFF2-40B4-BE49-F238E27FC236}">
                <a16:creationId xmlns:a16="http://schemas.microsoft.com/office/drawing/2014/main" id="{F230B7CE-7B4B-154E-AEEF-B3F2623F33BE}"/>
              </a:ext>
            </a:extLst>
          </p:cNvPr>
          <p:cNvSpPr>
            <a:spLocks noGrp="1"/>
          </p:cNvSpPr>
          <p:nvPr>
            <p:ph idx="25" hasCustomPrompt="1"/>
          </p:nvPr>
        </p:nvSpPr>
        <p:spPr>
          <a:xfrm>
            <a:off x="3499104" y="3402973"/>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1" name="Content Placeholder 2">
            <a:extLst>
              <a:ext uri="{FF2B5EF4-FFF2-40B4-BE49-F238E27FC236}">
                <a16:creationId xmlns:a16="http://schemas.microsoft.com/office/drawing/2014/main" id="{1FCD32DC-523D-3D49-A850-0E393C3F9697}"/>
              </a:ext>
            </a:extLst>
          </p:cNvPr>
          <p:cNvSpPr>
            <a:spLocks noGrp="1"/>
          </p:cNvSpPr>
          <p:nvPr>
            <p:ph idx="26" hasCustomPrompt="1"/>
          </p:nvPr>
        </p:nvSpPr>
        <p:spPr>
          <a:xfrm>
            <a:off x="3499104" y="3977404"/>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2" name="Content Placeholder 2">
            <a:extLst>
              <a:ext uri="{FF2B5EF4-FFF2-40B4-BE49-F238E27FC236}">
                <a16:creationId xmlns:a16="http://schemas.microsoft.com/office/drawing/2014/main" id="{4DABCAC8-6E8C-294C-83FA-39FE61534BB4}"/>
              </a:ext>
            </a:extLst>
          </p:cNvPr>
          <p:cNvSpPr>
            <a:spLocks noGrp="1"/>
          </p:cNvSpPr>
          <p:nvPr>
            <p:ph idx="27" hasCustomPrompt="1"/>
          </p:nvPr>
        </p:nvSpPr>
        <p:spPr>
          <a:xfrm>
            <a:off x="3499104" y="4575281"/>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0" name="Content Placeholder 2">
            <a:extLst>
              <a:ext uri="{FF2B5EF4-FFF2-40B4-BE49-F238E27FC236}">
                <a16:creationId xmlns:a16="http://schemas.microsoft.com/office/drawing/2014/main" id="{F4625B6F-82B5-5D48-9C0B-4424DDEDE345}"/>
              </a:ext>
            </a:extLst>
          </p:cNvPr>
          <p:cNvSpPr>
            <a:spLocks noGrp="1"/>
          </p:cNvSpPr>
          <p:nvPr>
            <p:ph idx="28" hasCustomPrompt="1"/>
          </p:nvPr>
        </p:nvSpPr>
        <p:spPr>
          <a:xfrm>
            <a:off x="3499104" y="5149712"/>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1" name="Content Placeholder 2">
            <a:extLst>
              <a:ext uri="{FF2B5EF4-FFF2-40B4-BE49-F238E27FC236}">
                <a16:creationId xmlns:a16="http://schemas.microsoft.com/office/drawing/2014/main" id="{ADAA5899-1C71-6348-A562-0A330556DC66}"/>
              </a:ext>
            </a:extLst>
          </p:cNvPr>
          <p:cNvSpPr>
            <a:spLocks noGrp="1"/>
          </p:cNvSpPr>
          <p:nvPr>
            <p:ph idx="29" hasCustomPrompt="1"/>
          </p:nvPr>
        </p:nvSpPr>
        <p:spPr>
          <a:xfrm>
            <a:off x="3499104" y="5747589"/>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2" name="Content Placeholder 2">
            <a:extLst>
              <a:ext uri="{FF2B5EF4-FFF2-40B4-BE49-F238E27FC236}">
                <a16:creationId xmlns:a16="http://schemas.microsoft.com/office/drawing/2014/main" id="{55AD0286-313D-AF4F-9FC8-54D32B943E85}"/>
              </a:ext>
            </a:extLst>
          </p:cNvPr>
          <p:cNvSpPr>
            <a:spLocks noGrp="1"/>
          </p:cNvSpPr>
          <p:nvPr>
            <p:ph idx="30" hasCustomPrompt="1"/>
          </p:nvPr>
        </p:nvSpPr>
        <p:spPr>
          <a:xfrm>
            <a:off x="7438057" y="2218944"/>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3" name="Content Placeholder 2">
            <a:extLst>
              <a:ext uri="{FF2B5EF4-FFF2-40B4-BE49-F238E27FC236}">
                <a16:creationId xmlns:a16="http://schemas.microsoft.com/office/drawing/2014/main" id="{ACA4BEB2-B98D-FD4A-8D90-12C790DD8FEF}"/>
              </a:ext>
            </a:extLst>
          </p:cNvPr>
          <p:cNvSpPr>
            <a:spLocks noGrp="1"/>
          </p:cNvSpPr>
          <p:nvPr>
            <p:ph idx="31" hasCustomPrompt="1"/>
          </p:nvPr>
        </p:nvSpPr>
        <p:spPr>
          <a:xfrm>
            <a:off x="7438057" y="1649047"/>
            <a:ext cx="3860800"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44" name="Content Placeholder 2">
            <a:extLst>
              <a:ext uri="{FF2B5EF4-FFF2-40B4-BE49-F238E27FC236}">
                <a16:creationId xmlns:a16="http://schemas.microsoft.com/office/drawing/2014/main" id="{1DC8F532-6713-C94D-B47C-0E70C5DD0C9D}"/>
              </a:ext>
            </a:extLst>
          </p:cNvPr>
          <p:cNvSpPr>
            <a:spLocks noGrp="1"/>
          </p:cNvSpPr>
          <p:nvPr>
            <p:ph idx="32" hasCustomPrompt="1"/>
          </p:nvPr>
        </p:nvSpPr>
        <p:spPr>
          <a:xfrm>
            <a:off x="7438057" y="2805097"/>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5" name="Content Placeholder 2">
            <a:extLst>
              <a:ext uri="{FF2B5EF4-FFF2-40B4-BE49-F238E27FC236}">
                <a16:creationId xmlns:a16="http://schemas.microsoft.com/office/drawing/2014/main" id="{58C72C65-69B0-BC46-A65D-9B6C6AE750A5}"/>
              </a:ext>
            </a:extLst>
          </p:cNvPr>
          <p:cNvSpPr>
            <a:spLocks noGrp="1"/>
          </p:cNvSpPr>
          <p:nvPr>
            <p:ph idx="33" hasCustomPrompt="1"/>
          </p:nvPr>
        </p:nvSpPr>
        <p:spPr>
          <a:xfrm>
            <a:off x="7438057" y="3402973"/>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6" name="Content Placeholder 2">
            <a:extLst>
              <a:ext uri="{FF2B5EF4-FFF2-40B4-BE49-F238E27FC236}">
                <a16:creationId xmlns:a16="http://schemas.microsoft.com/office/drawing/2014/main" id="{F5EAF90D-F56E-244A-BC41-4DD4412114D2}"/>
              </a:ext>
            </a:extLst>
          </p:cNvPr>
          <p:cNvSpPr>
            <a:spLocks noGrp="1"/>
          </p:cNvSpPr>
          <p:nvPr>
            <p:ph idx="34" hasCustomPrompt="1"/>
          </p:nvPr>
        </p:nvSpPr>
        <p:spPr>
          <a:xfrm>
            <a:off x="7438057" y="3977404"/>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7" name="Content Placeholder 2">
            <a:extLst>
              <a:ext uri="{FF2B5EF4-FFF2-40B4-BE49-F238E27FC236}">
                <a16:creationId xmlns:a16="http://schemas.microsoft.com/office/drawing/2014/main" id="{0B14518A-A6FD-6F49-B803-6AEEBD024383}"/>
              </a:ext>
            </a:extLst>
          </p:cNvPr>
          <p:cNvSpPr>
            <a:spLocks noGrp="1"/>
          </p:cNvSpPr>
          <p:nvPr>
            <p:ph idx="35" hasCustomPrompt="1"/>
          </p:nvPr>
        </p:nvSpPr>
        <p:spPr>
          <a:xfrm>
            <a:off x="7438057" y="4575281"/>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8" name="Content Placeholder 2">
            <a:extLst>
              <a:ext uri="{FF2B5EF4-FFF2-40B4-BE49-F238E27FC236}">
                <a16:creationId xmlns:a16="http://schemas.microsoft.com/office/drawing/2014/main" id="{AB447606-F765-D94B-8748-1067550421E6}"/>
              </a:ext>
            </a:extLst>
          </p:cNvPr>
          <p:cNvSpPr>
            <a:spLocks noGrp="1"/>
          </p:cNvSpPr>
          <p:nvPr>
            <p:ph idx="36" hasCustomPrompt="1"/>
          </p:nvPr>
        </p:nvSpPr>
        <p:spPr>
          <a:xfrm>
            <a:off x="7438057" y="5149712"/>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a:extLst>
              <a:ext uri="{FF2B5EF4-FFF2-40B4-BE49-F238E27FC236}">
                <a16:creationId xmlns:a16="http://schemas.microsoft.com/office/drawing/2014/main" id="{D12DD381-C312-A94B-8F7B-A55154E665FF}"/>
              </a:ext>
            </a:extLst>
          </p:cNvPr>
          <p:cNvSpPr>
            <a:spLocks noGrp="1"/>
          </p:cNvSpPr>
          <p:nvPr>
            <p:ph idx="37" hasCustomPrompt="1"/>
          </p:nvPr>
        </p:nvSpPr>
        <p:spPr>
          <a:xfrm>
            <a:off x="7438057" y="5747589"/>
            <a:ext cx="3860800" cy="508000"/>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13752506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27" name="Content Placeholder 2">
            <a:extLst>
              <a:ext uri="{FF2B5EF4-FFF2-40B4-BE49-F238E27FC236}">
                <a16:creationId xmlns:a16="http://schemas.microsoft.com/office/drawing/2014/main" id="{3F1757C9-BAF2-024A-AED1-3D92BCFE670B}"/>
              </a:ext>
            </a:extLst>
          </p:cNvPr>
          <p:cNvSpPr>
            <a:spLocks noGrp="1"/>
          </p:cNvSpPr>
          <p:nvPr>
            <p:ph idx="1" hasCustomPrompt="1"/>
          </p:nvPr>
        </p:nvSpPr>
        <p:spPr>
          <a:xfrm>
            <a:off x="3499104" y="2218944"/>
            <a:ext cx="2560320" cy="512064"/>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a:extLst>
              <a:ext uri="{FF2B5EF4-FFF2-40B4-BE49-F238E27FC236}">
                <a16:creationId xmlns:a16="http://schemas.microsoft.com/office/drawing/2014/main" id="{302C711F-BAFF-5341-A065-B771C214F7E5}"/>
              </a:ext>
            </a:extLst>
          </p:cNvPr>
          <p:cNvSpPr>
            <a:spLocks noGrp="1"/>
          </p:cNvSpPr>
          <p:nvPr>
            <p:ph idx="23" hasCustomPrompt="1"/>
          </p:nvPr>
        </p:nvSpPr>
        <p:spPr>
          <a:xfrm>
            <a:off x="3499104" y="1649047"/>
            <a:ext cx="256032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29" name="Content Placeholder 2">
            <a:extLst>
              <a:ext uri="{FF2B5EF4-FFF2-40B4-BE49-F238E27FC236}">
                <a16:creationId xmlns:a16="http://schemas.microsoft.com/office/drawing/2014/main" id="{44E0C153-B579-5B40-BBD0-BCBDD6182F45}"/>
              </a:ext>
            </a:extLst>
          </p:cNvPr>
          <p:cNvSpPr>
            <a:spLocks noGrp="1"/>
          </p:cNvSpPr>
          <p:nvPr>
            <p:ph idx="24" hasCustomPrompt="1"/>
          </p:nvPr>
        </p:nvSpPr>
        <p:spPr>
          <a:xfrm>
            <a:off x="3499104" y="2805097"/>
            <a:ext cx="2560320" cy="512064"/>
          </a:xfrm>
          <a:prstGeom prst="rect">
            <a:avLst/>
          </a:prstGeom>
        </p:spPr>
        <p:txBody>
          <a:bodyPr anchor="ctr"/>
          <a:lstStyle>
            <a:lvl1pPr marL="0" indent="0" algn="ctr">
              <a:buFontTx/>
              <a:buNone/>
              <a:defRPr sz="2133"/>
            </a:lvl1pPr>
          </a:lstStyle>
          <a:p>
            <a:pPr lvl="0"/>
            <a:r>
              <a:rPr lang="en-US" dirty="0"/>
              <a:t>Answer</a:t>
            </a:r>
          </a:p>
        </p:txBody>
      </p:sp>
      <p:sp>
        <p:nvSpPr>
          <p:cNvPr id="30" name="Content Placeholder 2">
            <a:extLst>
              <a:ext uri="{FF2B5EF4-FFF2-40B4-BE49-F238E27FC236}">
                <a16:creationId xmlns:a16="http://schemas.microsoft.com/office/drawing/2014/main" id="{28CF86DB-97A3-8944-8D74-DA14E93228E5}"/>
              </a:ext>
            </a:extLst>
          </p:cNvPr>
          <p:cNvSpPr>
            <a:spLocks noGrp="1"/>
          </p:cNvSpPr>
          <p:nvPr>
            <p:ph idx="25" hasCustomPrompt="1"/>
          </p:nvPr>
        </p:nvSpPr>
        <p:spPr>
          <a:xfrm>
            <a:off x="3499104" y="3391251"/>
            <a:ext cx="2560320" cy="512064"/>
          </a:xfrm>
          <a:prstGeom prst="rect">
            <a:avLst/>
          </a:prstGeom>
        </p:spPr>
        <p:txBody>
          <a:bodyPr anchor="ctr"/>
          <a:lstStyle>
            <a:lvl1pPr marL="0" indent="0" algn="ctr">
              <a:buFontTx/>
              <a:buNone/>
              <a:defRPr sz="2133"/>
            </a:lvl1pPr>
          </a:lstStyle>
          <a:p>
            <a:pPr lvl="0"/>
            <a:r>
              <a:rPr lang="en-US" dirty="0"/>
              <a:t>Answer</a:t>
            </a:r>
          </a:p>
        </p:txBody>
      </p:sp>
      <p:sp>
        <p:nvSpPr>
          <p:cNvPr id="31" name="Content Placeholder 2">
            <a:extLst>
              <a:ext uri="{FF2B5EF4-FFF2-40B4-BE49-F238E27FC236}">
                <a16:creationId xmlns:a16="http://schemas.microsoft.com/office/drawing/2014/main" id="{D54480EC-DC27-D34D-A37F-9152DEF55851}"/>
              </a:ext>
            </a:extLst>
          </p:cNvPr>
          <p:cNvSpPr>
            <a:spLocks noGrp="1"/>
          </p:cNvSpPr>
          <p:nvPr>
            <p:ph idx="26" hasCustomPrompt="1"/>
          </p:nvPr>
        </p:nvSpPr>
        <p:spPr>
          <a:xfrm>
            <a:off x="3499104" y="3977404"/>
            <a:ext cx="2560320" cy="512064"/>
          </a:xfrm>
          <a:prstGeom prst="rect">
            <a:avLst/>
          </a:prstGeom>
        </p:spPr>
        <p:txBody>
          <a:bodyPr anchor="ctr"/>
          <a:lstStyle>
            <a:lvl1pPr marL="0" indent="0" algn="ctr">
              <a:buFontTx/>
              <a:buNone/>
              <a:defRPr sz="2133"/>
            </a:lvl1pPr>
          </a:lstStyle>
          <a:p>
            <a:pPr lvl="0"/>
            <a:r>
              <a:rPr lang="en-US" dirty="0"/>
              <a:t>Answer</a:t>
            </a:r>
          </a:p>
        </p:txBody>
      </p:sp>
      <p:sp>
        <p:nvSpPr>
          <p:cNvPr id="32" name="Content Placeholder 2">
            <a:extLst>
              <a:ext uri="{FF2B5EF4-FFF2-40B4-BE49-F238E27FC236}">
                <a16:creationId xmlns:a16="http://schemas.microsoft.com/office/drawing/2014/main" id="{996820AD-16E1-C84C-9EE9-0C352C0A4ECA}"/>
              </a:ext>
            </a:extLst>
          </p:cNvPr>
          <p:cNvSpPr>
            <a:spLocks noGrp="1"/>
          </p:cNvSpPr>
          <p:nvPr>
            <p:ph idx="27" hasCustomPrompt="1"/>
          </p:nvPr>
        </p:nvSpPr>
        <p:spPr>
          <a:xfrm>
            <a:off x="3499104" y="4563559"/>
            <a:ext cx="2560320" cy="512064"/>
          </a:xfrm>
          <a:prstGeom prst="rect">
            <a:avLst/>
          </a:prstGeom>
        </p:spPr>
        <p:txBody>
          <a:bodyPr anchor="ctr"/>
          <a:lstStyle>
            <a:lvl1pPr marL="0" indent="0" algn="ctr">
              <a:buFontTx/>
              <a:buNone/>
              <a:defRPr sz="2133"/>
            </a:lvl1pPr>
          </a:lstStyle>
          <a:p>
            <a:pPr lvl="0"/>
            <a:r>
              <a:rPr lang="en-US" dirty="0"/>
              <a:t>Answer</a:t>
            </a:r>
          </a:p>
        </p:txBody>
      </p:sp>
      <p:sp>
        <p:nvSpPr>
          <p:cNvPr id="33" name="Content Placeholder 2">
            <a:extLst>
              <a:ext uri="{FF2B5EF4-FFF2-40B4-BE49-F238E27FC236}">
                <a16:creationId xmlns:a16="http://schemas.microsoft.com/office/drawing/2014/main" id="{1717B1F7-E48A-3C41-8F12-A24549ADB9B3}"/>
              </a:ext>
            </a:extLst>
          </p:cNvPr>
          <p:cNvSpPr>
            <a:spLocks noGrp="1"/>
          </p:cNvSpPr>
          <p:nvPr>
            <p:ph idx="28" hasCustomPrompt="1"/>
          </p:nvPr>
        </p:nvSpPr>
        <p:spPr>
          <a:xfrm>
            <a:off x="3499104" y="5161436"/>
            <a:ext cx="2560320" cy="512064"/>
          </a:xfrm>
          <a:prstGeom prst="rect">
            <a:avLst/>
          </a:prstGeom>
        </p:spPr>
        <p:txBody>
          <a:bodyPr anchor="ctr"/>
          <a:lstStyle>
            <a:lvl1pPr marL="0" indent="0" algn="ctr">
              <a:buFontTx/>
              <a:buNone/>
              <a:defRPr sz="2133"/>
            </a:lvl1pPr>
          </a:lstStyle>
          <a:p>
            <a:pPr lvl="0"/>
            <a:r>
              <a:rPr lang="en-US" dirty="0"/>
              <a:t>Answer</a:t>
            </a:r>
          </a:p>
        </p:txBody>
      </p:sp>
      <p:sp>
        <p:nvSpPr>
          <p:cNvPr id="34" name="Content Placeholder 2">
            <a:extLst>
              <a:ext uri="{FF2B5EF4-FFF2-40B4-BE49-F238E27FC236}">
                <a16:creationId xmlns:a16="http://schemas.microsoft.com/office/drawing/2014/main" id="{BBEE41E3-230F-3348-B18E-B3B92E11F167}"/>
              </a:ext>
            </a:extLst>
          </p:cNvPr>
          <p:cNvSpPr>
            <a:spLocks noGrp="1"/>
          </p:cNvSpPr>
          <p:nvPr>
            <p:ph idx="29" hasCustomPrompt="1"/>
          </p:nvPr>
        </p:nvSpPr>
        <p:spPr>
          <a:xfrm>
            <a:off x="3499104" y="5747589"/>
            <a:ext cx="2560320" cy="512064"/>
          </a:xfrm>
          <a:prstGeom prst="rect">
            <a:avLst/>
          </a:prstGeom>
        </p:spPr>
        <p:txBody>
          <a:bodyPr anchor="ctr"/>
          <a:lstStyle>
            <a:lvl1pPr marL="0" indent="0" algn="ctr">
              <a:buFontTx/>
              <a:buNone/>
              <a:defRPr sz="2133"/>
            </a:lvl1pPr>
          </a:lstStyle>
          <a:p>
            <a:pPr lvl="0"/>
            <a:r>
              <a:rPr lang="en-US" dirty="0"/>
              <a:t>Answer</a:t>
            </a:r>
          </a:p>
        </p:txBody>
      </p:sp>
      <p:sp>
        <p:nvSpPr>
          <p:cNvPr id="35" name="Content Placeholder 2">
            <a:extLst>
              <a:ext uri="{FF2B5EF4-FFF2-40B4-BE49-F238E27FC236}">
                <a16:creationId xmlns:a16="http://schemas.microsoft.com/office/drawing/2014/main" id="{AA77BDC6-8683-6448-877B-AF600D1A062B}"/>
              </a:ext>
            </a:extLst>
          </p:cNvPr>
          <p:cNvSpPr>
            <a:spLocks noGrp="1"/>
          </p:cNvSpPr>
          <p:nvPr>
            <p:ph idx="30" hasCustomPrompt="1"/>
          </p:nvPr>
        </p:nvSpPr>
        <p:spPr>
          <a:xfrm>
            <a:off x="6113349" y="2218944"/>
            <a:ext cx="2560320" cy="512064"/>
          </a:xfrm>
          <a:prstGeom prst="rect">
            <a:avLst/>
          </a:prstGeom>
        </p:spPr>
        <p:txBody>
          <a:bodyPr anchor="ctr"/>
          <a:lstStyle>
            <a:lvl1pPr marL="0" indent="0" algn="ctr">
              <a:buFontTx/>
              <a:buNone/>
              <a:defRPr sz="2133"/>
            </a:lvl1pPr>
          </a:lstStyle>
          <a:p>
            <a:pPr lvl="0"/>
            <a:r>
              <a:rPr lang="en-US" dirty="0"/>
              <a:t>Answer</a:t>
            </a:r>
          </a:p>
        </p:txBody>
      </p:sp>
      <p:sp>
        <p:nvSpPr>
          <p:cNvPr id="36" name="Content Placeholder 2">
            <a:extLst>
              <a:ext uri="{FF2B5EF4-FFF2-40B4-BE49-F238E27FC236}">
                <a16:creationId xmlns:a16="http://schemas.microsoft.com/office/drawing/2014/main" id="{8F665422-A200-154E-8154-9E75590272AC}"/>
              </a:ext>
            </a:extLst>
          </p:cNvPr>
          <p:cNvSpPr>
            <a:spLocks noGrp="1"/>
          </p:cNvSpPr>
          <p:nvPr>
            <p:ph idx="31" hasCustomPrompt="1"/>
          </p:nvPr>
        </p:nvSpPr>
        <p:spPr>
          <a:xfrm>
            <a:off x="6113349" y="1649047"/>
            <a:ext cx="256032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37" name="Content Placeholder 2">
            <a:extLst>
              <a:ext uri="{FF2B5EF4-FFF2-40B4-BE49-F238E27FC236}">
                <a16:creationId xmlns:a16="http://schemas.microsoft.com/office/drawing/2014/main" id="{EC81CE73-308E-674A-8ABA-178112299AE4}"/>
              </a:ext>
            </a:extLst>
          </p:cNvPr>
          <p:cNvSpPr>
            <a:spLocks noGrp="1"/>
          </p:cNvSpPr>
          <p:nvPr>
            <p:ph idx="32" hasCustomPrompt="1"/>
          </p:nvPr>
        </p:nvSpPr>
        <p:spPr>
          <a:xfrm>
            <a:off x="6113349" y="2805097"/>
            <a:ext cx="2560320" cy="512064"/>
          </a:xfrm>
          <a:prstGeom prst="rect">
            <a:avLst/>
          </a:prstGeom>
        </p:spPr>
        <p:txBody>
          <a:bodyPr anchor="ctr"/>
          <a:lstStyle>
            <a:lvl1pPr marL="0" indent="0" algn="ctr">
              <a:buFontTx/>
              <a:buNone/>
              <a:defRPr sz="2133"/>
            </a:lvl1pPr>
          </a:lstStyle>
          <a:p>
            <a:pPr lvl="0"/>
            <a:r>
              <a:rPr lang="en-US" dirty="0"/>
              <a:t>Answer</a:t>
            </a:r>
          </a:p>
        </p:txBody>
      </p:sp>
      <p:sp>
        <p:nvSpPr>
          <p:cNvPr id="39" name="Content Placeholder 2">
            <a:extLst>
              <a:ext uri="{FF2B5EF4-FFF2-40B4-BE49-F238E27FC236}">
                <a16:creationId xmlns:a16="http://schemas.microsoft.com/office/drawing/2014/main" id="{9D9192FE-5C3F-4948-AD09-BA9F922BB505}"/>
              </a:ext>
            </a:extLst>
          </p:cNvPr>
          <p:cNvSpPr>
            <a:spLocks noGrp="1"/>
          </p:cNvSpPr>
          <p:nvPr>
            <p:ph idx="33" hasCustomPrompt="1"/>
          </p:nvPr>
        </p:nvSpPr>
        <p:spPr>
          <a:xfrm>
            <a:off x="6113349" y="3391251"/>
            <a:ext cx="2560320" cy="512064"/>
          </a:xfrm>
          <a:prstGeom prst="rect">
            <a:avLst/>
          </a:prstGeom>
        </p:spPr>
        <p:txBody>
          <a:bodyPr anchor="ctr"/>
          <a:lstStyle>
            <a:lvl1pPr marL="0" indent="0" algn="ctr">
              <a:buFontTx/>
              <a:buNone/>
              <a:defRPr sz="2133"/>
            </a:lvl1pPr>
          </a:lstStyle>
          <a:p>
            <a:pPr lvl="0"/>
            <a:r>
              <a:rPr lang="en-US" dirty="0"/>
              <a:t>Answer</a:t>
            </a:r>
          </a:p>
        </p:txBody>
      </p:sp>
      <p:sp>
        <p:nvSpPr>
          <p:cNvPr id="59" name="Content Placeholder 2">
            <a:extLst>
              <a:ext uri="{FF2B5EF4-FFF2-40B4-BE49-F238E27FC236}">
                <a16:creationId xmlns:a16="http://schemas.microsoft.com/office/drawing/2014/main" id="{4C5C85CB-DE06-8849-9D03-6A416934D63C}"/>
              </a:ext>
            </a:extLst>
          </p:cNvPr>
          <p:cNvSpPr>
            <a:spLocks noGrp="1"/>
          </p:cNvSpPr>
          <p:nvPr>
            <p:ph idx="34" hasCustomPrompt="1"/>
          </p:nvPr>
        </p:nvSpPr>
        <p:spPr>
          <a:xfrm>
            <a:off x="6113349" y="3977404"/>
            <a:ext cx="2560320" cy="512064"/>
          </a:xfrm>
          <a:prstGeom prst="rect">
            <a:avLst/>
          </a:prstGeom>
        </p:spPr>
        <p:txBody>
          <a:bodyPr anchor="ctr"/>
          <a:lstStyle>
            <a:lvl1pPr marL="0" indent="0" algn="ctr">
              <a:buFontTx/>
              <a:buNone/>
              <a:defRPr sz="2133"/>
            </a:lvl1pPr>
          </a:lstStyle>
          <a:p>
            <a:pPr lvl="0"/>
            <a:r>
              <a:rPr lang="en-US" dirty="0"/>
              <a:t>Answer</a:t>
            </a:r>
          </a:p>
        </p:txBody>
      </p:sp>
      <p:sp>
        <p:nvSpPr>
          <p:cNvPr id="60" name="Content Placeholder 2">
            <a:extLst>
              <a:ext uri="{FF2B5EF4-FFF2-40B4-BE49-F238E27FC236}">
                <a16:creationId xmlns:a16="http://schemas.microsoft.com/office/drawing/2014/main" id="{A3C0C1AB-1EAB-3648-80AB-97AE1BF69E72}"/>
              </a:ext>
            </a:extLst>
          </p:cNvPr>
          <p:cNvSpPr>
            <a:spLocks noGrp="1"/>
          </p:cNvSpPr>
          <p:nvPr>
            <p:ph idx="35" hasCustomPrompt="1"/>
          </p:nvPr>
        </p:nvSpPr>
        <p:spPr>
          <a:xfrm>
            <a:off x="6113349" y="4563559"/>
            <a:ext cx="2560320" cy="512064"/>
          </a:xfrm>
          <a:prstGeom prst="rect">
            <a:avLst/>
          </a:prstGeom>
        </p:spPr>
        <p:txBody>
          <a:bodyPr anchor="ctr"/>
          <a:lstStyle>
            <a:lvl1pPr marL="0" indent="0" algn="ctr">
              <a:buFontTx/>
              <a:buNone/>
              <a:defRPr sz="2133"/>
            </a:lvl1pPr>
          </a:lstStyle>
          <a:p>
            <a:pPr lvl="0"/>
            <a:r>
              <a:rPr lang="en-US" dirty="0"/>
              <a:t>Answer</a:t>
            </a:r>
          </a:p>
        </p:txBody>
      </p:sp>
      <p:sp>
        <p:nvSpPr>
          <p:cNvPr id="61" name="Content Placeholder 2">
            <a:extLst>
              <a:ext uri="{FF2B5EF4-FFF2-40B4-BE49-F238E27FC236}">
                <a16:creationId xmlns:a16="http://schemas.microsoft.com/office/drawing/2014/main" id="{DA287B18-B5CB-3D45-A60B-F34FD43F8F6C}"/>
              </a:ext>
            </a:extLst>
          </p:cNvPr>
          <p:cNvSpPr>
            <a:spLocks noGrp="1"/>
          </p:cNvSpPr>
          <p:nvPr>
            <p:ph idx="36" hasCustomPrompt="1"/>
          </p:nvPr>
        </p:nvSpPr>
        <p:spPr>
          <a:xfrm>
            <a:off x="6113349" y="5161436"/>
            <a:ext cx="2560320" cy="512064"/>
          </a:xfrm>
          <a:prstGeom prst="rect">
            <a:avLst/>
          </a:prstGeom>
        </p:spPr>
        <p:txBody>
          <a:bodyPr anchor="ctr"/>
          <a:lstStyle>
            <a:lvl1pPr marL="0" indent="0" algn="ctr">
              <a:buFontTx/>
              <a:buNone/>
              <a:defRPr sz="2133"/>
            </a:lvl1pPr>
          </a:lstStyle>
          <a:p>
            <a:pPr lvl="0"/>
            <a:r>
              <a:rPr lang="en-US" dirty="0"/>
              <a:t>Answer</a:t>
            </a:r>
          </a:p>
        </p:txBody>
      </p:sp>
      <p:sp>
        <p:nvSpPr>
          <p:cNvPr id="62" name="Content Placeholder 2">
            <a:extLst>
              <a:ext uri="{FF2B5EF4-FFF2-40B4-BE49-F238E27FC236}">
                <a16:creationId xmlns:a16="http://schemas.microsoft.com/office/drawing/2014/main" id="{EC0472A4-12A4-124C-895E-A187D9CD865F}"/>
              </a:ext>
            </a:extLst>
          </p:cNvPr>
          <p:cNvSpPr>
            <a:spLocks noGrp="1"/>
          </p:cNvSpPr>
          <p:nvPr>
            <p:ph idx="37" hasCustomPrompt="1"/>
          </p:nvPr>
        </p:nvSpPr>
        <p:spPr>
          <a:xfrm>
            <a:off x="6113349" y="5747589"/>
            <a:ext cx="2560320" cy="512064"/>
          </a:xfrm>
          <a:prstGeom prst="rect">
            <a:avLst/>
          </a:prstGeom>
        </p:spPr>
        <p:txBody>
          <a:bodyPr anchor="ctr"/>
          <a:lstStyle>
            <a:lvl1pPr marL="0" indent="0" algn="ctr">
              <a:buFontTx/>
              <a:buNone/>
              <a:defRPr sz="2133"/>
            </a:lvl1pPr>
          </a:lstStyle>
          <a:p>
            <a:pPr lvl="0"/>
            <a:r>
              <a:rPr lang="en-US" dirty="0"/>
              <a:t>Answer</a:t>
            </a:r>
          </a:p>
        </p:txBody>
      </p:sp>
      <p:sp>
        <p:nvSpPr>
          <p:cNvPr id="63" name="Content Placeholder 2">
            <a:extLst>
              <a:ext uri="{FF2B5EF4-FFF2-40B4-BE49-F238E27FC236}">
                <a16:creationId xmlns:a16="http://schemas.microsoft.com/office/drawing/2014/main" id="{6A20404D-2B3E-384B-A664-E82AA78301A3}"/>
              </a:ext>
            </a:extLst>
          </p:cNvPr>
          <p:cNvSpPr>
            <a:spLocks noGrp="1"/>
          </p:cNvSpPr>
          <p:nvPr>
            <p:ph idx="38" hasCustomPrompt="1"/>
          </p:nvPr>
        </p:nvSpPr>
        <p:spPr>
          <a:xfrm>
            <a:off x="8751041" y="2218944"/>
            <a:ext cx="2560320" cy="512064"/>
          </a:xfrm>
          <a:prstGeom prst="rect">
            <a:avLst/>
          </a:prstGeom>
        </p:spPr>
        <p:txBody>
          <a:bodyPr anchor="ctr"/>
          <a:lstStyle>
            <a:lvl1pPr marL="0" indent="0" algn="ctr">
              <a:buFontTx/>
              <a:buNone/>
              <a:defRPr sz="2133"/>
            </a:lvl1pPr>
          </a:lstStyle>
          <a:p>
            <a:pPr lvl="0"/>
            <a:r>
              <a:rPr lang="en-US" dirty="0"/>
              <a:t>Answer</a:t>
            </a:r>
          </a:p>
        </p:txBody>
      </p:sp>
      <p:sp>
        <p:nvSpPr>
          <p:cNvPr id="64" name="Content Placeholder 2">
            <a:extLst>
              <a:ext uri="{FF2B5EF4-FFF2-40B4-BE49-F238E27FC236}">
                <a16:creationId xmlns:a16="http://schemas.microsoft.com/office/drawing/2014/main" id="{3819B6DE-F331-6A4A-BD84-AB07D31BF57B}"/>
              </a:ext>
            </a:extLst>
          </p:cNvPr>
          <p:cNvSpPr>
            <a:spLocks noGrp="1"/>
          </p:cNvSpPr>
          <p:nvPr>
            <p:ph idx="39" hasCustomPrompt="1"/>
          </p:nvPr>
        </p:nvSpPr>
        <p:spPr>
          <a:xfrm>
            <a:off x="8751041" y="1649047"/>
            <a:ext cx="256032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65" name="Content Placeholder 2">
            <a:extLst>
              <a:ext uri="{FF2B5EF4-FFF2-40B4-BE49-F238E27FC236}">
                <a16:creationId xmlns:a16="http://schemas.microsoft.com/office/drawing/2014/main" id="{9572EDAE-E9D6-B447-969E-CC59CBDD9A88}"/>
              </a:ext>
            </a:extLst>
          </p:cNvPr>
          <p:cNvSpPr>
            <a:spLocks noGrp="1"/>
          </p:cNvSpPr>
          <p:nvPr>
            <p:ph idx="40" hasCustomPrompt="1"/>
          </p:nvPr>
        </p:nvSpPr>
        <p:spPr>
          <a:xfrm>
            <a:off x="8751041" y="2805097"/>
            <a:ext cx="2560320" cy="512064"/>
          </a:xfrm>
          <a:prstGeom prst="rect">
            <a:avLst/>
          </a:prstGeom>
        </p:spPr>
        <p:txBody>
          <a:bodyPr anchor="ctr"/>
          <a:lstStyle>
            <a:lvl1pPr marL="0" indent="0" algn="ctr">
              <a:buFontTx/>
              <a:buNone/>
              <a:defRPr sz="2133"/>
            </a:lvl1pPr>
          </a:lstStyle>
          <a:p>
            <a:pPr lvl="0"/>
            <a:r>
              <a:rPr lang="en-US" dirty="0"/>
              <a:t>Answer</a:t>
            </a:r>
          </a:p>
        </p:txBody>
      </p:sp>
      <p:sp>
        <p:nvSpPr>
          <p:cNvPr id="66" name="Content Placeholder 2">
            <a:extLst>
              <a:ext uri="{FF2B5EF4-FFF2-40B4-BE49-F238E27FC236}">
                <a16:creationId xmlns:a16="http://schemas.microsoft.com/office/drawing/2014/main" id="{2823D4ED-EA01-0D45-8FF1-B6D333A261E2}"/>
              </a:ext>
            </a:extLst>
          </p:cNvPr>
          <p:cNvSpPr>
            <a:spLocks noGrp="1"/>
          </p:cNvSpPr>
          <p:nvPr>
            <p:ph idx="41" hasCustomPrompt="1"/>
          </p:nvPr>
        </p:nvSpPr>
        <p:spPr>
          <a:xfrm>
            <a:off x="8751041" y="3391251"/>
            <a:ext cx="2560320" cy="512064"/>
          </a:xfrm>
          <a:prstGeom prst="rect">
            <a:avLst/>
          </a:prstGeom>
        </p:spPr>
        <p:txBody>
          <a:bodyPr anchor="ctr"/>
          <a:lstStyle>
            <a:lvl1pPr marL="0" indent="0" algn="ctr">
              <a:buFontTx/>
              <a:buNone/>
              <a:defRPr sz="2133"/>
            </a:lvl1pPr>
          </a:lstStyle>
          <a:p>
            <a:pPr lvl="0"/>
            <a:r>
              <a:rPr lang="en-US" dirty="0"/>
              <a:t>Answer</a:t>
            </a:r>
          </a:p>
        </p:txBody>
      </p:sp>
      <p:sp>
        <p:nvSpPr>
          <p:cNvPr id="67" name="Content Placeholder 2">
            <a:extLst>
              <a:ext uri="{FF2B5EF4-FFF2-40B4-BE49-F238E27FC236}">
                <a16:creationId xmlns:a16="http://schemas.microsoft.com/office/drawing/2014/main" id="{1A29A3C2-9A1D-5344-A285-27EF00C8F295}"/>
              </a:ext>
            </a:extLst>
          </p:cNvPr>
          <p:cNvSpPr>
            <a:spLocks noGrp="1"/>
          </p:cNvSpPr>
          <p:nvPr>
            <p:ph idx="42" hasCustomPrompt="1"/>
          </p:nvPr>
        </p:nvSpPr>
        <p:spPr>
          <a:xfrm>
            <a:off x="8751041" y="3977404"/>
            <a:ext cx="2560320" cy="512064"/>
          </a:xfrm>
          <a:prstGeom prst="rect">
            <a:avLst/>
          </a:prstGeom>
        </p:spPr>
        <p:txBody>
          <a:bodyPr anchor="ctr"/>
          <a:lstStyle>
            <a:lvl1pPr marL="0" indent="0" algn="ctr">
              <a:buFontTx/>
              <a:buNone/>
              <a:defRPr sz="2133"/>
            </a:lvl1pPr>
          </a:lstStyle>
          <a:p>
            <a:pPr lvl="0"/>
            <a:r>
              <a:rPr lang="en-US" dirty="0"/>
              <a:t>Answer</a:t>
            </a:r>
          </a:p>
        </p:txBody>
      </p:sp>
      <p:sp>
        <p:nvSpPr>
          <p:cNvPr id="68" name="Content Placeholder 2">
            <a:extLst>
              <a:ext uri="{FF2B5EF4-FFF2-40B4-BE49-F238E27FC236}">
                <a16:creationId xmlns:a16="http://schemas.microsoft.com/office/drawing/2014/main" id="{E45DECCA-0112-B64E-9B06-BBBE6500F0CC}"/>
              </a:ext>
            </a:extLst>
          </p:cNvPr>
          <p:cNvSpPr>
            <a:spLocks noGrp="1"/>
          </p:cNvSpPr>
          <p:nvPr>
            <p:ph idx="43" hasCustomPrompt="1"/>
          </p:nvPr>
        </p:nvSpPr>
        <p:spPr>
          <a:xfrm>
            <a:off x="8751041" y="4563559"/>
            <a:ext cx="2560320" cy="512064"/>
          </a:xfrm>
          <a:prstGeom prst="rect">
            <a:avLst/>
          </a:prstGeom>
        </p:spPr>
        <p:txBody>
          <a:bodyPr anchor="ctr"/>
          <a:lstStyle>
            <a:lvl1pPr marL="0" indent="0" algn="ctr">
              <a:buFontTx/>
              <a:buNone/>
              <a:defRPr sz="2133"/>
            </a:lvl1pPr>
          </a:lstStyle>
          <a:p>
            <a:pPr lvl="0"/>
            <a:r>
              <a:rPr lang="en-US" dirty="0"/>
              <a:t>Answer</a:t>
            </a:r>
          </a:p>
        </p:txBody>
      </p:sp>
      <p:sp>
        <p:nvSpPr>
          <p:cNvPr id="69" name="Content Placeholder 2">
            <a:extLst>
              <a:ext uri="{FF2B5EF4-FFF2-40B4-BE49-F238E27FC236}">
                <a16:creationId xmlns:a16="http://schemas.microsoft.com/office/drawing/2014/main" id="{9988A377-47FE-544C-B14C-69199CDB37AB}"/>
              </a:ext>
            </a:extLst>
          </p:cNvPr>
          <p:cNvSpPr>
            <a:spLocks noGrp="1"/>
          </p:cNvSpPr>
          <p:nvPr>
            <p:ph idx="44" hasCustomPrompt="1"/>
          </p:nvPr>
        </p:nvSpPr>
        <p:spPr>
          <a:xfrm>
            <a:off x="8751041" y="5161436"/>
            <a:ext cx="2560320" cy="512064"/>
          </a:xfrm>
          <a:prstGeom prst="rect">
            <a:avLst/>
          </a:prstGeom>
        </p:spPr>
        <p:txBody>
          <a:bodyPr anchor="ctr"/>
          <a:lstStyle>
            <a:lvl1pPr marL="0" indent="0" algn="ctr">
              <a:buFontTx/>
              <a:buNone/>
              <a:defRPr sz="2133"/>
            </a:lvl1pPr>
          </a:lstStyle>
          <a:p>
            <a:pPr lvl="0"/>
            <a:r>
              <a:rPr lang="en-US" dirty="0"/>
              <a:t>Answer</a:t>
            </a:r>
          </a:p>
        </p:txBody>
      </p:sp>
      <p:sp>
        <p:nvSpPr>
          <p:cNvPr id="70" name="Content Placeholder 2">
            <a:extLst>
              <a:ext uri="{FF2B5EF4-FFF2-40B4-BE49-F238E27FC236}">
                <a16:creationId xmlns:a16="http://schemas.microsoft.com/office/drawing/2014/main" id="{67825BF7-A2F6-F34F-B3AB-365923937B13}"/>
              </a:ext>
            </a:extLst>
          </p:cNvPr>
          <p:cNvSpPr>
            <a:spLocks noGrp="1"/>
          </p:cNvSpPr>
          <p:nvPr>
            <p:ph idx="45" hasCustomPrompt="1"/>
          </p:nvPr>
        </p:nvSpPr>
        <p:spPr>
          <a:xfrm>
            <a:off x="8751041" y="5747589"/>
            <a:ext cx="2560320" cy="512064"/>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1210577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43" name="Content Placeholder 2">
            <a:extLst>
              <a:ext uri="{FF2B5EF4-FFF2-40B4-BE49-F238E27FC236}">
                <a16:creationId xmlns:a16="http://schemas.microsoft.com/office/drawing/2014/main" id="{B92F34C0-5A72-D947-977B-BDEDF63BFCF0}"/>
              </a:ext>
            </a:extLst>
          </p:cNvPr>
          <p:cNvSpPr>
            <a:spLocks noGrp="1"/>
          </p:cNvSpPr>
          <p:nvPr>
            <p:ph idx="1" hasCustomPrompt="1"/>
          </p:nvPr>
        </p:nvSpPr>
        <p:spPr>
          <a:xfrm>
            <a:off x="3499104" y="22189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44" name="Content Placeholder 2">
            <a:extLst>
              <a:ext uri="{FF2B5EF4-FFF2-40B4-BE49-F238E27FC236}">
                <a16:creationId xmlns:a16="http://schemas.microsoft.com/office/drawing/2014/main" id="{33A3F1C6-6FC9-3745-AE41-78A5105DC437}"/>
              </a:ext>
            </a:extLst>
          </p:cNvPr>
          <p:cNvSpPr>
            <a:spLocks noGrp="1"/>
          </p:cNvSpPr>
          <p:nvPr>
            <p:ph idx="23" hasCustomPrompt="1"/>
          </p:nvPr>
        </p:nvSpPr>
        <p:spPr>
          <a:xfrm>
            <a:off x="3499104"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46" name="Content Placeholder 2">
            <a:extLst>
              <a:ext uri="{FF2B5EF4-FFF2-40B4-BE49-F238E27FC236}">
                <a16:creationId xmlns:a16="http://schemas.microsoft.com/office/drawing/2014/main" id="{6AFED53C-C5DF-7247-8741-7EB0CDA1659E}"/>
              </a:ext>
            </a:extLst>
          </p:cNvPr>
          <p:cNvSpPr>
            <a:spLocks noGrp="1"/>
          </p:cNvSpPr>
          <p:nvPr>
            <p:ph idx="24" hasCustomPrompt="1"/>
          </p:nvPr>
        </p:nvSpPr>
        <p:spPr>
          <a:xfrm>
            <a:off x="3499104" y="2805097"/>
            <a:ext cx="1885696" cy="512064"/>
          </a:xfrm>
          <a:prstGeom prst="rect">
            <a:avLst/>
          </a:prstGeom>
        </p:spPr>
        <p:txBody>
          <a:bodyPr anchor="ctr"/>
          <a:lstStyle>
            <a:lvl1pPr marL="0" indent="0" algn="ctr">
              <a:buFontTx/>
              <a:buNone/>
              <a:defRPr sz="2133"/>
            </a:lvl1pPr>
          </a:lstStyle>
          <a:p>
            <a:pPr lvl="0"/>
            <a:r>
              <a:rPr lang="en-US" dirty="0"/>
              <a:t>Answer</a:t>
            </a:r>
          </a:p>
        </p:txBody>
      </p:sp>
      <p:sp>
        <p:nvSpPr>
          <p:cNvPr id="47" name="Content Placeholder 2">
            <a:extLst>
              <a:ext uri="{FF2B5EF4-FFF2-40B4-BE49-F238E27FC236}">
                <a16:creationId xmlns:a16="http://schemas.microsoft.com/office/drawing/2014/main" id="{28FDFE3E-DB48-334D-9540-DC6EE3E2E2D2}"/>
              </a:ext>
            </a:extLst>
          </p:cNvPr>
          <p:cNvSpPr>
            <a:spLocks noGrp="1"/>
          </p:cNvSpPr>
          <p:nvPr>
            <p:ph idx="25" hasCustomPrompt="1"/>
          </p:nvPr>
        </p:nvSpPr>
        <p:spPr>
          <a:xfrm>
            <a:off x="3499104" y="3391251"/>
            <a:ext cx="1885696" cy="512064"/>
          </a:xfrm>
          <a:prstGeom prst="rect">
            <a:avLst/>
          </a:prstGeom>
        </p:spPr>
        <p:txBody>
          <a:bodyPr anchor="ctr"/>
          <a:lstStyle>
            <a:lvl1pPr marL="0" indent="0" algn="ctr">
              <a:buFontTx/>
              <a:buNone/>
              <a:defRPr sz="2133"/>
            </a:lvl1pPr>
          </a:lstStyle>
          <a:p>
            <a:pPr lvl="0"/>
            <a:r>
              <a:rPr lang="en-US" dirty="0"/>
              <a:t>Answer</a:t>
            </a:r>
          </a:p>
        </p:txBody>
      </p:sp>
      <p:sp>
        <p:nvSpPr>
          <p:cNvPr id="48" name="Content Placeholder 2">
            <a:extLst>
              <a:ext uri="{FF2B5EF4-FFF2-40B4-BE49-F238E27FC236}">
                <a16:creationId xmlns:a16="http://schemas.microsoft.com/office/drawing/2014/main" id="{E6C2CE0B-8889-5C43-B497-B0C58B201006}"/>
              </a:ext>
            </a:extLst>
          </p:cNvPr>
          <p:cNvSpPr>
            <a:spLocks noGrp="1"/>
          </p:cNvSpPr>
          <p:nvPr>
            <p:ph idx="26" hasCustomPrompt="1"/>
          </p:nvPr>
        </p:nvSpPr>
        <p:spPr>
          <a:xfrm>
            <a:off x="3499104" y="397740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a:extLst>
              <a:ext uri="{FF2B5EF4-FFF2-40B4-BE49-F238E27FC236}">
                <a16:creationId xmlns:a16="http://schemas.microsoft.com/office/drawing/2014/main" id="{8923BA06-A923-F740-86A7-E908B55CE7FD}"/>
              </a:ext>
            </a:extLst>
          </p:cNvPr>
          <p:cNvSpPr>
            <a:spLocks noGrp="1"/>
          </p:cNvSpPr>
          <p:nvPr>
            <p:ph idx="27" hasCustomPrompt="1"/>
          </p:nvPr>
        </p:nvSpPr>
        <p:spPr>
          <a:xfrm>
            <a:off x="3499104" y="4563559"/>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0" name="Content Placeholder 2">
            <a:extLst>
              <a:ext uri="{FF2B5EF4-FFF2-40B4-BE49-F238E27FC236}">
                <a16:creationId xmlns:a16="http://schemas.microsoft.com/office/drawing/2014/main" id="{297BBD58-CB5C-9243-9BA3-8988A80AB813}"/>
              </a:ext>
            </a:extLst>
          </p:cNvPr>
          <p:cNvSpPr>
            <a:spLocks noGrp="1"/>
          </p:cNvSpPr>
          <p:nvPr>
            <p:ph idx="28" hasCustomPrompt="1"/>
          </p:nvPr>
        </p:nvSpPr>
        <p:spPr>
          <a:xfrm>
            <a:off x="3499104" y="5161436"/>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1" name="Content Placeholder 2">
            <a:extLst>
              <a:ext uri="{FF2B5EF4-FFF2-40B4-BE49-F238E27FC236}">
                <a16:creationId xmlns:a16="http://schemas.microsoft.com/office/drawing/2014/main" id="{B696B25F-4BC5-D34A-A9E5-0C0632685302}"/>
              </a:ext>
            </a:extLst>
          </p:cNvPr>
          <p:cNvSpPr>
            <a:spLocks noGrp="1"/>
          </p:cNvSpPr>
          <p:nvPr>
            <p:ph idx="29" hasCustomPrompt="1"/>
          </p:nvPr>
        </p:nvSpPr>
        <p:spPr>
          <a:xfrm>
            <a:off x="3499104" y="57241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2" name="Content Placeholder 2">
            <a:extLst>
              <a:ext uri="{FF2B5EF4-FFF2-40B4-BE49-F238E27FC236}">
                <a16:creationId xmlns:a16="http://schemas.microsoft.com/office/drawing/2014/main" id="{997DBD40-1553-9C48-9899-54CA47F5558E}"/>
              </a:ext>
            </a:extLst>
          </p:cNvPr>
          <p:cNvSpPr>
            <a:spLocks noGrp="1"/>
          </p:cNvSpPr>
          <p:nvPr>
            <p:ph idx="30" hasCustomPrompt="1"/>
          </p:nvPr>
        </p:nvSpPr>
        <p:spPr>
          <a:xfrm>
            <a:off x="5468580" y="22189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3" name="Content Placeholder 2">
            <a:extLst>
              <a:ext uri="{FF2B5EF4-FFF2-40B4-BE49-F238E27FC236}">
                <a16:creationId xmlns:a16="http://schemas.microsoft.com/office/drawing/2014/main" id="{FA242A5E-FBC5-154B-A9DB-730BFAA08DBF}"/>
              </a:ext>
            </a:extLst>
          </p:cNvPr>
          <p:cNvSpPr>
            <a:spLocks noGrp="1"/>
          </p:cNvSpPr>
          <p:nvPr>
            <p:ph idx="31" hasCustomPrompt="1"/>
          </p:nvPr>
        </p:nvSpPr>
        <p:spPr>
          <a:xfrm>
            <a:off x="5468580"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54" name="Content Placeholder 2">
            <a:extLst>
              <a:ext uri="{FF2B5EF4-FFF2-40B4-BE49-F238E27FC236}">
                <a16:creationId xmlns:a16="http://schemas.microsoft.com/office/drawing/2014/main" id="{51302B1B-48F8-2B47-B0BE-9662CDB601B3}"/>
              </a:ext>
            </a:extLst>
          </p:cNvPr>
          <p:cNvSpPr>
            <a:spLocks noGrp="1"/>
          </p:cNvSpPr>
          <p:nvPr>
            <p:ph idx="32" hasCustomPrompt="1"/>
          </p:nvPr>
        </p:nvSpPr>
        <p:spPr>
          <a:xfrm>
            <a:off x="5468580" y="2805097"/>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5" name="Content Placeholder 2">
            <a:extLst>
              <a:ext uri="{FF2B5EF4-FFF2-40B4-BE49-F238E27FC236}">
                <a16:creationId xmlns:a16="http://schemas.microsoft.com/office/drawing/2014/main" id="{BBDF3F9A-5B05-C142-8900-9AB0A5A612BF}"/>
              </a:ext>
            </a:extLst>
          </p:cNvPr>
          <p:cNvSpPr>
            <a:spLocks noGrp="1"/>
          </p:cNvSpPr>
          <p:nvPr>
            <p:ph idx="33" hasCustomPrompt="1"/>
          </p:nvPr>
        </p:nvSpPr>
        <p:spPr>
          <a:xfrm>
            <a:off x="5468580" y="3391251"/>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6" name="Content Placeholder 2">
            <a:extLst>
              <a:ext uri="{FF2B5EF4-FFF2-40B4-BE49-F238E27FC236}">
                <a16:creationId xmlns:a16="http://schemas.microsoft.com/office/drawing/2014/main" id="{DEDF4EC6-A687-6A42-AB82-FBB08502EF9E}"/>
              </a:ext>
            </a:extLst>
          </p:cNvPr>
          <p:cNvSpPr>
            <a:spLocks noGrp="1"/>
          </p:cNvSpPr>
          <p:nvPr>
            <p:ph idx="34" hasCustomPrompt="1"/>
          </p:nvPr>
        </p:nvSpPr>
        <p:spPr>
          <a:xfrm>
            <a:off x="5468580" y="397740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7" name="Content Placeholder 2">
            <a:extLst>
              <a:ext uri="{FF2B5EF4-FFF2-40B4-BE49-F238E27FC236}">
                <a16:creationId xmlns:a16="http://schemas.microsoft.com/office/drawing/2014/main" id="{92AAA718-A1E1-3B41-BC30-C1275ECD9F49}"/>
              </a:ext>
            </a:extLst>
          </p:cNvPr>
          <p:cNvSpPr>
            <a:spLocks noGrp="1"/>
          </p:cNvSpPr>
          <p:nvPr>
            <p:ph idx="35" hasCustomPrompt="1"/>
          </p:nvPr>
        </p:nvSpPr>
        <p:spPr>
          <a:xfrm>
            <a:off x="5468580" y="4563559"/>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8" name="Content Placeholder 2">
            <a:extLst>
              <a:ext uri="{FF2B5EF4-FFF2-40B4-BE49-F238E27FC236}">
                <a16:creationId xmlns:a16="http://schemas.microsoft.com/office/drawing/2014/main" id="{C17E39B0-E401-3349-8C8C-8C3CE7F27279}"/>
              </a:ext>
            </a:extLst>
          </p:cNvPr>
          <p:cNvSpPr>
            <a:spLocks noGrp="1"/>
          </p:cNvSpPr>
          <p:nvPr>
            <p:ph idx="36" hasCustomPrompt="1"/>
          </p:nvPr>
        </p:nvSpPr>
        <p:spPr>
          <a:xfrm>
            <a:off x="5468580" y="5161436"/>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1" name="Content Placeholder 2">
            <a:extLst>
              <a:ext uri="{FF2B5EF4-FFF2-40B4-BE49-F238E27FC236}">
                <a16:creationId xmlns:a16="http://schemas.microsoft.com/office/drawing/2014/main" id="{43D6F598-96ED-5347-8E6E-BC45EAA12018}"/>
              </a:ext>
            </a:extLst>
          </p:cNvPr>
          <p:cNvSpPr>
            <a:spLocks noGrp="1"/>
          </p:cNvSpPr>
          <p:nvPr>
            <p:ph idx="37" hasCustomPrompt="1"/>
          </p:nvPr>
        </p:nvSpPr>
        <p:spPr>
          <a:xfrm>
            <a:off x="5468580" y="57241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2" name="Content Placeholder 2">
            <a:extLst>
              <a:ext uri="{FF2B5EF4-FFF2-40B4-BE49-F238E27FC236}">
                <a16:creationId xmlns:a16="http://schemas.microsoft.com/office/drawing/2014/main" id="{412AF445-C20D-A648-8CE8-93DBDCDAFCFC}"/>
              </a:ext>
            </a:extLst>
          </p:cNvPr>
          <p:cNvSpPr>
            <a:spLocks noGrp="1"/>
          </p:cNvSpPr>
          <p:nvPr>
            <p:ph idx="38" hasCustomPrompt="1"/>
          </p:nvPr>
        </p:nvSpPr>
        <p:spPr>
          <a:xfrm>
            <a:off x="7438056" y="22189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3" name="Content Placeholder 2">
            <a:extLst>
              <a:ext uri="{FF2B5EF4-FFF2-40B4-BE49-F238E27FC236}">
                <a16:creationId xmlns:a16="http://schemas.microsoft.com/office/drawing/2014/main" id="{270E8D95-94BD-E346-B37C-42A6632CC798}"/>
              </a:ext>
            </a:extLst>
          </p:cNvPr>
          <p:cNvSpPr>
            <a:spLocks noGrp="1"/>
          </p:cNvSpPr>
          <p:nvPr>
            <p:ph idx="39" hasCustomPrompt="1"/>
          </p:nvPr>
        </p:nvSpPr>
        <p:spPr>
          <a:xfrm>
            <a:off x="7438056"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74" name="Content Placeholder 2">
            <a:extLst>
              <a:ext uri="{FF2B5EF4-FFF2-40B4-BE49-F238E27FC236}">
                <a16:creationId xmlns:a16="http://schemas.microsoft.com/office/drawing/2014/main" id="{6C882F30-6417-D745-9126-740F855984B0}"/>
              </a:ext>
            </a:extLst>
          </p:cNvPr>
          <p:cNvSpPr>
            <a:spLocks noGrp="1"/>
          </p:cNvSpPr>
          <p:nvPr>
            <p:ph idx="40" hasCustomPrompt="1"/>
          </p:nvPr>
        </p:nvSpPr>
        <p:spPr>
          <a:xfrm>
            <a:off x="7438056" y="2805097"/>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5" name="Content Placeholder 2">
            <a:extLst>
              <a:ext uri="{FF2B5EF4-FFF2-40B4-BE49-F238E27FC236}">
                <a16:creationId xmlns:a16="http://schemas.microsoft.com/office/drawing/2014/main" id="{DDB9F031-2471-FB4A-A1B1-2FAF998F4058}"/>
              </a:ext>
            </a:extLst>
          </p:cNvPr>
          <p:cNvSpPr>
            <a:spLocks noGrp="1"/>
          </p:cNvSpPr>
          <p:nvPr>
            <p:ph idx="41" hasCustomPrompt="1"/>
          </p:nvPr>
        </p:nvSpPr>
        <p:spPr>
          <a:xfrm>
            <a:off x="7438056" y="3391251"/>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6" name="Content Placeholder 2">
            <a:extLst>
              <a:ext uri="{FF2B5EF4-FFF2-40B4-BE49-F238E27FC236}">
                <a16:creationId xmlns:a16="http://schemas.microsoft.com/office/drawing/2014/main" id="{7B1BC2BC-18AF-5F45-A87D-A2815016040C}"/>
              </a:ext>
            </a:extLst>
          </p:cNvPr>
          <p:cNvSpPr>
            <a:spLocks noGrp="1"/>
          </p:cNvSpPr>
          <p:nvPr>
            <p:ph idx="42" hasCustomPrompt="1"/>
          </p:nvPr>
        </p:nvSpPr>
        <p:spPr>
          <a:xfrm>
            <a:off x="7438056" y="397740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7" name="Content Placeholder 2">
            <a:extLst>
              <a:ext uri="{FF2B5EF4-FFF2-40B4-BE49-F238E27FC236}">
                <a16:creationId xmlns:a16="http://schemas.microsoft.com/office/drawing/2014/main" id="{C6DFA826-2403-7349-B2BD-289B7DBFB1B2}"/>
              </a:ext>
            </a:extLst>
          </p:cNvPr>
          <p:cNvSpPr>
            <a:spLocks noGrp="1"/>
          </p:cNvSpPr>
          <p:nvPr>
            <p:ph idx="43" hasCustomPrompt="1"/>
          </p:nvPr>
        </p:nvSpPr>
        <p:spPr>
          <a:xfrm>
            <a:off x="7438056" y="4563559"/>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8" name="Content Placeholder 2">
            <a:extLst>
              <a:ext uri="{FF2B5EF4-FFF2-40B4-BE49-F238E27FC236}">
                <a16:creationId xmlns:a16="http://schemas.microsoft.com/office/drawing/2014/main" id="{98CFD11C-3CF2-7A40-B9D6-CF13CCF6E9A2}"/>
              </a:ext>
            </a:extLst>
          </p:cNvPr>
          <p:cNvSpPr>
            <a:spLocks noGrp="1"/>
          </p:cNvSpPr>
          <p:nvPr>
            <p:ph idx="44" hasCustomPrompt="1"/>
          </p:nvPr>
        </p:nvSpPr>
        <p:spPr>
          <a:xfrm>
            <a:off x="7438056" y="5161436"/>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9" name="Content Placeholder 2">
            <a:extLst>
              <a:ext uri="{FF2B5EF4-FFF2-40B4-BE49-F238E27FC236}">
                <a16:creationId xmlns:a16="http://schemas.microsoft.com/office/drawing/2014/main" id="{D75B7DCB-44BF-C346-9E6E-32706441146B}"/>
              </a:ext>
            </a:extLst>
          </p:cNvPr>
          <p:cNvSpPr>
            <a:spLocks noGrp="1"/>
          </p:cNvSpPr>
          <p:nvPr>
            <p:ph idx="45" hasCustomPrompt="1"/>
          </p:nvPr>
        </p:nvSpPr>
        <p:spPr>
          <a:xfrm>
            <a:off x="7438056" y="57241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0" name="Content Placeholder 2">
            <a:extLst>
              <a:ext uri="{FF2B5EF4-FFF2-40B4-BE49-F238E27FC236}">
                <a16:creationId xmlns:a16="http://schemas.microsoft.com/office/drawing/2014/main" id="{1190F7D1-F7B7-F441-A1C8-DFF18DF3B198}"/>
              </a:ext>
            </a:extLst>
          </p:cNvPr>
          <p:cNvSpPr>
            <a:spLocks noGrp="1"/>
          </p:cNvSpPr>
          <p:nvPr>
            <p:ph idx="46" hasCustomPrompt="1"/>
          </p:nvPr>
        </p:nvSpPr>
        <p:spPr>
          <a:xfrm>
            <a:off x="9430979" y="22189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1" name="Content Placeholder 2">
            <a:extLst>
              <a:ext uri="{FF2B5EF4-FFF2-40B4-BE49-F238E27FC236}">
                <a16:creationId xmlns:a16="http://schemas.microsoft.com/office/drawing/2014/main" id="{41D35612-080A-7141-91DA-05CC04F40878}"/>
              </a:ext>
            </a:extLst>
          </p:cNvPr>
          <p:cNvSpPr>
            <a:spLocks noGrp="1"/>
          </p:cNvSpPr>
          <p:nvPr>
            <p:ph idx="47" hasCustomPrompt="1"/>
          </p:nvPr>
        </p:nvSpPr>
        <p:spPr>
          <a:xfrm>
            <a:off x="9430979"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82" name="Content Placeholder 2">
            <a:extLst>
              <a:ext uri="{FF2B5EF4-FFF2-40B4-BE49-F238E27FC236}">
                <a16:creationId xmlns:a16="http://schemas.microsoft.com/office/drawing/2014/main" id="{DE15FC8D-CBD6-DB4B-A024-A43A7116A8E5}"/>
              </a:ext>
            </a:extLst>
          </p:cNvPr>
          <p:cNvSpPr>
            <a:spLocks noGrp="1"/>
          </p:cNvSpPr>
          <p:nvPr>
            <p:ph idx="48" hasCustomPrompt="1"/>
          </p:nvPr>
        </p:nvSpPr>
        <p:spPr>
          <a:xfrm>
            <a:off x="9430979" y="2805097"/>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3" name="Content Placeholder 2">
            <a:extLst>
              <a:ext uri="{FF2B5EF4-FFF2-40B4-BE49-F238E27FC236}">
                <a16:creationId xmlns:a16="http://schemas.microsoft.com/office/drawing/2014/main" id="{55310DC7-38C0-5D45-A9E1-EA6F39911251}"/>
              </a:ext>
            </a:extLst>
          </p:cNvPr>
          <p:cNvSpPr>
            <a:spLocks noGrp="1"/>
          </p:cNvSpPr>
          <p:nvPr>
            <p:ph idx="49" hasCustomPrompt="1"/>
          </p:nvPr>
        </p:nvSpPr>
        <p:spPr>
          <a:xfrm>
            <a:off x="9430979" y="3391251"/>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4" name="Content Placeholder 2">
            <a:extLst>
              <a:ext uri="{FF2B5EF4-FFF2-40B4-BE49-F238E27FC236}">
                <a16:creationId xmlns:a16="http://schemas.microsoft.com/office/drawing/2014/main" id="{563B9931-9A75-C944-BAE9-5304E347A94F}"/>
              </a:ext>
            </a:extLst>
          </p:cNvPr>
          <p:cNvSpPr>
            <a:spLocks noGrp="1"/>
          </p:cNvSpPr>
          <p:nvPr>
            <p:ph idx="50" hasCustomPrompt="1"/>
          </p:nvPr>
        </p:nvSpPr>
        <p:spPr>
          <a:xfrm>
            <a:off x="9430979" y="397740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5" name="Content Placeholder 2">
            <a:extLst>
              <a:ext uri="{FF2B5EF4-FFF2-40B4-BE49-F238E27FC236}">
                <a16:creationId xmlns:a16="http://schemas.microsoft.com/office/drawing/2014/main" id="{816C2B97-8BB8-DC43-B556-20B76CFFD469}"/>
              </a:ext>
            </a:extLst>
          </p:cNvPr>
          <p:cNvSpPr>
            <a:spLocks noGrp="1"/>
          </p:cNvSpPr>
          <p:nvPr>
            <p:ph idx="51" hasCustomPrompt="1"/>
          </p:nvPr>
        </p:nvSpPr>
        <p:spPr>
          <a:xfrm>
            <a:off x="9430979" y="4563559"/>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6" name="Content Placeholder 2">
            <a:extLst>
              <a:ext uri="{FF2B5EF4-FFF2-40B4-BE49-F238E27FC236}">
                <a16:creationId xmlns:a16="http://schemas.microsoft.com/office/drawing/2014/main" id="{EDD828FB-9CDE-EB4B-B353-BA4673F19BC6}"/>
              </a:ext>
            </a:extLst>
          </p:cNvPr>
          <p:cNvSpPr>
            <a:spLocks noGrp="1"/>
          </p:cNvSpPr>
          <p:nvPr>
            <p:ph idx="52" hasCustomPrompt="1"/>
          </p:nvPr>
        </p:nvSpPr>
        <p:spPr>
          <a:xfrm>
            <a:off x="9430979" y="5161436"/>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7" name="Content Placeholder 2">
            <a:extLst>
              <a:ext uri="{FF2B5EF4-FFF2-40B4-BE49-F238E27FC236}">
                <a16:creationId xmlns:a16="http://schemas.microsoft.com/office/drawing/2014/main" id="{81518D96-4ABC-B74E-9F8C-E30FCB9AC8B3}"/>
              </a:ext>
            </a:extLst>
          </p:cNvPr>
          <p:cNvSpPr>
            <a:spLocks noGrp="1"/>
          </p:cNvSpPr>
          <p:nvPr>
            <p:ph idx="53" hasCustomPrompt="1"/>
          </p:nvPr>
        </p:nvSpPr>
        <p:spPr>
          <a:xfrm>
            <a:off x="9430979" y="5724144"/>
            <a:ext cx="1885696" cy="512064"/>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10283242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43" name="Content Placeholder 2"/>
          <p:cNvSpPr>
            <a:spLocks noGrp="1"/>
          </p:cNvSpPr>
          <p:nvPr>
            <p:ph idx="48" hasCustomPrompt="1"/>
          </p:nvPr>
        </p:nvSpPr>
        <p:spPr>
          <a:xfrm>
            <a:off x="3506921" y="1361597"/>
            <a:ext cx="3847356" cy="211092"/>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
        <p:nvSpPr>
          <p:cNvPr id="44" name="Content Placeholder 2"/>
          <p:cNvSpPr>
            <a:spLocks noGrp="1"/>
          </p:cNvSpPr>
          <p:nvPr>
            <p:ph idx="49" hasCustomPrompt="1"/>
          </p:nvPr>
        </p:nvSpPr>
        <p:spPr>
          <a:xfrm>
            <a:off x="7438055" y="1361597"/>
            <a:ext cx="3953711" cy="222816"/>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
        <p:nvSpPr>
          <p:cNvPr id="45" name="Content Placeholder 2">
            <a:extLst>
              <a:ext uri="{FF2B5EF4-FFF2-40B4-BE49-F238E27FC236}">
                <a16:creationId xmlns:a16="http://schemas.microsoft.com/office/drawing/2014/main" id="{15943205-E296-FD47-AA30-87836CDCDAA7}"/>
              </a:ext>
            </a:extLst>
          </p:cNvPr>
          <p:cNvSpPr>
            <a:spLocks noGrp="1"/>
          </p:cNvSpPr>
          <p:nvPr>
            <p:ph idx="1" hasCustomPrompt="1"/>
          </p:nvPr>
        </p:nvSpPr>
        <p:spPr>
          <a:xfrm>
            <a:off x="3499104" y="22189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46" name="Content Placeholder 2">
            <a:extLst>
              <a:ext uri="{FF2B5EF4-FFF2-40B4-BE49-F238E27FC236}">
                <a16:creationId xmlns:a16="http://schemas.microsoft.com/office/drawing/2014/main" id="{CFC3D627-EF74-7049-8EE6-C18E283BB10B}"/>
              </a:ext>
            </a:extLst>
          </p:cNvPr>
          <p:cNvSpPr>
            <a:spLocks noGrp="1"/>
          </p:cNvSpPr>
          <p:nvPr>
            <p:ph idx="23" hasCustomPrompt="1"/>
          </p:nvPr>
        </p:nvSpPr>
        <p:spPr>
          <a:xfrm>
            <a:off x="3499104"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47" name="Content Placeholder 2">
            <a:extLst>
              <a:ext uri="{FF2B5EF4-FFF2-40B4-BE49-F238E27FC236}">
                <a16:creationId xmlns:a16="http://schemas.microsoft.com/office/drawing/2014/main" id="{9805CF42-DC2F-2241-87A1-A361CF177F74}"/>
              </a:ext>
            </a:extLst>
          </p:cNvPr>
          <p:cNvSpPr>
            <a:spLocks noGrp="1"/>
          </p:cNvSpPr>
          <p:nvPr>
            <p:ph idx="24" hasCustomPrompt="1"/>
          </p:nvPr>
        </p:nvSpPr>
        <p:spPr>
          <a:xfrm>
            <a:off x="3499104" y="2805097"/>
            <a:ext cx="1885696" cy="512064"/>
          </a:xfrm>
          <a:prstGeom prst="rect">
            <a:avLst/>
          </a:prstGeom>
        </p:spPr>
        <p:txBody>
          <a:bodyPr anchor="ctr"/>
          <a:lstStyle>
            <a:lvl1pPr marL="0" indent="0" algn="ctr">
              <a:buFontTx/>
              <a:buNone/>
              <a:defRPr sz="2133"/>
            </a:lvl1pPr>
          </a:lstStyle>
          <a:p>
            <a:pPr lvl="0"/>
            <a:r>
              <a:rPr lang="en-US" dirty="0"/>
              <a:t>Answer</a:t>
            </a:r>
          </a:p>
        </p:txBody>
      </p:sp>
      <p:sp>
        <p:nvSpPr>
          <p:cNvPr id="48" name="Content Placeholder 2">
            <a:extLst>
              <a:ext uri="{FF2B5EF4-FFF2-40B4-BE49-F238E27FC236}">
                <a16:creationId xmlns:a16="http://schemas.microsoft.com/office/drawing/2014/main" id="{874B0B6B-18D7-F542-A48A-BA46DFF40FBE}"/>
              </a:ext>
            </a:extLst>
          </p:cNvPr>
          <p:cNvSpPr>
            <a:spLocks noGrp="1"/>
          </p:cNvSpPr>
          <p:nvPr>
            <p:ph idx="25" hasCustomPrompt="1"/>
          </p:nvPr>
        </p:nvSpPr>
        <p:spPr>
          <a:xfrm>
            <a:off x="3499104" y="3391251"/>
            <a:ext cx="1885696" cy="512064"/>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a:extLst>
              <a:ext uri="{FF2B5EF4-FFF2-40B4-BE49-F238E27FC236}">
                <a16:creationId xmlns:a16="http://schemas.microsoft.com/office/drawing/2014/main" id="{DE53A1A0-B71D-C946-BB10-23449B694582}"/>
              </a:ext>
            </a:extLst>
          </p:cNvPr>
          <p:cNvSpPr>
            <a:spLocks noGrp="1"/>
          </p:cNvSpPr>
          <p:nvPr>
            <p:ph idx="26" hasCustomPrompt="1"/>
          </p:nvPr>
        </p:nvSpPr>
        <p:spPr>
          <a:xfrm>
            <a:off x="3499104" y="397740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0" name="Content Placeholder 2">
            <a:extLst>
              <a:ext uri="{FF2B5EF4-FFF2-40B4-BE49-F238E27FC236}">
                <a16:creationId xmlns:a16="http://schemas.microsoft.com/office/drawing/2014/main" id="{E1AE74C4-C3F6-B94D-8203-50EDEBF5B9AC}"/>
              </a:ext>
            </a:extLst>
          </p:cNvPr>
          <p:cNvSpPr>
            <a:spLocks noGrp="1"/>
          </p:cNvSpPr>
          <p:nvPr>
            <p:ph idx="27" hasCustomPrompt="1"/>
          </p:nvPr>
        </p:nvSpPr>
        <p:spPr>
          <a:xfrm>
            <a:off x="3499104" y="4563559"/>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1" name="Content Placeholder 2">
            <a:extLst>
              <a:ext uri="{FF2B5EF4-FFF2-40B4-BE49-F238E27FC236}">
                <a16:creationId xmlns:a16="http://schemas.microsoft.com/office/drawing/2014/main" id="{4E29ACFC-BEEB-5A42-B7D4-94F0E3334441}"/>
              </a:ext>
            </a:extLst>
          </p:cNvPr>
          <p:cNvSpPr>
            <a:spLocks noGrp="1"/>
          </p:cNvSpPr>
          <p:nvPr>
            <p:ph idx="28" hasCustomPrompt="1"/>
          </p:nvPr>
        </p:nvSpPr>
        <p:spPr>
          <a:xfrm>
            <a:off x="3499104" y="5161436"/>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2" name="Content Placeholder 2">
            <a:extLst>
              <a:ext uri="{FF2B5EF4-FFF2-40B4-BE49-F238E27FC236}">
                <a16:creationId xmlns:a16="http://schemas.microsoft.com/office/drawing/2014/main" id="{2A4C8371-F599-AF43-A8DB-19EAA6E3F88B}"/>
              </a:ext>
            </a:extLst>
          </p:cNvPr>
          <p:cNvSpPr>
            <a:spLocks noGrp="1"/>
          </p:cNvSpPr>
          <p:nvPr>
            <p:ph idx="29" hasCustomPrompt="1"/>
          </p:nvPr>
        </p:nvSpPr>
        <p:spPr>
          <a:xfrm>
            <a:off x="3499104" y="57241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3" name="Content Placeholder 2">
            <a:extLst>
              <a:ext uri="{FF2B5EF4-FFF2-40B4-BE49-F238E27FC236}">
                <a16:creationId xmlns:a16="http://schemas.microsoft.com/office/drawing/2014/main" id="{9173613B-C430-8142-8DF5-ACE2DFF73CF7}"/>
              </a:ext>
            </a:extLst>
          </p:cNvPr>
          <p:cNvSpPr>
            <a:spLocks noGrp="1"/>
          </p:cNvSpPr>
          <p:nvPr>
            <p:ph idx="30" hasCustomPrompt="1"/>
          </p:nvPr>
        </p:nvSpPr>
        <p:spPr>
          <a:xfrm>
            <a:off x="5468580" y="22189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4" name="Content Placeholder 2">
            <a:extLst>
              <a:ext uri="{FF2B5EF4-FFF2-40B4-BE49-F238E27FC236}">
                <a16:creationId xmlns:a16="http://schemas.microsoft.com/office/drawing/2014/main" id="{C5628DD0-56E8-2D48-A997-B0A17C55E3A9}"/>
              </a:ext>
            </a:extLst>
          </p:cNvPr>
          <p:cNvSpPr>
            <a:spLocks noGrp="1"/>
          </p:cNvSpPr>
          <p:nvPr>
            <p:ph idx="31" hasCustomPrompt="1"/>
          </p:nvPr>
        </p:nvSpPr>
        <p:spPr>
          <a:xfrm>
            <a:off x="5468580"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55" name="Content Placeholder 2">
            <a:extLst>
              <a:ext uri="{FF2B5EF4-FFF2-40B4-BE49-F238E27FC236}">
                <a16:creationId xmlns:a16="http://schemas.microsoft.com/office/drawing/2014/main" id="{9B5C08CC-18A4-B04E-86F8-4A302F584CB8}"/>
              </a:ext>
            </a:extLst>
          </p:cNvPr>
          <p:cNvSpPr>
            <a:spLocks noGrp="1"/>
          </p:cNvSpPr>
          <p:nvPr>
            <p:ph idx="32" hasCustomPrompt="1"/>
          </p:nvPr>
        </p:nvSpPr>
        <p:spPr>
          <a:xfrm>
            <a:off x="5468580" y="2805097"/>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6" name="Content Placeholder 2">
            <a:extLst>
              <a:ext uri="{FF2B5EF4-FFF2-40B4-BE49-F238E27FC236}">
                <a16:creationId xmlns:a16="http://schemas.microsoft.com/office/drawing/2014/main" id="{34937C0F-456D-2E41-8748-516E9ACBCB13}"/>
              </a:ext>
            </a:extLst>
          </p:cNvPr>
          <p:cNvSpPr>
            <a:spLocks noGrp="1"/>
          </p:cNvSpPr>
          <p:nvPr>
            <p:ph idx="33" hasCustomPrompt="1"/>
          </p:nvPr>
        </p:nvSpPr>
        <p:spPr>
          <a:xfrm>
            <a:off x="5468580" y="3391251"/>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7" name="Content Placeholder 2">
            <a:extLst>
              <a:ext uri="{FF2B5EF4-FFF2-40B4-BE49-F238E27FC236}">
                <a16:creationId xmlns:a16="http://schemas.microsoft.com/office/drawing/2014/main" id="{6673C87B-AC40-D444-B0CA-0A1D8ADE8AD2}"/>
              </a:ext>
            </a:extLst>
          </p:cNvPr>
          <p:cNvSpPr>
            <a:spLocks noGrp="1"/>
          </p:cNvSpPr>
          <p:nvPr>
            <p:ph idx="34" hasCustomPrompt="1"/>
          </p:nvPr>
        </p:nvSpPr>
        <p:spPr>
          <a:xfrm>
            <a:off x="5468580" y="397740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8" name="Content Placeholder 2">
            <a:extLst>
              <a:ext uri="{FF2B5EF4-FFF2-40B4-BE49-F238E27FC236}">
                <a16:creationId xmlns:a16="http://schemas.microsoft.com/office/drawing/2014/main" id="{E9C4ADF2-2A61-B24E-8E77-77782036DBD9}"/>
              </a:ext>
            </a:extLst>
          </p:cNvPr>
          <p:cNvSpPr>
            <a:spLocks noGrp="1"/>
          </p:cNvSpPr>
          <p:nvPr>
            <p:ph idx="35" hasCustomPrompt="1"/>
          </p:nvPr>
        </p:nvSpPr>
        <p:spPr>
          <a:xfrm>
            <a:off x="5468580" y="4563559"/>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1" name="Content Placeholder 2">
            <a:extLst>
              <a:ext uri="{FF2B5EF4-FFF2-40B4-BE49-F238E27FC236}">
                <a16:creationId xmlns:a16="http://schemas.microsoft.com/office/drawing/2014/main" id="{7302BD2F-69C4-1A4D-8732-5141521061D8}"/>
              </a:ext>
            </a:extLst>
          </p:cNvPr>
          <p:cNvSpPr>
            <a:spLocks noGrp="1"/>
          </p:cNvSpPr>
          <p:nvPr>
            <p:ph idx="36" hasCustomPrompt="1"/>
          </p:nvPr>
        </p:nvSpPr>
        <p:spPr>
          <a:xfrm>
            <a:off x="5468580" y="5161436"/>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2" name="Content Placeholder 2">
            <a:extLst>
              <a:ext uri="{FF2B5EF4-FFF2-40B4-BE49-F238E27FC236}">
                <a16:creationId xmlns:a16="http://schemas.microsoft.com/office/drawing/2014/main" id="{DA9082FE-A898-124F-863E-A2CFB43768CA}"/>
              </a:ext>
            </a:extLst>
          </p:cNvPr>
          <p:cNvSpPr>
            <a:spLocks noGrp="1"/>
          </p:cNvSpPr>
          <p:nvPr>
            <p:ph idx="37" hasCustomPrompt="1"/>
          </p:nvPr>
        </p:nvSpPr>
        <p:spPr>
          <a:xfrm>
            <a:off x="5468580" y="57241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3" name="Content Placeholder 2">
            <a:extLst>
              <a:ext uri="{FF2B5EF4-FFF2-40B4-BE49-F238E27FC236}">
                <a16:creationId xmlns:a16="http://schemas.microsoft.com/office/drawing/2014/main" id="{E5B0D545-1A1A-8D44-8447-124E4D3C4737}"/>
              </a:ext>
            </a:extLst>
          </p:cNvPr>
          <p:cNvSpPr>
            <a:spLocks noGrp="1"/>
          </p:cNvSpPr>
          <p:nvPr>
            <p:ph idx="38" hasCustomPrompt="1"/>
          </p:nvPr>
        </p:nvSpPr>
        <p:spPr>
          <a:xfrm>
            <a:off x="7438056" y="22189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4" name="Content Placeholder 2">
            <a:extLst>
              <a:ext uri="{FF2B5EF4-FFF2-40B4-BE49-F238E27FC236}">
                <a16:creationId xmlns:a16="http://schemas.microsoft.com/office/drawing/2014/main" id="{FB7CF761-528B-4D45-B6E7-071611DA789A}"/>
              </a:ext>
            </a:extLst>
          </p:cNvPr>
          <p:cNvSpPr>
            <a:spLocks noGrp="1"/>
          </p:cNvSpPr>
          <p:nvPr>
            <p:ph idx="39" hasCustomPrompt="1"/>
          </p:nvPr>
        </p:nvSpPr>
        <p:spPr>
          <a:xfrm>
            <a:off x="7438056"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75" name="Content Placeholder 2">
            <a:extLst>
              <a:ext uri="{FF2B5EF4-FFF2-40B4-BE49-F238E27FC236}">
                <a16:creationId xmlns:a16="http://schemas.microsoft.com/office/drawing/2014/main" id="{0F7EADB6-48C9-7046-9AD3-1A99CC92AE5B}"/>
              </a:ext>
            </a:extLst>
          </p:cNvPr>
          <p:cNvSpPr>
            <a:spLocks noGrp="1"/>
          </p:cNvSpPr>
          <p:nvPr>
            <p:ph idx="40" hasCustomPrompt="1"/>
          </p:nvPr>
        </p:nvSpPr>
        <p:spPr>
          <a:xfrm>
            <a:off x="7438056" y="2805097"/>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6" name="Content Placeholder 2">
            <a:extLst>
              <a:ext uri="{FF2B5EF4-FFF2-40B4-BE49-F238E27FC236}">
                <a16:creationId xmlns:a16="http://schemas.microsoft.com/office/drawing/2014/main" id="{3FBE96EB-822F-DE42-B660-63B7814B9EC8}"/>
              </a:ext>
            </a:extLst>
          </p:cNvPr>
          <p:cNvSpPr>
            <a:spLocks noGrp="1"/>
          </p:cNvSpPr>
          <p:nvPr>
            <p:ph idx="41" hasCustomPrompt="1"/>
          </p:nvPr>
        </p:nvSpPr>
        <p:spPr>
          <a:xfrm>
            <a:off x="7438056" y="3391251"/>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7" name="Content Placeholder 2">
            <a:extLst>
              <a:ext uri="{FF2B5EF4-FFF2-40B4-BE49-F238E27FC236}">
                <a16:creationId xmlns:a16="http://schemas.microsoft.com/office/drawing/2014/main" id="{4B0E2C28-45F1-FB45-B10A-244092205266}"/>
              </a:ext>
            </a:extLst>
          </p:cNvPr>
          <p:cNvSpPr>
            <a:spLocks noGrp="1"/>
          </p:cNvSpPr>
          <p:nvPr>
            <p:ph idx="42" hasCustomPrompt="1"/>
          </p:nvPr>
        </p:nvSpPr>
        <p:spPr>
          <a:xfrm>
            <a:off x="7438056" y="397740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8" name="Content Placeholder 2">
            <a:extLst>
              <a:ext uri="{FF2B5EF4-FFF2-40B4-BE49-F238E27FC236}">
                <a16:creationId xmlns:a16="http://schemas.microsoft.com/office/drawing/2014/main" id="{DBB33337-CD91-3543-9458-1D25C67D84D2}"/>
              </a:ext>
            </a:extLst>
          </p:cNvPr>
          <p:cNvSpPr>
            <a:spLocks noGrp="1"/>
          </p:cNvSpPr>
          <p:nvPr>
            <p:ph idx="43" hasCustomPrompt="1"/>
          </p:nvPr>
        </p:nvSpPr>
        <p:spPr>
          <a:xfrm>
            <a:off x="7438056" y="4563559"/>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9" name="Content Placeholder 2">
            <a:extLst>
              <a:ext uri="{FF2B5EF4-FFF2-40B4-BE49-F238E27FC236}">
                <a16:creationId xmlns:a16="http://schemas.microsoft.com/office/drawing/2014/main" id="{080DEC13-F098-964B-A223-6516B8AC2215}"/>
              </a:ext>
            </a:extLst>
          </p:cNvPr>
          <p:cNvSpPr>
            <a:spLocks noGrp="1"/>
          </p:cNvSpPr>
          <p:nvPr>
            <p:ph idx="44" hasCustomPrompt="1"/>
          </p:nvPr>
        </p:nvSpPr>
        <p:spPr>
          <a:xfrm>
            <a:off x="7438056" y="5161436"/>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0" name="Content Placeholder 2">
            <a:extLst>
              <a:ext uri="{FF2B5EF4-FFF2-40B4-BE49-F238E27FC236}">
                <a16:creationId xmlns:a16="http://schemas.microsoft.com/office/drawing/2014/main" id="{576BB8D2-CCB8-5D48-BBA0-F23BAE70CAE1}"/>
              </a:ext>
            </a:extLst>
          </p:cNvPr>
          <p:cNvSpPr>
            <a:spLocks noGrp="1"/>
          </p:cNvSpPr>
          <p:nvPr>
            <p:ph idx="45" hasCustomPrompt="1"/>
          </p:nvPr>
        </p:nvSpPr>
        <p:spPr>
          <a:xfrm>
            <a:off x="7438056" y="57241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1" name="Content Placeholder 2">
            <a:extLst>
              <a:ext uri="{FF2B5EF4-FFF2-40B4-BE49-F238E27FC236}">
                <a16:creationId xmlns:a16="http://schemas.microsoft.com/office/drawing/2014/main" id="{0724E1CC-2DF6-6947-BCE2-CEA7A3D2B9CA}"/>
              </a:ext>
            </a:extLst>
          </p:cNvPr>
          <p:cNvSpPr>
            <a:spLocks noGrp="1"/>
          </p:cNvSpPr>
          <p:nvPr>
            <p:ph idx="46" hasCustomPrompt="1"/>
          </p:nvPr>
        </p:nvSpPr>
        <p:spPr>
          <a:xfrm>
            <a:off x="9430979" y="22189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2" name="Content Placeholder 2">
            <a:extLst>
              <a:ext uri="{FF2B5EF4-FFF2-40B4-BE49-F238E27FC236}">
                <a16:creationId xmlns:a16="http://schemas.microsoft.com/office/drawing/2014/main" id="{BCC74456-F327-2A4C-B200-2BFB5EB68D3C}"/>
              </a:ext>
            </a:extLst>
          </p:cNvPr>
          <p:cNvSpPr>
            <a:spLocks noGrp="1"/>
          </p:cNvSpPr>
          <p:nvPr>
            <p:ph idx="47" hasCustomPrompt="1"/>
          </p:nvPr>
        </p:nvSpPr>
        <p:spPr>
          <a:xfrm>
            <a:off x="9430979"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83" name="Content Placeholder 2">
            <a:extLst>
              <a:ext uri="{FF2B5EF4-FFF2-40B4-BE49-F238E27FC236}">
                <a16:creationId xmlns:a16="http://schemas.microsoft.com/office/drawing/2014/main" id="{83F4E818-5D13-F748-A7A5-9F49B725E12E}"/>
              </a:ext>
            </a:extLst>
          </p:cNvPr>
          <p:cNvSpPr>
            <a:spLocks noGrp="1"/>
          </p:cNvSpPr>
          <p:nvPr>
            <p:ph idx="50" hasCustomPrompt="1"/>
          </p:nvPr>
        </p:nvSpPr>
        <p:spPr>
          <a:xfrm>
            <a:off x="9430979" y="2805097"/>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4" name="Content Placeholder 2">
            <a:extLst>
              <a:ext uri="{FF2B5EF4-FFF2-40B4-BE49-F238E27FC236}">
                <a16:creationId xmlns:a16="http://schemas.microsoft.com/office/drawing/2014/main" id="{8B319F79-923C-344A-B337-6CD9AE45124B}"/>
              </a:ext>
            </a:extLst>
          </p:cNvPr>
          <p:cNvSpPr>
            <a:spLocks noGrp="1"/>
          </p:cNvSpPr>
          <p:nvPr>
            <p:ph idx="51" hasCustomPrompt="1"/>
          </p:nvPr>
        </p:nvSpPr>
        <p:spPr>
          <a:xfrm>
            <a:off x="9430979" y="3391251"/>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5" name="Content Placeholder 2">
            <a:extLst>
              <a:ext uri="{FF2B5EF4-FFF2-40B4-BE49-F238E27FC236}">
                <a16:creationId xmlns:a16="http://schemas.microsoft.com/office/drawing/2014/main" id="{AD3463DD-0DF9-6B48-9218-1284F5D052D7}"/>
              </a:ext>
            </a:extLst>
          </p:cNvPr>
          <p:cNvSpPr>
            <a:spLocks noGrp="1"/>
          </p:cNvSpPr>
          <p:nvPr>
            <p:ph idx="52" hasCustomPrompt="1"/>
          </p:nvPr>
        </p:nvSpPr>
        <p:spPr>
          <a:xfrm>
            <a:off x="9430979" y="397740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6" name="Content Placeholder 2">
            <a:extLst>
              <a:ext uri="{FF2B5EF4-FFF2-40B4-BE49-F238E27FC236}">
                <a16:creationId xmlns:a16="http://schemas.microsoft.com/office/drawing/2014/main" id="{ED71A28A-6021-6444-BDDE-86F37D34081A}"/>
              </a:ext>
            </a:extLst>
          </p:cNvPr>
          <p:cNvSpPr>
            <a:spLocks noGrp="1"/>
          </p:cNvSpPr>
          <p:nvPr>
            <p:ph idx="53" hasCustomPrompt="1"/>
          </p:nvPr>
        </p:nvSpPr>
        <p:spPr>
          <a:xfrm>
            <a:off x="9430979" y="4563559"/>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7" name="Content Placeholder 2">
            <a:extLst>
              <a:ext uri="{FF2B5EF4-FFF2-40B4-BE49-F238E27FC236}">
                <a16:creationId xmlns:a16="http://schemas.microsoft.com/office/drawing/2014/main" id="{A906F337-9618-7B43-9B55-D0C4402103A8}"/>
              </a:ext>
            </a:extLst>
          </p:cNvPr>
          <p:cNvSpPr>
            <a:spLocks noGrp="1"/>
          </p:cNvSpPr>
          <p:nvPr>
            <p:ph idx="54" hasCustomPrompt="1"/>
          </p:nvPr>
        </p:nvSpPr>
        <p:spPr>
          <a:xfrm>
            <a:off x="9430979" y="5161436"/>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8" name="Content Placeholder 2">
            <a:extLst>
              <a:ext uri="{FF2B5EF4-FFF2-40B4-BE49-F238E27FC236}">
                <a16:creationId xmlns:a16="http://schemas.microsoft.com/office/drawing/2014/main" id="{BCFC5008-3DBC-F740-BBEC-D80F04A62EAC}"/>
              </a:ext>
            </a:extLst>
          </p:cNvPr>
          <p:cNvSpPr>
            <a:spLocks noGrp="1"/>
          </p:cNvSpPr>
          <p:nvPr>
            <p:ph idx="55" hasCustomPrompt="1"/>
          </p:nvPr>
        </p:nvSpPr>
        <p:spPr>
          <a:xfrm>
            <a:off x="9430979" y="5724144"/>
            <a:ext cx="1885696" cy="512064"/>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23840969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4117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1161485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1"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21"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21"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8386031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76306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5" y="1"/>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56533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377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7"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9917380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4" y="1462089"/>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9"/>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12757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5988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4395204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9104" y="2209800"/>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2"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14" name="Content Placeholder 2">
            <a:extLst>
              <a:ext uri="{FF2B5EF4-FFF2-40B4-BE49-F238E27FC236}">
                <a16:creationId xmlns:a16="http://schemas.microsoft.com/office/drawing/2014/main" id="{53519A4A-9219-1146-A62A-3E8031025C50}"/>
              </a:ext>
            </a:extLst>
          </p:cNvPr>
          <p:cNvSpPr>
            <a:spLocks noGrp="1"/>
          </p:cNvSpPr>
          <p:nvPr>
            <p:ph idx="10" hasCustomPrompt="1"/>
          </p:nvPr>
        </p:nvSpPr>
        <p:spPr>
          <a:xfrm>
            <a:off x="3499104" y="2807677"/>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5" name="Content Placeholder 2">
            <a:extLst>
              <a:ext uri="{FF2B5EF4-FFF2-40B4-BE49-F238E27FC236}">
                <a16:creationId xmlns:a16="http://schemas.microsoft.com/office/drawing/2014/main" id="{6B7AEE27-F70D-0E4F-909D-9E6945E10DFB}"/>
              </a:ext>
            </a:extLst>
          </p:cNvPr>
          <p:cNvSpPr>
            <a:spLocks noGrp="1"/>
          </p:cNvSpPr>
          <p:nvPr>
            <p:ph idx="11" hasCustomPrompt="1"/>
          </p:nvPr>
        </p:nvSpPr>
        <p:spPr>
          <a:xfrm>
            <a:off x="3499104" y="3393831"/>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6" name="Content Placeholder 2">
            <a:extLst>
              <a:ext uri="{FF2B5EF4-FFF2-40B4-BE49-F238E27FC236}">
                <a16:creationId xmlns:a16="http://schemas.microsoft.com/office/drawing/2014/main" id="{164EB7B3-A691-D94C-AFCB-A87D0DDDB328}"/>
              </a:ext>
            </a:extLst>
          </p:cNvPr>
          <p:cNvSpPr>
            <a:spLocks noGrp="1"/>
          </p:cNvSpPr>
          <p:nvPr>
            <p:ph idx="12" hasCustomPrompt="1"/>
          </p:nvPr>
        </p:nvSpPr>
        <p:spPr>
          <a:xfrm>
            <a:off x="3499104" y="3979984"/>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7" name="Content Placeholder 2">
            <a:extLst>
              <a:ext uri="{FF2B5EF4-FFF2-40B4-BE49-F238E27FC236}">
                <a16:creationId xmlns:a16="http://schemas.microsoft.com/office/drawing/2014/main" id="{5525B9B0-F5E5-E444-BF6C-1117FF69152E}"/>
              </a:ext>
            </a:extLst>
          </p:cNvPr>
          <p:cNvSpPr>
            <a:spLocks noGrp="1"/>
          </p:cNvSpPr>
          <p:nvPr>
            <p:ph idx="13" hasCustomPrompt="1"/>
          </p:nvPr>
        </p:nvSpPr>
        <p:spPr>
          <a:xfrm>
            <a:off x="3499104" y="4577861"/>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8" name="Content Placeholder 2">
            <a:extLst>
              <a:ext uri="{FF2B5EF4-FFF2-40B4-BE49-F238E27FC236}">
                <a16:creationId xmlns:a16="http://schemas.microsoft.com/office/drawing/2014/main" id="{21531B7A-D477-E249-9D1A-DA4E373A207F}"/>
              </a:ext>
            </a:extLst>
          </p:cNvPr>
          <p:cNvSpPr>
            <a:spLocks noGrp="1"/>
          </p:cNvSpPr>
          <p:nvPr>
            <p:ph idx="14" hasCustomPrompt="1"/>
          </p:nvPr>
        </p:nvSpPr>
        <p:spPr>
          <a:xfrm>
            <a:off x="3499104" y="5164016"/>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9" name="Content Placeholder 2">
            <a:extLst>
              <a:ext uri="{FF2B5EF4-FFF2-40B4-BE49-F238E27FC236}">
                <a16:creationId xmlns:a16="http://schemas.microsoft.com/office/drawing/2014/main" id="{9A62099F-1357-724A-B5DA-BB02CBF114A2}"/>
              </a:ext>
            </a:extLst>
          </p:cNvPr>
          <p:cNvSpPr>
            <a:spLocks noGrp="1"/>
          </p:cNvSpPr>
          <p:nvPr>
            <p:ph idx="15" hasCustomPrompt="1"/>
          </p:nvPr>
        </p:nvSpPr>
        <p:spPr>
          <a:xfrm>
            <a:off x="3499104" y="5738447"/>
            <a:ext cx="7827264" cy="512064"/>
          </a:xfrm>
          <a:prstGeom prst="rect">
            <a:avLst/>
          </a:prstGeom>
        </p:spPr>
        <p:txBody>
          <a:bodyPr lIns="91440"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26901148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3499104" y="2209800"/>
            <a:ext cx="3860800" cy="508000"/>
          </a:xfrm>
          <a:prstGeom prst="rect">
            <a:avLst/>
          </a:prstGeom>
        </p:spPr>
        <p:txBody>
          <a:bodyPr anchor="ctr"/>
          <a:lstStyle>
            <a:lvl1pPr marL="0" indent="0" algn="ctr">
              <a:buFontTx/>
              <a:buNone/>
              <a:defRPr sz="2133"/>
            </a:lvl1pPr>
          </a:lstStyle>
          <a:p>
            <a:pPr lvl="0"/>
            <a:r>
              <a:rPr lang="en-US" dirty="0"/>
              <a:t>Answer</a:t>
            </a:r>
          </a:p>
        </p:txBody>
      </p:sp>
      <p:sp>
        <p:nvSpPr>
          <p:cNvPr id="16"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17" name="Content Placeholder 2">
            <a:extLst>
              <a:ext uri="{FF2B5EF4-FFF2-40B4-BE49-F238E27FC236}">
                <a16:creationId xmlns:a16="http://schemas.microsoft.com/office/drawing/2014/main" id="{A98E10E9-4C07-FF4D-A494-DC777B7B86F5}"/>
              </a:ext>
            </a:extLst>
          </p:cNvPr>
          <p:cNvSpPr>
            <a:spLocks noGrp="1"/>
          </p:cNvSpPr>
          <p:nvPr>
            <p:ph idx="10" hasCustomPrompt="1"/>
          </p:nvPr>
        </p:nvSpPr>
        <p:spPr>
          <a:xfrm>
            <a:off x="3499104" y="2807677"/>
            <a:ext cx="3860800" cy="508000"/>
          </a:xfrm>
          <a:prstGeom prst="rect">
            <a:avLst/>
          </a:prstGeom>
        </p:spPr>
        <p:txBody>
          <a:bodyPr anchor="ctr"/>
          <a:lstStyle>
            <a:lvl1pPr marL="0" indent="0" algn="ctr">
              <a:buFontTx/>
              <a:buNone/>
              <a:defRPr sz="2133"/>
            </a:lvl1pPr>
          </a:lstStyle>
          <a:p>
            <a:pPr lvl="0"/>
            <a:r>
              <a:rPr lang="en-US" dirty="0"/>
              <a:t>Answer</a:t>
            </a:r>
          </a:p>
        </p:txBody>
      </p:sp>
      <p:sp>
        <p:nvSpPr>
          <p:cNvPr id="18" name="Content Placeholder 2">
            <a:extLst>
              <a:ext uri="{FF2B5EF4-FFF2-40B4-BE49-F238E27FC236}">
                <a16:creationId xmlns:a16="http://schemas.microsoft.com/office/drawing/2014/main" id="{FE5393C4-689E-4F47-A5E1-B412CCE552FD}"/>
              </a:ext>
            </a:extLst>
          </p:cNvPr>
          <p:cNvSpPr>
            <a:spLocks noGrp="1"/>
          </p:cNvSpPr>
          <p:nvPr>
            <p:ph idx="11" hasCustomPrompt="1"/>
          </p:nvPr>
        </p:nvSpPr>
        <p:spPr>
          <a:xfrm>
            <a:off x="3499104" y="3393832"/>
            <a:ext cx="3860800" cy="508000"/>
          </a:xfrm>
          <a:prstGeom prst="rect">
            <a:avLst/>
          </a:prstGeom>
        </p:spPr>
        <p:txBody>
          <a:bodyPr anchor="ctr"/>
          <a:lstStyle>
            <a:lvl1pPr marL="0" indent="0" algn="ctr">
              <a:buFontTx/>
              <a:buNone/>
              <a:defRPr sz="2133"/>
            </a:lvl1pPr>
          </a:lstStyle>
          <a:p>
            <a:pPr lvl="0"/>
            <a:r>
              <a:rPr lang="en-US" dirty="0"/>
              <a:t>Answer</a:t>
            </a:r>
          </a:p>
        </p:txBody>
      </p:sp>
      <p:sp>
        <p:nvSpPr>
          <p:cNvPr id="19" name="Content Placeholder 2">
            <a:extLst>
              <a:ext uri="{FF2B5EF4-FFF2-40B4-BE49-F238E27FC236}">
                <a16:creationId xmlns:a16="http://schemas.microsoft.com/office/drawing/2014/main" id="{9124F695-2F0C-354D-8981-F986D94D3BEA}"/>
              </a:ext>
            </a:extLst>
          </p:cNvPr>
          <p:cNvSpPr>
            <a:spLocks noGrp="1"/>
          </p:cNvSpPr>
          <p:nvPr>
            <p:ph idx="12" hasCustomPrompt="1"/>
          </p:nvPr>
        </p:nvSpPr>
        <p:spPr>
          <a:xfrm>
            <a:off x="3499104" y="3956540"/>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0" name="Content Placeholder 2">
            <a:extLst>
              <a:ext uri="{FF2B5EF4-FFF2-40B4-BE49-F238E27FC236}">
                <a16:creationId xmlns:a16="http://schemas.microsoft.com/office/drawing/2014/main" id="{69489CD9-37BC-6842-8F6A-62A106074C7F}"/>
              </a:ext>
            </a:extLst>
          </p:cNvPr>
          <p:cNvSpPr>
            <a:spLocks noGrp="1"/>
          </p:cNvSpPr>
          <p:nvPr>
            <p:ph idx="13" hasCustomPrompt="1"/>
          </p:nvPr>
        </p:nvSpPr>
        <p:spPr>
          <a:xfrm>
            <a:off x="3499104" y="4577863"/>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1" name="Content Placeholder 2">
            <a:extLst>
              <a:ext uri="{FF2B5EF4-FFF2-40B4-BE49-F238E27FC236}">
                <a16:creationId xmlns:a16="http://schemas.microsoft.com/office/drawing/2014/main" id="{24E906C3-7755-9F4E-9BF5-D6605E68F9FB}"/>
              </a:ext>
            </a:extLst>
          </p:cNvPr>
          <p:cNvSpPr>
            <a:spLocks noGrp="1"/>
          </p:cNvSpPr>
          <p:nvPr>
            <p:ph idx="14" hasCustomPrompt="1"/>
          </p:nvPr>
        </p:nvSpPr>
        <p:spPr>
          <a:xfrm>
            <a:off x="3499104" y="5140571"/>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2" name="Content Placeholder 2">
            <a:extLst>
              <a:ext uri="{FF2B5EF4-FFF2-40B4-BE49-F238E27FC236}">
                <a16:creationId xmlns:a16="http://schemas.microsoft.com/office/drawing/2014/main" id="{429D9BBD-84D5-2C42-824D-5B66F8B378B2}"/>
              </a:ext>
            </a:extLst>
          </p:cNvPr>
          <p:cNvSpPr>
            <a:spLocks noGrp="1"/>
          </p:cNvSpPr>
          <p:nvPr>
            <p:ph idx="15" hasCustomPrompt="1"/>
          </p:nvPr>
        </p:nvSpPr>
        <p:spPr>
          <a:xfrm>
            <a:off x="3499104" y="5738447"/>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3" name="Content Placeholder 2">
            <a:extLst>
              <a:ext uri="{FF2B5EF4-FFF2-40B4-BE49-F238E27FC236}">
                <a16:creationId xmlns:a16="http://schemas.microsoft.com/office/drawing/2014/main" id="{01355584-F991-9348-AC39-8F0EA741A90B}"/>
              </a:ext>
            </a:extLst>
          </p:cNvPr>
          <p:cNvSpPr>
            <a:spLocks noGrp="1"/>
          </p:cNvSpPr>
          <p:nvPr>
            <p:ph idx="16" hasCustomPrompt="1"/>
          </p:nvPr>
        </p:nvSpPr>
        <p:spPr>
          <a:xfrm>
            <a:off x="7449781" y="2209800"/>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4" name="Content Placeholder 2">
            <a:extLst>
              <a:ext uri="{FF2B5EF4-FFF2-40B4-BE49-F238E27FC236}">
                <a16:creationId xmlns:a16="http://schemas.microsoft.com/office/drawing/2014/main" id="{98FC0CFF-53F6-A64D-9AD9-507565AFB6A0}"/>
              </a:ext>
            </a:extLst>
          </p:cNvPr>
          <p:cNvSpPr>
            <a:spLocks noGrp="1"/>
          </p:cNvSpPr>
          <p:nvPr>
            <p:ph idx="17" hasCustomPrompt="1"/>
          </p:nvPr>
        </p:nvSpPr>
        <p:spPr>
          <a:xfrm>
            <a:off x="7449781" y="2807677"/>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5" name="Content Placeholder 2">
            <a:extLst>
              <a:ext uri="{FF2B5EF4-FFF2-40B4-BE49-F238E27FC236}">
                <a16:creationId xmlns:a16="http://schemas.microsoft.com/office/drawing/2014/main" id="{B9462058-5FE8-3E49-9F18-6FE0CB749B26}"/>
              </a:ext>
            </a:extLst>
          </p:cNvPr>
          <p:cNvSpPr>
            <a:spLocks noGrp="1"/>
          </p:cNvSpPr>
          <p:nvPr>
            <p:ph idx="18" hasCustomPrompt="1"/>
          </p:nvPr>
        </p:nvSpPr>
        <p:spPr>
          <a:xfrm>
            <a:off x="7449781" y="3393832"/>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6" name="Content Placeholder 2">
            <a:extLst>
              <a:ext uri="{FF2B5EF4-FFF2-40B4-BE49-F238E27FC236}">
                <a16:creationId xmlns:a16="http://schemas.microsoft.com/office/drawing/2014/main" id="{E003B0C4-4EBF-2145-91FA-4F7A1EBBAEF4}"/>
              </a:ext>
            </a:extLst>
          </p:cNvPr>
          <p:cNvSpPr>
            <a:spLocks noGrp="1"/>
          </p:cNvSpPr>
          <p:nvPr>
            <p:ph idx="19" hasCustomPrompt="1"/>
          </p:nvPr>
        </p:nvSpPr>
        <p:spPr>
          <a:xfrm>
            <a:off x="7449781" y="3956540"/>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7" name="Content Placeholder 2">
            <a:extLst>
              <a:ext uri="{FF2B5EF4-FFF2-40B4-BE49-F238E27FC236}">
                <a16:creationId xmlns:a16="http://schemas.microsoft.com/office/drawing/2014/main" id="{E7579733-3C3D-734D-94CA-288941093A2E}"/>
              </a:ext>
            </a:extLst>
          </p:cNvPr>
          <p:cNvSpPr>
            <a:spLocks noGrp="1"/>
          </p:cNvSpPr>
          <p:nvPr>
            <p:ph idx="20" hasCustomPrompt="1"/>
          </p:nvPr>
        </p:nvSpPr>
        <p:spPr>
          <a:xfrm>
            <a:off x="7449781" y="4577863"/>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a:extLst>
              <a:ext uri="{FF2B5EF4-FFF2-40B4-BE49-F238E27FC236}">
                <a16:creationId xmlns:a16="http://schemas.microsoft.com/office/drawing/2014/main" id="{B6A49497-429E-BF41-AB55-2A337CA40BAE}"/>
              </a:ext>
            </a:extLst>
          </p:cNvPr>
          <p:cNvSpPr>
            <a:spLocks noGrp="1"/>
          </p:cNvSpPr>
          <p:nvPr>
            <p:ph idx="21" hasCustomPrompt="1"/>
          </p:nvPr>
        </p:nvSpPr>
        <p:spPr>
          <a:xfrm>
            <a:off x="7449781" y="5140571"/>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9" name="Content Placeholder 2">
            <a:extLst>
              <a:ext uri="{FF2B5EF4-FFF2-40B4-BE49-F238E27FC236}">
                <a16:creationId xmlns:a16="http://schemas.microsoft.com/office/drawing/2014/main" id="{CE9D6693-ED6B-9B44-A062-8AFDAC094C54}"/>
              </a:ext>
            </a:extLst>
          </p:cNvPr>
          <p:cNvSpPr>
            <a:spLocks noGrp="1"/>
          </p:cNvSpPr>
          <p:nvPr>
            <p:ph idx="22" hasCustomPrompt="1"/>
          </p:nvPr>
        </p:nvSpPr>
        <p:spPr>
          <a:xfrm>
            <a:off x="7449781" y="5738447"/>
            <a:ext cx="3860800" cy="508000"/>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3645433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3499104" y="2209800"/>
            <a:ext cx="2540000" cy="508000"/>
          </a:xfrm>
          <a:prstGeom prst="rect">
            <a:avLst/>
          </a:prstGeom>
        </p:spPr>
        <p:txBody>
          <a:bodyPr anchor="ctr"/>
          <a:lstStyle>
            <a:lvl1pPr marL="0" indent="0" algn="ctr">
              <a:buFontTx/>
              <a:buNone/>
              <a:defRPr sz="2133"/>
            </a:lvl1pPr>
          </a:lstStyle>
          <a:p>
            <a:pPr lvl="0"/>
            <a:r>
              <a:rPr lang="en-US" dirty="0"/>
              <a:t>Answer</a:t>
            </a:r>
          </a:p>
        </p:txBody>
      </p:sp>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24" name="Content Placeholder 2">
            <a:extLst>
              <a:ext uri="{FF2B5EF4-FFF2-40B4-BE49-F238E27FC236}">
                <a16:creationId xmlns:a16="http://schemas.microsoft.com/office/drawing/2014/main" id="{256CEF19-5B74-A148-847A-582C91DB653C}"/>
              </a:ext>
            </a:extLst>
          </p:cNvPr>
          <p:cNvSpPr>
            <a:spLocks noGrp="1"/>
          </p:cNvSpPr>
          <p:nvPr>
            <p:ph idx="10" hasCustomPrompt="1"/>
          </p:nvPr>
        </p:nvSpPr>
        <p:spPr>
          <a:xfrm>
            <a:off x="3499104" y="2807676"/>
            <a:ext cx="2540000" cy="508000"/>
          </a:xfrm>
          <a:prstGeom prst="rect">
            <a:avLst/>
          </a:prstGeom>
        </p:spPr>
        <p:txBody>
          <a:bodyPr anchor="ctr"/>
          <a:lstStyle>
            <a:lvl1pPr marL="0" indent="0" algn="ctr">
              <a:buFontTx/>
              <a:buNone/>
              <a:defRPr sz="2133"/>
            </a:lvl1pPr>
          </a:lstStyle>
          <a:p>
            <a:pPr lvl="0"/>
            <a:r>
              <a:rPr lang="en-US" dirty="0"/>
              <a:t>Answer</a:t>
            </a:r>
          </a:p>
        </p:txBody>
      </p:sp>
      <p:sp>
        <p:nvSpPr>
          <p:cNvPr id="25" name="Content Placeholder 2">
            <a:extLst>
              <a:ext uri="{FF2B5EF4-FFF2-40B4-BE49-F238E27FC236}">
                <a16:creationId xmlns:a16="http://schemas.microsoft.com/office/drawing/2014/main" id="{0B93DE3F-9513-2A45-AAB1-242EBD776A42}"/>
              </a:ext>
            </a:extLst>
          </p:cNvPr>
          <p:cNvSpPr>
            <a:spLocks noGrp="1"/>
          </p:cNvSpPr>
          <p:nvPr>
            <p:ph idx="11" hasCustomPrompt="1"/>
          </p:nvPr>
        </p:nvSpPr>
        <p:spPr>
          <a:xfrm>
            <a:off x="3499104" y="3393829"/>
            <a:ext cx="2540000" cy="508000"/>
          </a:xfrm>
          <a:prstGeom prst="rect">
            <a:avLst/>
          </a:prstGeom>
        </p:spPr>
        <p:txBody>
          <a:bodyPr anchor="ctr"/>
          <a:lstStyle>
            <a:lvl1pPr marL="0" indent="0" algn="ctr">
              <a:buFontTx/>
              <a:buNone/>
              <a:defRPr sz="2133"/>
            </a:lvl1pPr>
          </a:lstStyle>
          <a:p>
            <a:pPr lvl="0"/>
            <a:r>
              <a:rPr lang="en-US" dirty="0"/>
              <a:t>Answer</a:t>
            </a:r>
          </a:p>
        </p:txBody>
      </p:sp>
      <p:sp>
        <p:nvSpPr>
          <p:cNvPr id="26" name="Content Placeholder 2">
            <a:extLst>
              <a:ext uri="{FF2B5EF4-FFF2-40B4-BE49-F238E27FC236}">
                <a16:creationId xmlns:a16="http://schemas.microsoft.com/office/drawing/2014/main" id="{DE79C4B2-0748-1C4C-973E-E4A669178976}"/>
              </a:ext>
            </a:extLst>
          </p:cNvPr>
          <p:cNvSpPr>
            <a:spLocks noGrp="1"/>
          </p:cNvSpPr>
          <p:nvPr>
            <p:ph idx="12" hasCustomPrompt="1"/>
          </p:nvPr>
        </p:nvSpPr>
        <p:spPr>
          <a:xfrm>
            <a:off x="3499104" y="3979984"/>
            <a:ext cx="2540000" cy="508000"/>
          </a:xfrm>
          <a:prstGeom prst="rect">
            <a:avLst/>
          </a:prstGeom>
        </p:spPr>
        <p:txBody>
          <a:bodyPr anchor="ctr"/>
          <a:lstStyle>
            <a:lvl1pPr marL="0" indent="0" algn="ctr">
              <a:buFontTx/>
              <a:buNone/>
              <a:defRPr sz="2133"/>
            </a:lvl1pPr>
          </a:lstStyle>
          <a:p>
            <a:pPr lvl="0"/>
            <a:r>
              <a:rPr lang="en-US" dirty="0"/>
              <a:t>Answer</a:t>
            </a:r>
          </a:p>
        </p:txBody>
      </p:sp>
      <p:sp>
        <p:nvSpPr>
          <p:cNvPr id="27" name="Content Placeholder 2">
            <a:extLst>
              <a:ext uri="{FF2B5EF4-FFF2-40B4-BE49-F238E27FC236}">
                <a16:creationId xmlns:a16="http://schemas.microsoft.com/office/drawing/2014/main" id="{E5013432-FA9C-014D-A745-5F36CA543192}"/>
              </a:ext>
            </a:extLst>
          </p:cNvPr>
          <p:cNvSpPr>
            <a:spLocks noGrp="1"/>
          </p:cNvSpPr>
          <p:nvPr>
            <p:ph idx="13" hasCustomPrompt="1"/>
          </p:nvPr>
        </p:nvSpPr>
        <p:spPr>
          <a:xfrm>
            <a:off x="3499104" y="4566137"/>
            <a:ext cx="2540000" cy="508000"/>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a:extLst>
              <a:ext uri="{FF2B5EF4-FFF2-40B4-BE49-F238E27FC236}">
                <a16:creationId xmlns:a16="http://schemas.microsoft.com/office/drawing/2014/main" id="{564CFEF8-8D42-3C41-BB5E-A018B27F67E5}"/>
              </a:ext>
            </a:extLst>
          </p:cNvPr>
          <p:cNvSpPr>
            <a:spLocks noGrp="1"/>
          </p:cNvSpPr>
          <p:nvPr>
            <p:ph idx="14" hasCustomPrompt="1"/>
          </p:nvPr>
        </p:nvSpPr>
        <p:spPr>
          <a:xfrm>
            <a:off x="3499104" y="5164015"/>
            <a:ext cx="2540000" cy="508000"/>
          </a:xfrm>
          <a:prstGeom prst="rect">
            <a:avLst/>
          </a:prstGeom>
        </p:spPr>
        <p:txBody>
          <a:bodyPr anchor="ctr"/>
          <a:lstStyle>
            <a:lvl1pPr marL="0" indent="0" algn="ctr">
              <a:buFontTx/>
              <a:buNone/>
              <a:defRPr sz="2133"/>
            </a:lvl1pPr>
          </a:lstStyle>
          <a:p>
            <a:pPr lvl="0"/>
            <a:r>
              <a:rPr lang="en-US" dirty="0"/>
              <a:t>Answer</a:t>
            </a:r>
          </a:p>
        </p:txBody>
      </p:sp>
      <p:sp>
        <p:nvSpPr>
          <p:cNvPr id="29" name="Content Placeholder 2">
            <a:extLst>
              <a:ext uri="{FF2B5EF4-FFF2-40B4-BE49-F238E27FC236}">
                <a16:creationId xmlns:a16="http://schemas.microsoft.com/office/drawing/2014/main" id="{FD68243A-7FB1-5242-B37C-1702EAE9F61D}"/>
              </a:ext>
            </a:extLst>
          </p:cNvPr>
          <p:cNvSpPr>
            <a:spLocks noGrp="1"/>
          </p:cNvSpPr>
          <p:nvPr>
            <p:ph idx="15" hasCustomPrompt="1"/>
          </p:nvPr>
        </p:nvSpPr>
        <p:spPr>
          <a:xfrm>
            <a:off x="3499104" y="5750169"/>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0" name="Content Placeholder 2">
            <a:extLst>
              <a:ext uri="{FF2B5EF4-FFF2-40B4-BE49-F238E27FC236}">
                <a16:creationId xmlns:a16="http://schemas.microsoft.com/office/drawing/2014/main" id="{0A80B11A-A65F-3A43-A8DF-2B9C551F4909}"/>
              </a:ext>
            </a:extLst>
          </p:cNvPr>
          <p:cNvSpPr>
            <a:spLocks noGrp="1"/>
          </p:cNvSpPr>
          <p:nvPr>
            <p:ph idx="16" hasCustomPrompt="1"/>
          </p:nvPr>
        </p:nvSpPr>
        <p:spPr>
          <a:xfrm>
            <a:off x="6125073" y="2209800"/>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1" name="Content Placeholder 2">
            <a:extLst>
              <a:ext uri="{FF2B5EF4-FFF2-40B4-BE49-F238E27FC236}">
                <a16:creationId xmlns:a16="http://schemas.microsoft.com/office/drawing/2014/main" id="{8B9F52FF-0E76-4642-9C6D-4908935314E3}"/>
              </a:ext>
            </a:extLst>
          </p:cNvPr>
          <p:cNvSpPr>
            <a:spLocks noGrp="1"/>
          </p:cNvSpPr>
          <p:nvPr>
            <p:ph idx="17" hasCustomPrompt="1"/>
          </p:nvPr>
        </p:nvSpPr>
        <p:spPr>
          <a:xfrm>
            <a:off x="6125073" y="2807676"/>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2" name="Content Placeholder 2">
            <a:extLst>
              <a:ext uri="{FF2B5EF4-FFF2-40B4-BE49-F238E27FC236}">
                <a16:creationId xmlns:a16="http://schemas.microsoft.com/office/drawing/2014/main" id="{76092242-BBD2-0F4C-9122-03EA417265CB}"/>
              </a:ext>
            </a:extLst>
          </p:cNvPr>
          <p:cNvSpPr>
            <a:spLocks noGrp="1"/>
          </p:cNvSpPr>
          <p:nvPr>
            <p:ph idx="18" hasCustomPrompt="1"/>
          </p:nvPr>
        </p:nvSpPr>
        <p:spPr>
          <a:xfrm>
            <a:off x="6125073" y="3393829"/>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3" name="Content Placeholder 2">
            <a:extLst>
              <a:ext uri="{FF2B5EF4-FFF2-40B4-BE49-F238E27FC236}">
                <a16:creationId xmlns:a16="http://schemas.microsoft.com/office/drawing/2014/main" id="{6067009F-3EC8-C842-91BD-81044A98FF4D}"/>
              </a:ext>
            </a:extLst>
          </p:cNvPr>
          <p:cNvSpPr>
            <a:spLocks noGrp="1"/>
          </p:cNvSpPr>
          <p:nvPr>
            <p:ph idx="19" hasCustomPrompt="1"/>
          </p:nvPr>
        </p:nvSpPr>
        <p:spPr>
          <a:xfrm>
            <a:off x="6125073" y="3979984"/>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4" name="Content Placeholder 2">
            <a:extLst>
              <a:ext uri="{FF2B5EF4-FFF2-40B4-BE49-F238E27FC236}">
                <a16:creationId xmlns:a16="http://schemas.microsoft.com/office/drawing/2014/main" id="{70F00D1C-027D-4845-8F3D-3A25E40243A0}"/>
              </a:ext>
            </a:extLst>
          </p:cNvPr>
          <p:cNvSpPr>
            <a:spLocks noGrp="1"/>
          </p:cNvSpPr>
          <p:nvPr>
            <p:ph idx="20" hasCustomPrompt="1"/>
          </p:nvPr>
        </p:nvSpPr>
        <p:spPr>
          <a:xfrm>
            <a:off x="6125073" y="4566137"/>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5" name="Content Placeholder 2">
            <a:extLst>
              <a:ext uri="{FF2B5EF4-FFF2-40B4-BE49-F238E27FC236}">
                <a16:creationId xmlns:a16="http://schemas.microsoft.com/office/drawing/2014/main" id="{8025A330-4A74-5840-8A95-9D860D88866A}"/>
              </a:ext>
            </a:extLst>
          </p:cNvPr>
          <p:cNvSpPr>
            <a:spLocks noGrp="1"/>
          </p:cNvSpPr>
          <p:nvPr>
            <p:ph idx="21" hasCustomPrompt="1"/>
          </p:nvPr>
        </p:nvSpPr>
        <p:spPr>
          <a:xfrm>
            <a:off x="6125073" y="5164015"/>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6" name="Content Placeholder 2">
            <a:extLst>
              <a:ext uri="{FF2B5EF4-FFF2-40B4-BE49-F238E27FC236}">
                <a16:creationId xmlns:a16="http://schemas.microsoft.com/office/drawing/2014/main" id="{C5D0640D-E028-504E-86D6-258F80F09F74}"/>
              </a:ext>
            </a:extLst>
          </p:cNvPr>
          <p:cNvSpPr>
            <a:spLocks noGrp="1"/>
          </p:cNvSpPr>
          <p:nvPr>
            <p:ph idx="22" hasCustomPrompt="1"/>
          </p:nvPr>
        </p:nvSpPr>
        <p:spPr>
          <a:xfrm>
            <a:off x="6125073" y="5750169"/>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7" name="Content Placeholder 2">
            <a:extLst>
              <a:ext uri="{FF2B5EF4-FFF2-40B4-BE49-F238E27FC236}">
                <a16:creationId xmlns:a16="http://schemas.microsoft.com/office/drawing/2014/main" id="{EE1AB8A0-FAC3-E64B-A0EF-76C93612B81F}"/>
              </a:ext>
            </a:extLst>
          </p:cNvPr>
          <p:cNvSpPr>
            <a:spLocks noGrp="1"/>
          </p:cNvSpPr>
          <p:nvPr>
            <p:ph idx="23" hasCustomPrompt="1"/>
          </p:nvPr>
        </p:nvSpPr>
        <p:spPr>
          <a:xfrm>
            <a:off x="8751041" y="2209800"/>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8" name="Content Placeholder 2">
            <a:extLst>
              <a:ext uri="{FF2B5EF4-FFF2-40B4-BE49-F238E27FC236}">
                <a16:creationId xmlns:a16="http://schemas.microsoft.com/office/drawing/2014/main" id="{93D6F5CF-0B11-2D40-8A38-E3E513F644DD}"/>
              </a:ext>
            </a:extLst>
          </p:cNvPr>
          <p:cNvSpPr>
            <a:spLocks noGrp="1"/>
          </p:cNvSpPr>
          <p:nvPr>
            <p:ph idx="24" hasCustomPrompt="1"/>
          </p:nvPr>
        </p:nvSpPr>
        <p:spPr>
          <a:xfrm>
            <a:off x="8751041" y="2807676"/>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9" name="Content Placeholder 2">
            <a:extLst>
              <a:ext uri="{FF2B5EF4-FFF2-40B4-BE49-F238E27FC236}">
                <a16:creationId xmlns:a16="http://schemas.microsoft.com/office/drawing/2014/main" id="{81278261-2D76-DC4A-B697-1BAF3EF88E11}"/>
              </a:ext>
            </a:extLst>
          </p:cNvPr>
          <p:cNvSpPr>
            <a:spLocks noGrp="1"/>
          </p:cNvSpPr>
          <p:nvPr>
            <p:ph idx="25" hasCustomPrompt="1"/>
          </p:nvPr>
        </p:nvSpPr>
        <p:spPr>
          <a:xfrm>
            <a:off x="8751041" y="3393829"/>
            <a:ext cx="2540000" cy="508000"/>
          </a:xfrm>
          <a:prstGeom prst="rect">
            <a:avLst/>
          </a:prstGeom>
        </p:spPr>
        <p:txBody>
          <a:bodyPr anchor="ctr"/>
          <a:lstStyle>
            <a:lvl1pPr marL="0" indent="0" algn="ctr">
              <a:buFontTx/>
              <a:buNone/>
              <a:defRPr sz="2133"/>
            </a:lvl1pPr>
          </a:lstStyle>
          <a:p>
            <a:pPr lvl="0"/>
            <a:r>
              <a:rPr lang="en-US" dirty="0"/>
              <a:t>Answer</a:t>
            </a:r>
          </a:p>
        </p:txBody>
      </p:sp>
      <p:sp>
        <p:nvSpPr>
          <p:cNvPr id="40" name="Content Placeholder 2">
            <a:extLst>
              <a:ext uri="{FF2B5EF4-FFF2-40B4-BE49-F238E27FC236}">
                <a16:creationId xmlns:a16="http://schemas.microsoft.com/office/drawing/2014/main" id="{5208FDBF-1857-594E-8FF0-E63C4A8D8581}"/>
              </a:ext>
            </a:extLst>
          </p:cNvPr>
          <p:cNvSpPr>
            <a:spLocks noGrp="1"/>
          </p:cNvSpPr>
          <p:nvPr>
            <p:ph idx="26" hasCustomPrompt="1"/>
          </p:nvPr>
        </p:nvSpPr>
        <p:spPr>
          <a:xfrm>
            <a:off x="8751041" y="3979984"/>
            <a:ext cx="2540000" cy="508000"/>
          </a:xfrm>
          <a:prstGeom prst="rect">
            <a:avLst/>
          </a:prstGeom>
        </p:spPr>
        <p:txBody>
          <a:bodyPr anchor="ctr"/>
          <a:lstStyle>
            <a:lvl1pPr marL="0" indent="0" algn="ctr">
              <a:buFontTx/>
              <a:buNone/>
              <a:defRPr sz="2133"/>
            </a:lvl1pPr>
          </a:lstStyle>
          <a:p>
            <a:pPr lvl="0"/>
            <a:r>
              <a:rPr lang="en-US" dirty="0"/>
              <a:t>Answer</a:t>
            </a:r>
          </a:p>
        </p:txBody>
      </p:sp>
      <p:sp>
        <p:nvSpPr>
          <p:cNvPr id="41" name="Content Placeholder 2">
            <a:extLst>
              <a:ext uri="{FF2B5EF4-FFF2-40B4-BE49-F238E27FC236}">
                <a16:creationId xmlns:a16="http://schemas.microsoft.com/office/drawing/2014/main" id="{00F086D6-2724-A147-BDEB-E9242800875C}"/>
              </a:ext>
            </a:extLst>
          </p:cNvPr>
          <p:cNvSpPr>
            <a:spLocks noGrp="1"/>
          </p:cNvSpPr>
          <p:nvPr>
            <p:ph idx="27" hasCustomPrompt="1"/>
          </p:nvPr>
        </p:nvSpPr>
        <p:spPr>
          <a:xfrm>
            <a:off x="8751041" y="4566137"/>
            <a:ext cx="2540000" cy="508000"/>
          </a:xfrm>
          <a:prstGeom prst="rect">
            <a:avLst/>
          </a:prstGeom>
        </p:spPr>
        <p:txBody>
          <a:bodyPr anchor="ctr"/>
          <a:lstStyle>
            <a:lvl1pPr marL="0" indent="0" algn="ctr">
              <a:buFontTx/>
              <a:buNone/>
              <a:defRPr sz="2133"/>
            </a:lvl1pPr>
          </a:lstStyle>
          <a:p>
            <a:pPr lvl="0"/>
            <a:r>
              <a:rPr lang="en-US" dirty="0"/>
              <a:t>Answer</a:t>
            </a:r>
          </a:p>
        </p:txBody>
      </p:sp>
      <p:sp>
        <p:nvSpPr>
          <p:cNvPr id="42" name="Content Placeholder 2">
            <a:extLst>
              <a:ext uri="{FF2B5EF4-FFF2-40B4-BE49-F238E27FC236}">
                <a16:creationId xmlns:a16="http://schemas.microsoft.com/office/drawing/2014/main" id="{44973BFB-1A64-8F4F-89E6-138B3127DC38}"/>
              </a:ext>
            </a:extLst>
          </p:cNvPr>
          <p:cNvSpPr>
            <a:spLocks noGrp="1"/>
          </p:cNvSpPr>
          <p:nvPr>
            <p:ph idx="28" hasCustomPrompt="1"/>
          </p:nvPr>
        </p:nvSpPr>
        <p:spPr>
          <a:xfrm>
            <a:off x="8751041" y="5164015"/>
            <a:ext cx="2540000" cy="508000"/>
          </a:xfrm>
          <a:prstGeom prst="rect">
            <a:avLst/>
          </a:prstGeom>
        </p:spPr>
        <p:txBody>
          <a:bodyPr anchor="ctr"/>
          <a:lstStyle>
            <a:lvl1pPr marL="0" indent="0" algn="ctr">
              <a:buFontTx/>
              <a:buNone/>
              <a:defRPr sz="2133"/>
            </a:lvl1pPr>
          </a:lstStyle>
          <a:p>
            <a:pPr lvl="0"/>
            <a:r>
              <a:rPr lang="en-US" dirty="0"/>
              <a:t>Answer</a:t>
            </a:r>
          </a:p>
        </p:txBody>
      </p:sp>
      <p:sp>
        <p:nvSpPr>
          <p:cNvPr id="43" name="Content Placeholder 2">
            <a:extLst>
              <a:ext uri="{FF2B5EF4-FFF2-40B4-BE49-F238E27FC236}">
                <a16:creationId xmlns:a16="http://schemas.microsoft.com/office/drawing/2014/main" id="{1F61D5F3-766D-214A-9C6B-CA0BBE18331D}"/>
              </a:ext>
            </a:extLst>
          </p:cNvPr>
          <p:cNvSpPr>
            <a:spLocks noGrp="1"/>
          </p:cNvSpPr>
          <p:nvPr>
            <p:ph idx="29" hasCustomPrompt="1"/>
          </p:nvPr>
        </p:nvSpPr>
        <p:spPr>
          <a:xfrm>
            <a:off x="8751041" y="5750169"/>
            <a:ext cx="2540000" cy="508000"/>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35218312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RTP_SlideBackground-YiR_v3fr-bulleted.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639" y="0"/>
            <a:ext cx="103627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914639" y="1462089"/>
            <a:ext cx="10362724"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9962" r:id="rId1"/>
    <p:sldLayoutId id="2147489963" r:id="rId2"/>
    <p:sldLayoutId id="2147489964" r:id="rId3"/>
    <p:sldLayoutId id="2147489965" r:id="rId4"/>
    <p:sldLayoutId id="2147489966" r:id="rId5"/>
    <p:sldLayoutId id="2147489967" r:id="rId6"/>
    <p:sldLayoutId id="2147489973" r:id="rId7"/>
    <p:sldLayoutId id="2147489974" r:id="rId8"/>
    <p:sldLayoutId id="2147489975" r:id="rId9"/>
    <p:sldLayoutId id="2147489976" r:id="rId10"/>
    <p:sldLayoutId id="2147489977" r:id="rId11"/>
    <p:sldLayoutId id="2147489978" r:id="rId12"/>
    <p:sldLayoutId id="2147489979" r:id="rId13"/>
    <p:sldLayoutId id="2147489968" r:id="rId14"/>
    <p:sldLayoutId id="2147489969" r:id="rId15"/>
    <p:sldLayoutId id="2147489970" r:id="rId16"/>
    <p:sldLayoutId id="2147489971" r:id="rId17"/>
    <p:sldLayoutId id="2147489972" r:id="rId18"/>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rtl="0" eaLnBrk="0" fontAlgn="base" hangingPunct="0">
        <a:spcBef>
          <a:spcPct val="0"/>
        </a:spcBef>
        <a:spcAft>
          <a:spcPct val="0"/>
        </a:spcAft>
        <a:defRPr sz="28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189"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377"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566"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754"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E9640A-8819-324A-B04A-72DF0DDFC8DC}"/>
              </a:ext>
            </a:extLst>
          </p:cNvPr>
          <p:cNvSpPr>
            <a:spLocks noGrp="1"/>
          </p:cNvSpPr>
          <p:nvPr>
            <p:ph idx="1"/>
          </p:nvPr>
        </p:nvSpPr>
        <p:spPr/>
        <p:txBody>
          <a:bodyPr/>
          <a:lstStyle/>
          <a:p>
            <a:r>
              <a:rPr lang="en-US" dirty="0"/>
              <a:t>Dana-Farber Cancer Institute</a:t>
            </a:r>
          </a:p>
        </p:txBody>
      </p:sp>
      <p:sp>
        <p:nvSpPr>
          <p:cNvPr id="3" name="Title 2">
            <a:extLst>
              <a:ext uri="{FF2B5EF4-FFF2-40B4-BE49-F238E27FC236}">
                <a16:creationId xmlns:a16="http://schemas.microsoft.com/office/drawing/2014/main" id="{E92AF4C1-888C-B34B-B98D-E52AFEACB0FC}"/>
              </a:ext>
            </a:extLst>
          </p:cNvPr>
          <p:cNvSpPr>
            <a:spLocks noGrp="1"/>
          </p:cNvSpPr>
          <p:nvPr>
            <p:ph type="title"/>
          </p:nvPr>
        </p:nvSpPr>
        <p:spPr>
          <a:xfrm>
            <a:off x="914639" y="0"/>
            <a:ext cx="10362724" cy="1999488"/>
          </a:xfrm>
        </p:spPr>
        <p:txBody>
          <a:bodyPr/>
          <a:lstStyle/>
          <a:p>
            <a:r>
              <a:rPr lang="en-US" dirty="0"/>
              <a:t>In preparation for this meeting, we conducted a survey of 8 hematologic oncology investigators:</a:t>
            </a:r>
          </a:p>
        </p:txBody>
      </p:sp>
      <p:sp>
        <p:nvSpPr>
          <p:cNvPr id="5" name="Content Placeholder 4">
            <a:extLst>
              <a:ext uri="{FF2B5EF4-FFF2-40B4-BE49-F238E27FC236}">
                <a16:creationId xmlns:a16="http://schemas.microsoft.com/office/drawing/2014/main" id="{0E27C8B3-8448-0142-92CE-70CA2F6C1A9C}"/>
              </a:ext>
            </a:extLst>
          </p:cNvPr>
          <p:cNvSpPr>
            <a:spLocks noGrp="1"/>
          </p:cNvSpPr>
          <p:nvPr>
            <p:ph idx="10"/>
          </p:nvPr>
        </p:nvSpPr>
        <p:spPr/>
        <p:txBody>
          <a:bodyPr/>
          <a:lstStyle/>
          <a:p>
            <a:r>
              <a:rPr lang="en-US" dirty="0"/>
              <a:t>MD Anderson Cancer Center</a:t>
            </a:r>
          </a:p>
        </p:txBody>
      </p:sp>
      <p:sp>
        <p:nvSpPr>
          <p:cNvPr id="6" name="Content Placeholder 5">
            <a:extLst>
              <a:ext uri="{FF2B5EF4-FFF2-40B4-BE49-F238E27FC236}">
                <a16:creationId xmlns:a16="http://schemas.microsoft.com/office/drawing/2014/main" id="{312A7DA7-C2B1-E147-B087-AC4A58B40261}"/>
              </a:ext>
            </a:extLst>
          </p:cNvPr>
          <p:cNvSpPr>
            <a:spLocks noGrp="1"/>
          </p:cNvSpPr>
          <p:nvPr>
            <p:ph idx="11"/>
          </p:nvPr>
        </p:nvSpPr>
        <p:spPr/>
        <p:txBody>
          <a:bodyPr/>
          <a:lstStyle/>
          <a:p>
            <a:r>
              <a:rPr lang="en-US" dirty="0"/>
              <a:t>MD Anderson Cancer Center</a:t>
            </a:r>
          </a:p>
        </p:txBody>
      </p:sp>
      <p:sp>
        <p:nvSpPr>
          <p:cNvPr id="7" name="Content Placeholder 6">
            <a:extLst>
              <a:ext uri="{FF2B5EF4-FFF2-40B4-BE49-F238E27FC236}">
                <a16:creationId xmlns:a16="http://schemas.microsoft.com/office/drawing/2014/main" id="{E234F8DF-C6E5-614A-B90B-86676A302659}"/>
              </a:ext>
            </a:extLst>
          </p:cNvPr>
          <p:cNvSpPr>
            <a:spLocks noGrp="1"/>
          </p:cNvSpPr>
          <p:nvPr>
            <p:ph idx="12"/>
          </p:nvPr>
        </p:nvSpPr>
        <p:spPr/>
        <p:txBody>
          <a:bodyPr/>
          <a:lstStyle/>
          <a:p>
            <a:r>
              <a:rPr lang="en-US" dirty="0"/>
              <a:t>The Ohio State University Comprehensive Cancer Center</a:t>
            </a:r>
          </a:p>
        </p:txBody>
      </p:sp>
      <p:sp>
        <p:nvSpPr>
          <p:cNvPr id="8" name="Content Placeholder 7">
            <a:extLst>
              <a:ext uri="{FF2B5EF4-FFF2-40B4-BE49-F238E27FC236}">
                <a16:creationId xmlns:a16="http://schemas.microsoft.com/office/drawing/2014/main" id="{2BAC6CC0-2FDE-7F43-A3A7-4B993BDAEAAE}"/>
              </a:ext>
            </a:extLst>
          </p:cNvPr>
          <p:cNvSpPr>
            <a:spLocks noGrp="1"/>
          </p:cNvSpPr>
          <p:nvPr>
            <p:ph idx="13"/>
          </p:nvPr>
        </p:nvSpPr>
        <p:spPr/>
        <p:txBody>
          <a:bodyPr/>
          <a:lstStyle/>
          <a:p>
            <a:r>
              <a:rPr lang="en-US" dirty="0"/>
              <a:t>Dana-Farber Cancer Institute</a:t>
            </a:r>
          </a:p>
        </p:txBody>
      </p:sp>
      <p:sp>
        <p:nvSpPr>
          <p:cNvPr id="9" name="Content Placeholder 8">
            <a:extLst>
              <a:ext uri="{FF2B5EF4-FFF2-40B4-BE49-F238E27FC236}">
                <a16:creationId xmlns:a16="http://schemas.microsoft.com/office/drawing/2014/main" id="{037E3327-25F3-5349-8915-4CDDC5C590D7}"/>
              </a:ext>
            </a:extLst>
          </p:cNvPr>
          <p:cNvSpPr>
            <a:spLocks noGrp="1"/>
          </p:cNvSpPr>
          <p:nvPr>
            <p:ph idx="14"/>
          </p:nvPr>
        </p:nvSpPr>
        <p:spPr/>
        <p:txBody>
          <a:bodyPr/>
          <a:lstStyle/>
          <a:p>
            <a:r>
              <a:rPr lang="en-US" dirty="0"/>
              <a:t>University of Rochester</a:t>
            </a:r>
          </a:p>
        </p:txBody>
      </p:sp>
      <p:sp>
        <p:nvSpPr>
          <p:cNvPr id="10" name="Content Placeholder 9">
            <a:extLst>
              <a:ext uri="{FF2B5EF4-FFF2-40B4-BE49-F238E27FC236}">
                <a16:creationId xmlns:a16="http://schemas.microsoft.com/office/drawing/2014/main" id="{7149392E-0BC7-5E44-B3D2-C3C556148D15}"/>
              </a:ext>
            </a:extLst>
          </p:cNvPr>
          <p:cNvSpPr>
            <a:spLocks noGrp="1"/>
          </p:cNvSpPr>
          <p:nvPr>
            <p:ph idx="15"/>
          </p:nvPr>
        </p:nvSpPr>
        <p:spPr/>
        <p:txBody>
          <a:bodyPr/>
          <a:lstStyle/>
          <a:p>
            <a:r>
              <a:rPr lang="en-US" dirty="0" err="1"/>
              <a:t>Siteman</a:t>
            </a:r>
            <a:r>
              <a:rPr lang="en-US" dirty="0"/>
              <a:t> Cancer Center</a:t>
            </a:r>
          </a:p>
        </p:txBody>
      </p:sp>
    </p:spTree>
    <p:extLst>
      <p:ext uri="{BB962C8B-B14F-4D97-AF65-F5344CB8AC3E}">
        <p14:creationId xmlns:p14="http://schemas.microsoft.com/office/powerpoint/2010/main" val="38308105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9D4AF47-564A-D244-AC63-1335FD49E0F4}"/>
              </a:ext>
            </a:extLst>
          </p:cNvPr>
          <p:cNvSpPr>
            <a:spLocks noGrp="1"/>
          </p:cNvSpPr>
          <p:nvPr>
            <p:ph idx="1"/>
          </p:nvPr>
        </p:nvSpPr>
        <p:spPr/>
        <p:txBody>
          <a:bodyPr/>
          <a:lstStyle/>
          <a:p>
            <a:r>
              <a:rPr lang="en-US" dirty="0" err="1"/>
              <a:t>Venetoclax</a:t>
            </a:r>
            <a:r>
              <a:rPr lang="en-US" dirty="0"/>
              <a:t> + </a:t>
            </a:r>
            <a:r>
              <a:rPr lang="en-US" dirty="0" err="1"/>
              <a:t>obinutuzumab</a:t>
            </a:r>
            <a:r>
              <a:rPr lang="en-US" dirty="0"/>
              <a:t> </a:t>
            </a:r>
          </a:p>
        </p:txBody>
      </p:sp>
      <p:sp>
        <p:nvSpPr>
          <p:cNvPr id="3" name="Title 2">
            <a:extLst>
              <a:ext uri="{FF2B5EF4-FFF2-40B4-BE49-F238E27FC236}">
                <a16:creationId xmlns:a16="http://schemas.microsoft.com/office/drawing/2014/main" id="{DCC1024D-F735-E844-9708-667E342A0CCB}"/>
              </a:ext>
            </a:extLst>
          </p:cNvPr>
          <p:cNvSpPr>
            <a:spLocks noGrp="1"/>
          </p:cNvSpPr>
          <p:nvPr>
            <p:ph type="title"/>
          </p:nvPr>
        </p:nvSpPr>
        <p:spPr>
          <a:xfrm>
            <a:off x="914639" y="-1"/>
            <a:ext cx="10362724" cy="1985211"/>
          </a:xfrm>
        </p:spPr>
        <p:txBody>
          <a:bodyPr/>
          <a:lstStyle/>
          <a:p>
            <a:r>
              <a:rPr lang="en-US" sz="2600" dirty="0"/>
              <a:t>What is your usual preferred initial regimen for a </a:t>
            </a:r>
            <a:r>
              <a:rPr lang="en-US" sz="2600" u="sng" dirty="0"/>
              <a:t>60-year-old patient</a:t>
            </a:r>
            <a:r>
              <a:rPr lang="en-US" sz="2600" dirty="0"/>
              <a:t> with </a:t>
            </a:r>
            <a:r>
              <a:rPr lang="en-US" sz="2600" u="sng" dirty="0"/>
              <a:t>del(17p)</a:t>
            </a:r>
            <a:r>
              <a:rPr lang="en-US" sz="2600" dirty="0"/>
              <a:t> CLL who requires treatment, has a history of atrial fibrillation and is receiving anticoagulation therapy?</a:t>
            </a:r>
          </a:p>
        </p:txBody>
      </p:sp>
      <p:sp>
        <p:nvSpPr>
          <p:cNvPr id="5" name="Content Placeholder 4">
            <a:extLst>
              <a:ext uri="{FF2B5EF4-FFF2-40B4-BE49-F238E27FC236}">
                <a16:creationId xmlns:a16="http://schemas.microsoft.com/office/drawing/2014/main" id="{BBB00B08-AFAD-324A-951F-D8306864747E}"/>
              </a:ext>
            </a:extLst>
          </p:cNvPr>
          <p:cNvSpPr>
            <a:spLocks noGrp="1"/>
          </p:cNvSpPr>
          <p:nvPr>
            <p:ph idx="10"/>
          </p:nvPr>
        </p:nvSpPr>
        <p:spPr/>
        <p:txBody>
          <a:bodyPr/>
          <a:lstStyle/>
          <a:p>
            <a:r>
              <a:rPr lang="en-US" dirty="0" err="1"/>
              <a:t>Venetoclax</a:t>
            </a:r>
            <a:r>
              <a:rPr lang="en-US" dirty="0"/>
              <a:t> + </a:t>
            </a:r>
            <a:r>
              <a:rPr lang="en-US" dirty="0" err="1"/>
              <a:t>obinutuzumab</a:t>
            </a:r>
            <a:endParaRPr lang="en-US" dirty="0"/>
          </a:p>
        </p:txBody>
      </p:sp>
      <p:sp>
        <p:nvSpPr>
          <p:cNvPr id="6" name="Content Placeholder 5">
            <a:extLst>
              <a:ext uri="{FF2B5EF4-FFF2-40B4-BE49-F238E27FC236}">
                <a16:creationId xmlns:a16="http://schemas.microsoft.com/office/drawing/2014/main" id="{9A11BECF-7389-3042-BCE5-551B42B24DD7}"/>
              </a:ext>
            </a:extLst>
          </p:cNvPr>
          <p:cNvSpPr>
            <a:spLocks noGrp="1"/>
          </p:cNvSpPr>
          <p:nvPr>
            <p:ph idx="11"/>
          </p:nvPr>
        </p:nvSpPr>
        <p:spPr/>
        <p:txBody>
          <a:bodyPr/>
          <a:lstStyle/>
          <a:p>
            <a:r>
              <a:rPr lang="en-US" dirty="0"/>
              <a:t>Ibrutinib </a:t>
            </a:r>
          </a:p>
        </p:txBody>
      </p:sp>
      <p:sp>
        <p:nvSpPr>
          <p:cNvPr id="7" name="Content Placeholder 6">
            <a:extLst>
              <a:ext uri="{FF2B5EF4-FFF2-40B4-BE49-F238E27FC236}">
                <a16:creationId xmlns:a16="http://schemas.microsoft.com/office/drawing/2014/main" id="{EA21F9DC-A927-1645-B38C-D192149DE13F}"/>
              </a:ext>
            </a:extLst>
          </p:cNvPr>
          <p:cNvSpPr>
            <a:spLocks noGrp="1"/>
          </p:cNvSpPr>
          <p:nvPr>
            <p:ph idx="12"/>
          </p:nvPr>
        </p:nvSpPr>
        <p:spPr/>
        <p:txBody>
          <a:bodyPr/>
          <a:lstStyle/>
          <a:p>
            <a:r>
              <a:rPr lang="en-US" dirty="0" err="1"/>
              <a:t>Acalabrutinib</a:t>
            </a:r>
            <a:r>
              <a:rPr lang="en-US" dirty="0"/>
              <a:t> </a:t>
            </a:r>
          </a:p>
        </p:txBody>
      </p:sp>
      <p:sp>
        <p:nvSpPr>
          <p:cNvPr id="8" name="Content Placeholder 7">
            <a:extLst>
              <a:ext uri="{FF2B5EF4-FFF2-40B4-BE49-F238E27FC236}">
                <a16:creationId xmlns:a16="http://schemas.microsoft.com/office/drawing/2014/main" id="{55D4EEC9-3461-AA40-A402-C2EF48301461}"/>
              </a:ext>
            </a:extLst>
          </p:cNvPr>
          <p:cNvSpPr>
            <a:spLocks noGrp="1"/>
          </p:cNvSpPr>
          <p:nvPr>
            <p:ph idx="13"/>
          </p:nvPr>
        </p:nvSpPr>
        <p:spPr/>
        <p:txBody>
          <a:bodyPr/>
          <a:lstStyle/>
          <a:p>
            <a:r>
              <a:rPr lang="en-US" dirty="0" err="1"/>
              <a:t>Venetoclax</a:t>
            </a:r>
            <a:r>
              <a:rPr lang="en-US" dirty="0"/>
              <a:t> + </a:t>
            </a:r>
            <a:r>
              <a:rPr lang="en-US" dirty="0" err="1"/>
              <a:t>obinutuzumab</a:t>
            </a:r>
            <a:r>
              <a:rPr lang="en-US" dirty="0"/>
              <a:t> </a:t>
            </a:r>
            <a:r>
              <a:rPr lang="en-US" dirty="0">
                <a:sym typeface="Wingdings" pitchFamily="2" charset="2"/>
              </a:rPr>
              <a:t></a:t>
            </a:r>
            <a:r>
              <a:rPr lang="en-US" dirty="0"/>
              <a:t> </a:t>
            </a:r>
            <a:r>
              <a:rPr lang="en-US" dirty="0" err="1"/>
              <a:t>venetoclax</a:t>
            </a:r>
            <a:r>
              <a:rPr lang="en-US" dirty="0"/>
              <a:t> </a:t>
            </a:r>
          </a:p>
        </p:txBody>
      </p:sp>
      <p:sp>
        <p:nvSpPr>
          <p:cNvPr id="9" name="Content Placeholder 8">
            <a:extLst>
              <a:ext uri="{FF2B5EF4-FFF2-40B4-BE49-F238E27FC236}">
                <a16:creationId xmlns:a16="http://schemas.microsoft.com/office/drawing/2014/main" id="{5347EB5E-EB80-A744-8B8E-0E89F5AA8686}"/>
              </a:ext>
            </a:extLst>
          </p:cNvPr>
          <p:cNvSpPr>
            <a:spLocks noGrp="1"/>
          </p:cNvSpPr>
          <p:nvPr>
            <p:ph idx="14"/>
          </p:nvPr>
        </p:nvSpPr>
        <p:spPr/>
        <p:txBody>
          <a:bodyPr/>
          <a:lstStyle/>
          <a:p>
            <a:r>
              <a:rPr lang="en-US" dirty="0" err="1"/>
              <a:t>Venetoclax</a:t>
            </a:r>
            <a:r>
              <a:rPr lang="en-US" dirty="0"/>
              <a:t> + </a:t>
            </a:r>
            <a:r>
              <a:rPr lang="en-US" dirty="0" err="1"/>
              <a:t>obinutuzumab</a:t>
            </a:r>
            <a:r>
              <a:rPr lang="en-US" dirty="0"/>
              <a:t> </a:t>
            </a:r>
          </a:p>
        </p:txBody>
      </p:sp>
      <p:sp>
        <p:nvSpPr>
          <p:cNvPr id="10" name="Content Placeholder 9">
            <a:extLst>
              <a:ext uri="{FF2B5EF4-FFF2-40B4-BE49-F238E27FC236}">
                <a16:creationId xmlns:a16="http://schemas.microsoft.com/office/drawing/2014/main" id="{8A008E6E-445C-0A45-94DD-47BE69AD13DA}"/>
              </a:ext>
            </a:extLst>
          </p:cNvPr>
          <p:cNvSpPr>
            <a:spLocks noGrp="1"/>
          </p:cNvSpPr>
          <p:nvPr>
            <p:ph idx="15"/>
          </p:nvPr>
        </p:nvSpPr>
        <p:spPr/>
        <p:txBody>
          <a:bodyPr/>
          <a:lstStyle/>
          <a:p>
            <a:r>
              <a:rPr lang="en-US" dirty="0" err="1"/>
              <a:t>Venetoclax</a:t>
            </a:r>
            <a:r>
              <a:rPr lang="en-US" dirty="0"/>
              <a:t> + </a:t>
            </a:r>
            <a:r>
              <a:rPr lang="en-US" dirty="0" err="1"/>
              <a:t>obinutuzumab</a:t>
            </a:r>
            <a:r>
              <a:rPr lang="en-US" dirty="0"/>
              <a:t> </a:t>
            </a:r>
          </a:p>
        </p:txBody>
      </p:sp>
    </p:spTree>
    <p:extLst>
      <p:ext uri="{BB962C8B-B14F-4D97-AF65-F5344CB8AC3E}">
        <p14:creationId xmlns:p14="http://schemas.microsoft.com/office/powerpoint/2010/main" val="1244338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70E76C8-D41A-0F44-B1BE-8BA5115A1EC5}"/>
              </a:ext>
            </a:extLst>
          </p:cNvPr>
          <p:cNvSpPr>
            <a:spLocks noGrp="1"/>
          </p:cNvSpPr>
          <p:nvPr>
            <p:ph type="title"/>
          </p:nvPr>
        </p:nvSpPr>
        <p:spPr/>
        <p:txBody>
          <a:bodyPr/>
          <a:lstStyle/>
          <a:p>
            <a:r>
              <a:rPr lang="en-US" sz="1800" dirty="0"/>
              <a:t>A </a:t>
            </a:r>
            <a:r>
              <a:rPr lang="en-US" sz="1800" u="sng" dirty="0"/>
              <a:t>60-year-old patient</a:t>
            </a:r>
            <a:r>
              <a:rPr lang="en-US" sz="1800" dirty="0"/>
              <a:t> with del(17p) CLL is responding to ibrutinib but develops atrial fibrillation requiring anticoagulation with warfarin. What would you most likely recommend?</a:t>
            </a:r>
            <a:br>
              <a:rPr lang="en-US" sz="1800" dirty="0"/>
            </a:br>
            <a:r>
              <a:rPr lang="en-US" sz="1000" dirty="0"/>
              <a:t> </a:t>
            </a:r>
            <a:br>
              <a:rPr lang="en-US" sz="1800" dirty="0"/>
            </a:br>
            <a:r>
              <a:rPr lang="en-US" sz="1800" dirty="0"/>
              <a:t>What about a patient who is responding to ibrutinib but develops significant problems with bruising — what would you recommend?</a:t>
            </a:r>
          </a:p>
        </p:txBody>
      </p:sp>
      <p:sp>
        <p:nvSpPr>
          <p:cNvPr id="11" name="Content Placeholder 10">
            <a:extLst>
              <a:ext uri="{FF2B5EF4-FFF2-40B4-BE49-F238E27FC236}">
                <a16:creationId xmlns:a16="http://schemas.microsoft.com/office/drawing/2014/main" id="{697DF8E1-FE19-BE42-9560-6675A6DFA512}"/>
              </a:ext>
            </a:extLst>
          </p:cNvPr>
          <p:cNvSpPr>
            <a:spLocks noGrp="1"/>
          </p:cNvSpPr>
          <p:nvPr>
            <p:ph idx="1"/>
          </p:nvPr>
        </p:nvSpPr>
        <p:spPr/>
        <p:txBody>
          <a:bodyPr/>
          <a:lstStyle/>
          <a:p>
            <a:r>
              <a:rPr lang="en-US" dirty="0"/>
              <a:t>Venetoclax + rituximab</a:t>
            </a:r>
          </a:p>
        </p:txBody>
      </p:sp>
      <p:sp>
        <p:nvSpPr>
          <p:cNvPr id="12" name="Content Placeholder 11">
            <a:extLst>
              <a:ext uri="{FF2B5EF4-FFF2-40B4-BE49-F238E27FC236}">
                <a16:creationId xmlns:a16="http://schemas.microsoft.com/office/drawing/2014/main" id="{7FDB0399-61C5-2948-A927-C19603086DA7}"/>
              </a:ext>
            </a:extLst>
          </p:cNvPr>
          <p:cNvSpPr>
            <a:spLocks noGrp="1"/>
          </p:cNvSpPr>
          <p:nvPr>
            <p:ph idx="23"/>
          </p:nvPr>
        </p:nvSpPr>
        <p:spPr/>
        <p:txBody>
          <a:bodyPr/>
          <a:lstStyle/>
          <a:p>
            <a:r>
              <a:rPr lang="en-US" dirty="0"/>
              <a:t>Atrial fibrillation </a:t>
            </a:r>
          </a:p>
        </p:txBody>
      </p:sp>
      <p:sp>
        <p:nvSpPr>
          <p:cNvPr id="13" name="Content Placeholder 12">
            <a:extLst>
              <a:ext uri="{FF2B5EF4-FFF2-40B4-BE49-F238E27FC236}">
                <a16:creationId xmlns:a16="http://schemas.microsoft.com/office/drawing/2014/main" id="{BD773F0D-E0E4-9349-B94F-11407D8E3F78}"/>
              </a:ext>
            </a:extLst>
          </p:cNvPr>
          <p:cNvSpPr>
            <a:spLocks noGrp="1"/>
          </p:cNvSpPr>
          <p:nvPr>
            <p:ph idx="24"/>
          </p:nvPr>
        </p:nvSpPr>
        <p:spPr/>
        <p:txBody>
          <a:bodyPr/>
          <a:lstStyle/>
          <a:p>
            <a:r>
              <a:rPr lang="en-US" dirty="0" err="1"/>
              <a:t>Acalabrutinib</a:t>
            </a:r>
            <a:endParaRPr lang="en-US" dirty="0"/>
          </a:p>
        </p:txBody>
      </p:sp>
      <p:sp>
        <p:nvSpPr>
          <p:cNvPr id="14" name="Content Placeholder 13">
            <a:extLst>
              <a:ext uri="{FF2B5EF4-FFF2-40B4-BE49-F238E27FC236}">
                <a16:creationId xmlns:a16="http://schemas.microsoft.com/office/drawing/2014/main" id="{0652A880-E4AC-5145-A090-C634337AD1AF}"/>
              </a:ext>
            </a:extLst>
          </p:cNvPr>
          <p:cNvSpPr>
            <a:spLocks noGrp="1"/>
          </p:cNvSpPr>
          <p:nvPr>
            <p:ph idx="25"/>
          </p:nvPr>
        </p:nvSpPr>
        <p:spPr>
          <a:xfrm>
            <a:off x="3499104" y="3424466"/>
            <a:ext cx="3860800" cy="508000"/>
          </a:xfrm>
        </p:spPr>
        <p:txBody>
          <a:bodyPr/>
          <a:lstStyle/>
          <a:p>
            <a:pPr>
              <a:lnSpc>
                <a:spcPts val="1760"/>
              </a:lnSpc>
            </a:pPr>
            <a:r>
              <a:rPr lang="en-US" sz="1800" dirty="0"/>
              <a:t>Continue ibrutinib and </a:t>
            </a:r>
            <a:br>
              <a:rPr lang="en-US" sz="1800" dirty="0"/>
            </a:br>
            <a:r>
              <a:rPr lang="en-US" sz="1800" dirty="0"/>
              <a:t>change anticoagulation</a:t>
            </a:r>
          </a:p>
        </p:txBody>
      </p:sp>
      <p:sp>
        <p:nvSpPr>
          <p:cNvPr id="15" name="Content Placeholder 14">
            <a:extLst>
              <a:ext uri="{FF2B5EF4-FFF2-40B4-BE49-F238E27FC236}">
                <a16:creationId xmlns:a16="http://schemas.microsoft.com/office/drawing/2014/main" id="{EA0A407D-04DF-514F-A331-869179F45582}"/>
              </a:ext>
            </a:extLst>
          </p:cNvPr>
          <p:cNvSpPr>
            <a:spLocks noGrp="1"/>
          </p:cNvSpPr>
          <p:nvPr>
            <p:ph idx="26"/>
          </p:nvPr>
        </p:nvSpPr>
        <p:spPr/>
        <p:txBody>
          <a:bodyPr/>
          <a:lstStyle/>
          <a:p>
            <a:r>
              <a:rPr lang="en-US" dirty="0"/>
              <a:t>Acalabrutinib</a:t>
            </a:r>
          </a:p>
        </p:txBody>
      </p:sp>
      <p:sp>
        <p:nvSpPr>
          <p:cNvPr id="16" name="Content Placeholder 15">
            <a:extLst>
              <a:ext uri="{FF2B5EF4-FFF2-40B4-BE49-F238E27FC236}">
                <a16:creationId xmlns:a16="http://schemas.microsoft.com/office/drawing/2014/main" id="{CA3AF216-58A1-2247-B841-48BC55B351F0}"/>
              </a:ext>
            </a:extLst>
          </p:cNvPr>
          <p:cNvSpPr>
            <a:spLocks noGrp="1"/>
          </p:cNvSpPr>
          <p:nvPr>
            <p:ph idx="27"/>
          </p:nvPr>
        </p:nvSpPr>
        <p:spPr>
          <a:xfrm>
            <a:off x="3499104" y="4575281"/>
            <a:ext cx="3860800" cy="508000"/>
          </a:xfrm>
        </p:spPr>
        <p:txBody>
          <a:bodyPr/>
          <a:lstStyle/>
          <a:p>
            <a:pPr>
              <a:lnSpc>
                <a:spcPts val="1860"/>
              </a:lnSpc>
            </a:pPr>
            <a:r>
              <a:rPr lang="en-US" sz="1800" dirty="0"/>
              <a:t>Continue ibrutinib at a reduced dose</a:t>
            </a:r>
          </a:p>
        </p:txBody>
      </p:sp>
      <p:sp>
        <p:nvSpPr>
          <p:cNvPr id="17" name="Content Placeholder 16">
            <a:extLst>
              <a:ext uri="{FF2B5EF4-FFF2-40B4-BE49-F238E27FC236}">
                <a16:creationId xmlns:a16="http://schemas.microsoft.com/office/drawing/2014/main" id="{5C092C4B-CBA5-3945-B544-1A1206AA89AD}"/>
              </a:ext>
            </a:extLst>
          </p:cNvPr>
          <p:cNvSpPr>
            <a:spLocks noGrp="1"/>
          </p:cNvSpPr>
          <p:nvPr>
            <p:ph idx="28"/>
          </p:nvPr>
        </p:nvSpPr>
        <p:spPr>
          <a:xfrm>
            <a:off x="3499104" y="5173158"/>
            <a:ext cx="3860800" cy="508000"/>
          </a:xfrm>
        </p:spPr>
        <p:txBody>
          <a:bodyPr/>
          <a:lstStyle/>
          <a:p>
            <a:pPr>
              <a:lnSpc>
                <a:spcPts val="1860"/>
              </a:lnSpc>
            </a:pPr>
            <a:r>
              <a:rPr lang="en-US" sz="1800" dirty="0" err="1"/>
              <a:t>Acalabrutinib</a:t>
            </a:r>
            <a:r>
              <a:rPr lang="en-US" sz="1800" dirty="0"/>
              <a:t> and change anticoagulation</a:t>
            </a:r>
          </a:p>
        </p:txBody>
      </p:sp>
      <p:sp>
        <p:nvSpPr>
          <p:cNvPr id="18" name="Content Placeholder 17">
            <a:extLst>
              <a:ext uri="{FF2B5EF4-FFF2-40B4-BE49-F238E27FC236}">
                <a16:creationId xmlns:a16="http://schemas.microsoft.com/office/drawing/2014/main" id="{A2F89CBD-1DAE-2E46-A98D-2551076FC71B}"/>
              </a:ext>
            </a:extLst>
          </p:cNvPr>
          <p:cNvSpPr>
            <a:spLocks noGrp="1"/>
          </p:cNvSpPr>
          <p:nvPr>
            <p:ph idx="29"/>
          </p:nvPr>
        </p:nvSpPr>
        <p:spPr/>
        <p:txBody>
          <a:bodyPr/>
          <a:lstStyle/>
          <a:p>
            <a:r>
              <a:rPr lang="en-US" dirty="0"/>
              <a:t>Venetoclax + obinutuzumab </a:t>
            </a:r>
          </a:p>
        </p:txBody>
      </p:sp>
      <p:sp>
        <p:nvSpPr>
          <p:cNvPr id="19" name="Content Placeholder 18">
            <a:extLst>
              <a:ext uri="{FF2B5EF4-FFF2-40B4-BE49-F238E27FC236}">
                <a16:creationId xmlns:a16="http://schemas.microsoft.com/office/drawing/2014/main" id="{37DC7950-F605-3747-AF01-ACDCDC9D9513}"/>
              </a:ext>
            </a:extLst>
          </p:cNvPr>
          <p:cNvSpPr>
            <a:spLocks noGrp="1"/>
          </p:cNvSpPr>
          <p:nvPr>
            <p:ph idx="30"/>
          </p:nvPr>
        </p:nvSpPr>
        <p:spPr/>
        <p:txBody>
          <a:bodyPr/>
          <a:lstStyle/>
          <a:p>
            <a:r>
              <a:rPr lang="en-US" dirty="0"/>
              <a:t>Acalabrutinib</a:t>
            </a:r>
          </a:p>
        </p:txBody>
      </p:sp>
      <p:sp>
        <p:nvSpPr>
          <p:cNvPr id="20" name="Content Placeholder 19">
            <a:extLst>
              <a:ext uri="{FF2B5EF4-FFF2-40B4-BE49-F238E27FC236}">
                <a16:creationId xmlns:a16="http://schemas.microsoft.com/office/drawing/2014/main" id="{CFBFA225-F38D-1941-8150-BF7E3B755FD1}"/>
              </a:ext>
            </a:extLst>
          </p:cNvPr>
          <p:cNvSpPr>
            <a:spLocks noGrp="1"/>
          </p:cNvSpPr>
          <p:nvPr>
            <p:ph idx="31"/>
          </p:nvPr>
        </p:nvSpPr>
        <p:spPr/>
        <p:txBody>
          <a:bodyPr/>
          <a:lstStyle/>
          <a:p>
            <a:r>
              <a:rPr lang="en-US" dirty="0"/>
              <a:t>Bruising </a:t>
            </a:r>
          </a:p>
        </p:txBody>
      </p:sp>
      <p:sp>
        <p:nvSpPr>
          <p:cNvPr id="21" name="Content Placeholder 20">
            <a:extLst>
              <a:ext uri="{FF2B5EF4-FFF2-40B4-BE49-F238E27FC236}">
                <a16:creationId xmlns:a16="http://schemas.microsoft.com/office/drawing/2014/main" id="{E7F4D4C6-FFE3-1A41-8187-34A66989E865}"/>
              </a:ext>
            </a:extLst>
          </p:cNvPr>
          <p:cNvSpPr>
            <a:spLocks noGrp="1"/>
          </p:cNvSpPr>
          <p:nvPr>
            <p:ph idx="32"/>
          </p:nvPr>
        </p:nvSpPr>
        <p:spPr/>
        <p:txBody>
          <a:bodyPr/>
          <a:lstStyle/>
          <a:p>
            <a:r>
              <a:rPr lang="en-US" dirty="0" err="1"/>
              <a:t>Acalabrutinib</a:t>
            </a:r>
            <a:endParaRPr lang="en-US" dirty="0"/>
          </a:p>
        </p:txBody>
      </p:sp>
      <p:sp>
        <p:nvSpPr>
          <p:cNvPr id="22" name="Content Placeholder 21">
            <a:extLst>
              <a:ext uri="{FF2B5EF4-FFF2-40B4-BE49-F238E27FC236}">
                <a16:creationId xmlns:a16="http://schemas.microsoft.com/office/drawing/2014/main" id="{B4DDC248-6A46-104A-B74E-3802F1FD9145}"/>
              </a:ext>
            </a:extLst>
          </p:cNvPr>
          <p:cNvSpPr>
            <a:spLocks noGrp="1"/>
          </p:cNvSpPr>
          <p:nvPr>
            <p:ph idx="33"/>
          </p:nvPr>
        </p:nvSpPr>
        <p:spPr/>
        <p:txBody>
          <a:bodyPr/>
          <a:lstStyle/>
          <a:p>
            <a:r>
              <a:rPr lang="en-US" dirty="0"/>
              <a:t>Venetoclax + rituximab</a:t>
            </a:r>
          </a:p>
        </p:txBody>
      </p:sp>
      <p:sp>
        <p:nvSpPr>
          <p:cNvPr id="23" name="Content Placeholder 22">
            <a:extLst>
              <a:ext uri="{FF2B5EF4-FFF2-40B4-BE49-F238E27FC236}">
                <a16:creationId xmlns:a16="http://schemas.microsoft.com/office/drawing/2014/main" id="{2BD6EEC3-9B62-104B-BBCA-573BE13FDB46}"/>
              </a:ext>
            </a:extLst>
          </p:cNvPr>
          <p:cNvSpPr>
            <a:spLocks noGrp="1"/>
          </p:cNvSpPr>
          <p:nvPr>
            <p:ph idx="34"/>
          </p:nvPr>
        </p:nvSpPr>
        <p:spPr/>
        <p:txBody>
          <a:bodyPr/>
          <a:lstStyle/>
          <a:p>
            <a:r>
              <a:rPr lang="en-US" dirty="0"/>
              <a:t>Acalabrutinib</a:t>
            </a:r>
          </a:p>
        </p:txBody>
      </p:sp>
      <p:sp>
        <p:nvSpPr>
          <p:cNvPr id="24" name="Content Placeholder 23">
            <a:extLst>
              <a:ext uri="{FF2B5EF4-FFF2-40B4-BE49-F238E27FC236}">
                <a16:creationId xmlns:a16="http://schemas.microsoft.com/office/drawing/2014/main" id="{9AC3329A-D0AE-2B4A-8DAA-180D4AA6E38E}"/>
              </a:ext>
            </a:extLst>
          </p:cNvPr>
          <p:cNvSpPr>
            <a:spLocks noGrp="1"/>
          </p:cNvSpPr>
          <p:nvPr>
            <p:ph idx="35"/>
          </p:nvPr>
        </p:nvSpPr>
        <p:spPr/>
        <p:txBody>
          <a:bodyPr/>
          <a:lstStyle/>
          <a:p>
            <a:pPr>
              <a:lnSpc>
                <a:spcPts val="1860"/>
              </a:lnSpc>
            </a:pPr>
            <a:r>
              <a:rPr lang="en-US" sz="1800" dirty="0"/>
              <a:t>Continue ibrutinib at a reduced dose</a:t>
            </a:r>
          </a:p>
        </p:txBody>
      </p:sp>
      <p:sp>
        <p:nvSpPr>
          <p:cNvPr id="25" name="Content Placeholder 24">
            <a:extLst>
              <a:ext uri="{FF2B5EF4-FFF2-40B4-BE49-F238E27FC236}">
                <a16:creationId xmlns:a16="http://schemas.microsoft.com/office/drawing/2014/main" id="{6B9DA835-2304-4441-BDFC-6CC26031172E}"/>
              </a:ext>
            </a:extLst>
          </p:cNvPr>
          <p:cNvSpPr>
            <a:spLocks noGrp="1"/>
          </p:cNvSpPr>
          <p:nvPr>
            <p:ph idx="36"/>
          </p:nvPr>
        </p:nvSpPr>
        <p:spPr/>
        <p:txBody>
          <a:bodyPr/>
          <a:lstStyle/>
          <a:p>
            <a:r>
              <a:rPr lang="en-US" sz="1800" dirty="0"/>
              <a:t>Continue ibrutinib at the same dose</a:t>
            </a:r>
          </a:p>
        </p:txBody>
      </p:sp>
      <p:sp>
        <p:nvSpPr>
          <p:cNvPr id="26" name="Content Placeholder 25">
            <a:extLst>
              <a:ext uri="{FF2B5EF4-FFF2-40B4-BE49-F238E27FC236}">
                <a16:creationId xmlns:a16="http://schemas.microsoft.com/office/drawing/2014/main" id="{EBC1B8A2-AEB2-2B45-BE72-6B9D52706A58}"/>
              </a:ext>
            </a:extLst>
          </p:cNvPr>
          <p:cNvSpPr>
            <a:spLocks noGrp="1"/>
          </p:cNvSpPr>
          <p:nvPr>
            <p:ph idx="37"/>
          </p:nvPr>
        </p:nvSpPr>
        <p:spPr/>
        <p:txBody>
          <a:bodyPr/>
          <a:lstStyle/>
          <a:p>
            <a:r>
              <a:rPr lang="en-US" dirty="0"/>
              <a:t>Venetoclax + obinutuzumab </a:t>
            </a:r>
          </a:p>
        </p:txBody>
      </p:sp>
    </p:spTree>
    <p:extLst>
      <p:ext uri="{BB962C8B-B14F-4D97-AF65-F5344CB8AC3E}">
        <p14:creationId xmlns:p14="http://schemas.microsoft.com/office/powerpoint/2010/main" val="18966382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F9C9DC-00A3-3243-A35B-4A0EEFEDB200}"/>
              </a:ext>
            </a:extLst>
          </p:cNvPr>
          <p:cNvSpPr>
            <a:spLocks noGrp="1"/>
          </p:cNvSpPr>
          <p:nvPr>
            <p:ph idx="1"/>
          </p:nvPr>
        </p:nvSpPr>
        <p:spPr/>
        <p:txBody>
          <a:bodyPr/>
          <a:lstStyle/>
          <a:p>
            <a:r>
              <a:rPr lang="en-US" sz="2000" dirty="0"/>
              <a:t>I have (preferred option due to better tolerability)</a:t>
            </a:r>
          </a:p>
        </p:txBody>
      </p:sp>
      <p:sp>
        <p:nvSpPr>
          <p:cNvPr id="3" name="Title 2">
            <a:extLst>
              <a:ext uri="{FF2B5EF4-FFF2-40B4-BE49-F238E27FC236}">
                <a16:creationId xmlns:a16="http://schemas.microsoft.com/office/drawing/2014/main" id="{1162CCA5-D67A-624C-8FA7-9A4046BFDD34}"/>
              </a:ext>
            </a:extLst>
          </p:cNvPr>
          <p:cNvSpPr>
            <a:spLocks noGrp="1"/>
          </p:cNvSpPr>
          <p:nvPr>
            <p:ph type="title"/>
          </p:nvPr>
        </p:nvSpPr>
        <p:spPr/>
        <p:txBody>
          <a:bodyPr/>
          <a:lstStyle/>
          <a:p>
            <a:r>
              <a:rPr lang="en-US" dirty="0"/>
              <a:t>Have you or would you use </a:t>
            </a:r>
            <a:r>
              <a:rPr lang="en-US" dirty="0" err="1"/>
              <a:t>acalabrutinib</a:t>
            </a:r>
            <a:r>
              <a:rPr lang="en-US" dirty="0"/>
              <a:t> as initial therapy for CLL outside of a trial setting?</a:t>
            </a:r>
          </a:p>
        </p:txBody>
      </p:sp>
      <p:sp>
        <p:nvSpPr>
          <p:cNvPr id="5" name="Content Placeholder 4">
            <a:extLst>
              <a:ext uri="{FF2B5EF4-FFF2-40B4-BE49-F238E27FC236}">
                <a16:creationId xmlns:a16="http://schemas.microsoft.com/office/drawing/2014/main" id="{3F1AF6F9-A0A6-A849-977C-4AA21A23B291}"/>
              </a:ext>
            </a:extLst>
          </p:cNvPr>
          <p:cNvSpPr>
            <a:spLocks noGrp="1"/>
          </p:cNvSpPr>
          <p:nvPr>
            <p:ph idx="10"/>
          </p:nvPr>
        </p:nvSpPr>
        <p:spPr/>
        <p:txBody>
          <a:bodyPr/>
          <a:lstStyle/>
          <a:p>
            <a:r>
              <a:rPr lang="en-US" dirty="0"/>
              <a:t>I have not but would for the right patient</a:t>
            </a:r>
          </a:p>
        </p:txBody>
      </p:sp>
      <p:sp>
        <p:nvSpPr>
          <p:cNvPr id="6" name="Content Placeholder 5">
            <a:extLst>
              <a:ext uri="{FF2B5EF4-FFF2-40B4-BE49-F238E27FC236}">
                <a16:creationId xmlns:a16="http://schemas.microsoft.com/office/drawing/2014/main" id="{5C97FFC1-E49E-3D4D-A19C-6CAD6047F9DC}"/>
              </a:ext>
            </a:extLst>
          </p:cNvPr>
          <p:cNvSpPr>
            <a:spLocks noGrp="1"/>
          </p:cNvSpPr>
          <p:nvPr>
            <p:ph idx="11"/>
          </p:nvPr>
        </p:nvSpPr>
        <p:spPr/>
        <p:txBody>
          <a:bodyPr/>
          <a:lstStyle/>
          <a:p>
            <a:r>
              <a:rPr lang="en-US" sz="2130" dirty="0"/>
              <a:t>I have not but would for the right patient</a:t>
            </a:r>
          </a:p>
        </p:txBody>
      </p:sp>
      <p:sp>
        <p:nvSpPr>
          <p:cNvPr id="7" name="Content Placeholder 6">
            <a:extLst>
              <a:ext uri="{FF2B5EF4-FFF2-40B4-BE49-F238E27FC236}">
                <a16:creationId xmlns:a16="http://schemas.microsoft.com/office/drawing/2014/main" id="{AF7051A8-CA15-294B-A257-246EAF57BF9C}"/>
              </a:ext>
            </a:extLst>
          </p:cNvPr>
          <p:cNvSpPr>
            <a:spLocks noGrp="1"/>
          </p:cNvSpPr>
          <p:nvPr>
            <p:ph idx="12"/>
          </p:nvPr>
        </p:nvSpPr>
        <p:spPr/>
        <p:txBody>
          <a:bodyPr/>
          <a:lstStyle/>
          <a:p>
            <a:r>
              <a:rPr lang="en-US" dirty="0"/>
              <a:t>I have (ibrutinib intolerance or contraindication)</a:t>
            </a:r>
          </a:p>
        </p:txBody>
      </p:sp>
      <p:sp>
        <p:nvSpPr>
          <p:cNvPr id="8" name="Content Placeholder 7">
            <a:extLst>
              <a:ext uri="{FF2B5EF4-FFF2-40B4-BE49-F238E27FC236}">
                <a16:creationId xmlns:a16="http://schemas.microsoft.com/office/drawing/2014/main" id="{FB2AC821-F6AB-7E48-AB48-A36BC1F05800}"/>
              </a:ext>
            </a:extLst>
          </p:cNvPr>
          <p:cNvSpPr>
            <a:spLocks noGrp="1"/>
          </p:cNvSpPr>
          <p:nvPr>
            <p:ph idx="13"/>
          </p:nvPr>
        </p:nvSpPr>
        <p:spPr/>
        <p:txBody>
          <a:bodyPr/>
          <a:lstStyle/>
          <a:p>
            <a:r>
              <a:rPr lang="en-US" sz="1800" dirty="0"/>
              <a:t>I have (candidate for </a:t>
            </a:r>
            <a:r>
              <a:rPr lang="en-US" sz="1800" dirty="0" err="1"/>
              <a:t>BTKi</a:t>
            </a:r>
            <a:r>
              <a:rPr lang="en-US" sz="1800" dirty="0"/>
              <a:t> with cardiac comorbidities or on anticoagulation) </a:t>
            </a:r>
          </a:p>
        </p:txBody>
      </p:sp>
      <p:sp>
        <p:nvSpPr>
          <p:cNvPr id="9" name="Content Placeholder 8">
            <a:extLst>
              <a:ext uri="{FF2B5EF4-FFF2-40B4-BE49-F238E27FC236}">
                <a16:creationId xmlns:a16="http://schemas.microsoft.com/office/drawing/2014/main" id="{DDF3925D-AB63-364A-8C3A-33CD9A84CF3C}"/>
              </a:ext>
            </a:extLst>
          </p:cNvPr>
          <p:cNvSpPr>
            <a:spLocks noGrp="1"/>
          </p:cNvSpPr>
          <p:nvPr>
            <p:ph idx="14"/>
          </p:nvPr>
        </p:nvSpPr>
        <p:spPr/>
        <p:txBody>
          <a:bodyPr/>
          <a:lstStyle/>
          <a:p>
            <a:r>
              <a:rPr lang="en-US" sz="2000" dirty="0"/>
              <a:t>I have (patient intolerant of ibrutinib; consider for atrial fibrillation)</a:t>
            </a:r>
          </a:p>
        </p:txBody>
      </p:sp>
      <p:sp>
        <p:nvSpPr>
          <p:cNvPr id="10" name="Content Placeholder 9">
            <a:extLst>
              <a:ext uri="{FF2B5EF4-FFF2-40B4-BE49-F238E27FC236}">
                <a16:creationId xmlns:a16="http://schemas.microsoft.com/office/drawing/2014/main" id="{77BA84CB-65B5-C149-BE15-DB95DA312207}"/>
              </a:ext>
            </a:extLst>
          </p:cNvPr>
          <p:cNvSpPr>
            <a:spLocks noGrp="1"/>
          </p:cNvSpPr>
          <p:nvPr>
            <p:ph idx="15"/>
          </p:nvPr>
        </p:nvSpPr>
        <p:spPr/>
        <p:txBody>
          <a:bodyPr/>
          <a:lstStyle/>
          <a:p>
            <a:r>
              <a:rPr lang="en-US" sz="2000" dirty="0"/>
              <a:t>I have not but would for the right patient </a:t>
            </a:r>
          </a:p>
        </p:txBody>
      </p:sp>
    </p:spTree>
    <p:extLst>
      <p:ext uri="{BB962C8B-B14F-4D97-AF65-F5344CB8AC3E}">
        <p14:creationId xmlns:p14="http://schemas.microsoft.com/office/powerpoint/2010/main" val="29135918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1F2FE11-A257-9C4F-AEAA-D84D58408BAA}"/>
              </a:ext>
            </a:extLst>
          </p:cNvPr>
          <p:cNvSpPr>
            <a:spLocks noGrp="1"/>
          </p:cNvSpPr>
          <p:nvPr>
            <p:ph type="title"/>
          </p:nvPr>
        </p:nvSpPr>
        <p:spPr/>
        <p:txBody>
          <a:bodyPr/>
          <a:lstStyle/>
          <a:p>
            <a:r>
              <a:rPr lang="en-US" sz="2600" dirty="0"/>
              <a:t>Based on current clinical trial data and your personal experience, how would you compare </a:t>
            </a:r>
            <a:r>
              <a:rPr lang="en-US" sz="2600" dirty="0">
                <a:solidFill>
                  <a:srgbClr val="FFC000"/>
                </a:solidFill>
              </a:rPr>
              <a:t>acalabrutinib</a:t>
            </a:r>
            <a:r>
              <a:rPr lang="en-US" sz="2600" dirty="0"/>
              <a:t> to </a:t>
            </a:r>
            <a:r>
              <a:rPr lang="en-US" sz="2600" dirty="0">
                <a:solidFill>
                  <a:srgbClr val="FFC000"/>
                </a:solidFill>
              </a:rPr>
              <a:t>ibrutinib</a:t>
            </a:r>
            <a:r>
              <a:rPr lang="en-US" sz="2600" dirty="0"/>
              <a:t> for CLL in terms of efficacy and tolerability/toxicity?</a:t>
            </a:r>
          </a:p>
        </p:txBody>
      </p:sp>
      <p:sp>
        <p:nvSpPr>
          <p:cNvPr id="11" name="Content Placeholder 10">
            <a:extLst>
              <a:ext uri="{FF2B5EF4-FFF2-40B4-BE49-F238E27FC236}">
                <a16:creationId xmlns:a16="http://schemas.microsoft.com/office/drawing/2014/main" id="{E24B5078-31C1-5E46-A28E-8E79C82E1A51}"/>
              </a:ext>
            </a:extLst>
          </p:cNvPr>
          <p:cNvSpPr>
            <a:spLocks noGrp="1"/>
          </p:cNvSpPr>
          <p:nvPr>
            <p:ph idx="1"/>
          </p:nvPr>
        </p:nvSpPr>
        <p:spPr/>
        <p:txBody>
          <a:bodyPr/>
          <a:lstStyle/>
          <a:p>
            <a:r>
              <a:rPr lang="en-US" dirty="0"/>
              <a:t>They are about the same </a:t>
            </a:r>
          </a:p>
        </p:txBody>
      </p:sp>
      <p:sp>
        <p:nvSpPr>
          <p:cNvPr id="12" name="Content Placeholder 11">
            <a:extLst>
              <a:ext uri="{FF2B5EF4-FFF2-40B4-BE49-F238E27FC236}">
                <a16:creationId xmlns:a16="http://schemas.microsoft.com/office/drawing/2014/main" id="{C708976A-64CD-AC42-AD80-53231269071A}"/>
              </a:ext>
            </a:extLst>
          </p:cNvPr>
          <p:cNvSpPr>
            <a:spLocks noGrp="1"/>
          </p:cNvSpPr>
          <p:nvPr>
            <p:ph idx="23"/>
          </p:nvPr>
        </p:nvSpPr>
        <p:spPr/>
        <p:txBody>
          <a:bodyPr/>
          <a:lstStyle/>
          <a:p>
            <a:r>
              <a:rPr lang="en-US" dirty="0"/>
              <a:t>Efficacy</a:t>
            </a:r>
          </a:p>
        </p:txBody>
      </p:sp>
      <p:sp>
        <p:nvSpPr>
          <p:cNvPr id="13" name="Content Placeholder 12">
            <a:extLst>
              <a:ext uri="{FF2B5EF4-FFF2-40B4-BE49-F238E27FC236}">
                <a16:creationId xmlns:a16="http://schemas.microsoft.com/office/drawing/2014/main" id="{CC018107-EE1E-3040-BFDD-71CB01EBC3F4}"/>
              </a:ext>
            </a:extLst>
          </p:cNvPr>
          <p:cNvSpPr>
            <a:spLocks noGrp="1"/>
          </p:cNvSpPr>
          <p:nvPr>
            <p:ph idx="24"/>
          </p:nvPr>
        </p:nvSpPr>
        <p:spPr/>
        <p:txBody>
          <a:bodyPr/>
          <a:lstStyle/>
          <a:p>
            <a:r>
              <a:rPr lang="en-US" sz="1600" dirty="0"/>
              <a:t>There are not enough available data </a:t>
            </a:r>
            <a:br>
              <a:rPr lang="en-US" sz="1600" dirty="0"/>
            </a:br>
            <a:r>
              <a:rPr lang="en-US" sz="1600" dirty="0"/>
              <a:t>to make the comparison at this time</a:t>
            </a:r>
          </a:p>
        </p:txBody>
      </p:sp>
      <p:sp>
        <p:nvSpPr>
          <p:cNvPr id="14" name="Content Placeholder 13">
            <a:extLst>
              <a:ext uri="{FF2B5EF4-FFF2-40B4-BE49-F238E27FC236}">
                <a16:creationId xmlns:a16="http://schemas.microsoft.com/office/drawing/2014/main" id="{3B538CCA-47C0-7A47-B05C-523B99BDE3E9}"/>
              </a:ext>
            </a:extLst>
          </p:cNvPr>
          <p:cNvSpPr>
            <a:spLocks noGrp="1"/>
          </p:cNvSpPr>
          <p:nvPr>
            <p:ph idx="25"/>
          </p:nvPr>
        </p:nvSpPr>
        <p:spPr/>
        <p:txBody>
          <a:bodyPr/>
          <a:lstStyle/>
          <a:p>
            <a:r>
              <a:rPr lang="en-US" dirty="0"/>
              <a:t>They are about the same </a:t>
            </a:r>
          </a:p>
        </p:txBody>
      </p:sp>
      <p:sp>
        <p:nvSpPr>
          <p:cNvPr id="15" name="Content Placeholder 14">
            <a:extLst>
              <a:ext uri="{FF2B5EF4-FFF2-40B4-BE49-F238E27FC236}">
                <a16:creationId xmlns:a16="http://schemas.microsoft.com/office/drawing/2014/main" id="{8BE474BA-009A-4D4A-8BE7-48537B320BB7}"/>
              </a:ext>
            </a:extLst>
          </p:cNvPr>
          <p:cNvSpPr>
            <a:spLocks noGrp="1"/>
          </p:cNvSpPr>
          <p:nvPr>
            <p:ph idx="26"/>
          </p:nvPr>
        </p:nvSpPr>
        <p:spPr/>
        <p:txBody>
          <a:bodyPr/>
          <a:lstStyle/>
          <a:p>
            <a:r>
              <a:rPr lang="en-US" dirty="0"/>
              <a:t>They are about the same </a:t>
            </a:r>
          </a:p>
        </p:txBody>
      </p:sp>
      <p:sp>
        <p:nvSpPr>
          <p:cNvPr id="16" name="Content Placeholder 15">
            <a:extLst>
              <a:ext uri="{FF2B5EF4-FFF2-40B4-BE49-F238E27FC236}">
                <a16:creationId xmlns:a16="http://schemas.microsoft.com/office/drawing/2014/main" id="{1B6E72F9-42D8-8548-80FA-918E652DEF78}"/>
              </a:ext>
            </a:extLst>
          </p:cNvPr>
          <p:cNvSpPr>
            <a:spLocks noGrp="1"/>
          </p:cNvSpPr>
          <p:nvPr>
            <p:ph idx="27"/>
          </p:nvPr>
        </p:nvSpPr>
        <p:spPr/>
        <p:txBody>
          <a:bodyPr/>
          <a:lstStyle/>
          <a:p>
            <a:r>
              <a:rPr lang="en-US" dirty="0"/>
              <a:t>They are about the same </a:t>
            </a:r>
          </a:p>
        </p:txBody>
      </p:sp>
      <p:sp>
        <p:nvSpPr>
          <p:cNvPr id="17" name="Content Placeholder 16">
            <a:extLst>
              <a:ext uri="{FF2B5EF4-FFF2-40B4-BE49-F238E27FC236}">
                <a16:creationId xmlns:a16="http://schemas.microsoft.com/office/drawing/2014/main" id="{E1F2A984-374B-2646-BBDD-50D3244B79E7}"/>
              </a:ext>
            </a:extLst>
          </p:cNvPr>
          <p:cNvSpPr>
            <a:spLocks noGrp="1"/>
          </p:cNvSpPr>
          <p:nvPr>
            <p:ph idx="28"/>
          </p:nvPr>
        </p:nvSpPr>
        <p:spPr/>
        <p:txBody>
          <a:bodyPr/>
          <a:lstStyle/>
          <a:p>
            <a:r>
              <a:rPr lang="en-US" dirty="0"/>
              <a:t>They are about the same </a:t>
            </a:r>
          </a:p>
        </p:txBody>
      </p:sp>
      <p:sp>
        <p:nvSpPr>
          <p:cNvPr id="18" name="Content Placeholder 17">
            <a:extLst>
              <a:ext uri="{FF2B5EF4-FFF2-40B4-BE49-F238E27FC236}">
                <a16:creationId xmlns:a16="http://schemas.microsoft.com/office/drawing/2014/main" id="{9C435C18-D9E1-6947-9F1E-69EFBEDFB87E}"/>
              </a:ext>
            </a:extLst>
          </p:cNvPr>
          <p:cNvSpPr>
            <a:spLocks noGrp="1"/>
          </p:cNvSpPr>
          <p:nvPr>
            <p:ph idx="29"/>
          </p:nvPr>
        </p:nvSpPr>
        <p:spPr/>
        <p:txBody>
          <a:bodyPr/>
          <a:lstStyle/>
          <a:p>
            <a:r>
              <a:rPr lang="en-US" dirty="0"/>
              <a:t>They are about the same </a:t>
            </a:r>
          </a:p>
        </p:txBody>
      </p:sp>
      <p:sp>
        <p:nvSpPr>
          <p:cNvPr id="19" name="Content Placeholder 18">
            <a:extLst>
              <a:ext uri="{FF2B5EF4-FFF2-40B4-BE49-F238E27FC236}">
                <a16:creationId xmlns:a16="http://schemas.microsoft.com/office/drawing/2014/main" id="{D657B8A5-9476-E243-A0E3-FA99919226F6}"/>
              </a:ext>
            </a:extLst>
          </p:cNvPr>
          <p:cNvSpPr>
            <a:spLocks noGrp="1"/>
          </p:cNvSpPr>
          <p:nvPr>
            <p:ph idx="30"/>
          </p:nvPr>
        </p:nvSpPr>
        <p:spPr/>
        <p:txBody>
          <a:bodyPr/>
          <a:lstStyle/>
          <a:p>
            <a:r>
              <a:rPr lang="en-US" dirty="0"/>
              <a:t>Acalabrutinib has less toxicity </a:t>
            </a:r>
          </a:p>
        </p:txBody>
      </p:sp>
      <p:sp>
        <p:nvSpPr>
          <p:cNvPr id="20" name="Content Placeholder 19">
            <a:extLst>
              <a:ext uri="{FF2B5EF4-FFF2-40B4-BE49-F238E27FC236}">
                <a16:creationId xmlns:a16="http://schemas.microsoft.com/office/drawing/2014/main" id="{B9A22A5E-8947-FE41-A4BA-F7F34802E6AE}"/>
              </a:ext>
            </a:extLst>
          </p:cNvPr>
          <p:cNvSpPr>
            <a:spLocks noGrp="1"/>
          </p:cNvSpPr>
          <p:nvPr>
            <p:ph idx="31"/>
          </p:nvPr>
        </p:nvSpPr>
        <p:spPr/>
        <p:txBody>
          <a:bodyPr/>
          <a:lstStyle/>
          <a:p>
            <a:r>
              <a:rPr lang="en-US" dirty="0"/>
              <a:t>Tolerability/toxicity</a:t>
            </a:r>
          </a:p>
        </p:txBody>
      </p:sp>
      <p:sp>
        <p:nvSpPr>
          <p:cNvPr id="21" name="Content Placeholder 20">
            <a:extLst>
              <a:ext uri="{FF2B5EF4-FFF2-40B4-BE49-F238E27FC236}">
                <a16:creationId xmlns:a16="http://schemas.microsoft.com/office/drawing/2014/main" id="{7BBB1779-949B-FF42-8049-7D883F3D5962}"/>
              </a:ext>
            </a:extLst>
          </p:cNvPr>
          <p:cNvSpPr>
            <a:spLocks noGrp="1"/>
          </p:cNvSpPr>
          <p:nvPr>
            <p:ph idx="32"/>
          </p:nvPr>
        </p:nvSpPr>
        <p:spPr/>
        <p:txBody>
          <a:bodyPr/>
          <a:lstStyle/>
          <a:p>
            <a:r>
              <a:rPr lang="en-US" sz="2130" dirty="0" err="1"/>
              <a:t>Acalabrutinib</a:t>
            </a:r>
            <a:r>
              <a:rPr lang="en-US" sz="2130" dirty="0"/>
              <a:t> has less toxicity </a:t>
            </a:r>
          </a:p>
        </p:txBody>
      </p:sp>
      <p:sp>
        <p:nvSpPr>
          <p:cNvPr id="22" name="Content Placeholder 21">
            <a:extLst>
              <a:ext uri="{FF2B5EF4-FFF2-40B4-BE49-F238E27FC236}">
                <a16:creationId xmlns:a16="http://schemas.microsoft.com/office/drawing/2014/main" id="{BA5CAA06-A030-5E45-9BCF-D8768C722A66}"/>
              </a:ext>
            </a:extLst>
          </p:cNvPr>
          <p:cNvSpPr>
            <a:spLocks noGrp="1"/>
          </p:cNvSpPr>
          <p:nvPr>
            <p:ph idx="33"/>
          </p:nvPr>
        </p:nvSpPr>
        <p:spPr/>
        <p:txBody>
          <a:bodyPr/>
          <a:lstStyle/>
          <a:p>
            <a:r>
              <a:rPr lang="en-US" dirty="0" err="1"/>
              <a:t>Acalabrutinib</a:t>
            </a:r>
            <a:r>
              <a:rPr lang="en-US" dirty="0"/>
              <a:t> has less toxicity </a:t>
            </a:r>
          </a:p>
        </p:txBody>
      </p:sp>
      <p:sp>
        <p:nvSpPr>
          <p:cNvPr id="23" name="Content Placeholder 22">
            <a:extLst>
              <a:ext uri="{FF2B5EF4-FFF2-40B4-BE49-F238E27FC236}">
                <a16:creationId xmlns:a16="http://schemas.microsoft.com/office/drawing/2014/main" id="{DF4D486A-619A-D04D-A14A-49A2BD93FA1C}"/>
              </a:ext>
            </a:extLst>
          </p:cNvPr>
          <p:cNvSpPr>
            <a:spLocks noGrp="1"/>
          </p:cNvSpPr>
          <p:nvPr>
            <p:ph idx="34"/>
          </p:nvPr>
        </p:nvSpPr>
        <p:spPr/>
        <p:txBody>
          <a:bodyPr/>
          <a:lstStyle/>
          <a:p>
            <a:r>
              <a:rPr lang="en-US" dirty="0" err="1"/>
              <a:t>Acalabrutinib</a:t>
            </a:r>
            <a:r>
              <a:rPr lang="en-US" dirty="0"/>
              <a:t> has less toxicity </a:t>
            </a:r>
          </a:p>
        </p:txBody>
      </p:sp>
      <p:sp>
        <p:nvSpPr>
          <p:cNvPr id="24" name="Content Placeholder 23">
            <a:extLst>
              <a:ext uri="{FF2B5EF4-FFF2-40B4-BE49-F238E27FC236}">
                <a16:creationId xmlns:a16="http://schemas.microsoft.com/office/drawing/2014/main" id="{F18678DA-C449-7F45-880B-89DE95B23B1D}"/>
              </a:ext>
            </a:extLst>
          </p:cNvPr>
          <p:cNvSpPr>
            <a:spLocks noGrp="1"/>
          </p:cNvSpPr>
          <p:nvPr>
            <p:ph idx="35"/>
          </p:nvPr>
        </p:nvSpPr>
        <p:spPr/>
        <p:txBody>
          <a:bodyPr/>
          <a:lstStyle/>
          <a:p>
            <a:r>
              <a:rPr lang="en-US" dirty="0" err="1"/>
              <a:t>Acalabrutinib</a:t>
            </a:r>
            <a:r>
              <a:rPr lang="en-US" dirty="0"/>
              <a:t> has less toxicity </a:t>
            </a:r>
          </a:p>
        </p:txBody>
      </p:sp>
      <p:sp>
        <p:nvSpPr>
          <p:cNvPr id="25" name="Content Placeholder 24">
            <a:extLst>
              <a:ext uri="{FF2B5EF4-FFF2-40B4-BE49-F238E27FC236}">
                <a16:creationId xmlns:a16="http://schemas.microsoft.com/office/drawing/2014/main" id="{C6DAF9F6-B639-7843-B638-F6216340D13B}"/>
              </a:ext>
            </a:extLst>
          </p:cNvPr>
          <p:cNvSpPr>
            <a:spLocks noGrp="1"/>
          </p:cNvSpPr>
          <p:nvPr>
            <p:ph idx="36"/>
          </p:nvPr>
        </p:nvSpPr>
        <p:spPr/>
        <p:txBody>
          <a:bodyPr/>
          <a:lstStyle/>
          <a:p>
            <a:r>
              <a:rPr lang="en-US" dirty="0"/>
              <a:t>They are about the same </a:t>
            </a:r>
          </a:p>
        </p:txBody>
      </p:sp>
      <p:sp>
        <p:nvSpPr>
          <p:cNvPr id="26" name="Content Placeholder 25">
            <a:extLst>
              <a:ext uri="{FF2B5EF4-FFF2-40B4-BE49-F238E27FC236}">
                <a16:creationId xmlns:a16="http://schemas.microsoft.com/office/drawing/2014/main" id="{30A84603-2787-9A4B-B394-627EB93F734B}"/>
              </a:ext>
            </a:extLst>
          </p:cNvPr>
          <p:cNvSpPr>
            <a:spLocks noGrp="1"/>
          </p:cNvSpPr>
          <p:nvPr>
            <p:ph idx="37"/>
          </p:nvPr>
        </p:nvSpPr>
        <p:spPr/>
        <p:txBody>
          <a:bodyPr/>
          <a:lstStyle/>
          <a:p>
            <a:r>
              <a:rPr lang="en-US" dirty="0" err="1"/>
              <a:t>Acalabrutinib</a:t>
            </a:r>
            <a:r>
              <a:rPr lang="en-US" dirty="0"/>
              <a:t> has less toxicity </a:t>
            </a:r>
          </a:p>
        </p:txBody>
      </p:sp>
    </p:spTree>
    <p:extLst>
      <p:ext uri="{BB962C8B-B14F-4D97-AF65-F5344CB8AC3E}">
        <p14:creationId xmlns:p14="http://schemas.microsoft.com/office/powerpoint/2010/main" val="28253183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C8D81-9A79-BC46-8BA5-11C8B2FBD2C0}"/>
              </a:ext>
            </a:extLst>
          </p:cNvPr>
          <p:cNvSpPr>
            <a:spLocks noGrp="1"/>
          </p:cNvSpPr>
          <p:nvPr>
            <p:ph type="title"/>
          </p:nvPr>
        </p:nvSpPr>
        <p:spPr>
          <a:xfrm>
            <a:off x="914639" y="2683043"/>
            <a:ext cx="10362724" cy="1143000"/>
          </a:xfrm>
        </p:spPr>
        <p:txBody>
          <a:bodyPr/>
          <a:lstStyle/>
          <a:p>
            <a:r>
              <a:rPr lang="en-US" dirty="0"/>
              <a:t>Module 3: Existing and Recently Approved Approaches for Patients with Relapsed/Refractory CLL</a:t>
            </a:r>
          </a:p>
        </p:txBody>
      </p:sp>
    </p:spTree>
    <p:extLst>
      <p:ext uri="{BB962C8B-B14F-4D97-AF65-F5344CB8AC3E}">
        <p14:creationId xmlns:p14="http://schemas.microsoft.com/office/powerpoint/2010/main" val="38602460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FEF710-26DE-414C-8C94-37CFC88491BA}"/>
              </a:ext>
            </a:extLst>
          </p:cNvPr>
          <p:cNvSpPr>
            <a:spLocks noGrp="1"/>
          </p:cNvSpPr>
          <p:nvPr>
            <p:ph type="title"/>
          </p:nvPr>
        </p:nvSpPr>
        <p:spPr/>
        <p:txBody>
          <a:bodyPr/>
          <a:lstStyle/>
          <a:p>
            <a:r>
              <a:rPr lang="en-US" sz="2200" dirty="0"/>
              <a:t>Reimbursement and regulatory issues aside, which second-line therapy would you recommend for a </a:t>
            </a:r>
            <a:r>
              <a:rPr lang="en-US" sz="2200" u="sng" dirty="0"/>
              <a:t>60-year-old patient</a:t>
            </a:r>
            <a:r>
              <a:rPr lang="en-US" sz="2200" dirty="0"/>
              <a:t> with CLL with an IGHV mutation but no del(17p) or TP53 mutation who responded to the following agent and then experienced disease progression 3 years later?</a:t>
            </a:r>
          </a:p>
        </p:txBody>
      </p:sp>
      <p:sp>
        <p:nvSpPr>
          <p:cNvPr id="4" name="Content Placeholder 3">
            <a:extLst>
              <a:ext uri="{FF2B5EF4-FFF2-40B4-BE49-F238E27FC236}">
                <a16:creationId xmlns:a16="http://schemas.microsoft.com/office/drawing/2014/main" id="{EAF1B63F-5C33-894A-9B25-7B2111C0D33B}"/>
              </a:ext>
            </a:extLst>
          </p:cNvPr>
          <p:cNvSpPr>
            <a:spLocks noGrp="1"/>
          </p:cNvSpPr>
          <p:nvPr>
            <p:ph idx="1"/>
          </p:nvPr>
        </p:nvSpPr>
        <p:spPr/>
        <p:txBody>
          <a:bodyPr/>
          <a:lstStyle/>
          <a:p>
            <a:r>
              <a:rPr lang="en-US" dirty="0"/>
              <a:t>Venetoclax + rituximab </a:t>
            </a:r>
          </a:p>
        </p:txBody>
      </p:sp>
      <p:sp>
        <p:nvSpPr>
          <p:cNvPr id="5" name="Content Placeholder 4">
            <a:extLst>
              <a:ext uri="{FF2B5EF4-FFF2-40B4-BE49-F238E27FC236}">
                <a16:creationId xmlns:a16="http://schemas.microsoft.com/office/drawing/2014/main" id="{5AF7ACB5-D910-7C4B-8F65-24CEC74DEDFF}"/>
              </a:ext>
            </a:extLst>
          </p:cNvPr>
          <p:cNvSpPr>
            <a:spLocks noGrp="1"/>
          </p:cNvSpPr>
          <p:nvPr>
            <p:ph idx="23"/>
          </p:nvPr>
        </p:nvSpPr>
        <p:spPr/>
        <p:txBody>
          <a:bodyPr/>
          <a:lstStyle/>
          <a:p>
            <a:r>
              <a:rPr lang="en-US" dirty="0"/>
              <a:t>FCR </a:t>
            </a:r>
          </a:p>
        </p:txBody>
      </p:sp>
      <p:sp>
        <p:nvSpPr>
          <p:cNvPr id="6" name="Content Placeholder 5">
            <a:extLst>
              <a:ext uri="{FF2B5EF4-FFF2-40B4-BE49-F238E27FC236}">
                <a16:creationId xmlns:a16="http://schemas.microsoft.com/office/drawing/2014/main" id="{ECF5CE11-58DB-8A4E-B3B0-57F1654AE3B1}"/>
              </a:ext>
            </a:extLst>
          </p:cNvPr>
          <p:cNvSpPr>
            <a:spLocks noGrp="1"/>
          </p:cNvSpPr>
          <p:nvPr>
            <p:ph idx="24"/>
          </p:nvPr>
        </p:nvSpPr>
        <p:spPr/>
        <p:txBody>
          <a:bodyPr/>
          <a:lstStyle/>
          <a:p>
            <a:r>
              <a:rPr lang="en-US" dirty="0"/>
              <a:t>Ibrutinib</a:t>
            </a:r>
          </a:p>
        </p:txBody>
      </p:sp>
      <p:sp>
        <p:nvSpPr>
          <p:cNvPr id="7" name="Content Placeholder 6">
            <a:extLst>
              <a:ext uri="{FF2B5EF4-FFF2-40B4-BE49-F238E27FC236}">
                <a16:creationId xmlns:a16="http://schemas.microsoft.com/office/drawing/2014/main" id="{6BBCB56A-29F5-1B49-BB7C-CCAECEA939F0}"/>
              </a:ext>
            </a:extLst>
          </p:cNvPr>
          <p:cNvSpPr>
            <a:spLocks noGrp="1"/>
          </p:cNvSpPr>
          <p:nvPr>
            <p:ph idx="25"/>
          </p:nvPr>
        </p:nvSpPr>
        <p:spPr/>
        <p:txBody>
          <a:bodyPr/>
          <a:lstStyle/>
          <a:p>
            <a:r>
              <a:rPr lang="en-US" dirty="0"/>
              <a:t>Venetoclax + rituximab </a:t>
            </a:r>
          </a:p>
        </p:txBody>
      </p:sp>
      <p:sp>
        <p:nvSpPr>
          <p:cNvPr id="8" name="Content Placeholder 7">
            <a:extLst>
              <a:ext uri="{FF2B5EF4-FFF2-40B4-BE49-F238E27FC236}">
                <a16:creationId xmlns:a16="http://schemas.microsoft.com/office/drawing/2014/main" id="{D08A0914-528B-F043-BEB2-105F73DBD85B}"/>
              </a:ext>
            </a:extLst>
          </p:cNvPr>
          <p:cNvSpPr>
            <a:spLocks noGrp="1"/>
          </p:cNvSpPr>
          <p:nvPr>
            <p:ph idx="26"/>
          </p:nvPr>
        </p:nvSpPr>
        <p:spPr/>
        <p:txBody>
          <a:bodyPr/>
          <a:lstStyle/>
          <a:p>
            <a:r>
              <a:rPr lang="en-US" dirty="0"/>
              <a:t>Ibrutinib </a:t>
            </a:r>
          </a:p>
        </p:txBody>
      </p:sp>
      <p:sp>
        <p:nvSpPr>
          <p:cNvPr id="9" name="Content Placeholder 8">
            <a:extLst>
              <a:ext uri="{FF2B5EF4-FFF2-40B4-BE49-F238E27FC236}">
                <a16:creationId xmlns:a16="http://schemas.microsoft.com/office/drawing/2014/main" id="{A97FCF4D-27F9-2E49-B645-D7F2B794C53A}"/>
              </a:ext>
            </a:extLst>
          </p:cNvPr>
          <p:cNvSpPr>
            <a:spLocks noGrp="1"/>
          </p:cNvSpPr>
          <p:nvPr>
            <p:ph idx="27"/>
          </p:nvPr>
        </p:nvSpPr>
        <p:spPr/>
        <p:txBody>
          <a:bodyPr/>
          <a:lstStyle/>
          <a:p>
            <a:r>
              <a:rPr lang="en-US" dirty="0" err="1"/>
              <a:t>Venetoclax</a:t>
            </a:r>
            <a:r>
              <a:rPr lang="en-US" dirty="0"/>
              <a:t> + rituximab </a:t>
            </a:r>
          </a:p>
        </p:txBody>
      </p:sp>
      <p:sp>
        <p:nvSpPr>
          <p:cNvPr id="10" name="Content Placeholder 9">
            <a:extLst>
              <a:ext uri="{FF2B5EF4-FFF2-40B4-BE49-F238E27FC236}">
                <a16:creationId xmlns:a16="http://schemas.microsoft.com/office/drawing/2014/main" id="{F9C868FD-BE17-854D-97CA-A401D505FDA8}"/>
              </a:ext>
            </a:extLst>
          </p:cNvPr>
          <p:cNvSpPr>
            <a:spLocks noGrp="1"/>
          </p:cNvSpPr>
          <p:nvPr>
            <p:ph idx="28"/>
          </p:nvPr>
        </p:nvSpPr>
        <p:spPr/>
        <p:txBody>
          <a:bodyPr/>
          <a:lstStyle/>
          <a:p>
            <a:r>
              <a:rPr lang="en-US" dirty="0"/>
              <a:t>Ibrutinib</a:t>
            </a:r>
          </a:p>
        </p:txBody>
      </p:sp>
      <p:sp>
        <p:nvSpPr>
          <p:cNvPr id="11" name="Content Placeholder 10">
            <a:extLst>
              <a:ext uri="{FF2B5EF4-FFF2-40B4-BE49-F238E27FC236}">
                <a16:creationId xmlns:a16="http://schemas.microsoft.com/office/drawing/2014/main" id="{60FCD9F7-C9B5-ED4D-BA5B-73459DF08E8E}"/>
              </a:ext>
            </a:extLst>
          </p:cNvPr>
          <p:cNvSpPr>
            <a:spLocks noGrp="1"/>
          </p:cNvSpPr>
          <p:nvPr>
            <p:ph idx="29"/>
          </p:nvPr>
        </p:nvSpPr>
        <p:spPr/>
        <p:txBody>
          <a:bodyPr/>
          <a:lstStyle/>
          <a:p>
            <a:r>
              <a:rPr lang="en-US" dirty="0" err="1"/>
              <a:t>Venetoclax</a:t>
            </a:r>
            <a:r>
              <a:rPr lang="en-US" dirty="0"/>
              <a:t> + rituximab </a:t>
            </a:r>
          </a:p>
        </p:txBody>
      </p:sp>
      <p:sp>
        <p:nvSpPr>
          <p:cNvPr id="12" name="Content Placeholder 11">
            <a:extLst>
              <a:ext uri="{FF2B5EF4-FFF2-40B4-BE49-F238E27FC236}">
                <a16:creationId xmlns:a16="http://schemas.microsoft.com/office/drawing/2014/main" id="{8DE7402D-8BC4-BA4F-B695-F2C300E6EA06}"/>
              </a:ext>
            </a:extLst>
          </p:cNvPr>
          <p:cNvSpPr>
            <a:spLocks noGrp="1"/>
          </p:cNvSpPr>
          <p:nvPr>
            <p:ph idx="30"/>
          </p:nvPr>
        </p:nvSpPr>
        <p:spPr/>
        <p:txBody>
          <a:bodyPr/>
          <a:lstStyle/>
          <a:p>
            <a:r>
              <a:rPr lang="en-US" dirty="0"/>
              <a:t>Venetoclax + rituximab </a:t>
            </a:r>
          </a:p>
        </p:txBody>
      </p:sp>
      <p:sp>
        <p:nvSpPr>
          <p:cNvPr id="13" name="Content Placeholder 12">
            <a:extLst>
              <a:ext uri="{FF2B5EF4-FFF2-40B4-BE49-F238E27FC236}">
                <a16:creationId xmlns:a16="http://schemas.microsoft.com/office/drawing/2014/main" id="{C473B65A-43EB-7447-ADA9-CABB434D4076}"/>
              </a:ext>
            </a:extLst>
          </p:cNvPr>
          <p:cNvSpPr>
            <a:spLocks noGrp="1"/>
          </p:cNvSpPr>
          <p:nvPr>
            <p:ph idx="31"/>
          </p:nvPr>
        </p:nvSpPr>
        <p:spPr/>
        <p:txBody>
          <a:bodyPr/>
          <a:lstStyle/>
          <a:p>
            <a:r>
              <a:rPr lang="en-US" dirty="0"/>
              <a:t>Ibrutinib </a:t>
            </a:r>
          </a:p>
        </p:txBody>
      </p:sp>
      <p:sp>
        <p:nvSpPr>
          <p:cNvPr id="14" name="Content Placeholder 13">
            <a:extLst>
              <a:ext uri="{FF2B5EF4-FFF2-40B4-BE49-F238E27FC236}">
                <a16:creationId xmlns:a16="http://schemas.microsoft.com/office/drawing/2014/main" id="{FDB72095-F97F-5E48-8DA8-FEBFB6FA821E}"/>
              </a:ext>
            </a:extLst>
          </p:cNvPr>
          <p:cNvSpPr>
            <a:spLocks noGrp="1"/>
          </p:cNvSpPr>
          <p:nvPr>
            <p:ph idx="32"/>
          </p:nvPr>
        </p:nvSpPr>
        <p:spPr/>
        <p:txBody>
          <a:bodyPr/>
          <a:lstStyle/>
          <a:p>
            <a:r>
              <a:rPr lang="en-US" dirty="0" err="1"/>
              <a:t>Venetoclax</a:t>
            </a:r>
            <a:r>
              <a:rPr lang="en-US" dirty="0"/>
              <a:t> + rituximab</a:t>
            </a:r>
          </a:p>
        </p:txBody>
      </p:sp>
      <p:sp>
        <p:nvSpPr>
          <p:cNvPr id="15" name="Content Placeholder 14">
            <a:extLst>
              <a:ext uri="{FF2B5EF4-FFF2-40B4-BE49-F238E27FC236}">
                <a16:creationId xmlns:a16="http://schemas.microsoft.com/office/drawing/2014/main" id="{705D6E08-F323-104D-8ADB-089FA8F8D1FD}"/>
              </a:ext>
            </a:extLst>
          </p:cNvPr>
          <p:cNvSpPr>
            <a:spLocks noGrp="1"/>
          </p:cNvSpPr>
          <p:nvPr>
            <p:ph idx="33"/>
          </p:nvPr>
        </p:nvSpPr>
        <p:spPr/>
        <p:txBody>
          <a:bodyPr/>
          <a:lstStyle/>
          <a:p>
            <a:r>
              <a:rPr lang="en-US" dirty="0"/>
              <a:t>Venetoclax + rituximab </a:t>
            </a:r>
          </a:p>
        </p:txBody>
      </p:sp>
      <p:sp>
        <p:nvSpPr>
          <p:cNvPr id="16" name="Content Placeholder 15">
            <a:extLst>
              <a:ext uri="{FF2B5EF4-FFF2-40B4-BE49-F238E27FC236}">
                <a16:creationId xmlns:a16="http://schemas.microsoft.com/office/drawing/2014/main" id="{B8DCE90F-7347-614B-8E52-29B35CF20FC8}"/>
              </a:ext>
            </a:extLst>
          </p:cNvPr>
          <p:cNvSpPr>
            <a:spLocks noGrp="1"/>
          </p:cNvSpPr>
          <p:nvPr>
            <p:ph idx="34"/>
          </p:nvPr>
        </p:nvSpPr>
        <p:spPr/>
        <p:txBody>
          <a:bodyPr/>
          <a:lstStyle/>
          <a:p>
            <a:r>
              <a:rPr lang="en-US" dirty="0"/>
              <a:t>Venetoclax + rituximab </a:t>
            </a:r>
          </a:p>
        </p:txBody>
      </p:sp>
      <p:sp>
        <p:nvSpPr>
          <p:cNvPr id="17" name="Content Placeholder 16">
            <a:extLst>
              <a:ext uri="{FF2B5EF4-FFF2-40B4-BE49-F238E27FC236}">
                <a16:creationId xmlns:a16="http://schemas.microsoft.com/office/drawing/2014/main" id="{875E519B-2779-264B-A608-9C001E6FEC97}"/>
              </a:ext>
            </a:extLst>
          </p:cNvPr>
          <p:cNvSpPr>
            <a:spLocks noGrp="1"/>
          </p:cNvSpPr>
          <p:nvPr>
            <p:ph idx="35"/>
          </p:nvPr>
        </p:nvSpPr>
        <p:spPr/>
        <p:txBody>
          <a:bodyPr/>
          <a:lstStyle/>
          <a:p>
            <a:r>
              <a:rPr lang="en-US" dirty="0"/>
              <a:t>Venetoclax + rituximab </a:t>
            </a:r>
          </a:p>
        </p:txBody>
      </p:sp>
      <p:sp>
        <p:nvSpPr>
          <p:cNvPr id="18" name="Content Placeholder 17">
            <a:extLst>
              <a:ext uri="{FF2B5EF4-FFF2-40B4-BE49-F238E27FC236}">
                <a16:creationId xmlns:a16="http://schemas.microsoft.com/office/drawing/2014/main" id="{612D0320-13FD-EF43-B6E1-BA249B3F0CDC}"/>
              </a:ext>
            </a:extLst>
          </p:cNvPr>
          <p:cNvSpPr>
            <a:spLocks noGrp="1"/>
          </p:cNvSpPr>
          <p:nvPr>
            <p:ph idx="36"/>
          </p:nvPr>
        </p:nvSpPr>
        <p:spPr/>
        <p:txBody>
          <a:bodyPr/>
          <a:lstStyle/>
          <a:p>
            <a:r>
              <a:rPr lang="en-US" dirty="0"/>
              <a:t>Venetoclax</a:t>
            </a:r>
          </a:p>
        </p:txBody>
      </p:sp>
      <p:sp>
        <p:nvSpPr>
          <p:cNvPr id="19" name="Content Placeholder 18">
            <a:extLst>
              <a:ext uri="{FF2B5EF4-FFF2-40B4-BE49-F238E27FC236}">
                <a16:creationId xmlns:a16="http://schemas.microsoft.com/office/drawing/2014/main" id="{104AA868-C265-9945-984C-E171212979CA}"/>
              </a:ext>
            </a:extLst>
          </p:cNvPr>
          <p:cNvSpPr>
            <a:spLocks noGrp="1"/>
          </p:cNvSpPr>
          <p:nvPr>
            <p:ph idx="37"/>
          </p:nvPr>
        </p:nvSpPr>
        <p:spPr/>
        <p:txBody>
          <a:bodyPr/>
          <a:lstStyle/>
          <a:p>
            <a:r>
              <a:rPr lang="en-US" dirty="0" err="1"/>
              <a:t>Venetoclax</a:t>
            </a:r>
            <a:r>
              <a:rPr lang="en-US" dirty="0"/>
              <a:t> + rituximab </a:t>
            </a:r>
          </a:p>
        </p:txBody>
      </p:sp>
    </p:spTree>
    <p:extLst>
      <p:ext uri="{BB962C8B-B14F-4D97-AF65-F5344CB8AC3E}">
        <p14:creationId xmlns:p14="http://schemas.microsoft.com/office/powerpoint/2010/main" val="2309680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CDF31-1E4F-BC49-9884-18B3DEA595AC}"/>
              </a:ext>
            </a:extLst>
          </p:cNvPr>
          <p:cNvSpPr>
            <a:spLocks noGrp="1"/>
          </p:cNvSpPr>
          <p:nvPr>
            <p:ph type="title"/>
          </p:nvPr>
        </p:nvSpPr>
        <p:spPr>
          <a:xfrm>
            <a:off x="914639" y="60570"/>
            <a:ext cx="10362724" cy="1498600"/>
          </a:xfrm>
        </p:spPr>
        <p:txBody>
          <a:bodyPr/>
          <a:lstStyle/>
          <a:p>
            <a:r>
              <a:rPr lang="en-US" sz="2100" dirty="0"/>
              <a:t>Reimbursement and regulatory issues aside, which second-line systemic therapy would you recommend for a </a:t>
            </a:r>
            <a:r>
              <a:rPr lang="en-US" sz="2100" u="sng" dirty="0"/>
              <a:t>75-year-old patient</a:t>
            </a:r>
            <a:r>
              <a:rPr lang="en-US" sz="2100" dirty="0"/>
              <a:t> with IGHV-mutated CLL without del(17p) or TP53 mutation who responded to the following agent and then experienced disease progression 3 years later? </a:t>
            </a:r>
          </a:p>
        </p:txBody>
      </p:sp>
      <p:sp>
        <p:nvSpPr>
          <p:cNvPr id="3" name="Content Placeholder 2">
            <a:extLst>
              <a:ext uri="{FF2B5EF4-FFF2-40B4-BE49-F238E27FC236}">
                <a16:creationId xmlns:a16="http://schemas.microsoft.com/office/drawing/2014/main" id="{0F0DCFE8-3397-6A48-9BA8-A791AB671717}"/>
              </a:ext>
            </a:extLst>
          </p:cNvPr>
          <p:cNvSpPr>
            <a:spLocks noGrp="1"/>
          </p:cNvSpPr>
          <p:nvPr>
            <p:ph idx="1"/>
          </p:nvPr>
        </p:nvSpPr>
        <p:spPr/>
        <p:txBody>
          <a:bodyPr/>
          <a:lstStyle/>
          <a:p>
            <a:r>
              <a:rPr lang="en-US" dirty="0"/>
              <a:t>Venetoclax + rituximab</a:t>
            </a:r>
          </a:p>
        </p:txBody>
      </p:sp>
      <p:sp>
        <p:nvSpPr>
          <p:cNvPr id="4" name="Content Placeholder 3">
            <a:extLst>
              <a:ext uri="{FF2B5EF4-FFF2-40B4-BE49-F238E27FC236}">
                <a16:creationId xmlns:a16="http://schemas.microsoft.com/office/drawing/2014/main" id="{0BAB8472-B65A-B347-B867-5DBB5379C0B7}"/>
              </a:ext>
            </a:extLst>
          </p:cNvPr>
          <p:cNvSpPr>
            <a:spLocks noGrp="1"/>
          </p:cNvSpPr>
          <p:nvPr>
            <p:ph idx="23"/>
          </p:nvPr>
        </p:nvSpPr>
        <p:spPr/>
        <p:txBody>
          <a:bodyPr/>
          <a:lstStyle/>
          <a:p>
            <a:r>
              <a:rPr lang="en-US" dirty="0"/>
              <a:t>Ibrutinib </a:t>
            </a:r>
          </a:p>
        </p:txBody>
      </p:sp>
      <p:sp>
        <p:nvSpPr>
          <p:cNvPr id="5" name="Content Placeholder 4">
            <a:extLst>
              <a:ext uri="{FF2B5EF4-FFF2-40B4-BE49-F238E27FC236}">
                <a16:creationId xmlns:a16="http://schemas.microsoft.com/office/drawing/2014/main" id="{5C588CEE-E258-0B48-84A3-0331FD83CCDF}"/>
              </a:ext>
            </a:extLst>
          </p:cNvPr>
          <p:cNvSpPr>
            <a:spLocks noGrp="1"/>
          </p:cNvSpPr>
          <p:nvPr>
            <p:ph idx="24"/>
          </p:nvPr>
        </p:nvSpPr>
        <p:spPr/>
        <p:txBody>
          <a:bodyPr/>
          <a:lstStyle/>
          <a:p>
            <a:r>
              <a:rPr lang="en-US" dirty="0" err="1"/>
              <a:t>Venetoclax</a:t>
            </a:r>
            <a:r>
              <a:rPr lang="en-US" dirty="0"/>
              <a:t> + rituximab</a:t>
            </a:r>
          </a:p>
        </p:txBody>
      </p:sp>
      <p:sp>
        <p:nvSpPr>
          <p:cNvPr id="6" name="Content Placeholder 5">
            <a:extLst>
              <a:ext uri="{FF2B5EF4-FFF2-40B4-BE49-F238E27FC236}">
                <a16:creationId xmlns:a16="http://schemas.microsoft.com/office/drawing/2014/main" id="{AC8726D5-FF51-744F-9D02-BDC19831A451}"/>
              </a:ext>
            </a:extLst>
          </p:cNvPr>
          <p:cNvSpPr>
            <a:spLocks noGrp="1"/>
          </p:cNvSpPr>
          <p:nvPr>
            <p:ph idx="25"/>
          </p:nvPr>
        </p:nvSpPr>
        <p:spPr/>
        <p:txBody>
          <a:bodyPr/>
          <a:lstStyle/>
          <a:p>
            <a:r>
              <a:rPr lang="en-US" dirty="0"/>
              <a:t>Venetoclax + rituximab</a:t>
            </a:r>
          </a:p>
        </p:txBody>
      </p:sp>
      <p:sp>
        <p:nvSpPr>
          <p:cNvPr id="7" name="Content Placeholder 6">
            <a:extLst>
              <a:ext uri="{FF2B5EF4-FFF2-40B4-BE49-F238E27FC236}">
                <a16:creationId xmlns:a16="http://schemas.microsoft.com/office/drawing/2014/main" id="{171F1D72-3014-6F49-91EC-6A3363C41F21}"/>
              </a:ext>
            </a:extLst>
          </p:cNvPr>
          <p:cNvSpPr>
            <a:spLocks noGrp="1"/>
          </p:cNvSpPr>
          <p:nvPr>
            <p:ph idx="26"/>
          </p:nvPr>
        </p:nvSpPr>
        <p:spPr/>
        <p:txBody>
          <a:bodyPr/>
          <a:lstStyle/>
          <a:p>
            <a:r>
              <a:rPr lang="en-US" dirty="0"/>
              <a:t>Venetoclax + rituximab </a:t>
            </a:r>
          </a:p>
        </p:txBody>
      </p:sp>
      <p:sp>
        <p:nvSpPr>
          <p:cNvPr id="8" name="Content Placeholder 7">
            <a:extLst>
              <a:ext uri="{FF2B5EF4-FFF2-40B4-BE49-F238E27FC236}">
                <a16:creationId xmlns:a16="http://schemas.microsoft.com/office/drawing/2014/main" id="{D04B99F4-24CE-0E45-A65C-6E9A6C2900EE}"/>
              </a:ext>
            </a:extLst>
          </p:cNvPr>
          <p:cNvSpPr>
            <a:spLocks noGrp="1"/>
          </p:cNvSpPr>
          <p:nvPr>
            <p:ph idx="27"/>
          </p:nvPr>
        </p:nvSpPr>
        <p:spPr/>
        <p:txBody>
          <a:bodyPr/>
          <a:lstStyle/>
          <a:p>
            <a:r>
              <a:rPr lang="en-US" dirty="0" err="1"/>
              <a:t>Venetoclax</a:t>
            </a:r>
            <a:r>
              <a:rPr lang="en-US" dirty="0"/>
              <a:t> + rituximab </a:t>
            </a:r>
          </a:p>
        </p:txBody>
      </p:sp>
      <p:sp>
        <p:nvSpPr>
          <p:cNvPr id="9" name="Content Placeholder 8">
            <a:extLst>
              <a:ext uri="{FF2B5EF4-FFF2-40B4-BE49-F238E27FC236}">
                <a16:creationId xmlns:a16="http://schemas.microsoft.com/office/drawing/2014/main" id="{3870C800-488F-5D45-9BB3-4A14ED16419C}"/>
              </a:ext>
            </a:extLst>
          </p:cNvPr>
          <p:cNvSpPr>
            <a:spLocks noGrp="1"/>
          </p:cNvSpPr>
          <p:nvPr>
            <p:ph idx="28"/>
          </p:nvPr>
        </p:nvSpPr>
        <p:spPr/>
        <p:txBody>
          <a:bodyPr/>
          <a:lstStyle/>
          <a:p>
            <a:r>
              <a:rPr lang="en-US" dirty="0"/>
              <a:t>Venetoclax</a:t>
            </a:r>
          </a:p>
        </p:txBody>
      </p:sp>
      <p:sp>
        <p:nvSpPr>
          <p:cNvPr id="10" name="Content Placeholder 9">
            <a:extLst>
              <a:ext uri="{FF2B5EF4-FFF2-40B4-BE49-F238E27FC236}">
                <a16:creationId xmlns:a16="http://schemas.microsoft.com/office/drawing/2014/main" id="{5BE49D9C-BFCB-7943-9CE3-F73C58899BD3}"/>
              </a:ext>
            </a:extLst>
          </p:cNvPr>
          <p:cNvSpPr>
            <a:spLocks noGrp="1"/>
          </p:cNvSpPr>
          <p:nvPr>
            <p:ph idx="29"/>
          </p:nvPr>
        </p:nvSpPr>
        <p:spPr/>
        <p:txBody>
          <a:bodyPr/>
          <a:lstStyle/>
          <a:p>
            <a:r>
              <a:rPr lang="en-US" dirty="0" err="1"/>
              <a:t>Venetoclax</a:t>
            </a:r>
            <a:r>
              <a:rPr lang="en-US" dirty="0"/>
              <a:t> + rituximab </a:t>
            </a:r>
          </a:p>
        </p:txBody>
      </p:sp>
      <p:sp>
        <p:nvSpPr>
          <p:cNvPr id="11" name="Content Placeholder 10">
            <a:extLst>
              <a:ext uri="{FF2B5EF4-FFF2-40B4-BE49-F238E27FC236}">
                <a16:creationId xmlns:a16="http://schemas.microsoft.com/office/drawing/2014/main" id="{F59560B5-C1CA-894D-9B65-BB52B82E148E}"/>
              </a:ext>
            </a:extLst>
          </p:cNvPr>
          <p:cNvSpPr>
            <a:spLocks noGrp="1"/>
          </p:cNvSpPr>
          <p:nvPr>
            <p:ph idx="30"/>
          </p:nvPr>
        </p:nvSpPr>
        <p:spPr/>
        <p:txBody>
          <a:bodyPr/>
          <a:lstStyle/>
          <a:p>
            <a:pPr>
              <a:lnSpc>
                <a:spcPts val="1960"/>
              </a:lnSpc>
            </a:pPr>
            <a:r>
              <a:rPr lang="en-US" sz="1800" dirty="0"/>
              <a:t>Venetoclax + rituximab</a:t>
            </a:r>
            <a:br>
              <a:rPr lang="en-US" sz="1800" dirty="0"/>
            </a:br>
            <a:r>
              <a:rPr lang="en-US" sz="1800" dirty="0"/>
              <a:t>OR </a:t>
            </a:r>
            <a:r>
              <a:rPr lang="en-US" sz="1800" dirty="0" err="1"/>
              <a:t>acalabrutinib</a:t>
            </a:r>
            <a:endParaRPr lang="en-US" sz="1800" dirty="0"/>
          </a:p>
        </p:txBody>
      </p:sp>
      <p:sp>
        <p:nvSpPr>
          <p:cNvPr id="12" name="Content Placeholder 11">
            <a:extLst>
              <a:ext uri="{FF2B5EF4-FFF2-40B4-BE49-F238E27FC236}">
                <a16:creationId xmlns:a16="http://schemas.microsoft.com/office/drawing/2014/main" id="{EEBE0607-3FCC-9D40-852F-FA22A8DACCB1}"/>
              </a:ext>
            </a:extLst>
          </p:cNvPr>
          <p:cNvSpPr>
            <a:spLocks noGrp="1"/>
          </p:cNvSpPr>
          <p:nvPr>
            <p:ph idx="31"/>
          </p:nvPr>
        </p:nvSpPr>
        <p:spPr/>
        <p:txBody>
          <a:bodyPr/>
          <a:lstStyle/>
          <a:p>
            <a:r>
              <a:rPr lang="en-US" dirty="0"/>
              <a:t>BR </a:t>
            </a:r>
          </a:p>
        </p:txBody>
      </p:sp>
      <p:sp>
        <p:nvSpPr>
          <p:cNvPr id="13" name="Content Placeholder 12">
            <a:extLst>
              <a:ext uri="{FF2B5EF4-FFF2-40B4-BE49-F238E27FC236}">
                <a16:creationId xmlns:a16="http://schemas.microsoft.com/office/drawing/2014/main" id="{D2FD38AE-0A96-9042-9F32-987A4A7A4DE7}"/>
              </a:ext>
            </a:extLst>
          </p:cNvPr>
          <p:cNvSpPr>
            <a:spLocks noGrp="1"/>
          </p:cNvSpPr>
          <p:nvPr>
            <p:ph idx="32"/>
          </p:nvPr>
        </p:nvSpPr>
        <p:spPr/>
        <p:txBody>
          <a:bodyPr/>
          <a:lstStyle/>
          <a:p>
            <a:r>
              <a:rPr lang="en-US" dirty="0"/>
              <a:t>Ibrutinib</a:t>
            </a:r>
          </a:p>
        </p:txBody>
      </p:sp>
      <p:sp>
        <p:nvSpPr>
          <p:cNvPr id="14" name="Content Placeholder 13">
            <a:extLst>
              <a:ext uri="{FF2B5EF4-FFF2-40B4-BE49-F238E27FC236}">
                <a16:creationId xmlns:a16="http://schemas.microsoft.com/office/drawing/2014/main" id="{8B966623-0AC6-7345-B33D-405305C5C6B6}"/>
              </a:ext>
            </a:extLst>
          </p:cNvPr>
          <p:cNvSpPr>
            <a:spLocks noGrp="1"/>
          </p:cNvSpPr>
          <p:nvPr>
            <p:ph idx="33"/>
          </p:nvPr>
        </p:nvSpPr>
        <p:spPr/>
        <p:txBody>
          <a:bodyPr/>
          <a:lstStyle/>
          <a:p>
            <a:r>
              <a:rPr lang="en-US" dirty="0"/>
              <a:t>Ibrutinib</a:t>
            </a:r>
          </a:p>
        </p:txBody>
      </p:sp>
      <p:sp>
        <p:nvSpPr>
          <p:cNvPr id="15" name="Content Placeholder 14">
            <a:extLst>
              <a:ext uri="{FF2B5EF4-FFF2-40B4-BE49-F238E27FC236}">
                <a16:creationId xmlns:a16="http://schemas.microsoft.com/office/drawing/2014/main" id="{EBC1287C-199A-2342-B91C-2E07FE671327}"/>
              </a:ext>
            </a:extLst>
          </p:cNvPr>
          <p:cNvSpPr>
            <a:spLocks noGrp="1"/>
          </p:cNvSpPr>
          <p:nvPr>
            <p:ph idx="34"/>
          </p:nvPr>
        </p:nvSpPr>
        <p:spPr/>
        <p:txBody>
          <a:bodyPr/>
          <a:lstStyle/>
          <a:p>
            <a:r>
              <a:rPr lang="en-US" dirty="0"/>
              <a:t>Ibrutinib</a:t>
            </a:r>
          </a:p>
        </p:txBody>
      </p:sp>
      <p:sp>
        <p:nvSpPr>
          <p:cNvPr id="16" name="Content Placeholder 15">
            <a:extLst>
              <a:ext uri="{FF2B5EF4-FFF2-40B4-BE49-F238E27FC236}">
                <a16:creationId xmlns:a16="http://schemas.microsoft.com/office/drawing/2014/main" id="{183CD453-1D7F-BF45-8E62-D57A7FF6FC67}"/>
              </a:ext>
            </a:extLst>
          </p:cNvPr>
          <p:cNvSpPr>
            <a:spLocks noGrp="1"/>
          </p:cNvSpPr>
          <p:nvPr>
            <p:ph idx="35"/>
          </p:nvPr>
        </p:nvSpPr>
        <p:spPr/>
        <p:txBody>
          <a:bodyPr/>
          <a:lstStyle/>
          <a:p>
            <a:r>
              <a:rPr lang="en-US" dirty="0" err="1"/>
              <a:t>Venetoclax</a:t>
            </a:r>
            <a:r>
              <a:rPr lang="en-US" dirty="0"/>
              <a:t> + rituximab </a:t>
            </a:r>
          </a:p>
        </p:txBody>
      </p:sp>
      <p:sp>
        <p:nvSpPr>
          <p:cNvPr id="17" name="Content Placeholder 16">
            <a:extLst>
              <a:ext uri="{FF2B5EF4-FFF2-40B4-BE49-F238E27FC236}">
                <a16:creationId xmlns:a16="http://schemas.microsoft.com/office/drawing/2014/main" id="{0F1B840F-AD4F-284E-9EC2-6225AB08E710}"/>
              </a:ext>
            </a:extLst>
          </p:cNvPr>
          <p:cNvSpPr>
            <a:spLocks noGrp="1"/>
          </p:cNvSpPr>
          <p:nvPr>
            <p:ph idx="36"/>
          </p:nvPr>
        </p:nvSpPr>
        <p:spPr/>
        <p:txBody>
          <a:bodyPr/>
          <a:lstStyle/>
          <a:p>
            <a:r>
              <a:rPr lang="en-US" dirty="0"/>
              <a:t>Ibrutinib</a:t>
            </a:r>
          </a:p>
        </p:txBody>
      </p:sp>
      <p:sp>
        <p:nvSpPr>
          <p:cNvPr id="18" name="Content Placeholder 17">
            <a:extLst>
              <a:ext uri="{FF2B5EF4-FFF2-40B4-BE49-F238E27FC236}">
                <a16:creationId xmlns:a16="http://schemas.microsoft.com/office/drawing/2014/main" id="{239F2D8E-7B2C-DF45-8944-2F72629E8626}"/>
              </a:ext>
            </a:extLst>
          </p:cNvPr>
          <p:cNvSpPr>
            <a:spLocks noGrp="1"/>
          </p:cNvSpPr>
          <p:nvPr>
            <p:ph idx="37"/>
          </p:nvPr>
        </p:nvSpPr>
        <p:spPr/>
        <p:txBody>
          <a:bodyPr/>
          <a:lstStyle/>
          <a:p>
            <a:r>
              <a:rPr lang="en-US" dirty="0" err="1"/>
              <a:t>Venetoclax</a:t>
            </a:r>
            <a:r>
              <a:rPr lang="en-US" dirty="0"/>
              <a:t> + rituximab </a:t>
            </a:r>
          </a:p>
        </p:txBody>
      </p:sp>
      <p:sp>
        <p:nvSpPr>
          <p:cNvPr id="19" name="TextBox 18">
            <a:extLst>
              <a:ext uri="{FF2B5EF4-FFF2-40B4-BE49-F238E27FC236}">
                <a16:creationId xmlns:a16="http://schemas.microsoft.com/office/drawing/2014/main" id="{F39EA0A2-818D-4F46-98F4-B9ED244A1FEB}"/>
              </a:ext>
            </a:extLst>
          </p:cNvPr>
          <p:cNvSpPr txBox="1"/>
          <p:nvPr/>
        </p:nvSpPr>
        <p:spPr>
          <a:xfrm>
            <a:off x="99392" y="6520071"/>
            <a:ext cx="2201244"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128"/>
              </a:rPr>
              <a:t>BR = bendamustine/rituximab</a:t>
            </a:r>
          </a:p>
        </p:txBody>
      </p:sp>
    </p:spTree>
    <p:extLst>
      <p:ext uri="{BB962C8B-B14F-4D97-AF65-F5344CB8AC3E}">
        <p14:creationId xmlns:p14="http://schemas.microsoft.com/office/powerpoint/2010/main" val="27886129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EDCDF66-2E08-CD48-8834-AC74727BED70}"/>
              </a:ext>
            </a:extLst>
          </p:cNvPr>
          <p:cNvSpPr>
            <a:spLocks noGrp="1"/>
          </p:cNvSpPr>
          <p:nvPr>
            <p:ph type="title"/>
          </p:nvPr>
        </p:nvSpPr>
        <p:spPr/>
        <p:txBody>
          <a:bodyPr/>
          <a:lstStyle/>
          <a:p>
            <a:r>
              <a:rPr lang="en-US" sz="1700" dirty="0"/>
              <a:t>For a patient with CLL who is receiving </a:t>
            </a:r>
            <a:r>
              <a:rPr lang="en-US" sz="1700" dirty="0" err="1"/>
              <a:t>venetoclax</a:t>
            </a:r>
            <a:r>
              <a:rPr lang="en-US" sz="1700" dirty="0"/>
              <a:t> and has normal renal function, do you generally follow the package insert (PI) guidelines for tumor lysis syndrome (TLS) prophylaxis?</a:t>
            </a:r>
            <a:br>
              <a:rPr lang="en-US" sz="1700" dirty="0"/>
            </a:br>
            <a:r>
              <a:rPr lang="en-US" sz="800" dirty="0"/>
              <a:t> </a:t>
            </a:r>
            <a:br>
              <a:rPr lang="en-US" sz="1700" dirty="0"/>
            </a:br>
            <a:r>
              <a:rPr lang="en-US" sz="1700" dirty="0"/>
              <a:t>At approximately what creatinine clearance (</a:t>
            </a:r>
            <a:r>
              <a:rPr lang="en-US" sz="1700" dirty="0" err="1"/>
              <a:t>CrCl</a:t>
            </a:r>
            <a:r>
              <a:rPr lang="en-US" sz="1700" dirty="0"/>
              <a:t>) do you consider a patient who is receiving </a:t>
            </a:r>
            <a:r>
              <a:rPr lang="en-US" sz="1700" dirty="0" err="1"/>
              <a:t>venetoclax</a:t>
            </a:r>
            <a:r>
              <a:rPr lang="en-US" sz="1700" dirty="0"/>
              <a:t> for CLL to be at higher risk for TLS?</a:t>
            </a:r>
          </a:p>
        </p:txBody>
      </p:sp>
      <p:sp>
        <p:nvSpPr>
          <p:cNvPr id="11" name="Content Placeholder 10">
            <a:extLst>
              <a:ext uri="{FF2B5EF4-FFF2-40B4-BE49-F238E27FC236}">
                <a16:creationId xmlns:a16="http://schemas.microsoft.com/office/drawing/2014/main" id="{5BDFF34A-7FBA-E04D-85A2-566247CDFCBF}"/>
              </a:ext>
            </a:extLst>
          </p:cNvPr>
          <p:cNvSpPr>
            <a:spLocks noGrp="1"/>
          </p:cNvSpPr>
          <p:nvPr>
            <p:ph idx="1"/>
          </p:nvPr>
        </p:nvSpPr>
        <p:spPr/>
        <p:txBody>
          <a:bodyPr/>
          <a:lstStyle/>
          <a:p>
            <a:r>
              <a:rPr lang="en-US" dirty="0"/>
              <a:t>Yes </a:t>
            </a:r>
          </a:p>
        </p:txBody>
      </p:sp>
      <p:sp>
        <p:nvSpPr>
          <p:cNvPr id="12" name="Content Placeholder 11">
            <a:extLst>
              <a:ext uri="{FF2B5EF4-FFF2-40B4-BE49-F238E27FC236}">
                <a16:creationId xmlns:a16="http://schemas.microsoft.com/office/drawing/2014/main" id="{725F7BE3-67DB-AE40-808A-4BDA04A0F174}"/>
              </a:ext>
            </a:extLst>
          </p:cNvPr>
          <p:cNvSpPr>
            <a:spLocks noGrp="1"/>
          </p:cNvSpPr>
          <p:nvPr>
            <p:ph idx="23"/>
          </p:nvPr>
        </p:nvSpPr>
        <p:spPr/>
        <p:txBody>
          <a:bodyPr/>
          <a:lstStyle/>
          <a:p>
            <a:r>
              <a:rPr lang="en-US" dirty="0"/>
              <a:t>PI guidelines? </a:t>
            </a:r>
          </a:p>
        </p:txBody>
      </p:sp>
      <p:sp>
        <p:nvSpPr>
          <p:cNvPr id="13" name="Content Placeholder 12">
            <a:extLst>
              <a:ext uri="{FF2B5EF4-FFF2-40B4-BE49-F238E27FC236}">
                <a16:creationId xmlns:a16="http://schemas.microsoft.com/office/drawing/2014/main" id="{A7A05750-A88B-834B-9F2F-6457E4D31475}"/>
              </a:ext>
            </a:extLst>
          </p:cNvPr>
          <p:cNvSpPr>
            <a:spLocks noGrp="1"/>
          </p:cNvSpPr>
          <p:nvPr>
            <p:ph idx="24"/>
          </p:nvPr>
        </p:nvSpPr>
        <p:spPr/>
        <p:txBody>
          <a:bodyPr/>
          <a:lstStyle/>
          <a:p>
            <a:r>
              <a:rPr lang="en-US" dirty="0"/>
              <a:t>Yes</a:t>
            </a:r>
          </a:p>
        </p:txBody>
      </p:sp>
      <p:sp>
        <p:nvSpPr>
          <p:cNvPr id="14" name="Content Placeholder 13">
            <a:extLst>
              <a:ext uri="{FF2B5EF4-FFF2-40B4-BE49-F238E27FC236}">
                <a16:creationId xmlns:a16="http://schemas.microsoft.com/office/drawing/2014/main" id="{D6A8282E-8309-E74E-90B2-DB1412C8861E}"/>
              </a:ext>
            </a:extLst>
          </p:cNvPr>
          <p:cNvSpPr>
            <a:spLocks noGrp="1"/>
          </p:cNvSpPr>
          <p:nvPr>
            <p:ph idx="25"/>
          </p:nvPr>
        </p:nvSpPr>
        <p:spPr/>
        <p:txBody>
          <a:bodyPr/>
          <a:lstStyle/>
          <a:p>
            <a:r>
              <a:rPr lang="en-US" dirty="0"/>
              <a:t>Yes </a:t>
            </a:r>
          </a:p>
        </p:txBody>
      </p:sp>
      <p:sp>
        <p:nvSpPr>
          <p:cNvPr id="15" name="Content Placeholder 14">
            <a:extLst>
              <a:ext uri="{FF2B5EF4-FFF2-40B4-BE49-F238E27FC236}">
                <a16:creationId xmlns:a16="http://schemas.microsoft.com/office/drawing/2014/main" id="{39B35298-04E3-A749-AA56-6E6B0A6C71BD}"/>
              </a:ext>
            </a:extLst>
          </p:cNvPr>
          <p:cNvSpPr>
            <a:spLocks noGrp="1"/>
          </p:cNvSpPr>
          <p:nvPr>
            <p:ph idx="26"/>
          </p:nvPr>
        </p:nvSpPr>
        <p:spPr/>
        <p:txBody>
          <a:bodyPr/>
          <a:lstStyle/>
          <a:p>
            <a:r>
              <a:rPr lang="en-US" dirty="0"/>
              <a:t>Yes</a:t>
            </a:r>
          </a:p>
        </p:txBody>
      </p:sp>
      <p:sp>
        <p:nvSpPr>
          <p:cNvPr id="16" name="Content Placeholder 15">
            <a:extLst>
              <a:ext uri="{FF2B5EF4-FFF2-40B4-BE49-F238E27FC236}">
                <a16:creationId xmlns:a16="http://schemas.microsoft.com/office/drawing/2014/main" id="{3D605E38-4682-824A-A204-35BED928CB2F}"/>
              </a:ext>
            </a:extLst>
          </p:cNvPr>
          <p:cNvSpPr>
            <a:spLocks noGrp="1"/>
          </p:cNvSpPr>
          <p:nvPr>
            <p:ph idx="27"/>
          </p:nvPr>
        </p:nvSpPr>
        <p:spPr/>
        <p:txBody>
          <a:bodyPr/>
          <a:lstStyle/>
          <a:p>
            <a:pPr>
              <a:lnSpc>
                <a:spcPts val="1960"/>
              </a:lnSpc>
            </a:pPr>
            <a:r>
              <a:rPr lang="en-US" sz="1600" dirty="0"/>
              <a:t>No (accelerated dose ramp-up over </a:t>
            </a:r>
            <a:br>
              <a:rPr lang="en-US" sz="1600" dirty="0"/>
            </a:br>
            <a:r>
              <a:rPr lang="en-US" sz="1600" dirty="0"/>
              <a:t>2 </a:t>
            </a:r>
            <a:r>
              <a:rPr lang="en-US" sz="1600" dirty="0" err="1"/>
              <a:t>wk</a:t>
            </a:r>
            <a:r>
              <a:rPr lang="en-US" sz="1600" dirty="0"/>
              <a:t> with monitoring/prophylaxis) </a:t>
            </a:r>
          </a:p>
        </p:txBody>
      </p:sp>
      <p:sp>
        <p:nvSpPr>
          <p:cNvPr id="17" name="Content Placeholder 16">
            <a:extLst>
              <a:ext uri="{FF2B5EF4-FFF2-40B4-BE49-F238E27FC236}">
                <a16:creationId xmlns:a16="http://schemas.microsoft.com/office/drawing/2014/main" id="{3BAA4BA4-C8DB-B743-A980-B4F4DD745FD9}"/>
              </a:ext>
            </a:extLst>
          </p:cNvPr>
          <p:cNvSpPr>
            <a:spLocks noGrp="1"/>
          </p:cNvSpPr>
          <p:nvPr>
            <p:ph idx="28"/>
          </p:nvPr>
        </p:nvSpPr>
        <p:spPr/>
        <p:txBody>
          <a:bodyPr/>
          <a:lstStyle/>
          <a:p>
            <a:r>
              <a:rPr lang="en-US" dirty="0"/>
              <a:t>Yes</a:t>
            </a:r>
          </a:p>
        </p:txBody>
      </p:sp>
      <p:sp>
        <p:nvSpPr>
          <p:cNvPr id="18" name="Content Placeholder 17">
            <a:extLst>
              <a:ext uri="{FF2B5EF4-FFF2-40B4-BE49-F238E27FC236}">
                <a16:creationId xmlns:a16="http://schemas.microsoft.com/office/drawing/2014/main" id="{1CF443A9-CC34-7F4E-9F81-F76E6AB3047F}"/>
              </a:ext>
            </a:extLst>
          </p:cNvPr>
          <p:cNvSpPr>
            <a:spLocks noGrp="1"/>
          </p:cNvSpPr>
          <p:nvPr>
            <p:ph idx="29"/>
          </p:nvPr>
        </p:nvSpPr>
        <p:spPr/>
        <p:txBody>
          <a:bodyPr/>
          <a:lstStyle/>
          <a:p>
            <a:r>
              <a:rPr lang="en-US" dirty="0"/>
              <a:t>Yes</a:t>
            </a:r>
          </a:p>
        </p:txBody>
      </p:sp>
      <p:sp>
        <p:nvSpPr>
          <p:cNvPr id="19" name="Content Placeholder 18">
            <a:extLst>
              <a:ext uri="{FF2B5EF4-FFF2-40B4-BE49-F238E27FC236}">
                <a16:creationId xmlns:a16="http://schemas.microsoft.com/office/drawing/2014/main" id="{F47C29C4-7D92-FA4E-BD61-E2E26A8590C1}"/>
              </a:ext>
            </a:extLst>
          </p:cNvPr>
          <p:cNvSpPr>
            <a:spLocks noGrp="1"/>
          </p:cNvSpPr>
          <p:nvPr>
            <p:ph idx="30"/>
          </p:nvPr>
        </p:nvSpPr>
        <p:spPr/>
        <p:txBody>
          <a:bodyPr/>
          <a:lstStyle/>
          <a:p>
            <a:r>
              <a:rPr lang="en-US" dirty="0"/>
              <a:t>60 mL/min</a:t>
            </a:r>
          </a:p>
        </p:txBody>
      </p:sp>
      <p:sp>
        <p:nvSpPr>
          <p:cNvPr id="20" name="Content Placeholder 19">
            <a:extLst>
              <a:ext uri="{FF2B5EF4-FFF2-40B4-BE49-F238E27FC236}">
                <a16:creationId xmlns:a16="http://schemas.microsoft.com/office/drawing/2014/main" id="{66A3F11B-60C3-0A4E-AF9C-9D6BB2516517}"/>
              </a:ext>
            </a:extLst>
          </p:cNvPr>
          <p:cNvSpPr>
            <a:spLocks noGrp="1"/>
          </p:cNvSpPr>
          <p:nvPr>
            <p:ph idx="31"/>
          </p:nvPr>
        </p:nvSpPr>
        <p:spPr/>
        <p:txBody>
          <a:bodyPr/>
          <a:lstStyle/>
          <a:p>
            <a:r>
              <a:rPr lang="en-US" dirty="0" err="1"/>
              <a:t>CrCl</a:t>
            </a:r>
            <a:r>
              <a:rPr lang="en-US" dirty="0"/>
              <a:t> </a:t>
            </a:r>
          </a:p>
        </p:txBody>
      </p:sp>
      <p:sp>
        <p:nvSpPr>
          <p:cNvPr id="21" name="Content Placeholder 20">
            <a:extLst>
              <a:ext uri="{FF2B5EF4-FFF2-40B4-BE49-F238E27FC236}">
                <a16:creationId xmlns:a16="http://schemas.microsoft.com/office/drawing/2014/main" id="{904F52AA-DAA0-9745-A3DE-A72FD28181F3}"/>
              </a:ext>
            </a:extLst>
          </p:cNvPr>
          <p:cNvSpPr>
            <a:spLocks noGrp="1"/>
          </p:cNvSpPr>
          <p:nvPr>
            <p:ph idx="32"/>
          </p:nvPr>
        </p:nvSpPr>
        <p:spPr/>
        <p:txBody>
          <a:bodyPr/>
          <a:lstStyle/>
          <a:p>
            <a:r>
              <a:rPr lang="en-US" dirty="0"/>
              <a:t>80 mL/min</a:t>
            </a:r>
          </a:p>
        </p:txBody>
      </p:sp>
      <p:sp>
        <p:nvSpPr>
          <p:cNvPr id="22" name="Content Placeholder 21">
            <a:extLst>
              <a:ext uri="{FF2B5EF4-FFF2-40B4-BE49-F238E27FC236}">
                <a16:creationId xmlns:a16="http://schemas.microsoft.com/office/drawing/2014/main" id="{6F35D8D1-9FB2-B446-A7CC-586839C3AF4E}"/>
              </a:ext>
            </a:extLst>
          </p:cNvPr>
          <p:cNvSpPr>
            <a:spLocks noGrp="1"/>
          </p:cNvSpPr>
          <p:nvPr>
            <p:ph idx="33"/>
          </p:nvPr>
        </p:nvSpPr>
        <p:spPr/>
        <p:txBody>
          <a:bodyPr/>
          <a:lstStyle/>
          <a:p>
            <a:r>
              <a:rPr lang="en-US" dirty="0"/>
              <a:t>&lt;70 mL/min</a:t>
            </a:r>
          </a:p>
        </p:txBody>
      </p:sp>
      <p:sp>
        <p:nvSpPr>
          <p:cNvPr id="23" name="Content Placeholder 22">
            <a:extLst>
              <a:ext uri="{FF2B5EF4-FFF2-40B4-BE49-F238E27FC236}">
                <a16:creationId xmlns:a16="http://schemas.microsoft.com/office/drawing/2014/main" id="{F1B58D3F-B076-4448-B8E7-021F701038EB}"/>
              </a:ext>
            </a:extLst>
          </p:cNvPr>
          <p:cNvSpPr>
            <a:spLocks noGrp="1"/>
          </p:cNvSpPr>
          <p:nvPr>
            <p:ph idx="34"/>
          </p:nvPr>
        </p:nvSpPr>
        <p:spPr/>
        <p:txBody>
          <a:bodyPr/>
          <a:lstStyle/>
          <a:p>
            <a:r>
              <a:rPr lang="en-US" dirty="0"/>
              <a:t>60 mL/min</a:t>
            </a:r>
          </a:p>
        </p:txBody>
      </p:sp>
      <p:sp>
        <p:nvSpPr>
          <p:cNvPr id="24" name="Content Placeholder 23">
            <a:extLst>
              <a:ext uri="{FF2B5EF4-FFF2-40B4-BE49-F238E27FC236}">
                <a16:creationId xmlns:a16="http://schemas.microsoft.com/office/drawing/2014/main" id="{B091BE33-68C6-F14F-832F-F07C406B0940}"/>
              </a:ext>
            </a:extLst>
          </p:cNvPr>
          <p:cNvSpPr>
            <a:spLocks noGrp="1"/>
          </p:cNvSpPr>
          <p:nvPr>
            <p:ph idx="35"/>
          </p:nvPr>
        </p:nvSpPr>
        <p:spPr/>
        <p:txBody>
          <a:bodyPr/>
          <a:lstStyle/>
          <a:p>
            <a:r>
              <a:rPr lang="en-US" dirty="0"/>
              <a:t>&lt;50 mL/min </a:t>
            </a:r>
          </a:p>
        </p:txBody>
      </p:sp>
      <p:sp>
        <p:nvSpPr>
          <p:cNvPr id="25" name="Content Placeholder 24">
            <a:extLst>
              <a:ext uri="{FF2B5EF4-FFF2-40B4-BE49-F238E27FC236}">
                <a16:creationId xmlns:a16="http://schemas.microsoft.com/office/drawing/2014/main" id="{C83F27C7-0017-F241-8D9B-975A966D8267}"/>
              </a:ext>
            </a:extLst>
          </p:cNvPr>
          <p:cNvSpPr>
            <a:spLocks noGrp="1"/>
          </p:cNvSpPr>
          <p:nvPr>
            <p:ph idx="36"/>
          </p:nvPr>
        </p:nvSpPr>
        <p:spPr/>
        <p:txBody>
          <a:bodyPr/>
          <a:lstStyle/>
          <a:p>
            <a:r>
              <a:rPr lang="en-US" dirty="0"/>
              <a:t>60 mL/min</a:t>
            </a:r>
          </a:p>
        </p:txBody>
      </p:sp>
      <p:sp>
        <p:nvSpPr>
          <p:cNvPr id="26" name="Content Placeholder 25">
            <a:extLst>
              <a:ext uri="{FF2B5EF4-FFF2-40B4-BE49-F238E27FC236}">
                <a16:creationId xmlns:a16="http://schemas.microsoft.com/office/drawing/2014/main" id="{B661FDD9-33F5-3A4F-8F86-10BFDD9F3095}"/>
              </a:ext>
            </a:extLst>
          </p:cNvPr>
          <p:cNvSpPr>
            <a:spLocks noGrp="1"/>
          </p:cNvSpPr>
          <p:nvPr>
            <p:ph idx="37"/>
          </p:nvPr>
        </p:nvSpPr>
        <p:spPr/>
        <p:txBody>
          <a:bodyPr/>
          <a:lstStyle/>
          <a:p>
            <a:r>
              <a:rPr lang="en-US" dirty="0"/>
              <a:t>50 mL/min </a:t>
            </a:r>
          </a:p>
        </p:txBody>
      </p:sp>
    </p:spTree>
    <p:extLst>
      <p:ext uri="{BB962C8B-B14F-4D97-AF65-F5344CB8AC3E}">
        <p14:creationId xmlns:p14="http://schemas.microsoft.com/office/powerpoint/2010/main" val="3276495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A7BBB90-AEF2-704A-9718-5EC2CECFDA1C}"/>
              </a:ext>
            </a:extLst>
          </p:cNvPr>
          <p:cNvSpPr>
            <a:spLocks noGrp="1"/>
          </p:cNvSpPr>
          <p:nvPr>
            <p:ph idx="1"/>
          </p:nvPr>
        </p:nvSpPr>
        <p:spPr/>
        <p:txBody>
          <a:bodyPr/>
          <a:lstStyle/>
          <a:p>
            <a:r>
              <a:rPr lang="en-US" dirty="0"/>
              <a:t>Venetoclax + rituximab </a:t>
            </a:r>
          </a:p>
        </p:txBody>
      </p:sp>
      <p:sp>
        <p:nvSpPr>
          <p:cNvPr id="19" name="Title 18">
            <a:extLst>
              <a:ext uri="{FF2B5EF4-FFF2-40B4-BE49-F238E27FC236}">
                <a16:creationId xmlns:a16="http://schemas.microsoft.com/office/drawing/2014/main" id="{AF5BBCFA-8E85-C84C-B7C3-C996DE0F8325}"/>
              </a:ext>
            </a:extLst>
          </p:cNvPr>
          <p:cNvSpPr>
            <a:spLocks noGrp="1"/>
          </p:cNvSpPr>
          <p:nvPr>
            <p:ph type="title"/>
          </p:nvPr>
        </p:nvSpPr>
        <p:spPr>
          <a:xfrm>
            <a:off x="914639" y="-1"/>
            <a:ext cx="10362724" cy="2123987"/>
          </a:xfrm>
        </p:spPr>
        <p:txBody>
          <a:bodyPr/>
          <a:lstStyle/>
          <a:p>
            <a:r>
              <a:rPr lang="en-US" sz="2200" dirty="0"/>
              <a:t>Reimbursement and regulatory issues aside, which third-line therapy would you generally recommend for a </a:t>
            </a:r>
            <a:r>
              <a:rPr lang="en-US" sz="2200" u="sng" dirty="0"/>
              <a:t>60-year-old patient</a:t>
            </a:r>
            <a:r>
              <a:rPr lang="en-US" sz="2200" dirty="0"/>
              <a:t> with CLL with an IGHV mutation but no del(17p) or TP53 mutation who responds to BR for 24 months, experiences disease relapse, then receives ibrutinib for 18 months followed by disease progression?</a:t>
            </a:r>
          </a:p>
        </p:txBody>
      </p:sp>
      <p:sp>
        <p:nvSpPr>
          <p:cNvPr id="21" name="Content Placeholder 20">
            <a:extLst>
              <a:ext uri="{FF2B5EF4-FFF2-40B4-BE49-F238E27FC236}">
                <a16:creationId xmlns:a16="http://schemas.microsoft.com/office/drawing/2014/main" id="{D68EFE7F-0445-1C4E-BF69-98E408B82C05}"/>
              </a:ext>
            </a:extLst>
          </p:cNvPr>
          <p:cNvSpPr>
            <a:spLocks noGrp="1"/>
          </p:cNvSpPr>
          <p:nvPr>
            <p:ph idx="10"/>
          </p:nvPr>
        </p:nvSpPr>
        <p:spPr/>
        <p:txBody>
          <a:bodyPr/>
          <a:lstStyle/>
          <a:p>
            <a:r>
              <a:rPr lang="en-US" dirty="0" err="1"/>
              <a:t>Venetoclax</a:t>
            </a:r>
            <a:r>
              <a:rPr lang="en-US" dirty="0"/>
              <a:t> + rituximab</a:t>
            </a:r>
          </a:p>
        </p:txBody>
      </p:sp>
      <p:sp>
        <p:nvSpPr>
          <p:cNvPr id="22" name="Content Placeholder 21">
            <a:extLst>
              <a:ext uri="{FF2B5EF4-FFF2-40B4-BE49-F238E27FC236}">
                <a16:creationId xmlns:a16="http://schemas.microsoft.com/office/drawing/2014/main" id="{B14B909D-68AB-D64B-B980-48E85EB00269}"/>
              </a:ext>
            </a:extLst>
          </p:cNvPr>
          <p:cNvSpPr>
            <a:spLocks noGrp="1"/>
          </p:cNvSpPr>
          <p:nvPr>
            <p:ph idx="11"/>
          </p:nvPr>
        </p:nvSpPr>
        <p:spPr/>
        <p:txBody>
          <a:bodyPr/>
          <a:lstStyle/>
          <a:p>
            <a:r>
              <a:rPr lang="en-US" dirty="0"/>
              <a:t>Venetoclax + rituximab </a:t>
            </a:r>
          </a:p>
        </p:txBody>
      </p:sp>
      <p:sp>
        <p:nvSpPr>
          <p:cNvPr id="23" name="Content Placeholder 22">
            <a:extLst>
              <a:ext uri="{FF2B5EF4-FFF2-40B4-BE49-F238E27FC236}">
                <a16:creationId xmlns:a16="http://schemas.microsoft.com/office/drawing/2014/main" id="{8BF57661-DE7F-D341-AC70-814F81422751}"/>
              </a:ext>
            </a:extLst>
          </p:cNvPr>
          <p:cNvSpPr>
            <a:spLocks noGrp="1"/>
          </p:cNvSpPr>
          <p:nvPr>
            <p:ph idx="12"/>
          </p:nvPr>
        </p:nvSpPr>
        <p:spPr/>
        <p:txBody>
          <a:bodyPr/>
          <a:lstStyle/>
          <a:p>
            <a:r>
              <a:rPr lang="en-US" dirty="0"/>
              <a:t>Venetoclax + rituximab </a:t>
            </a:r>
          </a:p>
        </p:txBody>
      </p:sp>
      <p:sp>
        <p:nvSpPr>
          <p:cNvPr id="24" name="Content Placeholder 23">
            <a:extLst>
              <a:ext uri="{FF2B5EF4-FFF2-40B4-BE49-F238E27FC236}">
                <a16:creationId xmlns:a16="http://schemas.microsoft.com/office/drawing/2014/main" id="{9A65CD7D-88EC-9D47-BACD-20BEE121632D}"/>
              </a:ext>
            </a:extLst>
          </p:cNvPr>
          <p:cNvSpPr>
            <a:spLocks noGrp="1"/>
          </p:cNvSpPr>
          <p:nvPr>
            <p:ph idx="13"/>
          </p:nvPr>
        </p:nvSpPr>
        <p:spPr/>
        <p:txBody>
          <a:bodyPr/>
          <a:lstStyle/>
          <a:p>
            <a:r>
              <a:rPr lang="en-US" dirty="0" err="1"/>
              <a:t>Venetoclax</a:t>
            </a:r>
            <a:r>
              <a:rPr lang="en-US" dirty="0"/>
              <a:t> </a:t>
            </a:r>
          </a:p>
        </p:txBody>
      </p:sp>
      <p:sp>
        <p:nvSpPr>
          <p:cNvPr id="25" name="Content Placeholder 24">
            <a:extLst>
              <a:ext uri="{FF2B5EF4-FFF2-40B4-BE49-F238E27FC236}">
                <a16:creationId xmlns:a16="http://schemas.microsoft.com/office/drawing/2014/main" id="{0D454B50-223B-0446-B5CD-521C8756B151}"/>
              </a:ext>
            </a:extLst>
          </p:cNvPr>
          <p:cNvSpPr>
            <a:spLocks noGrp="1"/>
          </p:cNvSpPr>
          <p:nvPr>
            <p:ph idx="14"/>
          </p:nvPr>
        </p:nvSpPr>
        <p:spPr/>
        <p:txBody>
          <a:bodyPr/>
          <a:lstStyle/>
          <a:p>
            <a:r>
              <a:rPr lang="en-US" dirty="0"/>
              <a:t>Venetoclax </a:t>
            </a:r>
          </a:p>
        </p:txBody>
      </p:sp>
      <p:sp>
        <p:nvSpPr>
          <p:cNvPr id="26" name="Content Placeholder 25">
            <a:extLst>
              <a:ext uri="{FF2B5EF4-FFF2-40B4-BE49-F238E27FC236}">
                <a16:creationId xmlns:a16="http://schemas.microsoft.com/office/drawing/2014/main" id="{3ED07230-DDEF-FF4E-B889-2B3F5E9A3B91}"/>
              </a:ext>
            </a:extLst>
          </p:cNvPr>
          <p:cNvSpPr>
            <a:spLocks noGrp="1"/>
          </p:cNvSpPr>
          <p:nvPr>
            <p:ph idx="15"/>
          </p:nvPr>
        </p:nvSpPr>
        <p:spPr/>
        <p:txBody>
          <a:bodyPr/>
          <a:lstStyle/>
          <a:p>
            <a:r>
              <a:rPr lang="en-US" dirty="0" err="1"/>
              <a:t>Venetoclax</a:t>
            </a:r>
            <a:r>
              <a:rPr lang="en-US" dirty="0"/>
              <a:t> + rituximab </a:t>
            </a:r>
          </a:p>
        </p:txBody>
      </p:sp>
    </p:spTree>
    <p:extLst>
      <p:ext uri="{BB962C8B-B14F-4D97-AF65-F5344CB8AC3E}">
        <p14:creationId xmlns:p14="http://schemas.microsoft.com/office/powerpoint/2010/main" val="39725131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D51FC1C-ECF6-A04F-A988-CEDDB272B5F5}"/>
              </a:ext>
            </a:extLst>
          </p:cNvPr>
          <p:cNvSpPr>
            <a:spLocks noGrp="1"/>
          </p:cNvSpPr>
          <p:nvPr>
            <p:ph type="title"/>
          </p:nvPr>
        </p:nvSpPr>
        <p:spPr/>
        <p:txBody>
          <a:bodyPr/>
          <a:lstStyle/>
          <a:p>
            <a:r>
              <a:rPr lang="en-US" sz="2600" dirty="0"/>
              <a:t>Based on current clinical trial data and your personal experience, how would you compare </a:t>
            </a:r>
            <a:r>
              <a:rPr lang="en-US" sz="2600" dirty="0" err="1">
                <a:solidFill>
                  <a:srgbClr val="FFC000"/>
                </a:solidFill>
              </a:rPr>
              <a:t>duvelisib</a:t>
            </a:r>
            <a:r>
              <a:rPr lang="en-US" sz="2600" dirty="0"/>
              <a:t> to </a:t>
            </a:r>
            <a:r>
              <a:rPr lang="en-US" sz="2600" dirty="0" err="1">
                <a:solidFill>
                  <a:srgbClr val="FFC000"/>
                </a:solidFill>
              </a:rPr>
              <a:t>idelalisib</a:t>
            </a:r>
            <a:r>
              <a:rPr lang="en-US" sz="2600" dirty="0"/>
              <a:t> for CLL in terms of efficacy and tolerability/toxicity?</a:t>
            </a:r>
          </a:p>
        </p:txBody>
      </p:sp>
      <p:sp>
        <p:nvSpPr>
          <p:cNvPr id="11" name="Content Placeholder 10">
            <a:extLst>
              <a:ext uri="{FF2B5EF4-FFF2-40B4-BE49-F238E27FC236}">
                <a16:creationId xmlns:a16="http://schemas.microsoft.com/office/drawing/2014/main" id="{7A279F88-8A21-2640-A9BA-25CA0D2653D2}"/>
              </a:ext>
            </a:extLst>
          </p:cNvPr>
          <p:cNvSpPr>
            <a:spLocks noGrp="1"/>
          </p:cNvSpPr>
          <p:nvPr>
            <p:ph idx="1"/>
          </p:nvPr>
        </p:nvSpPr>
        <p:spPr/>
        <p:txBody>
          <a:bodyPr/>
          <a:lstStyle/>
          <a:p>
            <a:r>
              <a:rPr lang="en-US" dirty="0"/>
              <a:t>They are about the same </a:t>
            </a:r>
          </a:p>
        </p:txBody>
      </p:sp>
      <p:sp>
        <p:nvSpPr>
          <p:cNvPr id="12" name="Content Placeholder 11">
            <a:extLst>
              <a:ext uri="{FF2B5EF4-FFF2-40B4-BE49-F238E27FC236}">
                <a16:creationId xmlns:a16="http://schemas.microsoft.com/office/drawing/2014/main" id="{35B969F0-A372-1A4C-A72E-865622FCFB67}"/>
              </a:ext>
            </a:extLst>
          </p:cNvPr>
          <p:cNvSpPr>
            <a:spLocks noGrp="1"/>
          </p:cNvSpPr>
          <p:nvPr>
            <p:ph idx="23"/>
          </p:nvPr>
        </p:nvSpPr>
        <p:spPr/>
        <p:txBody>
          <a:bodyPr/>
          <a:lstStyle/>
          <a:p>
            <a:r>
              <a:rPr lang="en-US" dirty="0"/>
              <a:t>Efficacy</a:t>
            </a:r>
          </a:p>
        </p:txBody>
      </p:sp>
      <p:sp>
        <p:nvSpPr>
          <p:cNvPr id="13" name="Content Placeholder 12">
            <a:extLst>
              <a:ext uri="{FF2B5EF4-FFF2-40B4-BE49-F238E27FC236}">
                <a16:creationId xmlns:a16="http://schemas.microsoft.com/office/drawing/2014/main" id="{4F75DD2D-BB7A-124A-856A-B3A383F06890}"/>
              </a:ext>
            </a:extLst>
          </p:cNvPr>
          <p:cNvSpPr>
            <a:spLocks noGrp="1"/>
          </p:cNvSpPr>
          <p:nvPr>
            <p:ph idx="24"/>
          </p:nvPr>
        </p:nvSpPr>
        <p:spPr/>
        <p:txBody>
          <a:bodyPr/>
          <a:lstStyle/>
          <a:p>
            <a:r>
              <a:rPr lang="en-US" dirty="0"/>
              <a:t>They are about the same </a:t>
            </a:r>
          </a:p>
        </p:txBody>
      </p:sp>
      <p:sp>
        <p:nvSpPr>
          <p:cNvPr id="14" name="Content Placeholder 13">
            <a:extLst>
              <a:ext uri="{FF2B5EF4-FFF2-40B4-BE49-F238E27FC236}">
                <a16:creationId xmlns:a16="http://schemas.microsoft.com/office/drawing/2014/main" id="{9E6BFD32-DE38-DD4F-9E87-F353C9CF7ED8}"/>
              </a:ext>
            </a:extLst>
          </p:cNvPr>
          <p:cNvSpPr>
            <a:spLocks noGrp="1"/>
          </p:cNvSpPr>
          <p:nvPr>
            <p:ph idx="25"/>
          </p:nvPr>
        </p:nvSpPr>
        <p:spPr/>
        <p:txBody>
          <a:bodyPr/>
          <a:lstStyle/>
          <a:p>
            <a:r>
              <a:rPr lang="en-US" dirty="0"/>
              <a:t>They are about the same </a:t>
            </a:r>
          </a:p>
        </p:txBody>
      </p:sp>
      <p:sp>
        <p:nvSpPr>
          <p:cNvPr id="15" name="Content Placeholder 14">
            <a:extLst>
              <a:ext uri="{FF2B5EF4-FFF2-40B4-BE49-F238E27FC236}">
                <a16:creationId xmlns:a16="http://schemas.microsoft.com/office/drawing/2014/main" id="{0ABC24AE-32B6-7E4E-AFAB-8048C1D064D9}"/>
              </a:ext>
            </a:extLst>
          </p:cNvPr>
          <p:cNvSpPr>
            <a:spLocks noGrp="1"/>
          </p:cNvSpPr>
          <p:nvPr>
            <p:ph idx="26"/>
          </p:nvPr>
        </p:nvSpPr>
        <p:spPr/>
        <p:txBody>
          <a:bodyPr/>
          <a:lstStyle/>
          <a:p>
            <a:r>
              <a:rPr lang="en-US" sz="1600" dirty="0"/>
              <a:t>There are not enough available data to</a:t>
            </a:r>
            <a:br>
              <a:rPr lang="en-US" sz="1600" dirty="0"/>
            </a:br>
            <a:r>
              <a:rPr lang="en-US" sz="1600" dirty="0"/>
              <a:t>make the comparison at this time </a:t>
            </a:r>
          </a:p>
        </p:txBody>
      </p:sp>
      <p:sp>
        <p:nvSpPr>
          <p:cNvPr id="16" name="Content Placeholder 15">
            <a:extLst>
              <a:ext uri="{FF2B5EF4-FFF2-40B4-BE49-F238E27FC236}">
                <a16:creationId xmlns:a16="http://schemas.microsoft.com/office/drawing/2014/main" id="{DD19ABB6-095D-F94D-8E04-405144A6BA01}"/>
              </a:ext>
            </a:extLst>
          </p:cNvPr>
          <p:cNvSpPr>
            <a:spLocks noGrp="1"/>
          </p:cNvSpPr>
          <p:nvPr>
            <p:ph idx="27"/>
          </p:nvPr>
        </p:nvSpPr>
        <p:spPr/>
        <p:txBody>
          <a:bodyPr/>
          <a:lstStyle/>
          <a:p>
            <a:r>
              <a:rPr lang="en-US" dirty="0"/>
              <a:t>They are about the same </a:t>
            </a:r>
          </a:p>
        </p:txBody>
      </p:sp>
      <p:sp>
        <p:nvSpPr>
          <p:cNvPr id="17" name="Content Placeholder 16">
            <a:extLst>
              <a:ext uri="{FF2B5EF4-FFF2-40B4-BE49-F238E27FC236}">
                <a16:creationId xmlns:a16="http://schemas.microsoft.com/office/drawing/2014/main" id="{1451AA8C-E2C9-554F-9285-D29DA56A4AF7}"/>
              </a:ext>
            </a:extLst>
          </p:cNvPr>
          <p:cNvSpPr>
            <a:spLocks noGrp="1"/>
          </p:cNvSpPr>
          <p:nvPr>
            <p:ph idx="28"/>
          </p:nvPr>
        </p:nvSpPr>
        <p:spPr/>
        <p:txBody>
          <a:bodyPr/>
          <a:lstStyle/>
          <a:p>
            <a:r>
              <a:rPr lang="en-US" dirty="0"/>
              <a:t>They are about the same </a:t>
            </a:r>
          </a:p>
        </p:txBody>
      </p:sp>
      <p:sp>
        <p:nvSpPr>
          <p:cNvPr id="18" name="Content Placeholder 17">
            <a:extLst>
              <a:ext uri="{FF2B5EF4-FFF2-40B4-BE49-F238E27FC236}">
                <a16:creationId xmlns:a16="http://schemas.microsoft.com/office/drawing/2014/main" id="{4DCA0F01-6E56-424E-B645-3CCD21935BFD}"/>
              </a:ext>
            </a:extLst>
          </p:cNvPr>
          <p:cNvSpPr>
            <a:spLocks noGrp="1"/>
          </p:cNvSpPr>
          <p:nvPr>
            <p:ph idx="29"/>
          </p:nvPr>
        </p:nvSpPr>
        <p:spPr/>
        <p:txBody>
          <a:bodyPr/>
          <a:lstStyle/>
          <a:p>
            <a:r>
              <a:rPr lang="en-US" dirty="0"/>
              <a:t>They are about the same </a:t>
            </a:r>
          </a:p>
        </p:txBody>
      </p:sp>
      <p:sp>
        <p:nvSpPr>
          <p:cNvPr id="19" name="Content Placeholder 18">
            <a:extLst>
              <a:ext uri="{FF2B5EF4-FFF2-40B4-BE49-F238E27FC236}">
                <a16:creationId xmlns:a16="http://schemas.microsoft.com/office/drawing/2014/main" id="{3E42C764-3DBC-0146-962A-25FB2601FB84}"/>
              </a:ext>
            </a:extLst>
          </p:cNvPr>
          <p:cNvSpPr>
            <a:spLocks noGrp="1"/>
          </p:cNvSpPr>
          <p:nvPr>
            <p:ph idx="30"/>
          </p:nvPr>
        </p:nvSpPr>
        <p:spPr/>
        <p:txBody>
          <a:bodyPr/>
          <a:lstStyle/>
          <a:p>
            <a:r>
              <a:rPr lang="en-US" dirty="0"/>
              <a:t>They are about the same</a:t>
            </a:r>
          </a:p>
        </p:txBody>
      </p:sp>
      <p:sp>
        <p:nvSpPr>
          <p:cNvPr id="20" name="Content Placeholder 19">
            <a:extLst>
              <a:ext uri="{FF2B5EF4-FFF2-40B4-BE49-F238E27FC236}">
                <a16:creationId xmlns:a16="http://schemas.microsoft.com/office/drawing/2014/main" id="{16FAC19D-AFAC-2B42-9BC9-2E49B04D15B0}"/>
              </a:ext>
            </a:extLst>
          </p:cNvPr>
          <p:cNvSpPr>
            <a:spLocks noGrp="1"/>
          </p:cNvSpPr>
          <p:nvPr>
            <p:ph idx="31"/>
          </p:nvPr>
        </p:nvSpPr>
        <p:spPr/>
        <p:txBody>
          <a:bodyPr/>
          <a:lstStyle/>
          <a:p>
            <a:r>
              <a:rPr lang="en-US" dirty="0"/>
              <a:t>Tolerability/toxicity</a:t>
            </a:r>
          </a:p>
        </p:txBody>
      </p:sp>
      <p:sp>
        <p:nvSpPr>
          <p:cNvPr id="21" name="Content Placeholder 20">
            <a:extLst>
              <a:ext uri="{FF2B5EF4-FFF2-40B4-BE49-F238E27FC236}">
                <a16:creationId xmlns:a16="http://schemas.microsoft.com/office/drawing/2014/main" id="{ED822FF4-48AE-B44B-AC3F-31CA2E2D3E9F}"/>
              </a:ext>
            </a:extLst>
          </p:cNvPr>
          <p:cNvSpPr>
            <a:spLocks noGrp="1"/>
          </p:cNvSpPr>
          <p:nvPr>
            <p:ph idx="32"/>
          </p:nvPr>
        </p:nvSpPr>
        <p:spPr/>
        <p:txBody>
          <a:bodyPr/>
          <a:lstStyle/>
          <a:p>
            <a:r>
              <a:rPr lang="en-US" dirty="0"/>
              <a:t>They are about the same</a:t>
            </a:r>
          </a:p>
        </p:txBody>
      </p:sp>
      <p:sp>
        <p:nvSpPr>
          <p:cNvPr id="22" name="Content Placeholder 21">
            <a:extLst>
              <a:ext uri="{FF2B5EF4-FFF2-40B4-BE49-F238E27FC236}">
                <a16:creationId xmlns:a16="http://schemas.microsoft.com/office/drawing/2014/main" id="{DF5F70EB-5861-5C48-AEB0-24EE87A23B16}"/>
              </a:ext>
            </a:extLst>
          </p:cNvPr>
          <p:cNvSpPr>
            <a:spLocks noGrp="1"/>
          </p:cNvSpPr>
          <p:nvPr>
            <p:ph idx="33"/>
          </p:nvPr>
        </p:nvSpPr>
        <p:spPr/>
        <p:txBody>
          <a:bodyPr/>
          <a:lstStyle/>
          <a:p>
            <a:r>
              <a:rPr lang="en-US" dirty="0"/>
              <a:t>They are about the same</a:t>
            </a:r>
          </a:p>
        </p:txBody>
      </p:sp>
      <p:sp>
        <p:nvSpPr>
          <p:cNvPr id="23" name="Content Placeholder 22">
            <a:extLst>
              <a:ext uri="{FF2B5EF4-FFF2-40B4-BE49-F238E27FC236}">
                <a16:creationId xmlns:a16="http://schemas.microsoft.com/office/drawing/2014/main" id="{69E30C71-5374-D84F-B130-89E30C893FE2}"/>
              </a:ext>
            </a:extLst>
          </p:cNvPr>
          <p:cNvSpPr>
            <a:spLocks noGrp="1"/>
          </p:cNvSpPr>
          <p:nvPr>
            <p:ph idx="34"/>
          </p:nvPr>
        </p:nvSpPr>
        <p:spPr/>
        <p:txBody>
          <a:bodyPr/>
          <a:lstStyle/>
          <a:p>
            <a:r>
              <a:rPr lang="en-US" dirty="0"/>
              <a:t>They are about the same</a:t>
            </a:r>
          </a:p>
        </p:txBody>
      </p:sp>
      <p:sp>
        <p:nvSpPr>
          <p:cNvPr id="24" name="Content Placeholder 23">
            <a:extLst>
              <a:ext uri="{FF2B5EF4-FFF2-40B4-BE49-F238E27FC236}">
                <a16:creationId xmlns:a16="http://schemas.microsoft.com/office/drawing/2014/main" id="{A82AC899-7E2B-034B-BDA2-DB09989E4BBF}"/>
              </a:ext>
            </a:extLst>
          </p:cNvPr>
          <p:cNvSpPr>
            <a:spLocks noGrp="1"/>
          </p:cNvSpPr>
          <p:nvPr>
            <p:ph idx="35"/>
          </p:nvPr>
        </p:nvSpPr>
        <p:spPr/>
        <p:txBody>
          <a:bodyPr/>
          <a:lstStyle/>
          <a:p>
            <a:r>
              <a:rPr lang="en-US" dirty="0"/>
              <a:t>They are about the same</a:t>
            </a:r>
          </a:p>
        </p:txBody>
      </p:sp>
      <p:sp>
        <p:nvSpPr>
          <p:cNvPr id="25" name="Content Placeholder 24">
            <a:extLst>
              <a:ext uri="{FF2B5EF4-FFF2-40B4-BE49-F238E27FC236}">
                <a16:creationId xmlns:a16="http://schemas.microsoft.com/office/drawing/2014/main" id="{E996BFA5-33BD-804D-84D7-7E5862453497}"/>
              </a:ext>
            </a:extLst>
          </p:cNvPr>
          <p:cNvSpPr>
            <a:spLocks noGrp="1"/>
          </p:cNvSpPr>
          <p:nvPr>
            <p:ph idx="36"/>
          </p:nvPr>
        </p:nvSpPr>
        <p:spPr/>
        <p:txBody>
          <a:bodyPr/>
          <a:lstStyle/>
          <a:p>
            <a:r>
              <a:rPr lang="en-US" dirty="0"/>
              <a:t>They are about the same</a:t>
            </a:r>
          </a:p>
        </p:txBody>
      </p:sp>
      <p:sp>
        <p:nvSpPr>
          <p:cNvPr id="26" name="Content Placeholder 25">
            <a:extLst>
              <a:ext uri="{FF2B5EF4-FFF2-40B4-BE49-F238E27FC236}">
                <a16:creationId xmlns:a16="http://schemas.microsoft.com/office/drawing/2014/main" id="{D690AC04-A0FF-F048-949D-E569262343E8}"/>
              </a:ext>
            </a:extLst>
          </p:cNvPr>
          <p:cNvSpPr>
            <a:spLocks noGrp="1"/>
          </p:cNvSpPr>
          <p:nvPr>
            <p:ph idx="37"/>
          </p:nvPr>
        </p:nvSpPr>
        <p:spPr/>
        <p:txBody>
          <a:bodyPr/>
          <a:lstStyle/>
          <a:p>
            <a:r>
              <a:rPr lang="en-US" dirty="0"/>
              <a:t>They are about the same</a:t>
            </a:r>
          </a:p>
        </p:txBody>
      </p:sp>
    </p:spTree>
    <p:extLst>
      <p:ext uri="{BB962C8B-B14F-4D97-AF65-F5344CB8AC3E}">
        <p14:creationId xmlns:p14="http://schemas.microsoft.com/office/powerpoint/2010/main" val="14180840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C8D81-9A79-BC46-8BA5-11C8B2FBD2C0}"/>
              </a:ext>
            </a:extLst>
          </p:cNvPr>
          <p:cNvSpPr>
            <a:spLocks noGrp="1"/>
          </p:cNvSpPr>
          <p:nvPr>
            <p:ph type="title"/>
          </p:nvPr>
        </p:nvSpPr>
        <p:spPr>
          <a:xfrm>
            <a:off x="914639" y="2683043"/>
            <a:ext cx="10362724" cy="1143000"/>
          </a:xfrm>
        </p:spPr>
        <p:txBody>
          <a:bodyPr/>
          <a:lstStyle/>
          <a:p>
            <a:r>
              <a:rPr lang="en-US" dirty="0"/>
              <a:t>Module 1: Evolving Therapeutic Algorithms for Patients with Treatment-Naïve Chronic Lymphocytic Leukemia (CLL) </a:t>
            </a:r>
          </a:p>
        </p:txBody>
      </p:sp>
    </p:spTree>
    <p:extLst>
      <p:ext uri="{BB962C8B-B14F-4D97-AF65-F5344CB8AC3E}">
        <p14:creationId xmlns:p14="http://schemas.microsoft.com/office/powerpoint/2010/main" val="1059714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E4D6474-6B6E-864A-A922-5EBF85B2EB4C}"/>
              </a:ext>
            </a:extLst>
          </p:cNvPr>
          <p:cNvSpPr>
            <a:spLocks noGrp="1"/>
          </p:cNvSpPr>
          <p:nvPr>
            <p:ph type="title"/>
          </p:nvPr>
        </p:nvSpPr>
        <p:spPr/>
        <p:txBody>
          <a:bodyPr/>
          <a:lstStyle/>
          <a:p>
            <a:r>
              <a:rPr lang="en-US" sz="2400" dirty="0"/>
              <a:t>What is your usual preferred initial regimen for a </a:t>
            </a:r>
            <a:r>
              <a:rPr lang="en-US" sz="2400" u="sng" dirty="0"/>
              <a:t>60-year-old patient</a:t>
            </a:r>
            <a:r>
              <a:rPr lang="en-US" sz="2400" dirty="0"/>
              <a:t> with CLL and no 17p deletion or TP53 mutation who requires treatment?</a:t>
            </a:r>
          </a:p>
        </p:txBody>
      </p:sp>
      <p:sp>
        <p:nvSpPr>
          <p:cNvPr id="11" name="Content Placeholder 10">
            <a:extLst>
              <a:ext uri="{FF2B5EF4-FFF2-40B4-BE49-F238E27FC236}">
                <a16:creationId xmlns:a16="http://schemas.microsoft.com/office/drawing/2014/main" id="{686B30B0-8FEB-8942-A173-5B524F3C6F8A}"/>
              </a:ext>
            </a:extLst>
          </p:cNvPr>
          <p:cNvSpPr>
            <a:spLocks noGrp="1"/>
          </p:cNvSpPr>
          <p:nvPr>
            <p:ph idx="1"/>
          </p:nvPr>
        </p:nvSpPr>
        <p:spPr/>
        <p:txBody>
          <a:bodyPr/>
          <a:lstStyle/>
          <a:p>
            <a:r>
              <a:rPr lang="en-US" sz="1600" dirty="0"/>
              <a:t>FCR or FCR/ibrutinib </a:t>
            </a:r>
          </a:p>
        </p:txBody>
      </p:sp>
      <p:sp>
        <p:nvSpPr>
          <p:cNvPr id="12" name="Content Placeholder 11">
            <a:extLst>
              <a:ext uri="{FF2B5EF4-FFF2-40B4-BE49-F238E27FC236}">
                <a16:creationId xmlns:a16="http://schemas.microsoft.com/office/drawing/2014/main" id="{F08B3CF5-F70F-DA42-9395-5A46D15228FD}"/>
              </a:ext>
            </a:extLst>
          </p:cNvPr>
          <p:cNvSpPr>
            <a:spLocks noGrp="1"/>
          </p:cNvSpPr>
          <p:nvPr>
            <p:ph idx="23"/>
          </p:nvPr>
        </p:nvSpPr>
        <p:spPr/>
        <p:txBody>
          <a:bodyPr/>
          <a:lstStyle/>
          <a:p>
            <a:r>
              <a:rPr lang="en-US" dirty="0"/>
              <a:t>IGHV mutation</a:t>
            </a:r>
          </a:p>
        </p:txBody>
      </p:sp>
      <p:sp>
        <p:nvSpPr>
          <p:cNvPr id="13" name="Content Placeholder 12">
            <a:extLst>
              <a:ext uri="{FF2B5EF4-FFF2-40B4-BE49-F238E27FC236}">
                <a16:creationId xmlns:a16="http://schemas.microsoft.com/office/drawing/2014/main" id="{51A02949-55A9-3A42-8661-A75C4FC7CE68}"/>
              </a:ext>
            </a:extLst>
          </p:cNvPr>
          <p:cNvSpPr>
            <a:spLocks noGrp="1"/>
          </p:cNvSpPr>
          <p:nvPr>
            <p:ph idx="24"/>
          </p:nvPr>
        </p:nvSpPr>
        <p:spPr/>
        <p:txBody>
          <a:bodyPr/>
          <a:lstStyle/>
          <a:p>
            <a:r>
              <a:rPr lang="en-US" sz="1700" dirty="0"/>
              <a:t>FCR OR venetoclax + obinutuzumab</a:t>
            </a:r>
          </a:p>
        </p:txBody>
      </p:sp>
      <p:sp>
        <p:nvSpPr>
          <p:cNvPr id="14" name="Content Placeholder 13">
            <a:extLst>
              <a:ext uri="{FF2B5EF4-FFF2-40B4-BE49-F238E27FC236}">
                <a16:creationId xmlns:a16="http://schemas.microsoft.com/office/drawing/2014/main" id="{A5A00999-E0EF-F142-96E8-7E04AA063B94}"/>
              </a:ext>
            </a:extLst>
          </p:cNvPr>
          <p:cNvSpPr>
            <a:spLocks noGrp="1"/>
          </p:cNvSpPr>
          <p:nvPr>
            <p:ph idx="25"/>
          </p:nvPr>
        </p:nvSpPr>
        <p:spPr/>
        <p:txBody>
          <a:bodyPr/>
          <a:lstStyle/>
          <a:p>
            <a:r>
              <a:rPr lang="en-US" sz="1700" dirty="0"/>
              <a:t>FCR OR </a:t>
            </a:r>
            <a:r>
              <a:rPr lang="en-US" sz="1700" dirty="0" err="1"/>
              <a:t>venetoclax</a:t>
            </a:r>
            <a:r>
              <a:rPr lang="en-US" sz="1700" dirty="0"/>
              <a:t> + obinutuzumab </a:t>
            </a:r>
          </a:p>
        </p:txBody>
      </p:sp>
      <p:sp>
        <p:nvSpPr>
          <p:cNvPr id="15" name="Content Placeholder 14">
            <a:extLst>
              <a:ext uri="{FF2B5EF4-FFF2-40B4-BE49-F238E27FC236}">
                <a16:creationId xmlns:a16="http://schemas.microsoft.com/office/drawing/2014/main" id="{C5D92E69-C74D-8547-81F1-47077BA60878}"/>
              </a:ext>
            </a:extLst>
          </p:cNvPr>
          <p:cNvSpPr>
            <a:spLocks noGrp="1"/>
          </p:cNvSpPr>
          <p:nvPr>
            <p:ph idx="26"/>
          </p:nvPr>
        </p:nvSpPr>
        <p:spPr/>
        <p:txBody>
          <a:bodyPr/>
          <a:lstStyle/>
          <a:p>
            <a:r>
              <a:rPr lang="en-US" dirty="0"/>
              <a:t>FCR or ibrutinib </a:t>
            </a:r>
          </a:p>
        </p:txBody>
      </p:sp>
      <p:sp>
        <p:nvSpPr>
          <p:cNvPr id="16" name="Content Placeholder 15">
            <a:extLst>
              <a:ext uri="{FF2B5EF4-FFF2-40B4-BE49-F238E27FC236}">
                <a16:creationId xmlns:a16="http://schemas.microsoft.com/office/drawing/2014/main" id="{3FEE244F-F7BA-8D4A-B9D7-9B2A9427486E}"/>
              </a:ext>
            </a:extLst>
          </p:cNvPr>
          <p:cNvSpPr>
            <a:spLocks noGrp="1"/>
          </p:cNvSpPr>
          <p:nvPr>
            <p:ph idx="27"/>
          </p:nvPr>
        </p:nvSpPr>
        <p:spPr/>
        <p:txBody>
          <a:bodyPr/>
          <a:lstStyle/>
          <a:p>
            <a:r>
              <a:rPr lang="en-US" dirty="0"/>
              <a:t>Venetoclax + obinutuzumab</a:t>
            </a:r>
          </a:p>
        </p:txBody>
      </p:sp>
      <p:sp>
        <p:nvSpPr>
          <p:cNvPr id="17" name="Content Placeholder 16">
            <a:extLst>
              <a:ext uri="{FF2B5EF4-FFF2-40B4-BE49-F238E27FC236}">
                <a16:creationId xmlns:a16="http://schemas.microsoft.com/office/drawing/2014/main" id="{EC8F3B52-B8B2-DC4E-92AB-A16FF8172A6C}"/>
              </a:ext>
            </a:extLst>
          </p:cNvPr>
          <p:cNvSpPr>
            <a:spLocks noGrp="1"/>
          </p:cNvSpPr>
          <p:nvPr>
            <p:ph idx="28"/>
          </p:nvPr>
        </p:nvSpPr>
        <p:spPr/>
        <p:txBody>
          <a:bodyPr/>
          <a:lstStyle/>
          <a:p>
            <a:r>
              <a:rPr lang="en-US" dirty="0"/>
              <a:t>FCR</a:t>
            </a:r>
          </a:p>
        </p:txBody>
      </p:sp>
      <p:sp>
        <p:nvSpPr>
          <p:cNvPr id="18" name="Content Placeholder 17">
            <a:extLst>
              <a:ext uri="{FF2B5EF4-FFF2-40B4-BE49-F238E27FC236}">
                <a16:creationId xmlns:a16="http://schemas.microsoft.com/office/drawing/2014/main" id="{3B859426-80E9-AE4D-B888-5B57DC099BB6}"/>
              </a:ext>
            </a:extLst>
          </p:cNvPr>
          <p:cNvSpPr>
            <a:spLocks noGrp="1"/>
          </p:cNvSpPr>
          <p:nvPr>
            <p:ph idx="29"/>
          </p:nvPr>
        </p:nvSpPr>
        <p:spPr/>
        <p:txBody>
          <a:bodyPr/>
          <a:lstStyle/>
          <a:p>
            <a:r>
              <a:rPr lang="en-US" dirty="0"/>
              <a:t>FCR</a:t>
            </a:r>
          </a:p>
        </p:txBody>
      </p:sp>
      <p:sp>
        <p:nvSpPr>
          <p:cNvPr id="19" name="Content Placeholder 18">
            <a:extLst>
              <a:ext uri="{FF2B5EF4-FFF2-40B4-BE49-F238E27FC236}">
                <a16:creationId xmlns:a16="http://schemas.microsoft.com/office/drawing/2014/main" id="{CAB464DF-F060-B84F-AC69-4B5DC96697D6}"/>
              </a:ext>
            </a:extLst>
          </p:cNvPr>
          <p:cNvSpPr>
            <a:spLocks noGrp="1"/>
          </p:cNvSpPr>
          <p:nvPr>
            <p:ph idx="30"/>
          </p:nvPr>
        </p:nvSpPr>
        <p:spPr>
          <a:xfrm>
            <a:off x="7438057" y="2307494"/>
            <a:ext cx="3860800" cy="419450"/>
          </a:xfrm>
        </p:spPr>
        <p:txBody>
          <a:bodyPr anchor="ctr"/>
          <a:lstStyle/>
          <a:p>
            <a:pPr>
              <a:lnSpc>
                <a:spcPts val="1520"/>
              </a:lnSpc>
            </a:pPr>
            <a:r>
              <a:rPr lang="en-US" sz="1600" dirty="0"/>
              <a:t>Venetoclax + obinutuzumab </a:t>
            </a:r>
          </a:p>
          <a:p>
            <a:pPr>
              <a:lnSpc>
                <a:spcPts val="1520"/>
              </a:lnSpc>
            </a:pPr>
            <a:r>
              <a:rPr lang="en-US" sz="1600" dirty="0"/>
              <a:t>OR FCR/ibrutinib</a:t>
            </a:r>
          </a:p>
        </p:txBody>
      </p:sp>
      <p:sp>
        <p:nvSpPr>
          <p:cNvPr id="20" name="Content Placeholder 19">
            <a:extLst>
              <a:ext uri="{FF2B5EF4-FFF2-40B4-BE49-F238E27FC236}">
                <a16:creationId xmlns:a16="http://schemas.microsoft.com/office/drawing/2014/main" id="{E6840048-ABAC-EC46-BABA-A01DF3D69BC3}"/>
              </a:ext>
            </a:extLst>
          </p:cNvPr>
          <p:cNvSpPr>
            <a:spLocks noGrp="1"/>
          </p:cNvSpPr>
          <p:nvPr>
            <p:ph idx="31"/>
          </p:nvPr>
        </p:nvSpPr>
        <p:spPr/>
        <p:txBody>
          <a:bodyPr/>
          <a:lstStyle/>
          <a:p>
            <a:r>
              <a:rPr lang="en-US" dirty="0"/>
              <a:t>No IGHV mutation</a:t>
            </a:r>
          </a:p>
        </p:txBody>
      </p:sp>
      <p:sp>
        <p:nvSpPr>
          <p:cNvPr id="21" name="Content Placeholder 20">
            <a:extLst>
              <a:ext uri="{FF2B5EF4-FFF2-40B4-BE49-F238E27FC236}">
                <a16:creationId xmlns:a16="http://schemas.microsoft.com/office/drawing/2014/main" id="{9248D47A-6742-F746-B2A1-CA71D7659A99}"/>
              </a:ext>
            </a:extLst>
          </p:cNvPr>
          <p:cNvSpPr>
            <a:spLocks noGrp="1"/>
          </p:cNvSpPr>
          <p:nvPr>
            <p:ph idx="32"/>
          </p:nvPr>
        </p:nvSpPr>
        <p:spPr>
          <a:xfrm>
            <a:off x="7438057" y="2855270"/>
            <a:ext cx="3860800" cy="508000"/>
          </a:xfrm>
        </p:spPr>
        <p:txBody>
          <a:bodyPr/>
          <a:lstStyle/>
          <a:p>
            <a:pPr>
              <a:lnSpc>
                <a:spcPts val="1520"/>
              </a:lnSpc>
            </a:pPr>
            <a:r>
              <a:rPr lang="en-US" sz="1600" dirty="0"/>
              <a:t>FCR, ibrutinib, </a:t>
            </a:r>
          </a:p>
          <a:p>
            <a:pPr>
              <a:lnSpc>
                <a:spcPts val="1520"/>
              </a:lnSpc>
            </a:pPr>
            <a:r>
              <a:rPr lang="en-US" sz="1600" dirty="0"/>
              <a:t>OR venetoclax + obinutuzumab</a:t>
            </a:r>
          </a:p>
        </p:txBody>
      </p:sp>
      <p:sp>
        <p:nvSpPr>
          <p:cNvPr id="22" name="Content Placeholder 21">
            <a:extLst>
              <a:ext uri="{FF2B5EF4-FFF2-40B4-BE49-F238E27FC236}">
                <a16:creationId xmlns:a16="http://schemas.microsoft.com/office/drawing/2014/main" id="{09BC771A-8C42-714D-BE65-0B644C9B9628}"/>
              </a:ext>
            </a:extLst>
          </p:cNvPr>
          <p:cNvSpPr>
            <a:spLocks noGrp="1"/>
          </p:cNvSpPr>
          <p:nvPr>
            <p:ph idx="33"/>
          </p:nvPr>
        </p:nvSpPr>
        <p:spPr>
          <a:xfrm>
            <a:off x="7438057" y="3428999"/>
            <a:ext cx="3860800" cy="481973"/>
          </a:xfrm>
        </p:spPr>
        <p:txBody>
          <a:bodyPr anchor="ctr"/>
          <a:lstStyle/>
          <a:p>
            <a:pPr>
              <a:lnSpc>
                <a:spcPts val="1520"/>
              </a:lnSpc>
            </a:pPr>
            <a:r>
              <a:rPr lang="en-US" sz="1600" dirty="0"/>
              <a:t>Venetoclax + obinutuzumab</a:t>
            </a:r>
          </a:p>
          <a:p>
            <a:pPr>
              <a:lnSpc>
                <a:spcPts val="1520"/>
              </a:lnSpc>
            </a:pPr>
            <a:r>
              <a:rPr lang="en-US" sz="1600" dirty="0"/>
              <a:t>OR ibrutinib</a:t>
            </a:r>
          </a:p>
        </p:txBody>
      </p:sp>
      <p:sp>
        <p:nvSpPr>
          <p:cNvPr id="23" name="Content Placeholder 22">
            <a:extLst>
              <a:ext uri="{FF2B5EF4-FFF2-40B4-BE49-F238E27FC236}">
                <a16:creationId xmlns:a16="http://schemas.microsoft.com/office/drawing/2014/main" id="{6FA94A13-C9B6-9941-9E3C-750D8BE66D19}"/>
              </a:ext>
            </a:extLst>
          </p:cNvPr>
          <p:cNvSpPr>
            <a:spLocks noGrp="1"/>
          </p:cNvSpPr>
          <p:nvPr>
            <p:ph idx="34"/>
          </p:nvPr>
        </p:nvSpPr>
        <p:spPr/>
        <p:txBody>
          <a:bodyPr/>
          <a:lstStyle/>
          <a:p>
            <a:r>
              <a:rPr lang="en-US" dirty="0"/>
              <a:t>Ibrutinib </a:t>
            </a:r>
          </a:p>
        </p:txBody>
      </p:sp>
      <p:sp>
        <p:nvSpPr>
          <p:cNvPr id="24" name="Content Placeholder 23">
            <a:extLst>
              <a:ext uri="{FF2B5EF4-FFF2-40B4-BE49-F238E27FC236}">
                <a16:creationId xmlns:a16="http://schemas.microsoft.com/office/drawing/2014/main" id="{1F71F6D3-5F5F-EA46-A075-041B114EC8B1}"/>
              </a:ext>
            </a:extLst>
          </p:cNvPr>
          <p:cNvSpPr>
            <a:spLocks noGrp="1"/>
          </p:cNvSpPr>
          <p:nvPr>
            <p:ph idx="35"/>
          </p:nvPr>
        </p:nvSpPr>
        <p:spPr/>
        <p:txBody>
          <a:bodyPr/>
          <a:lstStyle/>
          <a:p>
            <a:r>
              <a:rPr lang="en-US" dirty="0"/>
              <a:t>Venetoclax + obinutuzumab</a:t>
            </a:r>
          </a:p>
        </p:txBody>
      </p:sp>
      <p:sp>
        <p:nvSpPr>
          <p:cNvPr id="25" name="Content Placeholder 24">
            <a:extLst>
              <a:ext uri="{FF2B5EF4-FFF2-40B4-BE49-F238E27FC236}">
                <a16:creationId xmlns:a16="http://schemas.microsoft.com/office/drawing/2014/main" id="{B1E3806A-FA4D-D841-9D86-95EA236199F2}"/>
              </a:ext>
            </a:extLst>
          </p:cNvPr>
          <p:cNvSpPr>
            <a:spLocks noGrp="1"/>
          </p:cNvSpPr>
          <p:nvPr>
            <p:ph idx="36"/>
          </p:nvPr>
        </p:nvSpPr>
        <p:spPr/>
        <p:txBody>
          <a:bodyPr/>
          <a:lstStyle/>
          <a:p>
            <a:r>
              <a:rPr lang="en-US" dirty="0"/>
              <a:t>Ibrutinib </a:t>
            </a:r>
          </a:p>
        </p:txBody>
      </p:sp>
      <p:sp>
        <p:nvSpPr>
          <p:cNvPr id="26" name="Content Placeholder 25">
            <a:extLst>
              <a:ext uri="{FF2B5EF4-FFF2-40B4-BE49-F238E27FC236}">
                <a16:creationId xmlns:a16="http://schemas.microsoft.com/office/drawing/2014/main" id="{DC46255D-E356-314A-B738-C2DE567271B7}"/>
              </a:ext>
            </a:extLst>
          </p:cNvPr>
          <p:cNvSpPr>
            <a:spLocks noGrp="1"/>
          </p:cNvSpPr>
          <p:nvPr>
            <p:ph idx="37"/>
          </p:nvPr>
        </p:nvSpPr>
        <p:spPr/>
        <p:txBody>
          <a:bodyPr/>
          <a:lstStyle/>
          <a:p>
            <a:r>
              <a:rPr lang="en-US" dirty="0"/>
              <a:t>Venetoclax + obinutuzumab</a:t>
            </a:r>
          </a:p>
        </p:txBody>
      </p:sp>
      <p:sp>
        <p:nvSpPr>
          <p:cNvPr id="27" name="TextBox 26">
            <a:extLst>
              <a:ext uri="{FF2B5EF4-FFF2-40B4-BE49-F238E27FC236}">
                <a16:creationId xmlns:a16="http://schemas.microsoft.com/office/drawing/2014/main" id="{C076DF85-1933-7640-BB45-4B21B4245250}"/>
              </a:ext>
            </a:extLst>
          </p:cNvPr>
          <p:cNvSpPr txBox="1"/>
          <p:nvPr/>
        </p:nvSpPr>
        <p:spPr>
          <a:xfrm>
            <a:off x="99392" y="6520071"/>
            <a:ext cx="3409908"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128"/>
              </a:rPr>
              <a:t>FCR = fludarabine/cyclophosphamide/rituximab</a:t>
            </a:r>
          </a:p>
        </p:txBody>
      </p:sp>
    </p:spTree>
    <p:extLst>
      <p:ext uri="{BB962C8B-B14F-4D97-AF65-F5344CB8AC3E}">
        <p14:creationId xmlns:p14="http://schemas.microsoft.com/office/powerpoint/2010/main" val="12390397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F8A18D-9A7D-2B4C-8916-F88DA140F3C5}"/>
              </a:ext>
            </a:extLst>
          </p:cNvPr>
          <p:cNvSpPr>
            <a:spLocks noGrp="1"/>
          </p:cNvSpPr>
          <p:nvPr>
            <p:ph type="title"/>
          </p:nvPr>
        </p:nvSpPr>
        <p:spPr/>
        <p:txBody>
          <a:bodyPr/>
          <a:lstStyle/>
          <a:p>
            <a:r>
              <a:rPr lang="en-US" sz="2500" dirty="0"/>
              <a:t>What is your usual preferred initial regimen for a </a:t>
            </a:r>
            <a:r>
              <a:rPr lang="en-US" sz="2500" u="sng" dirty="0"/>
              <a:t>75-year-old patient</a:t>
            </a:r>
            <a:r>
              <a:rPr lang="en-US" sz="2500" dirty="0"/>
              <a:t> with CLL and no del(17p) or TP53 mutation who requires treatment?</a:t>
            </a:r>
          </a:p>
        </p:txBody>
      </p:sp>
      <p:sp>
        <p:nvSpPr>
          <p:cNvPr id="17" name="Content Placeholder 16">
            <a:extLst>
              <a:ext uri="{FF2B5EF4-FFF2-40B4-BE49-F238E27FC236}">
                <a16:creationId xmlns:a16="http://schemas.microsoft.com/office/drawing/2014/main" id="{6FAC2859-82BD-E848-94A6-2E9B1139A235}"/>
              </a:ext>
            </a:extLst>
          </p:cNvPr>
          <p:cNvSpPr>
            <a:spLocks noGrp="1"/>
          </p:cNvSpPr>
          <p:nvPr>
            <p:ph idx="1"/>
          </p:nvPr>
        </p:nvSpPr>
        <p:spPr/>
        <p:txBody>
          <a:bodyPr/>
          <a:lstStyle/>
          <a:p>
            <a:pPr>
              <a:lnSpc>
                <a:spcPts val="1960"/>
              </a:lnSpc>
            </a:pPr>
            <a:r>
              <a:rPr lang="en-US" sz="1800" dirty="0"/>
              <a:t>Venetoclax + obinutuzumab </a:t>
            </a:r>
            <a:br>
              <a:rPr lang="en-US" sz="1800" dirty="0"/>
            </a:br>
            <a:r>
              <a:rPr lang="en-US" sz="1800" dirty="0"/>
              <a:t>OR acalabrutinib </a:t>
            </a:r>
          </a:p>
        </p:txBody>
      </p:sp>
      <p:sp>
        <p:nvSpPr>
          <p:cNvPr id="18" name="Content Placeholder 17">
            <a:extLst>
              <a:ext uri="{FF2B5EF4-FFF2-40B4-BE49-F238E27FC236}">
                <a16:creationId xmlns:a16="http://schemas.microsoft.com/office/drawing/2014/main" id="{1DD2025A-E783-6047-A3D7-B2B455422BB3}"/>
              </a:ext>
            </a:extLst>
          </p:cNvPr>
          <p:cNvSpPr>
            <a:spLocks noGrp="1"/>
          </p:cNvSpPr>
          <p:nvPr>
            <p:ph idx="23"/>
          </p:nvPr>
        </p:nvSpPr>
        <p:spPr/>
        <p:txBody>
          <a:bodyPr/>
          <a:lstStyle/>
          <a:p>
            <a:r>
              <a:rPr lang="en-US" dirty="0"/>
              <a:t>IGHV mutation </a:t>
            </a:r>
          </a:p>
        </p:txBody>
      </p:sp>
      <p:sp>
        <p:nvSpPr>
          <p:cNvPr id="19" name="Content Placeholder 18">
            <a:extLst>
              <a:ext uri="{FF2B5EF4-FFF2-40B4-BE49-F238E27FC236}">
                <a16:creationId xmlns:a16="http://schemas.microsoft.com/office/drawing/2014/main" id="{7154916D-82A2-9D48-89FE-493C51144641}"/>
              </a:ext>
            </a:extLst>
          </p:cNvPr>
          <p:cNvSpPr>
            <a:spLocks noGrp="1"/>
          </p:cNvSpPr>
          <p:nvPr>
            <p:ph idx="24"/>
          </p:nvPr>
        </p:nvSpPr>
        <p:spPr/>
        <p:txBody>
          <a:bodyPr/>
          <a:lstStyle/>
          <a:p>
            <a:r>
              <a:rPr lang="en-US" dirty="0"/>
              <a:t>Ibrutinib</a:t>
            </a:r>
          </a:p>
        </p:txBody>
      </p:sp>
      <p:sp>
        <p:nvSpPr>
          <p:cNvPr id="20" name="Content Placeholder 19">
            <a:extLst>
              <a:ext uri="{FF2B5EF4-FFF2-40B4-BE49-F238E27FC236}">
                <a16:creationId xmlns:a16="http://schemas.microsoft.com/office/drawing/2014/main" id="{86D1D192-53E1-D042-B84F-A5AE64B2B3B0}"/>
              </a:ext>
            </a:extLst>
          </p:cNvPr>
          <p:cNvSpPr>
            <a:spLocks noGrp="1"/>
          </p:cNvSpPr>
          <p:nvPr>
            <p:ph idx="25"/>
          </p:nvPr>
        </p:nvSpPr>
        <p:spPr/>
        <p:txBody>
          <a:bodyPr/>
          <a:lstStyle/>
          <a:p>
            <a:r>
              <a:rPr lang="en-US" dirty="0"/>
              <a:t>Venetoclax + obinutuzumab </a:t>
            </a:r>
          </a:p>
        </p:txBody>
      </p:sp>
      <p:sp>
        <p:nvSpPr>
          <p:cNvPr id="21" name="Content Placeholder 20">
            <a:extLst>
              <a:ext uri="{FF2B5EF4-FFF2-40B4-BE49-F238E27FC236}">
                <a16:creationId xmlns:a16="http://schemas.microsoft.com/office/drawing/2014/main" id="{3AD05498-8E28-7D4E-A66B-8DCCF7BFC16A}"/>
              </a:ext>
            </a:extLst>
          </p:cNvPr>
          <p:cNvSpPr>
            <a:spLocks noGrp="1"/>
          </p:cNvSpPr>
          <p:nvPr>
            <p:ph idx="26"/>
          </p:nvPr>
        </p:nvSpPr>
        <p:spPr/>
        <p:txBody>
          <a:bodyPr/>
          <a:lstStyle/>
          <a:p>
            <a:r>
              <a:rPr lang="en-US" dirty="0"/>
              <a:t>Ibrutinib </a:t>
            </a:r>
          </a:p>
        </p:txBody>
      </p:sp>
      <p:sp>
        <p:nvSpPr>
          <p:cNvPr id="22" name="Content Placeholder 21">
            <a:extLst>
              <a:ext uri="{FF2B5EF4-FFF2-40B4-BE49-F238E27FC236}">
                <a16:creationId xmlns:a16="http://schemas.microsoft.com/office/drawing/2014/main" id="{438AAF56-1678-3940-81E6-3CEDF1917CC0}"/>
              </a:ext>
            </a:extLst>
          </p:cNvPr>
          <p:cNvSpPr>
            <a:spLocks noGrp="1"/>
          </p:cNvSpPr>
          <p:nvPr>
            <p:ph idx="27"/>
          </p:nvPr>
        </p:nvSpPr>
        <p:spPr/>
        <p:txBody>
          <a:bodyPr/>
          <a:lstStyle/>
          <a:p>
            <a:r>
              <a:rPr lang="en-US" dirty="0"/>
              <a:t>Venetoclax + obinutuzumab </a:t>
            </a:r>
          </a:p>
        </p:txBody>
      </p:sp>
      <p:sp>
        <p:nvSpPr>
          <p:cNvPr id="23" name="Content Placeholder 22">
            <a:extLst>
              <a:ext uri="{FF2B5EF4-FFF2-40B4-BE49-F238E27FC236}">
                <a16:creationId xmlns:a16="http://schemas.microsoft.com/office/drawing/2014/main" id="{46B37C19-A769-1546-A75F-5BE6CE77FEC7}"/>
              </a:ext>
            </a:extLst>
          </p:cNvPr>
          <p:cNvSpPr>
            <a:spLocks noGrp="1"/>
          </p:cNvSpPr>
          <p:nvPr>
            <p:ph idx="28"/>
          </p:nvPr>
        </p:nvSpPr>
        <p:spPr/>
        <p:txBody>
          <a:bodyPr/>
          <a:lstStyle/>
          <a:p>
            <a:r>
              <a:rPr lang="en-US" dirty="0"/>
              <a:t>Ibrutinib </a:t>
            </a:r>
          </a:p>
        </p:txBody>
      </p:sp>
      <p:sp>
        <p:nvSpPr>
          <p:cNvPr id="24" name="Content Placeholder 23">
            <a:extLst>
              <a:ext uri="{FF2B5EF4-FFF2-40B4-BE49-F238E27FC236}">
                <a16:creationId xmlns:a16="http://schemas.microsoft.com/office/drawing/2014/main" id="{B98C2B2C-B9E2-6145-B9C1-29057C52775B}"/>
              </a:ext>
            </a:extLst>
          </p:cNvPr>
          <p:cNvSpPr>
            <a:spLocks noGrp="1"/>
          </p:cNvSpPr>
          <p:nvPr>
            <p:ph idx="29"/>
          </p:nvPr>
        </p:nvSpPr>
        <p:spPr/>
        <p:txBody>
          <a:bodyPr/>
          <a:lstStyle/>
          <a:p>
            <a:r>
              <a:rPr lang="en-US" dirty="0" err="1"/>
              <a:t>Venetoclax</a:t>
            </a:r>
            <a:r>
              <a:rPr lang="en-US" dirty="0"/>
              <a:t> + </a:t>
            </a:r>
            <a:r>
              <a:rPr lang="en-US" dirty="0" err="1"/>
              <a:t>obinutuzumab</a:t>
            </a:r>
            <a:r>
              <a:rPr lang="en-US" dirty="0"/>
              <a:t> </a:t>
            </a:r>
          </a:p>
        </p:txBody>
      </p:sp>
      <p:sp>
        <p:nvSpPr>
          <p:cNvPr id="25" name="Content Placeholder 24">
            <a:extLst>
              <a:ext uri="{FF2B5EF4-FFF2-40B4-BE49-F238E27FC236}">
                <a16:creationId xmlns:a16="http://schemas.microsoft.com/office/drawing/2014/main" id="{88BA07C7-FBC3-F74A-9071-E63E3A475C81}"/>
              </a:ext>
            </a:extLst>
          </p:cNvPr>
          <p:cNvSpPr>
            <a:spLocks noGrp="1"/>
          </p:cNvSpPr>
          <p:nvPr>
            <p:ph idx="30"/>
          </p:nvPr>
        </p:nvSpPr>
        <p:spPr>
          <a:xfrm>
            <a:off x="7438057" y="2255050"/>
            <a:ext cx="3860800" cy="508000"/>
          </a:xfrm>
        </p:spPr>
        <p:txBody>
          <a:bodyPr/>
          <a:lstStyle/>
          <a:p>
            <a:pPr>
              <a:lnSpc>
                <a:spcPts val="1660"/>
              </a:lnSpc>
            </a:pPr>
            <a:r>
              <a:rPr lang="en-US" sz="1800" dirty="0" err="1"/>
              <a:t>Venetoclax</a:t>
            </a:r>
            <a:r>
              <a:rPr lang="en-US" sz="1800" dirty="0"/>
              <a:t> + </a:t>
            </a:r>
            <a:r>
              <a:rPr lang="en-US" sz="1800" dirty="0" err="1"/>
              <a:t>obinutuzumab</a:t>
            </a:r>
            <a:endParaRPr lang="en-US" sz="1800" dirty="0"/>
          </a:p>
          <a:p>
            <a:pPr>
              <a:lnSpc>
                <a:spcPts val="1660"/>
              </a:lnSpc>
            </a:pPr>
            <a:r>
              <a:rPr lang="en-US" sz="1800" dirty="0"/>
              <a:t>OR acalabrutinib</a:t>
            </a:r>
          </a:p>
        </p:txBody>
      </p:sp>
      <p:sp>
        <p:nvSpPr>
          <p:cNvPr id="26" name="Content Placeholder 25">
            <a:extLst>
              <a:ext uri="{FF2B5EF4-FFF2-40B4-BE49-F238E27FC236}">
                <a16:creationId xmlns:a16="http://schemas.microsoft.com/office/drawing/2014/main" id="{0804FCBE-645D-1740-BCEB-067F4A0B4394}"/>
              </a:ext>
            </a:extLst>
          </p:cNvPr>
          <p:cNvSpPr>
            <a:spLocks noGrp="1"/>
          </p:cNvSpPr>
          <p:nvPr>
            <p:ph idx="31"/>
          </p:nvPr>
        </p:nvSpPr>
        <p:spPr/>
        <p:txBody>
          <a:bodyPr/>
          <a:lstStyle/>
          <a:p>
            <a:r>
              <a:rPr lang="en-US" dirty="0"/>
              <a:t>No IGHV mutation </a:t>
            </a:r>
          </a:p>
        </p:txBody>
      </p:sp>
      <p:sp>
        <p:nvSpPr>
          <p:cNvPr id="28" name="Content Placeholder 27">
            <a:extLst>
              <a:ext uri="{FF2B5EF4-FFF2-40B4-BE49-F238E27FC236}">
                <a16:creationId xmlns:a16="http://schemas.microsoft.com/office/drawing/2014/main" id="{95F5F3B0-2A20-CF4D-AB02-4D869CFC9FBC}"/>
              </a:ext>
            </a:extLst>
          </p:cNvPr>
          <p:cNvSpPr>
            <a:spLocks noGrp="1"/>
          </p:cNvSpPr>
          <p:nvPr>
            <p:ph idx="33"/>
          </p:nvPr>
        </p:nvSpPr>
        <p:spPr/>
        <p:txBody>
          <a:bodyPr/>
          <a:lstStyle/>
          <a:p>
            <a:r>
              <a:rPr lang="en-US" dirty="0"/>
              <a:t>Ibrutinib</a:t>
            </a:r>
          </a:p>
        </p:txBody>
      </p:sp>
      <p:sp>
        <p:nvSpPr>
          <p:cNvPr id="29" name="Content Placeholder 28">
            <a:extLst>
              <a:ext uri="{FF2B5EF4-FFF2-40B4-BE49-F238E27FC236}">
                <a16:creationId xmlns:a16="http://schemas.microsoft.com/office/drawing/2014/main" id="{9909076E-7623-A641-9FB3-9BB85DCFADAF}"/>
              </a:ext>
            </a:extLst>
          </p:cNvPr>
          <p:cNvSpPr>
            <a:spLocks noGrp="1"/>
          </p:cNvSpPr>
          <p:nvPr>
            <p:ph idx="34"/>
          </p:nvPr>
        </p:nvSpPr>
        <p:spPr/>
        <p:txBody>
          <a:bodyPr/>
          <a:lstStyle/>
          <a:p>
            <a:r>
              <a:rPr lang="en-US" dirty="0"/>
              <a:t>Ibrutinib</a:t>
            </a:r>
          </a:p>
        </p:txBody>
      </p:sp>
      <p:sp>
        <p:nvSpPr>
          <p:cNvPr id="30" name="Content Placeholder 29">
            <a:extLst>
              <a:ext uri="{FF2B5EF4-FFF2-40B4-BE49-F238E27FC236}">
                <a16:creationId xmlns:a16="http://schemas.microsoft.com/office/drawing/2014/main" id="{60966341-B6C8-9146-B103-7C34780ECF69}"/>
              </a:ext>
            </a:extLst>
          </p:cNvPr>
          <p:cNvSpPr>
            <a:spLocks noGrp="1"/>
          </p:cNvSpPr>
          <p:nvPr>
            <p:ph idx="35"/>
          </p:nvPr>
        </p:nvSpPr>
        <p:spPr/>
        <p:txBody>
          <a:bodyPr/>
          <a:lstStyle/>
          <a:p>
            <a:r>
              <a:rPr lang="en-US" dirty="0" err="1"/>
              <a:t>Venetoclax</a:t>
            </a:r>
            <a:r>
              <a:rPr lang="en-US" dirty="0"/>
              <a:t> + </a:t>
            </a:r>
            <a:r>
              <a:rPr lang="en-US" dirty="0" err="1"/>
              <a:t>obinutuzumab</a:t>
            </a:r>
            <a:endParaRPr lang="en-US" dirty="0"/>
          </a:p>
        </p:txBody>
      </p:sp>
      <p:sp>
        <p:nvSpPr>
          <p:cNvPr id="31" name="Content Placeholder 30">
            <a:extLst>
              <a:ext uri="{FF2B5EF4-FFF2-40B4-BE49-F238E27FC236}">
                <a16:creationId xmlns:a16="http://schemas.microsoft.com/office/drawing/2014/main" id="{C909EEE4-9DC7-D74B-AB80-FF91CAFA9657}"/>
              </a:ext>
            </a:extLst>
          </p:cNvPr>
          <p:cNvSpPr>
            <a:spLocks noGrp="1"/>
          </p:cNvSpPr>
          <p:nvPr>
            <p:ph idx="36"/>
          </p:nvPr>
        </p:nvSpPr>
        <p:spPr/>
        <p:txBody>
          <a:bodyPr/>
          <a:lstStyle/>
          <a:p>
            <a:r>
              <a:rPr lang="en-US" dirty="0"/>
              <a:t>Ibrutinib</a:t>
            </a:r>
          </a:p>
        </p:txBody>
      </p:sp>
      <p:sp>
        <p:nvSpPr>
          <p:cNvPr id="32" name="Content Placeholder 31">
            <a:extLst>
              <a:ext uri="{FF2B5EF4-FFF2-40B4-BE49-F238E27FC236}">
                <a16:creationId xmlns:a16="http://schemas.microsoft.com/office/drawing/2014/main" id="{744475C0-0A73-0B4C-B94B-9167A053DAEC}"/>
              </a:ext>
            </a:extLst>
          </p:cNvPr>
          <p:cNvSpPr>
            <a:spLocks noGrp="1"/>
          </p:cNvSpPr>
          <p:nvPr>
            <p:ph idx="37"/>
          </p:nvPr>
        </p:nvSpPr>
        <p:spPr/>
        <p:txBody>
          <a:bodyPr/>
          <a:lstStyle/>
          <a:p>
            <a:r>
              <a:rPr lang="en-US" dirty="0" err="1"/>
              <a:t>Venetoclax</a:t>
            </a:r>
            <a:r>
              <a:rPr lang="en-US" dirty="0"/>
              <a:t> + </a:t>
            </a:r>
            <a:r>
              <a:rPr lang="en-US" dirty="0" err="1"/>
              <a:t>obinutuzumab</a:t>
            </a:r>
            <a:endParaRPr lang="en-US" dirty="0"/>
          </a:p>
        </p:txBody>
      </p:sp>
      <p:sp>
        <p:nvSpPr>
          <p:cNvPr id="4" name="Content Placeholder 3">
            <a:extLst>
              <a:ext uri="{FF2B5EF4-FFF2-40B4-BE49-F238E27FC236}">
                <a16:creationId xmlns:a16="http://schemas.microsoft.com/office/drawing/2014/main" id="{0252A841-55C7-814E-8C05-61461727136A}"/>
              </a:ext>
            </a:extLst>
          </p:cNvPr>
          <p:cNvSpPr>
            <a:spLocks noGrp="1"/>
          </p:cNvSpPr>
          <p:nvPr>
            <p:ph idx="32"/>
          </p:nvPr>
        </p:nvSpPr>
        <p:spPr/>
        <p:txBody>
          <a:bodyPr/>
          <a:lstStyle/>
          <a:p>
            <a:r>
              <a:rPr lang="en-US" dirty="0"/>
              <a:t>Ibrutinib</a:t>
            </a:r>
          </a:p>
        </p:txBody>
      </p:sp>
    </p:spTree>
    <p:extLst>
      <p:ext uri="{BB962C8B-B14F-4D97-AF65-F5344CB8AC3E}">
        <p14:creationId xmlns:p14="http://schemas.microsoft.com/office/powerpoint/2010/main" val="42807182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D10A24-DDFF-654E-8EC0-AFFB5054422E}"/>
              </a:ext>
            </a:extLst>
          </p:cNvPr>
          <p:cNvSpPr>
            <a:spLocks noGrp="1"/>
          </p:cNvSpPr>
          <p:nvPr>
            <p:ph idx="1"/>
          </p:nvPr>
        </p:nvSpPr>
        <p:spPr/>
        <p:txBody>
          <a:bodyPr/>
          <a:lstStyle/>
          <a:p>
            <a:r>
              <a:rPr lang="en-US" dirty="0"/>
              <a:t>Acalabrutinib</a:t>
            </a:r>
          </a:p>
        </p:txBody>
      </p:sp>
      <p:sp>
        <p:nvSpPr>
          <p:cNvPr id="2" name="Title 1">
            <a:extLst>
              <a:ext uri="{FF2B5EF4-FFF2-40B4-BE49-F238E27FC236}">
                <a16:creationId xmlns:a16="http://schemas.microsoft.com/office/drawing/2014/main" id="{DDA1FD9B-BBCA-6049-AE1C-A7566AFFCAE1}"/>
              </a:ext>
            </a:extLst>
          </p:cNvPr>
          <p:cNvSpPr>
            <a:spLocks noGrp="1"/>
          </p:cNvSpPr>
          <p:nvPr>
            <p:ph type="title"/>
          </p:nvPr>
        </p:nvSpPr>
        <p:spPr>
          <a:xfrm>
            <a:off x="914639" y="-1"/>
            <a:ext cx="10362724" cy="2021305"/>
          </a:xfrm>
        </p:spPr>
        <p:txBody>
          <a:bodyPr/>
          <a:lstStyle/>
          <a:p>
            <a:r>
              <a:rPr lang="en-US" sz="2400" dirty="0"/>
              <a:t>What is your usual preferred initial regimen for a </a:t>
            </a:r>
            <a:r>
              <a:rPr lang="en-US" sz="2400" u="sng" dirty="0"/>
              <a:t>60-year-old patient</a:t>
            </a:r>
            <a:r>
              <a:rPr lang="en-US" sz="2400" dirty="0"/>
              <a:t> with del(17p) CLL who requires treatment?</a:t>
            </a:r>
          </a:p>
        </p:txBody>
      </p:sp>
      <p:sp>
        <p:nvSpPr>
          <p:cNvPr id="6" name="Content Placeholder 5">
            <a:extLst>
              <a:ext uri="{FF2B5EF4-FFF2-40B4-BE49-F238E27FC236}">
                <a16:creationId xmlns:a16="http://schemas.microsoft.com/office/drawing/2014/main" id="{4115C819-02DD-CF4B-97D6-6C1C27DFD099}"/>
              </a:ext>
            </a:extLst>
          </p:cNvPr>
          <p:cNvSpPr>
            <a:spLocks noGrp="1"/>
          </p:cNvSpPr>
          <p:nvPr>
            <p:ph idx="10"/>
          </p:nvPr>
        </p:nvSpPr>
        <p:spPr/>
        <p:txBody>
          <a:bodyPr/>
          <a:lstStyle/>
          <a:p>
            <a:r>
              <a:rPr lang="en-US" dirty="0"/>
              <a:t>Ibrutinib</a:t>
            </a:r>
          </a:p>
        </p:txBody>
      </p:sp>
      <p:sp>
        <p:nvSpPr>
          <p:cNvPr id="7" name="Content Placeholder 6">
            <a:extLst>
              <a:ext uri="{FF2B5EF4-FFF2-40B4-BE49-F238E27FC236}">
                <a16:creationId xmlns:a16="http://schemas.microsoft.com/office/drawing/2014/main" id="{98B19E6C-A26D-D54E-9257-E81470EF4BC8}"/>
              </a:ext>
            </a:extLst>
          </p:cNvPr>
          <p:cNvSpPr>
            <a:spLocks noGrp="1"/>
          </p:cNvSpPr>
          <p:nvPr>
            <p:ph idx="11"/>
          </p:nvPr>
        </p:nvSpPr>
        <p:spPr/>
        <p:txBody>
          <a:bodyPr/>
          <a:lstStyle/>
          <a:p>
            <a:r>
              <a:rPr lang="en-US" dirty="0"/>
              <a:t>Ibrutinib</a:t>
            </a:r>
          </a:p>
        </p:txBody>
      </p:sp>
      <p:sp>
        <p:nvSpPr>
          <p:cNvPr id="8" name="Content Placeholder 7">
            <a:extLst>
              <a:ext uri="{FF2B5EF4-FFF2-40B4-BE49-F238E27FC236}">
                <a16:creationId xmlns:a16="http://schemas.microsoft.com/office/drawing/2014/main" id="{851FCB93-2D32-1E4E-812B-59CA9D6C5A4E}"/>
              </a:ext>
            </a:extLst>
          </p:cNvPr>
          <p:cNvSpPr>
            <a:spLocks noGrp="1"/>
          </p:cNvSpPr>
          <p:nvPr>
            <p:ph idx="12"/>
          </p:nvPr>
        </p:nvSpPr>
        <p:spPr/>
        <p:txBody>
          <a:bodyPr/>
          <a:lstStyle/>
          <a:p>
            <a:r>
              <a:rPr lang="en-US" dirty="0"/>
              <a:t>Ibrutinib</a:t>
            </a:r>
          </a:p>
        </p:txBody>
      </p:sp>
      <p:sp>
        <p:nvSpPr>
          <p:cNvPr id="9" name="Content Placeholder 8">
            <a:extLst>
              <a:ext uri="{FF2B5EF4-FFF2-40B4-BE49-F238E27FC236}">
                <a16:creationId xmlns:a16="http://schemas.microsoft.com/office/drawing/2014/main" id="{ED49EACB-87A3-8545-91E1-0577C4ACA8CF}"/>
              </a:ext>
            </a:extLst>
          </p:cNvPr>
          <p:cNvSpPr>
            <a:spLocks noGrp="1"/>
          </p:cNvSpPr>
          <p:nvPr>
            <p:ph idx="13"/>
          </p:nvPr>
        </p:nvSpPr>
        <p:spPr/>
        <p:txBody>
          <a:bodyPr/>
          <a:lstStyle/>
          <a:p>
            <a:r>
              <a:rPr lang="en-US" dirty="0"/>
              <a:t>Ibrutinib + </a:t>
            </a:r>
            <a:r>
              <a:rPr lang="en-US" dirty="0" err="1"/>
              <a:t>obinutuzumab</a:t>
            </a:r>
            <a:endParaRPr lang="en-US" dirty="0"/>
          </a:p>
        </p:txBody>
      </p:sp>
      <p:sp>
        <p:nvSpPr>
          <p:cNvPr id="10" name="Content Placeholder 9">
            <a:extLst>
              <a:ext uri="{FF2B5EF4-FFF2-40B4-BE49-F238E27FC236}">
                <a16:creationId xmlns:a16="http://schemas.microsoft.com/office/drawing/2014/main" id="{C585153D-AE40-3F44-A421-729AE239A9D1}"/>
              </a:ext>
            </a:extLst>
          </p:cNvPr>
          <p:cNvSpPr>
            <a:spLocks noGrp="1"/>
          </p:cNvSpPr>
          <p:nvPr>
            <p:ph idx="14"/>
          </p:nvPr>
        </p:nvSpPr>
        <p:spPr/>
        <p:txBody>
          <a:bodyPr/>
          <a:lstStyle/>
          <a:p>
            <a:r>
              <a:rPr lang="en-US" dirty="0"/>
              <a:t>Ibrutinib</a:t>
            </a:r>
          </a:p>
        </p:txBody>
      </p:sp>
      <p:sp>
        <p:nvSpPr>
          <p:cNvPr id="35" name="Content Placeholder 34">
            <a:extLst>
              <a:ext uri="{FF2B5EF4-FFF2-40B4-BE49-F238E27FC236}">
                <a16:creationId xmlns:a16="http://schemas.microsoft.com/office/drawing/2014/main" id="{277DABF1-F830-6B4F-9022-EA38526ABD46}"/>
              </a:ext>
            </a:extLst>
          </p:cNvPr>
          <p:cNvSpPr>
            <a:spLocks noGrp="1"/>
          </p:cNvSpPr>
          <p:nvPr>
            <p:ph idx="15"/>
          </p:nvPr>
        </p:nvSpPr>
        <p:spPr/>
        <p:txBody>
          <a:bodyPr/>
          <a:lstStyle/>
          <a:p>
            <a:r>
              <a:rPr lang="en-US" dirty="0" err="1"/>
              <a:t>Venetoclax</a:t>
            </a:r>
            <a:r>
              <a:rPr lang="en-US" dirty="0"/>
              <a:t> + </a:t>
            </a:r>
            <a:r>
              <a:rPr lang="en-US" dirty="0" err="1"/>
              <a:t>obinutuzumab</a:t>
            </a:r>
            <a:endParaRPr lang="en-US" dirty="0"/>
          </a:p>
        </p:txBody>
      </p:sp>
    </p:spTree>
    <p:extLst>
      <p:ext uri="{BB962C8B-B14F-4D97-AF65-F5344CB8AC3E}">
        <p14:creationId xmlns:p14="http://schemas.microsoft.com/office/powerpoint/2010/main" val="34883335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CAFA4C0-2974-704E-8F62-FE23000DF15D}"/>
              </a:ext>
            </a:extLst>
          </p:cNvPr>
          <p:cNvSpPr>
            <a:spLocks noGrp="1"/>
          </p:cNvSpPr>
          <p:nvPr>
            <p:ph idx="1"/>
          </p:nvPr>
        </p:nvSpPr>
        <p:spPr/>
        <p:txBody>
          <a:bodyPr/>
          <a:lstStyle/>
          <a:p>
            <a:r>
              <a:rPr lang="en-US" dirty="0"/>
              <a:t>Yes – patients receiving </a:t>
            </a:r>
            <a:r>
              <a:rPr lang="en-US" dirty="0" err="1"/>
              <a:t>venetoclax</a:t>
            </a:r>
            <a:r>
              <a:rPr lang="en-US" dirty="0"/>
              <a:t> </a:t>
            </a:r>
          </a:p>
        </p:txBody>
      </p:sp>
      <p:sp>
        <p:nvSpPr>
          <p:cNvPr id="3" name="Title 2">
            <a:extLst>
              <a:ext uri="{FF2B5EF4-FFF2-40B4-BE49-F238E27FC236}">
                <a16:creationId xmlns:a16="http://schemas.microsoft.com/office/drawing/2014/main" id="{1153C7B6-B6F5-9840-9E5C-B4A4E1138389}"/>
              </a:ext>
            </a:extLst>
          </p:cNvPr>
          <p:cNvSpPr>
            <a:spLocks noGrp="1"/>
          </p:cNvSpPr>
          <p:nvPr>
            <p:ph type="title"/>
          </p:nvPr>
        </p:nvSpPr>
        <p:spPr>
          <a:xfrm>
            <a:off x="914639" y="0"/>
            <a:ext cx="10362724" cy="1949116"/>
          </a:xfrm>
        </p:spPr>
        <p:txBody>
          <a:bodyPr/>
          <a:lstStyle/>
          <a:p>
            <a:r>
              <a:rPr lang="en-US" dirty="0"/>
              <a:t>Have you ordered an MRD assay for a patient with CLL to guide treatment decisions outside of a clinical trial setting? </a:t>
            </a:r>
          </a:p>
        </p:txBody>
      </p:sp>
      <p:sp>
        <p:nvSpPr>
          <p:cNvPr id="5" name="Content Placeholder 4">
            <a:extLst>
              <a:ext uri="{FF2B5EF4-FFF2-40B4-BE49-F238E27FC236}">
                <a16:creationId xmlns:a16="http://schemas.microsoft.com/office/drawing/2014/main" id="{A20286BE-5355-7345-87F1-D30736A0D0A1}"/>
              </a:ext>
            </a:extLst>
          </p:cNvPr>
          <p:cNvSpPr>
            <a:spLocks noGrp="1"/>
          </p:cNvSpPr>
          <p:nvPr>
            <p:ph idx="10"/>
          </p:nvPr>
        </p:nvSpPr>
        <p:spPr/>
        <p:txBody>
          <a:bodyPr/>
          <a:lstStyle/>
          <a:p>
            <a:r>
              <a:rPr lang="en-US"/>
              <a:t>No</a:t>
            </a:r>
          </a:p>
        </p:txBody>
      </p:sp>
      <p:sp>
        <p:nvSpPr>
          <p:cNvPr id="6" name="Content Placeholder 5">
            <a:extLst>
              <a:ext uri="{FF2B5EF4-FFF2-40B4-BE49-F238E27FC236}">
                <a16:creationId xmlns:a16="http://schemas.microsoft.com/office/drawing/2014/main" id="{9E2C83A1-C865-5844-8140-0E702BFDBB0D}"/>
              </a:ext>
            </a:extLst>
          </p:cNvPr>
          <p:cNvSpPr>
            <a:spLocks noGrp="1"/>
          </p:cNvSpPr>
          <p:nvPr>
            <p:ph idx="11"/>
          </p:nvPr>
        </p:nvSpPr>
        <p:spPr/>
        <p:txBody>
          <a:bodyPr/>
          <a:lstStyle/>
          <a:p>
            <a:r>
              <a:rPr lang="en-US" dirty="0"/>
              <a:t>Yes – patients receiving </a:t>
            </a:r>
            <a:r>
              <a:rPr lang="en-US" dirty="0" err="1"/>
              <a:t>venetoclax</a:t>
            </a:r>
            <a:r>
              <a:rPr lang="en-US" dirty="0"/>
              <a:t> </a:t>
            </a:r>
          </a:p>
        </p:txBody>
      </p:sp>
      <p:sp>
        <p:nvSpPr>
          <p:cNvPr id="7" name="Content Placeholder 6">
            <a:extLst>
              <a:ext uri="{FF2B5EF4-FFF2-40B4-BE49-F238E27FC236}">
                <a16:creationId xmlns:a16="http://schemas.microsoft.com/office/drawing/2014/main" id="{4D73D946-E4D6-8A48-87D3-8658356F1D19}"/>
              </a:ext>
            </a:extLst>
          </p:cNvPr>
          <p:cNvSpPr>
            <a:spLocks noGrp="1"/>
          </p:cNvSpPr>
          <p:nvPr>
            <p:ph idx="12"/>
          </p:nvPr>
        </p:nvSpPr>
        <p:spPr/>
        <p:txBody>
          <a:bodyPr/>
          <a:lstStyle/>
          <a:p>
            <a:r>
              <a:rPr lang="en-US" dirty="0"/>
              <a:t>Yes – patients receiving </a:t>
            </a:r>
            <a:r>
              <a:rPr lang="en-US" dirty="0" err="1"/>
              <a:t>venetoclax</a:t>
            </a:r>
            <a:r>
              <a:rPr lang="en-US" dirty="0"/>
              <a:t>/rituximab </a:t>
            </a:r>
          </a:p>
        </p:txBody>
      </p:sp>
      <p:sp>
        <p:nvSpPr>
          <p:cNvPr id="8" name="Content Placeholder 7">
            <a:extLst>
              <a:ext uri="{FF2B5EF4-FFF2-40B4-BE49-F238E27FC236}">
                <a16:creationId xmlns:a16="http://schemas.microsoft.com/office/drawing/2014/main" id="{C6CDFE32-6868-3A4F-AE2E-0AFAAFBD5F31}"/>
              </a:ext>
            </a:extLst>
          </p:cNvPr>
          <p:cNvSpPr>
            <a:spLocks noGrp="1"/>
          </p:cNvSpPr>
          <p:nvPr>
            <p:ph idx="13"/>
          </p:nvPr>
        </p:nvSpPr>
        <p:spPr/>
        <p:txBody>
          <a:bodyPr/>
          <a:lstStyle/>
          <a:p>
            <a:r>
              <a:rPr lang="en-US" dirty="0"/>
              <a:t>No </a:t>
            </a:r>
          </a:p>
        </p:txBody>
      </p:sp>
      <p:sp>
        <p:nvSpPr>
          <p:cNvPr id="9" name="Content Placeholder 8">
            <a:extLst>
              <a:ext uri="{FF2B5EF4-FFF2-40B4-BE49-F238E27FC236}">
                <a16:creationId xmlns:a16="http://schemas.microsoft.com/office/drawing/2014/main" id="{99C301CF-68AD-4D44-A10B-6102ECD00F91}"/>
              </a:ext>
            </a:extLst>
          </p:cNvPr>
          <p:cNvSpPr>
            <a:spLocks noGrp="1"/>
          </p:cNvSpPr>
          <p:nvPr>
            <p:ph idx="14"/>
          </p:nvPr>
        </p:nvSpPr>
        <p:spPr/>
        <p:txBody>
          <a:bodyPr/>
          <a:lstStyle/>
          <a:p>
            <a:r>
              <a:rPr lang="en-US" dirty="0"/>
              <a:t>No</a:t>
            </a:r>
          </a:p>
        </p:txBody>
      </p:sp>
      <p:sp>
        <p:nvSpPr>
          <p:cNvPr id="10" name="Content Placeholder 9">
            <a:extLst>
              <a:ext uri="{FF2B5EF4-FFF2-40B4-BE49-F238E27FC236}">
                <a16:creationId xmlns:a16="http://schemas.microsoft.com/office/drawing/2014/main" id="{968688EB-08FB-7A44-BDC4-A4680DBDAE02}"/>
              </a:ext>
            </a:extLst>
          </p:cNvPr>
          <p:cNvSpPr>
            <a:spLocks noGrp="1"/>
          </p:cNvSpPr>
          <p:nvPr>
            <p:ph idx="15"/>
          </p:nvPr>
        </p:nvSpPr>
        <p:spPr/>
        <p:txBody>
          <a:bodyPr/>
          <a:lstStyle/>
          <a:p>
            <a:r>
              <a:rPr lang="en-US" dirty="0"/>
              <a:t>No </a:t>
            </a:r>
          </a:p>
        </p:txBody>
      </p:sp>
    </p:spTree>
    <p:extLst>
      <p:ext uri="{BB962C8B-B14F-4D97-AF65-F5344CB8AC3E}">
        <p14:creationId xmlns:p14="http://schemas.microsoft.com/office/powerpoint/2010/main" val="15572456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304E322-850F-4343-BF81-76AFD1A3C5A5}"/>
              </a:ext>
            </a:extLst>
          </p:cNvPr>
          <p:cNvSpPr>
            <a:spLocks noGrp="1"/>
          </p:cNvSpPr>
          <p:nvPr>
            <p:ph type="title"/>
          </p:nvPr>
        </p:nvSpPr>
        <p:spPr>
          <a:xfrm>
            <a:off x="914638" y="0"/>
            <a:ext cx="10533649" cy="1498600"/>
          </a:xfrm>
        </p:spPr>
        <p:txBody>
          <a:bodyPr/>
          <a:lstStyle/>
          <a:p>
            <a:r>
              <a:rPr lang="en-US" sz="1600" dirty="0"/>
              <a:t>For a patient with newly diagnosed CLL that you decide to treat with up-front </a:t>
            </a:r>
            <a:r>
              <a:rPr lang="en-US" sz="1600" dirty="0" err="1"/>
              <a:t>venetoclax</a:t>
            </a:r>
            <a:r>
              <a:rPr lang="en-US" sz="1600" dirty="0"/>
              <a:t>, what would be your most likely approach if the patient was </a:t>
            </a:r>
            <a:r>
              <a:rPr lang="en-US" sz="1600" u="sng" dirty="0"/>
              <a:t>MRD-positive</a:t>
            </a:r>
            <a:r>
              <a:rPr lang="en-US" sz="1600" dirty="0"/>
              <a:t> after completing 1 year of treatment with </a:t>
            </a:r>
            <a:r>
              <a:rPr lang="en-US" sz="1600" dirty="0" err="1"/>
              <a:t>venetoclax</a:t>
            </a:r>
            <a:r>
              <a:rPr lang="en-US" sz="1600" dirty="0"/>
              <a:t>/</a:t>
            </a:r>
            <a:r>
              <a:rPr lang="en-US" sz="1600" dirty="0" err="1"/>
              <a:t>obinutuzumab</a:t>
            </a:r>
            <a:r>
              <a:rPr lang="en-US" sz="1600" dirty="0"/>
              <a:t>?</a:t>
            </a:r>
            <a:br>
              <a:rPr lang="en-US" sz="1600" dirty="0"/>
            </a:br>
            <a:r>
              <a:rPr lang="en-US" sz="1000" dirty="0"/>
              <a:t> </a:t>
            </a:r>
            <a:br>
              <a:rPr lang="en-US" sz="1600" dirty="0"/>
            </a:br>
            <a:r>
              <a:rPr lang="en-US" sz="1600" dirty="0"/>
              <a:t>What if the patient was </a:t>
            </a:r>
            <a:r>
              <a:rPr lang="en-US" sz="1600" u="sng" dirty="0"/>
              <a:t>MRD-negative</a:t>
            </a:r>
            <a:r>
              <a:rPr lang="en-US" sz="1600" dirty="0"/>
              <a:t> after completing 1 year of treatment with </a:t>
            </a:r>
            <a:r>
              <a:rPr lang="en-US" sz="1600" dirty="0" err="1"/>
              <a:t>venetoclax</a:t>
            </a:r>
            <a:r>
              <a:rPr lang="en-US" sz="1600" dirty="0"/>
              <a:t>/</a:t>
            </a:r>
            <a:r>
              <a:rPr lang="en-US" sz="1600" dirty="0" err="1"/>
              <a:t>obinutuzumab</a:t>
            </a:r>
            <a:r>
              <a:rPr lang="en-US" sz="1600" dirty="0"/>
              <a:t>?</a:t>
            </a:r>
          </a:p>
        </p:txBody>
      </p:sp>
      <p:sp>
        <p:nvSpPr>
          <p:cNvPr id="11" name="Content Placeholder 10">
            <a:extLst>
              <a:ext uri="{FF2B5EF4-FFF2-40B4-BE49-F238E27FC236}">
                <a16:creationId xmlns:a16="http://schemas.microsoft.com/office/drawing/2014/main" id="{009C1085-D71C-674B-8943-A2C60BA525F6}"/>
              </a:ext>
            </a:extLst>
          </p:cNvPr>
          <p:cNvSpPr>
            <a:spLocks noGrp="1"/>
          </p:cNvSpPr>
          <p:nvPr>
            <p:ph idx="1"/>
          </p:nvPr>
        </p:nvSpPr>
        <p:spPr/>
        <p:txBody>
          <a:bodyPr/>
          <a:lstStyle/>
          <a:p>
            <a:r>
              <a:rPr lang="en-US" sz="1600" dirty="0"/>
              <a:t>Continue treatment if TP53-positive; stop otherwise </a:t>
            </a:r>
          </a:p>
        </p:txBody>
      </p:sp>
      <p:sp>
        <p:nvSpPr>
          <p:cNvPr id="12" name="Content Placeholder 11">
            <a:extLst>
              <a:ext uri="{FF2B5EF4-FFF2-40B4-BE49-F238E27FC236}">
                <a16:creationId xmlns:a16="http://schemas.microsoft.com/office/drawing/2014/main" id="{8211FA95-D7E6-FF4E-8CFF-77C5D704D25D}"/>
              </a:ext>
            </a:extLst>
          </p:cNvPr>
          <p:cNvSpPr>
            <a:spLocks noGrp="1"/>
          </p:cNvSpPr>
          <p:nvPr>
            <p:ph idx="23"/>
          </p:nvPr>
        </p:nvSpPr>
        <p:spPr/>
        <p:txBody>
          <a:bodyPr/>
          <a:lstStyle/>
          <a:p>
            <a:r>
              <a:rPr lang="en-US" dirty="0"/>
              <a:t>MRD-positive </a:t>
            </a:r>
          </a:p>
        </p:txBody>
      </p:sp>
      <p:sp>
        <p:nvSpPr>
          <p:cNvPr id="13" name="Content Placeholder 12">
            <a:extLst>
              <a:ext uri="{FF2B5EF4-FFF2-40B4-BE49-F238E27FC236}">
                <a16:creationId xmlns:a16="http://schemas.microsoft.com/office/drawing/2014/main" id="{D951E137-563D-7749-8A99-FC040DC993BB}"/>
              </a:ext>
            </a:extLst>
          </p:cNvPr>
          <p:cNvSpPr>
            <a:spLocks noGrp="1"/>
          </p:cNvSpPr>
          <p:nvPr>
            <p:ph idx="24"/>
          </p:nvPr>
        </p:nvSpPr>
        <p:spPr/>
        <p:txBody>
          <a:bodyPr/>
          <a:lstStyle/>
          <a:p>
            <a:r>
              <a:rPr lang="en-US" dirty="0"/>
              <a:t>Stop treatment</a:t>
            </a:r>
          </a:p>
        </p:txBody>
      </p:sp>
      <p:sp>
        <p:nvSpPr>
          <p:cNvPr id="14" name="Content Placeholder 13">
            <a:extLst>
              <a:ext uri="{FF2B5EF4-FFF2-40B4-BE49-F238E27FC236}">
                <a16:creationId xmlns:a16="http://schemas.microsoft.com/office/drawing/2014/main" id="{89508CE6-39F7-3A4D-946C-2C4F3E4AAE81}"/>
              </a:ext>
            </a:extLst>
          </p:cNvPr>
          <p:cNvSpPr>
            <a:spLocks noGrp="1"/>
          </p:cNvSpPr>
          <p:nvPr>
            <p:ph idx="25"/>
          </p:nvPr>
        </p:nvSpPr>
        <p:spPr/>
        <p:txBody>
          <a:bodyPr/>
          <a:lstStyle/>
          <a:p>
            <a:r>
              <a:rPr lang="en-US" dirty="0"/>
              <a:t>Continue treatment</a:t>
            </a:r>
          </a:p>
        </p:txBody>
      </p:sp>
      <p:sp>
        <p:nvSpPr>
          <p:cNvPr id="15" name="Content Placeholder 14">
            <a:extLst>
              <a:ext uri="{FF2B5EF4-FFF2-40B4-BE49-F238E27FC236}">
                <a16:creationId xmlns:a16="http://schemas.microsoft.com/office/drawing/2014/main" id="{F043CEA8-21F8-FC4A-800D-48CEA75A7ADF}"/>
              </a:ext>
            </a:extLst>
          </p:cNvPr>
          <p:cNvSpPr>
            <a:spLocks noGrp="1"/>
          </p:cNvSpPr>
          <p:nvPr>
            <p:ph idx="26"/>
          </p:nvPr>
        </p:nvSpPr>
        <p:spPr/>
        <p:txBody>
          <a:bodyPr/>
          <a:lstStyle/>
          <a:p>
            <a:r>
              <a:rPr lang="en-US" dirty="0"/>
              <a:t>Stop treatment </a:t>
            </a:r>
          </a:p>
        </p:txBody>
      </p:sp>
      <p:sp>
        <p:nvSpPr>
          <p:cNvPr id="16" name="Content Placeholder 15">
            <a:extLst>
              <a:ext uri="{FF2B5EF4-FFF2-40B4-BE49-F238E27FC236}">
                <a16:creationId xmlns:a16="http://schemas.microsoft.com/office/drawing/2014/main" id="{18EE25E8-E354-4447-B257-79E863317D7D}"/>
              </a:ext>
            </a:extLst>
          </p:cNvPr>
          <p:cNvSpPr>
            <a:spLocks noGrp="1"/>
          </p:cNvSpPr>
          <p:nvPr>
            <p:ph idx="27"/>
          </p:nvPr>
        </p:nvSpPr>
        <p:spPr/>
        <p:txBody>
          <a:bodyPr/>
          <a:lstStyle/>
          <a:p>
            <a:r>
              <a:rPr lang="en-US" dirty="0"/>
              <a:t>Continue treatment</a:t>
            </a:r>
          </a:p>
        </p:txBody>
      </p:sp>
      <p:sp>
        <p:nvSpPr>
          <p:cNvPr id="17" name="Content Placeholder 16">
            <a:extLst>
              <a:ext uri="{FF2B5EF4-FFF2-40B4-BE49-F238E27FC236}">
                <a16:creationId xmlns:a16="http://schemas.microsoft.com/office/drawing/2014/main" id="{E3CBCA52-90BA-8A4A-8770-6D99AC2F2E60}"/>
              </a:ext>
            </a:extLst>
          </p:cNvPr>
          <p:cNvSpPr>
            <a:spLocks noGrp="1"/>
          </p:cNvSpPr>
          <p:nvPr>
            <p:ph idx="28"/>
          </p:nvPr>
        </p:nvSpPr>
        <p:spPr/>
        <p:txBody>
          <a:bodyPr/>
          <a:lstStyle/>
          <a:p>
            <a:r>
              <a:rPr lang="en-US" dirty="0"/>
              <a:t>N/A </a:t>
            </a:r>
          </a:p>
        </p:txBody>
      </p:sp>
      <p:sp>
        <p:nvSpPr>
          <p:cNvPr id="18" name="Content Placeholder 17">
            <a:extLst>
              <a:ext uri="{FF2B5EF4-FFF2-40B4-BE49-F238E27FC236}">
                <a16:creationId xmlns:a16="http://schemas.microsoft.com/office/drawing/2014/main" id="{6FF410C9-3C04-0642-8D9F-50C3CE88BA14}"/>
              </a:ext>
            </a:extLst>
          </p:cNvPr>
          <p:cNvSpPr>
            <a:spLocks noGrp="1"/>
          </p:cNvSpPr>
          <p:nvPr>
            <p:ph idx="29"/>
          </p:nvPr>
        </p:nvSpPr>
        <p:spPr/>
        <p:txBody>
          <a:bodyPr/>
          <a:lstStyle/>
          <a:p>
            <a:r>
              <a:rPr lang="en-US" dirty="0"/>
              <a:t>Stop treatment </a:t>
            </a:r>
          </a:p>
        </p:txBody>
      </p:sp>
      <p:sp>
        <p:nvSpPr>
          <p:cNvPr id="19" name="Content Placeholder 18">
            <a:extLst>
              <a:ext uri="{FF2B5EF4-FFF2-40B4-BE49-F238E27FC236}">
                <a16:creationId xmlns:a16="http://schemas.microsoft.com/office/drawing/2014/main" id="{460C4D6E-B328-2740-ADF6-352505164B64}"/>
              </a:ext>
            </a:extLst>
          </p:cNvPr>
          <p:cNvSpPr>
            <a:spLocks noGrp="1"/>
          </p:cNvSpPr>
          <p:nvPr>
            <p:ph idx="30"/>
          </p:nvPr>
        </p:nvSpPr>
        <p:spPr/>
        <p:txBody>
          <a:bodyPr/>
          <a:lstStyle/>
          <a:p>
            <a:r>
              <a:rPr lang="en-US" sz="1600" dirty="0"/>
              <a:t>Stop treatment with the exception </a:t>
            </a:r>
            <a:br>
              <a:rPr lang="en-US" sz="1600" dirty="0"/>
            </a:br>
            <a:r>
              <a:rPr lang="en-US" sz="1600" dirty="0"/>
              <a:t>of high-risk patient </a:t>
            </a:r>
          </a:p>
        </p:txBody>
      </p:sp>
      <p:sp>
        <p:nvSpPr>
          <p:cNvPr id="20" name="Content Placeholder 19">
            <a:extLst>
              <a:ext uri="{FF2B5EF4-FFF2-40B4-BE49-F238E27FC236}">
                <a16:creationId xmlns:a16="http://schemas.microsoft.com/office/drawing/2014/main" id="{9A6231D1-5D10-4D4B-8693-9445061D6625}"/>
              </a:ext>
            </a:extLst>
          </p:cNvPr>
          <p:cNvSpPr>
            <a:spLocks noGrp="1"/>
          </p:cNvSpPr>
          <p:nvPr>
            <p:ph idx="31"/>
          </p:nvPr>
        </p:nvSpPr>
        <p:spPr/>
        <p:txBody>
          <a:bodyPr/>
          <a:lstStyle/>
          <a:p>
            <a:r>
              <a:rPr lang="en-US" dirty="0"/>
              <a:t>MRD-negative </a:t>
            </a:r>
          </a:p>
        </p:txBody>
      </p:sp>
      <p:sp>
        <p:nvSpPr>
          <p:cNvPr id="21" name="Content Placeholder 20">
            <a:extLst>
              <a:ext uri="{FF2B5EF4-FFF2-40B4-BE49-F238E27FC236}">
                <a16:creationId xmlns:a16="http://schemas.microsoft.com/office/drawing/2014/main" id="{FAE43D84-B1F0-904D-A2A5-E549E07D6833}"/>
              </a:ext>
            </a:extLst>
          </p:cNvPr>
          <p:cNvSpPr>
            <a:spLocks noGrp="1"/>
          </p:cNvSpPr>
          <p:nvPr>
            <p:ph idx="32"/>
          </p:nvPr>
        </p:nvSpPr>
        <p:spPr/>
        <p:txBody>
          <a:bodyPr/>
          <a:lstStyle/>
          <a:p>
            <a:r>
              <a:rPr lang="en-US" dirty="0"/>
              <a:t>Stop treatment</a:t>
            </a:r>
          </a:p>
        </p:txBody>
      </p:sp>
      <p:sp>
        <p:nvSpPr>
          <p:cNvPr id="22" name="Content Placeholder 21">
            <a:extLst>
              <a:ext uri="{FF2B5EF4-FFF2-40B4-BE49-F238E27FC236}">
                <a16:creationId xmlns:a16="http://schemas.microsoft.com/office/drawing/2014/main" id="{59A38091-E274-264E-A77D-34BB91E69C72}"/>
              </a:ext>
            </a:extLst>
          </p:cNvPr>
          <p:cNvSpPr>
            <a:spLocks noGrp="1"/>
          </p:cNvSpPr>
          <p:nvPr>
            <p:ph idx="33"/>
          </p:nvPr>
        </p:nvSpPr>
        <p:spPr/>
        <p:txBody>
          <a:bodyPr/>
          <a:lstStyle/>
          <a:p>
            <a:r>
              <a:rPr lang="en-US" dirty="0"/>
              <a:t>Stop treatment </a:t>
            </a:r>
          </a:p>
        </p:txBody>
      </p:sp>
      <p:sp>
        <p:nvSpPr>
          <p:cNvPr id="23" name="Content Placeholder 22">
            <a:extLst>
              <a:ext uri="{FF2B5EF4-FFF2-40B4-BE49-F238E27FC236}">
                <a16:creationId xmlns:a16="http://schemas.microsoft.com/office/drawing/2014/main" id="{B3908896-909A-FF46-9C9F-4B0DC7D476BE}"/>
              </a:ext>
            </a:extLst>
          </p:cNvPr>
          <p:cNvSpPr>
            <a:spLocks noGrp="1"/>
          </p:cNvSpPr>
          <p:nvPr>
            <p:ph idx="34"/>
          </p:nvPr>
        </p:nvSpPr>
        <p:spPr/>
        <p:txBody>
          <a:bodyPr/>
          <a:lstStyle/>
          <a:p>
            <a:r>
              <a:rPr lang="en-US" dirty="0"/>
              <a:t>Stop treatment </a:t>
            </a:r>
          </a:p>
        </p:txBody>
      </p:sp>
      <p:sp>
        <p:nvSpPr>
          <p:cNvPr id="24" name="Content Placeholder 23">
            <a:extLst>
              <a:ext uri="{FF2B5EF4-FFF2-40B4-BE49-F238E27FC236}">
                <a16:creationId xmlns:a16="http://schemas.microsoft.com/office/drawing/2014/main" id="{F5AA54C5-7B2E-F243-9669-4EF56BB357A4}"/>
              </a:ext>
            </a:extLst>
          </p:cNvPr>
          <p:cNvSpPr>
            <a:spLocks noGrp="1"/>
          </p:cNvSpPr>
          <p:nvPr>
            <p:ph idx="35"/>
          </p:nvPr>
        </p:nvSpPr>
        <p:spPr/>
        <p:txBody>
          <a:bodyPr/>
          <a:lstStyle/>
          <a:p>
            <a:r>
              <a:rPr lang="en-US" dirty="0"/>
              <a:t>Stop treatment </a:t>
            </a:r>
          </a:p>
        </p:txBody>
      </p:sp>
      <p:sp>
        <p:nvSpPr>
          <p:cNvPr id="25" name="Content Placeholder 24">
            <a:extLst>
              <a:ext uri="{FF2B5EF4-FFF2-40B4-BE49-F238E27FC236}">
                <a16:creationId xmlns:a16="http://schemas.microsoft.com/office/drawing/2014/main" id="{AEDF6342-860B-DA4F-ADE3-63CBBE4907B6}"/>
              </a:ext>
            </a:extLst>
          </p:cNvPr>
          <p:cNvSpPr>
            <a:spLocks noGrp="1"/>
          </p:cNvSpPr>
          <p:nvPr>
            <p:ph idx="36"/>
          </p:nvPr>
        </p:nvSpPr>
        <p:spPr/>
        <p:txBody>
          <a:bodyPr/>
          <a:lstStyle/>
          <a:p>
            <a:r>
              <a:rPr lang="en-US" dirty="0"/>
              <a:t>N/A </a:t>
            </a:r>
          </a:p>
        </p:txBody>
      </p:sp>
      <p:sp>
        <p:nvSpPr>
          <p:cNvPr id="26" name="Content Placeholder 25">
            <a:extLst>
              <a:ext uri="{FF2B5EF4-FFF2-40B4-BE49-F238E27FC236}">
                <a16:creationId xmlns:a16="http://schemas.microsoft.com/office/drawing/2014/main" id="{B569B948-DFA1-2447-8D3D-5375D812F8A1}"/>
              </a:ext>
            </a:extLst>
          </p:cNvPr>
          <p:cNvSpPr>
            <a:spLocks noGrp="1"/>
          </p:cNvSpPr>
          <p:nvPr>
            <p:ph idx="37"/>
          </p:nvPr>
        </p:nvSpPr>
        <p:spPr/>
        <p:txBody>
          <a:bodyPr/>
          <a:lstStyle/>
          <a:p>
            <a:r>
              <a:rPr lang="en-US" dirty="0"/>
              <a:t>Stop treatment </a:t>
            </a:r>
          </a:p>
        </p:txBody>
      </p:sp>
      <p:sp>
        <p:nvSpPr>
          <p:cNvPr id="2" name="TextBox 1">
            <a:extLst>
              <a:ext uri="{FF2B5EF4-FFF2-40B4-BE49-F238E27FC236}">
                <a16:creationId xmlns:a16="http://schemas.microsoft.com/office/drawing/2014/main" id="{41D08662-F7C2-4B00-BDEE-00149C5C2933}"/>
              </a:ext>
            </a:extLst>
          </p:cNvPr>
          <p:cNvSpPr txBox="1"/>
          <p:nvPr/>
        </p:nvSpPr>
        <p:spPr>
          <a:xfrm>
            <a:off x="228600" y="6515100"/>
            <a:ext cx="2714625" cy="461665"/>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9862895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C8D81-9A79-BC46-8BA5-11C8B2FBD2C0}"/>
              </a:ext>
            </a:extLst>
          </p:cNvPr>
          <p:cNvSpPr>
            <a:spLocks noGrp="1"/>
          </p:cNvSpPr>
          <p:nvPr>
            <p:ph type="title"/>
          </p:nvPr>
        </p:nvSpPr>
        <p:spPr>
          <a:xfrm>
            <a:off x="914639" y="2683043"/>
            <a:ext cx="10362724" cy="1143000"/>
          </a:xfrm>
        </p:spPr>
        <p:txBody>
          <a:bodyPr/>
          <a:lstStyle/>
          <a:p>
            <a:r>
              <a:rPr lang="en-US" dirty="0"/>
              <a:t>Module 2: Acalabrutinib and Other Promising Strategies Under Investigation</a:t>
            </a:r>
          </a:p>
        </p:txBody>
      </p:sp>
    </p:spTree>
    <p:extLst>
      <p:ext uri="{BB962C8B-B14F-4D97-AF65-F5344CB8AC3E}">
        <p14:creationId xmlns:p14="http://schemas.microsoft.com/office/powerpoint/2010/main" val="13788808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0B4B7-D14F-E84E-AB52-E2AF901E7EA1}"/>
              </a:ext>
            </a:extLst>
          </p:cNvPr>
          <p:cNvSpPr>
            <a:spLocks noGrp="1"/>
          </p:cNvSpPr>
          <p:nvPr>
            <p:ph type="title"/>
          </p:nvPr>
        </p:nvSpPr>
        <p:spPr/>
        <p:txBody>
          <a:bodyPr/>
          <a:lstStyle/>
          <a:p>
            <a:r>
              <a:rPr lang="en-US" sz="1600" dirty="0"/>
              <a:t>For a patient with CLL who requires treatment, initial workup should include evaluation of TP53 mutation status, and if the result is positive, the approach to treatment should be the same as that for del(17p) disease. Agree or disagree?</a:t>
            </a:r>
            <a:br>
              <a:rPr lang="en-US" sz="1600" dirty="0"/>
            </a:br>
            <a:r>
              <a:rPr lang="en-US" sz="800" dirty="0"/>
              <a:t> </a:t>
            </a:r>
            <a:br>
              <a:rPr lang="en-US" sz="1600" dirty="0"/>
            </a:br>
            <a:r>
              <a:rPr lang="en-US" sz="1600" dirty="0"/>
              <a:t>Do you consider the presence of del(17p) or TP53 mutation an indication to administer treatment to a patient with CLL that is asymptomatic with no other indication for treatment?</a:t>
            </a:r>
          </a:p>
        </p:txBody>
      </p:sp>
      <p:sp>
        <p:nvSpPr>
          <p:cNvPr id="3" name="Content Placeholder 2">
            <a:extLst>
              <a:ext uri="{FF2B5EF4-FFF2-40B4-BE49-F238E27FC236}">
                <a16:creationId xmlns:a16="http://schemas.microsoft.com/office/drawing/2014/main" id="{330F922A-0F01-5F4F-B949-572D10B7CBF8}"/>
              </a:ext>
            </a:extLst>
          </p:cNvPr>
          <p:cNvSpPr>
            <a:spLocks noGrp="1"/>
          </p:cNvSpPr>
          <p:nvPr>
            <p:ph idx="1"/>
          </p:nvPr>
        </p:nvSpPr>
        <p:spPr/>
        <p:txBody>
          <a:bodyPr/>
          <a:lstStyle/>
          <a:p>
            <a:r>
              <a:rPr lang="en-US" dirty="0"/>
              <a:t>Agree</a:t>
            </a:r>
          </a:p>
        </p:txBody>
      </p:sp>
      <p:sp>
        <p:nvSpPr>
          <p:cNvPr id="4" name="Content Placeholder 3">
            <a:extLst>
              <a:ext uri="{FF2B5EF4-FFF2-40B4-BE49-F238E27FC236}">
                <a16:creationId xmlns:a16="http://schemas.microsoft.com/office/drawing/2014/main" id="{AA5F586C-D2C3-7945-BE5A-31CC0B157393}"/>
              </a:ext>
            </a:extLst>
          </p:cNvPr>
          <p:cNvSpPr>
            <a:spLocks noGrp="1"/>
          </p:cNvSpPr>
          <p:nvPr>
            <p:ph idx="23"/>
          </p:nvPr>
        </p:nvSpPr>
        <p:spPr/>
        <p:txBody>
          <a:bodyPr/>
          <a:lstStyle/>
          <a:p>
            <a:r>
              <a:rPr lang="en-US" dirty="0"/>
              <a:t>Treat TP53 same as del(17p)?</a:t>
            </a:r>
          </a:p>
        </p:txBody>
      </p:sp>
      <p:sp>
        <p:nvSpPr>
          <p:cNvPr id="5" name="Content Placeholder 4">
            <a:extLst>
              <a:ext uri="{FF2B5EF4-FFF2-40B4-BE49-F238E27FC236}">
                <a16:creationId xmlns:a16="http://schemas.microsoft.com/office/drawing/2014/main" id="{2B72075E-BE6B-9E48-B7EC-15F219D2661C}"/>
              </a:ext>
            </a:extLst>
          </p:cNvPr>
          <p:cNvSpPr>
            <a:spLocks noGrp="1"/>
          </p:cNvSpPr>
          <p:nvPr>
            <p:ph idx="24"/>
          </p:nvPr>
        </p:nvSpPr>
        <p:spPr/>
        <p:txBody>
          <a:bodyPr/>
          <a:lstStyle/>
          <a:p>
            <a:r>
              <a:rPr lang="en-US" dirty="0"/>
              <a:t>Agree</a:t>
            </a:r>
          </a:p>
        </p:txBody>
      </p:sp>
      <p:sp>
        <p:nvSpPr>
          <p:cNvPr id="6" name="Content Placeholder 5">
            <a:extLst>
              <a:ext uri="{FF2B5EF4-FFF2-40B4-BE49-F238E27FC236}">
                <a16:creationId xmlns:a16="http://schemas.microsoft.com/office/drawing/2014/main" id="{D04D47C3-2DDB-A94B-A43E-6BE6859625F1}"/>
              </a:ext>
            </a:extLst>
          </p:cNvPr>
          <p:cNvSpPr>
            <a:spLocks noGrp="1"/>
          </p:cNvSpPr>
          <p:nvPr>
            <p:ph idx="25"/>
          </p:nvPr>
        </p:nvSpPr>
        <p:spPr/>
        <p:txBody>
          <a:bodyPr/>
          <a:lstStyle/>
          <a:p>
            <a:r>
              <a:rPr lang="en-US" dirty="0"/>
              <a:t>Agree</a:t>
            </a:r>
          </a:p>
        </p:txBody>
      </p:sp>
      <p:sp>
        <p:nvSpPr>
          <p:cNvPr id="7" name="Content Placeholder 6">
            <a:extLst>
              <a:ext uri="{FF2B5EF4-FFF2-40B4-BE49-F238E27FC236}">
                <a16:creationId xmlns:a16="http://schemas.microsoft.com/office/drawing/2014/main" id="{2ED9FD2F-1AAA-BF46-9A2B-72EEF4C26F82}"/>
              </a:ext>
            </a:extLst>
          </p:cNvPr>
          <p:cNvSpPr>
            <a:spLocks noGrp="1"/>
          </p:cNvSpPr>
          <p:nvPr>
            <p:ph idx="26"/>
          </p:nvPr>
        </p:nvSpPr>
        <p:spPr/>
        <p:txBody>
          <a:bodyPr/>
          <a:lstStyle/>
          <a:p>
            <a:r>
              <a:rPr lang="en-US" dirty="0"/>
              <a:t>Agree</a:t>
            </a:r>
          </a:p>
        </p:txBody>
      </p:sp>
      <p:sp>
        <p:nvSpPr>
          <p:cNvPr id="8" name="Content Placeholder 7">
            <a:extLst>
              <a:ext uri="{FF2B5EF4-FFF2-40B4-BE49-F238E27FC236}">
                <a16:creationId xmlns:a16="http://schemas.microsoft.com/office/drawing/2014/main" id="{0B6A9013-57A1-2143-8D8D-2899B4CFCF0A}"/>
              </a:ext>
            </a:extLst>
          </p:cNvPr>
          <p:cNvSpPr>
            <a:spLocks noGrp="1"/>
          </p:cNvSpPr>
          <p:nvPr>
            <p:ph idx="27"/>
          </p:nvPr>
        </p:nvSpPr>
        <p:spPr/>
        <p:txBody>
          <a:bodyPr/>
          <a:lstStyle/>
          <a:p>
            <a:r>
              <a:rPr lang="en-US" dirty="0"/>
              <a:t>Agree</a:t>
            </a:r>
          </a:p>
        </p:txBody>
      </p:sp>
      <p:sp>
        <p:nvSpPr>
          <p:cNvPr id="9" name="Content Placeholder 8">
            <a:extLst>
              <a:ext uri="{FF2B5EF4-FFF2-40B4-BE49-F238E27FC236}">
                <a16:creationId xmlns:a16="http://schemas.microsoft.com/office/drawing/2014/main" id="{82E7667C-A8A5-8C45-AEB0-C677EEB3496C}"/>
              </a:ext>
            </a:extLst>
          </p:cNvPr>
          <p:cNvSpPr>
            <a:spLocks noGrp="1"/>
          </p:cNvSpPr>
          <p:nvPr>
            <p:ph idx="28"/>
          </p:nvPr>
        </p:nvSpPr>
        <p:spPr/>
        <p:txBody>
          <a:bodyPr/>
          <a:lstStyle/>
          <a:p>
            <a:r>
              <a:rPr lang="en-US" dirty="0"/>
              <a:t>Agree</a:t>
            </a:r>
          </a:p>
        </p:txBody>
      </p:sp>
      <p:sp>
        <p:nvSpPr>
          <p:cNvPr id="10" name="Content Placeholder 9">
            <a:extLst>
              <a:ext uri="{FF2B5EF4-FFF2-40B4-BE49-F238E27FC236}">
                <a16:creationId xmlns:a16="http://schemas.microsoft.com/office/drawing/2014/main" id="{B6A2F5E9-67C1-5141-AE42-9782115D3095}"/>
              </a:ext>
            </a:extLst>
          </p:cNvPr>
          <p:cNvSpPr>
            <a:spLocks noGrp="1"/>
          </p:cNvSpPr>
          <p:nvPr>
            <p:ph idx="29"/>
          </p:nvPr>
        </p:nvSpPr>
        <p:spPr/>
        <p:txBody>
          <a:bodyPr/>
          <a:lstStyle/>
          <a:p>
            <a:r>
              <a:rPr lang="en-US" dirty="0"/>
              <a:t>Agree</a:t>
            </a:r>
          </a:p>
        </p:txBody>
      </p:sp>
      <p:sp>
        <p:nvSpPr>
          <p:cNvPr id="11" name="Content Placeholder 10">
            <a:extLst>
              <a:ext uri="{FF2B5EF4-FFF2-40B4-BE49-F238E27FC236}">
                <a16:creationId xmlns:a16="http://schemas.microsoft.com/office/drawing/2014/main" id="{54A5C69D-9EAA-034C-A9B7-9D947608ABE7}"/>
              </a:ext>
            </a:extLst>
          </p:cNvPr>
          <p:cNvSpPr>
            <a:spLocks noGrp="1"/>
          </p:cNvSpPr>
          <p:nvPr>
            <p:ph idx="30"/>
          </p:nvPr>
        </p:nvSpPr>
        <p:spPr/>
        <p:txBody>
          <a:bodyPr/>
          <a:lstStyle/>
          <a:p>
            <a:r>
              <a:rPr lang="en-US" dirty="0"/>
              <a:t>No</a:t>
            </a:r>
          </a:p>
        </p:txBody>
      </p:sp>
      <p:sp>
        <p:nvSpPr>
          <p:cNvPr id="12" name="Content Placeholder 11">
            <a:extLst>
              <a:ext uri="{FF2B5EF4-FFF2-40B4-BE49-F238E27FC236}">
                <a16:creationId xmlns:a16="http://schemas.microsoft.com/office/drawing/2014/main" id="{8F46F83A-9E7A-5A4B-BC92-94FDA955F01B}"/>
              </a:ext>
            </a:extLst>
          </p:cNvPr>
          <p:cNvSpPr>
            <a:spLocks noGrp="1"/>
          </p:cNvSpPr>
          <p:nvPr>
            <p:ph idx="31"/>
          </p:nvPr>
        </p:nvSpPr>
        <p:spPr/>
        <p:txBody>
          <a:bodyPr/>
          <a:lstStyle/>
          <a:p>
            <a:pPr>
              <a:lnSpc>
                <a:spcPts val="2100"/>
              </a:lnSpc>
            </a:pPr>
            <a:r>
              <a:rPr lang="en-US" dirty="0"/>
              <a:t>Del(17p) or TP53 sole indicator to treat?</a:t>
            </a:r>
          </a:p>
        </p:txBody>
      </p:sp>
      <p:sp>
        <p:nvSpPr>
          <p:cNvPr id="13" name="Content Placeholder 12">
            <a:extLst>
              <a:ext uri="{FF2B5EF4-FFF2-40B4-BE49-F238E27FC236}">
                <a16:creationId xmlns:a16="http://schemas.microsoft.com/office/drawing/2014/main" id="{F31D6D75-ADDB-6C49-AF78-0F62DF538D4D}"/>
              </a:ext>
            </a:extLst>
          </p:cNvPr>
          <p:cNvSpPr>
            <a:spLocks noGrp="1"/>
          </p:cNvSpPr>
          <p:nvPr>
            <p:ph idx="32"/>
          </p:nvPr>
        </p:nvSpPr>
        <p:spPr/>
        <p:txBody>
          <a:bodyPr/>
          <a:lstStyle/>
          <a:p>
            <a:r>
              <a:rPr lang="en-US" dirty="0"/>
              <a:t>No</a:t>
            </a:r>
          </a:p>
        </p:txBody>
      </p:sp>
      <p:sp>
        <p:nvSpPr>
          <p:cNvPr id="14" name="Content Placeholder 13">
            <a:extLst>
              <a:ext uri="{FF2B5EF4-FFF2-40B4-BE49-F238E27FC236}">
                <a16:creationId xmlns:a16="http://schemas.microsoft.com/office/drawing/2014/main" id="{545727B9-857C-C344-BABD-1BBB2BD2C804}"/>
              </a:ext>
            </a:extLst>
          </p:cNvPr>
          <p:cNvSpPr>
            <a:spLocks noGrp="1"/>
          </p:cNvSpPr>
          <p:nvPr>
            <p:ph idx="33"/>
          </p:nvPr>
        </p:nvSpPr>
        <p:spPr/>
        <p:txBody>
          <a:bodyPr/>
          <a:lstStyle/>
          <a:p>
            <a:r>
              <a:rPr lang="en-US" dirty="0"/>
              <a:t>No</a:t>
            </a:r>
          </a:p>
        </p:txBody>
      </p:sp>
      <p:sp>
        <p:nvSpPr>
          <p:cNvPr id="15" name="Content Placeholder 14">
            <a:extLst>
              <a:ext uri="{FF2B5EF4-FFF2-40B4-BE49-F238E27FC236}">
                <a16:creationId xmlns:a16="http://schemas.microsoft.com/office/drawing/2014/main" id="{9302B2B3-7E8B-6448-B90C-73B3E02CF1AD}"/>
              </a:ext>
            </a:extLst>
          </p:cNvPr>
          <p:cNvSpPr>
            <a:spLocks noGrp="1"/>
          </p:cNvSpPr>
          <p:nvPr>
            <p:ph idx="34"/>
          </p:nvPr>
        </p:nvSpPr>
        <p:spPr/>
        <p:txBody>
          <a:bodyPr/>
          <a:lstStyle/>
          <a:p>
            <a:r>
              <a:rPr lang="en-US" dirty="0"/>
              <a:t>No</a:t>
            </a:r>
          </a:p>
        </p:txBody>
      </p:sp>
      <p:sp>
        <p:nvSpPr>
          <p:cNvPr id="16" name="Content Placeholder 15">
            <a:extLst>
              <a:ext uri="{FF2B5EF4-FFF2-40B4-BE49-F238E27FC236}">
                <a16:creationId xmlns:a16="http://schemas.microsoft.com/office/drawing/2014/main" id="{A82A1492-E2E4-9A4B-9378-3B03422AC402}"/>
              </a:ext>
            </a:extLst>
          </p:cNvPr>
          <p:cNvSpPr>
            <a:spLocks noGrp="1"/>
          </p:cNvSpPr>
          <p:nvPr>
            <p:ph idx="35"/>
          </p:nvPr>
        </p:nvSpPr>
        <p:spPr/>
        <p:txBody>
          <a:bodyPr/>
          <a:lstStyle/>
          <a:p>
            <a:r>
              <a:rPr lang="en-US" dirty="0"/>
              <a:t>No</a:t>
            </a:r>
          </a:p>
        </p:txBody>
      </p:sp>
      <p:sp>
        <p:nvSpPr>
          <p:cNvPr id="17" name="Content Placeholder 16">
            <a:extLst>
              <a:ext uri="{FF2B5EF4-FFF2-40B4-BE49-F238E27FC236}">
                <a16:creationId xmlns:a16="http://schemas.microsoft.com/office/drawing/2014/main" id="{FD29A1CE-39DD-F344-B4E5-CB534DEAB6F1}"/>
              </a:ext>
            </a:extLst>
          </p:cNvPr>
          <p:cNvSpPr>
            <a:spLocks noGrp="1"/>
          </p:cNvSpPr>
          <p:nvPr>
            <p:ph idx="36"/>
          </p:nvPr>
        </p:nvSpPr>
        <p:spPr/>
        <p:txBody>
          <a:bodyPr/>
          <a:lstStyle/>
          <a:p>
            <a:r>
              <a:rPr lang="en-US" dirty="0"/>
              <a:t>No</a:t>
            </a:r>
          </a:p>
        </p:txBody>
      </p:sp>
      <p:sp>
        <p:nvSpPr>
          <p:cNvPr id="18" name="Content Placeholder 17">
            <a:extLst>
              <a:ext uri="{FF2B5EF4-FFF2-40B4-BE49-F238E27FC236}">
                <a16:creationId xmlns:a16="http://schemas.microsoft.com/office/drawing/2014/main" id="{629BC9B3-614A-9D4E-94A5-035219ED5833}"/>
              </a:ext>
            </a:extLst>
          </p:cNvPr>
          <p:cNvSpPr>
            <a:spLocks noGrp="1"/>
          </p:cNvSpPr>
          <p:nvPr>
            <p:ph idx="37"/>
          </p:nvPr>
        </p:nvSpPr>
        <p:spPr/>
        <p:txBody>
          <a:bodyPr/>
          <a:lstStyle/>
          <a:p>
            <a:r>
              <a:rPr lang="en-US" dirty="0"/>
              <a:t>No</a:t>
            </a:r>
          </a:p>
        </p:txBody>
      </p:sp>
    </p:spTree>
    <p:extLst>
      <p:ext uri="{BB962C8B-B14F-4D97-AF65-F5344CB8AC3E}">
        <p14:creationId xmlns:p14="http://schemas.microsoft.com/office/powerpoint/2010/main" val="6787637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17" ma:contentTypeDescription="Create a new document." ma:contentTypeScope="" ma:versionID="0836c851ab56100df1895fa2a218104e">
  <xsd:schema xmlns:xsd="http://www.w3.org/2001/XMLSchema" xmlns:xs="http://www.w3.org/2001/XMLSchema" xmlns:p="http://schemas.microsoft.com/office/2006/metadata/properties" xmlns:ns1="96f1686b-f877-4eb8-89ab-3a67a5dc2612" xmlns:ns3="b4104d5b-b872-4636-a728-507be7308f43" targetNamespace="http://schemas.microsoft.com/office/2006/metadata/properties" ma:root="true" ma:fieldsID="fd973d22d93f3f1ceb87c2fa5e19ecd8" ns1:_="" ns3:_="">
    <xsd:import namespace="96f1686b-f877-4eb8-89ab-3a67a5dc2612"/>
    <xsd:import namespace="b4104d5b-b872-4636-a728-507be7308f43"/>
    <xsd:element name="properties">
      <xsd:complexType>
        <xsd:sequence>
          <xsd:element name="documentManagement">
            <xsd:complexType>
              <xsd:all>
                <xsd:element ref="ns1:QID" minOccurs="0"/>
                <xsd:element ref="ns1:Status" minOccurs="0"/>
                <xsd:element ref="ns1:MediaServiceMetadata" minOccurs="0"/>
                <xsd:element ref="ns1:MediaServiceFastMetadata" minOccurs="0"/>
                <xsd:element ref="ns1:MediaServiceAutoTags" minOccurs="0"/>
                <xsd:element ref="ns1:MediaServiceOCR" minOccurs="0"/>
                <xsd:element ref="ns1:MediaServiceDateTaken" minOccurs="0"/>
                <xsd:element ref="ns1:MediaServiceLocation" minOccurs="0"/>
                <xsd:element ref="ns3:SharedWithUsers" minOccurs="0"/>
                <xsd:element ref="ns3:SharedWithDetails" minOccurs="0"/>
                <xsd:element ref="ns1:MediaServiceEventHashCode" minOccurs="0"/>
                <xsd:element ref="ns1:MediaServiceGenerationTime" minOccurs="0"/>
                <xsd:element ref="ns3:TaxKeywordTaxHTField" minOccurs="0"/>
                <xsd:element ref="ns3:TaxCatchAll" minOccurs="0"/>
                <xsd:element ref="ns1:MediaServiceAutoKeyPoints" minOccurs="0"/>
                <xsd:element ref="ns1: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QID" ma:index="0" nillable="true" ma:displayName="QID" ma:indexed="true" ma:internalName="QID">
      <xsd:simpleType>
        <xsd:restriction base="dms:Number"/>
      </xsd:simpleType>
    </xsd:element>
    <xsd:element name="Status" ma:index="3" nillable="true" ma:displayName="Status" ma:format="Dropdown" ma:internalName="Status">
      <xsd:simpleType>
        <xsd:restriction base="dms:Choice">
          <xsd:enumeration value="Not started"/>
          <xsd:enumeration value="Web Build"/>
          <xsd:enumeration value="In Progress"/>
          <xsd:enumeration value="Launched"/>
          <xsd:enumeration value="Complete"/>
          <xsd:enumeration value="Delayed"/>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MediaServiceAutoTags" ma:internalName="MediaServiceAutoTags" ma:readOnly="true">
      <xsd:simpleType>
        <xsd:restriction base="dms:Text"/>
      </xsd:simpleType>
    </xsd:element>
    <xsd:element name="MediaServiceOCR" ma:index="9" nillable="true" ma:displayName="MediaServiceOCR"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d75259b8-d078-43ce-9531-d35c0553c861}" ma:internalName="TaxCatchAll" ma:showField="CatchAllData" ma:web="b4104d5b-b872-4636-a728-507be7308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96f1686b-f877-4eb8-89ab-3a67a5dc2612" xsi:nil="true"/>
    <TaxCatchAll xmlns="b4104d5b-b872-4636-a728-507be7308f43"/>
    <QID xmlns="96f1686b-f877-4eb8-89ab-3a67a5dc2612" xsi:nil="true"/>
    <TaxKeywordTaxHTField xmlns="b4104d5b-b872-4636-a728-507be7308f43">
      <Terms xmlns="http://schemas.microsoft.com/office/infopath/2007/PartnerControls"/>
    </TaxKeywordTaxHTField>
  </documentManagement>
</p:properties>
</file>

<file path=customXml/itemProps1.xml><?xml version="1.0" encoding="utf-8"?>
<ds:datastoreItem xmlns:ds="http://schemas.openxmlformats.org/officeDocument/2006/customXml" ds:itemID="{19873FD1-9058-48B8-8D5E-1054C4FD634B}"/>
</file>

<file path=customXml/itemProps2.xml><?xml version="1.0" encoding="utf-8"?>
<ds:datastoreItem xmlns:ds="http://schemas.openxmlformats.org/officeDocument/2006/customXml" ds:itemID="{C1F64EE8-3B76-4B95-8C7D-07C63A0E6A4F}"/>
</file>

<file path=customXml/itemProps3.xml><?xml version="1.0" encoding="utf-8"?>
<ds:datastoreItem xmlns:ds="http://schemas.openxmlformats.org/officeDocument/2006/customXml" ds:itemID="{AF721C65-D3E1-437A-87C1-632E7E7F0B32}"/>
</file>

<file path=docProps/app.xml><?xml version="1.0" encoding="utf-8"?>
<Properties xmlns="http://schemas.openxmlformats.org/officeDocument/2006/extended-properties" xmlns:vt="http://schemas.openxmlformats.org/officeDocument/2006/docPropsVTypes">
  <TotalTime>6940</TotalTime>
  <Words>1201</Words>
  <Application>Microsoft Macintosh PowerPoint</Application>
  <PresentationFormat>Widescreen</PresentationFormat>
  <Paragraphs>227</Paragraphs>
  <Slides>19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Blank Presentation</vt:lpstr>
      <vt:lpstr>In preparation for this meeting, we conducted a survey of 8 hematologic oncology investigators:</vt:lpstr>
      <vt:lpstr>Module 1: Evolving Therapeutic Algorithms for Patients with Treatment-Naïve Chronic Lymphocytic Leukemia (CLL) </vt:lpstr>
      <vt:lpstr>What is your usual preferred initial regimen for a 60-year-old patient with CLL and no 17p deletion or TP53 mutation who requires treatment?</vt:lpstr>
      <vt:lpstr>What is your usual preferred initial regimen for a 75-year-old patient with CLL and no del(17p) or TP53 mutation who requires treatment?</vt:lpstr>
      <vt:lpstr>What is your usual preferred initial regimen for a 60-year-old patient with del(17p) CLL who requires treatment?</vt:lpstr>
      <vt:lpstr>Have you ordered an MRD assay for a patient with CLL to guide treatment decisions outside of a clinical trial setting? </vt:lpstr>
      <vt:lpstr>For a patient with newly diagnosed CLL that you decide to treat with up-front venetoclax, what would be your most likely approach if the patient was MRD-positive after completing 1 year of treatment with venetoclax/obinutuzumab?   What if the patient was MRD-negative after completing 1 year of treatment with venetoclax/obinutuzumab?</vt:lpstr>
      <vt:lpstr>Module 2: Acalabrutinib and Other Promising Strategies Under Investigation</vt:lpstr>
      <vt:lpstr>For a patient with CLL who requires treatment, initial workup should include evaluation of TP53 mutation status, and if the result is positive, the approach to treatment should be the same as that for del(17p) disease. Agree or disagree?   Do you consider the presence of del(17p) or TP53 mutation an indication to administer treatment to a patient with CLL that is asymptomatic with no other indication for treatment?</vt:lpstr>
      <vt:lpstr>What is your usual preferred initial regimen for a 60-year-old patient with del(17p) CLL who requires treatment, has a history of atrial fibrillation and is receiving anticoagulation therapy?</vt:lpstr>
      <vt:lpstr>A 60-year-old patient with del(17p) CLL is responding to ibrutinib but develops atrial fibrillation requiring anticoagulation with warfarin. What would you most likely recommend?   What about a patient who is responding to ibrutinib but develops significant problems with bruising — what would you recommend?</vt:lpstr>
      <vt:lpstr>Have you or would you use acalabrutinib as initial therapy for CLL outside of a trial setting?</vt:lpstr>
      <vt:lpstr>Based on current clinical trial data and your personal experience, how would you compare acalabrutinib to ibrutinib for CLL in terms of efficacy and tolerability/toxicity?</vt:lpstr>
      <vt:lpstr>Module 3: Existing and Recently Approved Approaches for Patients with Relapsed/Refractory CLL</vt:lpstr>
      <vt:lpstr>Reimbursement and regulatory issues aside, which second-line therapy would you recommend for a 60-year-old patient with CLL with an IGHV mutation but no del(17p) or TP53 mutation who responded to the following agent and then experienced disease progression 3 years later?</vt:lpstr>
      <vt:lpstr>Reimbursement and regulatory issues aside, which second-line systemic therapy would you recommend for a 75-year-old patient with IGHV-mutated CLL without del(17p) or TP53 mutation who responded to the following agent and then experienced disease progression 3 years later? </vt:lpstr>
      <vt:lpstr>For a patient with CLL who is receiving venetoclax and has normal renal function, do you generally follow the package insert (PI) guidelines for tumor lysis syndrome (TLS) prophylaxis?   At approximately what creatinine clearance (CrCl) do you consider a patient who is receiving venetoclax for CLL to be at higher risk for TLS?</vt:lpstr>
      <vt:lpstr>Reimbursement and regulatory issues aside, which third-line therapy would you generally recommend for a 60-year-old patient with CLL with an IGHV mutation but no del(17p) or TP53 mutation who responds to BR for 24 months, experiences disease relapse, then receives ibrutinib for 18 months followed by disease progression?</vt:lpstr>
      <vt:lpstr>Based on current clinical trial data and your personal experience, how would you compare duvelisib to idelalisib for CLL in terms of efficacy and tolerability/toxicity?</vt:lpstr>
    </vt:vector>
  </TitlesOfParts>
  <Manager/>
  <Company>Research To Practice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Research To Practice</dc:creator>
  <cp:keywords/>
  <dc:description>www.ResearchToPractice.com</dc:description>
  <cp:lastModifiedBy>Silvana Izquierdo</cp:lastModifiedBy>
  <cp:revision>957</cp:revision>
  <cp:lastPrinted>2019-09-09T15:33:08Z</cp:lastPrinted>
  <dcterms:created xsi:type="dcterms:W3CDTF">2012-08-13T12:55:31Z</dcterms:created>
  <dcterms:modified xsi:type="dcterms:W3CDTF">2019-10-17T14:44:14Z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0x01010018862A45804C7345BFDE61DA2C172BE7</vt:lpwstr>
  </property>
  <property fmtid="{D5CDD505-2E9C-101B-9397-08002B2CF9AE}" pid="3" name="TaxKeyword">
    <vt:lpwstr/>
  </property>
</Properties>
</file>