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9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0 at 6.05.34 PM.png" descr="Screen Shot 2019-04-10 at 6.05.3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Screen Shot 2019-04-10 at 6.51.07 PM.png" descr="Screen Shot 2019-04-10 at 6.51.0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1" name="Screen Shot 2019-04-10 at 6.51.44 PM.png" descr="Screen Shot 2019-04-10 at 6.51.4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Screen Shot 2019-04-10 at 6.57.43 PM.png" descr="Screen Shot 2019-04-10 at 6.57.4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Screen Shot 2019-04-10 at 7.04.31 PM.png" descr="Screen Shot 2019-04-10 at 7.04.3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Screen Shot 2019-04-10 at 7.05.05 PM.png" descr="Screen Shot 2019-04-10 at 7.05.0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7" name="Screen Shot 2019-04-10 at 7.10.40 PM.png" descr="Screen Shot 2019-04-10 at 7.10.4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1" name="Screen Shot 2019-04-10 at 7.11.19 PM.png" descr="Screen Shot 2019-04-10 at 7.11.1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5" name="Screen Shot 2019-04-10 at 7.16.02 PM.png" descr="Screen Shot 2019-04-10 at 7.16.0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9" name="Screen Shot 2019-04-10 at 7.16.36 PM.png" descr="Screen Shot 2019-04-10 at 7.16.3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Screen Shot 2019-04-10 at 7.21.23 PM.png" descr="Screen Shot 2019-04-10 at 7.21.2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0 at 6.09.57 PM.png" descr="Screen Shot 2019-04-10 at 6.09.5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3" name="Screen Shot 2019-04-10 at 7.37.34 PM.png" descr="Screen Shot 2019-04-10 at 7.37.3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7" name="Screen Shot 2019-04-10 at 7.42.39 PM.png" descr="Screen Shot 2019-04-10 at 7.42.3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1" name="Screen Shot 2019-04-10 at 7.46.09 PM.png" descr="Screen Shot 2019-04-10 at 7.46.0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0 at 6.14.59 PM.png" descr="Screen Shot 2019-04-10 at 6.14.5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0 at 6.27.22 PM.png" descr="Screen Shot 2019-04-10 at 6.27.2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0 at 6.30.34 PM.png" descr="Screen Shot 2019-04-10 at 6.30.3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19-04-10 at 9.34.11 PM.png" descr="Screen Shot 2019-04-10 at 9.34.1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19-04-10 at 6.38.35 PM.png" descr="Screen Shot 2019-04-10 at 6.38.3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19-04-10 at 6.43.47 PM.png" descr="Screen Shot 2019-04-10 at 6.43.4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Screen Shot 2019-04-10 at 6.49.32 PM.png" descr="Screen Shot 2019-04-10 at 6.49.3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2DEDE4B5-86A0-4C7D-948A-087F1FF342E3}"/>
</file>

<file path=customXml/itemProps2.xml><?xml version="1.0" encoding="utf-8"?>
<ds:datastoreItem xmlns:ds="http://schemas.openxmlformats.org/officeDocument/2006/customXml" ds:itemID="{F753850B-65E9-4648-8E9F-72DFDE010E93}"/>
</file>

<file path=customXml/itemProps3.xml><?xml version="1.0" encoding="utf-8"?>
<ds:datastoreItem xmlns:ds="http://schemas.openxmlformats.org/officeDocument/2006/customXml" ds:itemID="{5A3FF2E2-2AE4-45A4-AF90-756890765FB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