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2" r:id="rId15"/>
    <p:sldId id="273" r:id="rId16"/>
    <p:sldId id="274" r:id="rId17"/>
    <p:sldId id="275" r:id="rId18"/>
    <p:sldId id="276" r:id="rId19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03"/>
  </p:normalViewPr>
  <p:slideViewPr>
    <p:cSldViewPr snapToGrid="0" snapToObjects="1">
      <p:cViewPr varScale="1">
        <p:scale>
          <a:sx n="52" d="100"/>
          <a:sy n="52" d="100"/>
        </p:scale>
        <p:origin x="800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ustomXml" Target="../customXml/item2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Relationship Id="rId27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mage"/>
          <p:cNvSpPr>
            <a:spLocks noGrp="1"/>
          </p:cNvSpPr>
          <p:nvPr>
            <p:ph type="pic" idx="13"/>
          </p:nvPr>
        </p:nvSpPr>
        <p:spPr>
          <a:xfrm>
            <a:off x="3125968" y="673100"/>
            <a:ext cx="18135601" cy="8737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228600" algn="ctr">
              <a:spcBef>
                <a:spcPts val="0"/>
              </a:spcBef>
              <a:buSzTx/>
              <a:buNone/>
              <a:defRPr sz="5400"/>
            </a:lvl2pPr>
            <a:lvl3pPr marL="0" indent="457200" algn="ctr">
              <a:spcBef>
                <a:spcPts val="0"/>
              </a:spcBef>
              <a:buSzTx/>
              <a:buNone/>
              <a:defRPr sz="5400"/>
            </a:lvl3pPr>
            <a:lvl4pPr marL="0" indent="685800" algn="ctr">
              <a:spcBef>
                <a:spcPts val="0"/>
              </a:spcBef>
              <a:buSzTx/>
              <a:buNone/>
              <a:defRPr sz="5400"/>
            </a:lvl4pPr>
            <a:lvl5pPr marL="0" indent="91440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Image"/>
          <p:cNvSpPr>
            <a:spLocks noGrp="1"/>
          </p:cNvSpPr>
          <p:nvPr>
            <p:ph type="pic" idx="13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Image"/>
          <p:cNvSpPr>
            <a:spLocks noGrp="1"/>
          </p:cNvSpPr>
          <p:nvPr>
            <p:ph type="pic" sz="half" idx="13"/>
          </p:nvPr>
        </p:nvSpPr>
        <p:spPr>
          <a:xfrm>
            <a:off x="13165980" y="952500"/>
            <a:ext cx="9525001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228600" algn="ctr">
              <a:spcBef>
                <a:spcPts val="0"/>
              </a:spcBef>
              <a:buSzTx/>
              <a:buNone/>
              <a:defRPr sz="5400"/>
            </a:lvl2pPr>
            <a:lvl3pPr marL="0" indent="457200" algn="ctr">
              <a:spcBef>
                <a:spcPts val="0"/>
              </a:spcBef>
              <a:buSzTx/>
              <a:buNone/>
              <a:defRPr sz="5400"/>
            </a:lvl3pPr>
            <a:lvl4pPr marL="0" indent="685800" algn="ctr">
              <a:spcBef>
                <a:spcPts val="0"/>
              </a:spcBef>
              <a:buSzTx/>
              <a:buNone/>
              <a:defRPr sz="5400"/>
            </a:lvl4pPr>
            <a:lvl5pPr marL="0" indent="91440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Image"/>
          <p:cNvSpPr>
            <a:spLocks noGrp="1"/>
          </p:cNvSpPr>
          <p:nvPr>
            <p:ph type="pic" sz="half" idx="13"/>
          </p:nvPr>
        </p:nvSpPr>
        <p:spPr>
          <a:xfrm>
            <a:off x="13169900" y="3149600"/>
            <a:ext cx="95250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Image"/>
          <p:cNvSpPr>
            <a:spLocks noGrp="1"/>
          </p:cNvSpPr>
          <p:nvPr>
            <p:ph type="pic" sz="quarter" idx="13"/>
          </p:nvPr>
        </p:nvSpPr>
        <p:spPr>
          <a:xfrm>
            <a:off x="15760700" y="7048500"/>
            <a:ext cx="740410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Image"/>
          <p:cNvSpPr>
            <a:spLocks noGrp="1"/>
          </p:cNvSpPr>
          <p:nvPr>
            <p:ph type="pic" sz="quarter" idx="14"/>
          </p:nvPr>
        </p:nvSpPr>
        <p:spPr>
          <a:xfrm>
            <a:off x="15760700" y="1130300"/>
            <a:ext cx="740410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Image"/>
          <p:cNvSpPr>
            <a:spLocks noGrp="1"/>
          </p:cNvSpPr>
          <p:nvPr>
            <p:ph type="pic" idx="15"/>
          </p:nvPr>
        </p:nvSpPr>
        <p:spPr>
          <a:xfrm>
            <a:off x="1206500" y="1130300"/>
            <a:ext cx="141732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13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2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14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8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228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685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1143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1600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0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21" name="Screen Shot 2019-04-11 at 6.05.05 PM.png" descr="Screen Shot 2019-04-11 at 6.05.05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6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57" name="Screen Shot 2019-04-11 at 6.55.07 PM.png" descr="Screen Shot 2019-04-11 at 6.55.07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0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61" name="Screen Shot 2019-04-11 at 7.02.37 PM.png" descr="Screen Shot 2019-04-11 at 7.02.37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4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65" name="Screen Shot 2019-04-11 at 7.04.38 PM.png" descr="Screen Shot 2019-04-11 at 7.04.38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8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69" name="Screen Shot 2019-04-11 at 7.06.15 PM.png" descr="Screen Shot 2019-04-11 at 7.06.15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1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82" name="Screen Shot 2019-04-11 at 7.28.39 PM.png" descr="Screen Shot 2019-04-11 at 7.28.39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5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86" name="Screen Shot 2019-04-11 at 7.32.44 PM.png" descr="Screen Shot 2019-04-11 at 7.32.44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9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90" name="Screen Shot 2019-04-11 at 7.37.36 PM.png" descr="Screen Shot 2019-04-11 at 7.37.36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93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94" name="Screen Shot 2019-04-11 at 7.43.23 PM.png" descr="Screen Shot 2019-04-11 at 7.43.23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97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98" name="Screen Shot 2019-04-11 at 7.54.49 PM.png" descr="Screen Shot 2019-04-11 at 7.54.49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4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25" name="Screen Shot 2019-04-11 at 6.09.18 PM.png" descr="Screen Shot 2019-04-11 at 6.09.18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8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29" name="Screen Shot 2019-04-11 at 6.12.38 PM.png" descr="Screen Shot 2019-04-11 at 6.12.38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2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33" name="Screen Shot 2019-04-11 at 6.13.08 PM.png" descr="Screen Shot 2019-04-11 at 6.13.08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6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37" name="Screen Shot 2019-04-11 at 6.21.57 PM.png" descr="Screen Shot 2019-04-11 at 6.21.57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0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41" name="Screen Shot 2019-04-11 at 6.30.33 PM.png" descr="Screen Shot 2019-04-11 at 6.30.33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4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45" name="Screen Shot 2019-04-11 at 6.32.51 PM.png" descr="Screen Shot 2019-04-11 at 6.32.51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8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49" name="Screen Shot 2019-04-11 at 6.34.51 PM.png" descr="Screen Shot 2019-04-11 at 6.34.51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2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53" name="Screen Shot 2019-04-11 at 6.41.08 PM.png" descr="Screen Shot 2019-04-11 at 6.41.08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8862A45804C7345BFDE61DA2C172BE7" ma:contentTypeVersion="15" ma:contentTypeDescription="Create a new document." ma:contentTypeScope="" ma:versionID="23d67e052bb3c24e620a8f72405d5082">
  <xsd:schema xmlns:xsd="http://www.w3.org/2001/XMLSchema" xmlns:xs="http://www.w3.org/2001/XMLSchema" xmlns:p="http://schemas.microsoft.com/office/2006/metadata/properties" xmlns:ns1="96f1686b-f877-4eb8-89ab-3a67a5dc2612" xmlns:ns3="b4104d5b-b872-4636-a728-507be7308f43" targetNamespace="http://schemas.microsoft.com/office/2006/metadata/properties" ma:root="true" ma:fieldsID="ecf5540b87dd5b4ccfd09fbe6551b200" ns1:_="" ns3:_="">
    <xsd:import namespace="96f1686b-f877-4eb8-89ab-3a67a5dc2612"/>
    <xsd:import namespace="b4104d5b-b872-4636-a728-507be7308f43"/>
    <xsd:element name="properties">
      <xsd:complexType>
        <xsd:sequence>
          <xsd:element name="documentManagement">
            <xsd:complexType>
              <xsd:all>
                <xsd:element ref="ns1:QID" minOccurs="0"/>
                <xsd:element ref="ns1:Status" minOccurs="0"/>
                <xsd:element ref="ns1:MediaServiceMetadata" minOccurs="0"/>
                <xsd:element ref="ns1:MediaServiceFastMetadata" minOccurs="0"/>
                <xsd:element ref="ns1:MediaServiceAutoTags" minOccurs="0"/>
                <xsd:element ref="ns1:MediaServiceOCR" minOccurs="0"/>
                <xsd:element ref="ns1:MediaServiceDateTaken" minOccurs="0"/>
                <xsd:element ref="ns1:MediaServiceLocation" minOccurs="0"/>
                <xsd:element ref="ns3:SharedWithUsers" minOccurs="0"/>
                <xsd:element ref="ns3:SharedWithDetails" minOccurs="0"/>
                <xsd:element ref="ns1:MediaServiceEventHashCode" minOccurs="0"/>
                <xsd:element ref="ns1:MediaServiceGenerationTime" minOccurs="0"/>
                <xsd:element ref="ns3:TaxKeywordTaxHTField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6f1686b-f877-4eb8-89ab-3a67a5dc2612" elementFormDefault="qualified">
    <xsd:import namespace="http://schemas.microsoft.com/office/2006/documentManagement/types"/>
    <xsd:import namespace="http://schemas.microsoft.com/office/infopath/2007/PartnerControls"/>
    <xsd:element name="QID" ma:index="0" nillable="true" ma:displayName="QID" ma:indexed="true" ma:internalName="QID">
      <xsd:simpleType>
        <xsd:restriction base="dms:Number"/>
      </xsd:simpleType>
    </xsd:element>
    <xsd:element name="Status" ma:index="3" nillable="true" ma:displayName="Status" ma:format="Dropdown" ma:internalName="Status">
      <xsd:simpleType>
        <xsd:restriction base="dms:Choice">
          <xsd:enumeration value="Not started"/>
          <xsd:enumeration value="Web Build"/>
          <xsd:enumeration value="In Progress"/>
          <xsd:enumeration value="Launched"/>
          <xsd:enumeration value="Complete"/>
          <xsd:enumeration value="Delayed"/>
        </xsd:restriction>
      </xsd:simpleType>
    </xsd:element>
    <xsd:element name="MediaServiceMetadata" ma:index="6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7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8" nillable="true" ma:displayName="MediaServiceAutoTags" ma:internalName="MediaServiceAutoTags" ma:readOnly="true">
      <xsd:simpleType>
        <xsd:restriction base="dms:Text"/>
      </xsd:simpleType>
    </xsd:element>
    <xsd:element name="MediaServiceOCR" ma:index="9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1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104d5b-b872-4636-a728-507be7308f43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KeywordTaxHTField" ma:index="21" nillable="true" ma:taxonomy="true" ma:internalName="TaxKeywordTaxHTField" ma:taxonomyFieldName="TaxKeyword" ma:displayName="Enterprise Keywords" ma:fieldId="{23f27201-bee3-471e-b2e7-b64fd8b7ca38}" ma:taxonomyMulti="true" ma:sspId="00000000-0000-0000-0000-000000000000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22" nillable="true" ma:displayName="Taxonomy Catch All Column" ma:hidden="true" ma:list="{d75259b8-d078-43ce-9531-d35c0553c861}" ma:internalName="TaxCatchAll" ma:showField="CatchAllData" ma:web="b4104d5b-b872-4636-a728-507be7308f4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6" ma:displayName="Content Type"/>
        <xsd:element ref="dc:title" minOccurs="0" maxOccurs="1" ma:index="2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96f1686b-f877-4eb8-89ab-3a67a5dc2612" xsi:nil="true"/>
    <TaxCatchAll xmlns="b4104d5b-b872-4636-a728-507be7308f43"/>
    <QID xmlns="96f1686b-f877-4eb8-89ab-3a67a5dc2612" xsi:nil="true"/>
    <TaxKeywordTaxHTField xmlns="b4104d5b-b872-4636-a728-507be7308f43">
      <Terms xmlns="http://schemas.microsoft.com/office/infopath/2007/PartnerControls"/>
    </TaxKeywordTaxHTField>
  </documentManagement>
</p:properties>
</file>

<file path=customXml/itemProps1.xml><?xml version="1.0" encoding="utf-8"?>
<ds:datastoreItem xmlns:ds="http://schemas.openxmlformats.org/officeDocument/2006/customXml" ds:itemID="{2AABEB62-5294-4808-9887-C258AB43FD35}"/>
</file>

<file path=customXml/itemProps2.xml><?xml version="1.0" encoding="utf-8"?>
<ds:datastoreItem xmlns:ds="http://schemas.openxmlformats.org/officeDocument/2006/customXml" ds:itemID="{B718EDBB-CB36-4199-8679-CBF490AC9361}"/>
</file>

<file path=customXml/itemProps3.xml><?xml version="1.0" encoding="utf-8"?>
<ds:datastoreItem xmlns:ds="http://schemas.openxmlformats.org/officeDocument/2006/customXml" ds:itemID="{E12E5A9D-69E5-43AA-909E-17C7D8B86696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Macintosh PowerPoint</Application>
  <PresentationFormat>Custom</PresentationFormat>
  <Paragraphs>0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Helvetica Neue</vt:lpstr>
      <vt:lpstr>Helvetica Neue Light</vt:lpstr>
      <vt:lpstr>Helvetica Neue Medium</vt:lpstr>
      <vt:lpstr>White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Silvana Izquierdo</cp:lastModifiedBy>
  <cp:revision>1</cp:revision>
  <dcterms:modified xsi:type="dcterms:W3CDTF">2019-04-17T11:48:50Z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0x01010018862A45804C7345BFDE61DA2C172BE7</vt:lpwstr>
  </property>
  <property fmtid="{D5CDD505-2E9C-101B-9397-08002B2CF9AE}" pid="3" name="TaxKeyword">
    <vt:lpwstr/>
  </property>
</Properties>
</file>