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slides/slide33.xml" ContentType="application/vnd.openxmlformats-officedocument.presentationml.slide+xml"/>
  <Override PartName="/ppt/slides/slide34.xml" ContentType="application/vnd.openxmlformats-officedocument.presentationml.slide+xml"/>
  <Override PartName="/ppt/presentation.xml" ContentType="application/vnd.openxmlformats-officedocument.presentationml.presentation.main+xml"/>
  <Override PartName="/ppt/slides/slide32.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7.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24.xml" ContentType="application/vnd.openxmlformats-officedocument.presentationml.slide+xml"/>
  <Override PartName="/ppt/notesSlides/notesSlide20.xml" ContentType="application/vnd.openxmlformats-officedocument.presentationml.notesSlide+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notesSlides/notesSlide19.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notesSlides/notesSlide18.xml" ContentType="application/vnd.openxmlformats-officedocument.presentationml.notesSlid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62.xml" ContentType="application/vnd.openxmlformats-officedocument.presentationml.slideLayout+xml"/>
  <Override PartName="/ppt/slideLayouts/slideLayout54.xml" ContentType="application/vnd.openxmlformats-officedocument.presentationml.slideLayout+xml"/>
  <Override PartName="/ppt/slideLayouts/slideLayout64.xml" ContentType="application/vnd.openxmlformats-officedocument.presentationml.slideLayout+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slideLayouts/slideLayout6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5.xml" ContentType="application/vnd.openxmlformats-officedocument.theme+xml"/>
  <Override PartName="/ppt/theme/theme6.xml" ContentType="application/vnd.openxmlformats-officedocument.theme+xml"/>
  <Override PartName="/ppt/charts/chart2.xml" ContentType="application/vnd.openxmlformats-officedocument.drawingml.chart+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Override2.xml" ContentType="application/vnd.openxmlformats-officedocument.themeOverride+xml"/>
  <Override PartName="/ppt/theme/theme7.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charts/chart1.xml" ContentType="application/vnd.openxmlformats-officedocument.drawingml.chart+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0" r:id="rId1"/>
    <p:sldMasterId id="2147483705" r:id="rId2"/>
    <p:sldMasterId id="2147483816" r:id="rId3"/>
    <p:sldMasterId id="2147483828" r:id="rId4"/>
    <p:sldMasterId id="2147483848" r:id="rId5"/>
    <p:sldMasterId id="2147483860" r:id="rId6"/>
  </p:sldMasterIdLst>
  <p:notesMasterIdLst>
    <p:notesMasterId r:id="rId41"/>
  </p:notesMasterIdLst>
  <p:sldIdLst>
    <p:sldId id="475" r:id="rId7"/>
    <p:sldId id="410" r:id="rId8"/>
    <p:sldId id="454" r:id="rId9"/>
    <p:sldId id="465" r:id="rId10"/>
    <p:sldId id="466" r:id="rId11"/>
    <p:sldId id="467" r:id="rId12"/>
    <p:sldId id="468" r:id="rId13"/>
    <p:sldId id="470" r:id="rId14"/>
    <p:sldId id="471" r:id="rId15"/>
    <p:sldId id="472" r:id="rId16"/>
    <p:sldId id="473" r:id="rId17"/>
    <p:sldId id="474" r:id="rId18"/>
    <p:sldId id="439" r:id="rId19"/>
    <p:sldId id="440" r:id="rId20"/>
    <p:sldId id="442" r:id="rId21"/>
    <p:sldId id="312" r:id="rId22"/>
    <p:sldId id="398" r:id="rId23"/>
    <p:sldId id="364" r:id="rId24"/>
    <p:sldId id="476" r:id="rId25"/>
    <p:sldId id="446" r:id="rId26"/>
    <p:sldId id="447" r:id="rId27"/>
    <p:sldId id="451" r:id="rId28"/>
    <p:sldId id="423" r:id="rId29"/>
    <p:sldId id="405" r:id="rId30"/>
    <p:sldId id="430" r:id="rId31"/>
    <p:sldId id="448" r:id="rId32"/>
    <p:sldId id="310" r:id="rId33"/>
    <p:sldId id="331" r:id="rId34"/>
    <p:sldId id="452" r:id="rId35"/>
    <p:sldId id="425" r:id="rId36"/>
    <p:sldId id="445" r:id="rId37"/>
    <p:sldId id="453" r:id="rId38"/>
    <p:sldId id="413" r:id="rId39"/>
    <p:sldId id="433" r:id="rId40"/>
  </p:sldIdLst>
  <p:sldSz cx="12192000" cy="6858000"/>
  <p:notesSz cx="6858000" cy="9144000"/>
  <p:defaultTextStyle>
    <a:defPPr>
      <a:defRPr lang="it-IT"/>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neke Koekkoek, RN" initials="SKR" lastIdx="49"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A5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7D1FFE-52B4-0045-A1DF-982175F8685E}" v="285" dt="2018-07-10T15:15:11.084"/>
    <p1510:client id="{5210035D-1F8F-AB4A-BB4B-3AD0DA846C55}" v="185" dt="2018-07-11T11:43:29.354"/>
    <p1510:client id="{D96AF6D4-0068-B24C-9AE7-5BD8522556CD}" v="283" dt="2018-07-10T18:23:32.221"/>
    <p1510:client id="{D6B37781-5C09-A242-869C-86653E056DD6}" v="8" dt="2018-07-11T13:45:33.8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64"/>
    <p:restoredTop sz="94954"/>
  </p:normalViewPr>
  <p:slideViewPr>
    <p:cSldViewPr snapToGrid="0" snapToObjects="1">
      <p:cViewPr>
        <p:scale>
          <a:sx n="100" d="100"/>
          <a:sy n="100" d="100"/>
        </p:scale>
        <p:origin x="968" y="360"/>
      </p:cViewPr>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7" Type="http://schemas.openxmlformats.org/officeDocument/2006/relationships/slide" Target="slides/slide1.xml"/><Relationship Id="rId29"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0.xml"/><Relationship Id="rId24" Type="http://schemas.openxmlformats.org/officeDocument/2006/relationships/slide" Target="slides/slide18.xml"/><Relationship Id="rId32" Type="http://schemas.openxmlformats.org/officeDocument/2006/relationships/slide" Target="slides/slide26.xml"/><Relationship Id="rId11" Type="http://schemas.openxmlformats.org/officeDocument/2006/relationships/slide" Target="slides/slide5.xml"/><Relationship Id="rId37" Type="http://schemas.openxmlformats.org/officeDocument/2006/relationships/slide" Target="slides/slide31.xml"/><Relationship Id="rId58" Type="http://schemas.microsoft.com/office/2015/10/relationships/revisionInfo" Target="revisionInfo.xml"/><Relationship Id="rId40" Type="http://schemas.openxmlformats.org/officeDocument/2006/relationships/slide" Target="slides/slide34.xml"/><Relationship Id="rId45" Type="http://schemas.openxmlformats.org/officeDocument/2006/relationships/theme" Target="theme/theme1.xml"/><Relationship Id="rId23" Type="http://schemas.openxmlformats.org/officeDocument/2006/relationships/slide" Target="slides/slide17.xml"/><Relationship Id="rId28" Type="http://schemas.openxmlformats.org/officeDocument/2006/relationships/slide" Target="slides/slide22.xml"/><Relationship Id="rId5" Type="http://schemas.openxmlformats.org/officeDocument/2006/relationships/slideMaster" Target="slideMasters/slideMaster5.xml"/><Relationship Id="rId36" Type="http://schemas.openxmlformats.org/officeDocument/2006/relationships/slide" Target="slides/slide30.xml"/><Relationship Id="rId15" Type="http://schemas.openxmlformats.org/officeDocument/2006/relationships/slide" Target="slides/slide9.xml"/><Relationship Id="rId57" Type="http://schemas.microsoft.com/office/2016/11/relationships/changesInfo" Target="changesInfos/changesInfo1.xml"/><Relationship Id="rId61" Type="http://schemas.openxmlformats.org/officeDocument/2006/relationships/customXml" Target="../customXml/item3.xml"/><Relationship Id="rId31" Type="http://schemas.openxmlformats.org/officeDocument/2006/relationships/slide" Target="slides/slide25.xml"/><Relationship Id="rId10" Type="http://schemas.openxmlformats.org/officeDocument/2006/relationships/slide" Target="slides/slide4.xml"/><Relationship Id="rId19" Type="http://schemas.openxmlformats.org/officeDocument/2006/relationships/slide" Target="slides/slide13.xml"/><Relationship Id="rId44" Type="http://schemas.openxmlformats.org/officeDocument/2006/relationships/viewProps" Target="viewProps.xml"/><Relationship Id="rId60" Type="http://schemas.openxmlformats.org/officeDocument/2006/relationships/customXml" Target="../customXml/item2.xml"/><Relationship Id="rId22" Type="http://schemas.openxmlformats.org/officeDocument/2006/relationships/slide" Target="slides/slide16.xml"/><Relationship Id="rId27" Type="http://schemas.openxmlformats.org/officeDocument/2006/relationships/slide" Target="slides/slide21.xml"/><Relationship Id="rId4" Type="http://schemas.openxmlformats.org/officeDocument/2006/relationships/slideMaster" Target="slideMasters/slideMaster4.xml"/><Relationship Id="rId30" Type="http://schemas.openxmlformats.org/officeDocument/2006/relationships/slide" Target="slides/slide24.xml"/><Relationship Id="rId9" Type="http://schemas.openxmlformats.org/officeDocument/2006/relationships/slide" Target="slides/slide3.xml"/><Relationship Id="rId35" Type="http://schemas.openxmlformats.org/officeDocument/2006/relationships/slide" Target="slides/slide29.xml"/><Relationship Id="rId14" Type="http://schemas.openxmlformats.org/officeDocument/2006/relationships/slide" Target="slides/slide8.xml"/><Relationship Id="rId43"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slideMaster" Target="slideMasters/slideMaster3.xml"/><Relationship Id="rId46" Type="http://schemas.openxmlformats.org/officeDocument/2006/relationships/tableStyles" Target="tableStyles.xml"/><Relationship Id="rId25" Type="http://schemas.openxmlformats.org/officeDocument/2006/relationships/slide" Target="slides/slide19.xml"/><Relationship Id="rId33" Type="http://schemas.openxmlformats.org/officeDocument/2006/relationships/slide" Target="slides/slide27.xml"/><Relationship Id="rId12" Type="http://schemas.openxmlformats.org/officeDocument/2006/relationships/slide" Target="slides/slide6.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customXml" Target="../customXml/item1.xml"/><Relationship Id="rId20" Type="http://schemas.openxmlformats.org/officeDocument/2006/relationships/slide" Target="slides/slide14.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lvana Izquierdo" userId="46480b9d-78ec-4659-884d-35c5467fe41c" providerId="ADAL" clId="{D96AF6D4-0068-B24C-9AE7-5BD8522556CD}"/>
    <pc:docChg chg="undo custSel modSld">
      <pc:chgData name="Silvana Izquierdo" userId="46480b9d-78ec-4659-884d-35c5467fe41c" providerId="ADAL" clId="{D96AF6D4-0068-B24C-9AE7-5BD8522556CD}" dt="2018-07-10T18:23:32.221" v="282" actId="57"/>
      <pc:docMkLst>
        <pc:docMk/>
      </pc:docMkLst>
      <pc:sldChg chg="modSp">
        <pc:chgData name="Silvana Izquierdo" userId="46480b9d-78ec-4659-884d-35c5467fe41c" providerId="ADAL" clId="{D96AF6D4-0068-B24C-9AE7-5BD8522556CD}" dt="2018-07-10T18:12:30.358" v="1" actId="20577"/>
        <pc:sldMkLst>
          <pc:docMk/>
          <pc:sldMk cId="1139475201" sldId="312"/>
        </pc:sldMkLst>
        <pc:spChg chg="mod">
          <ac:chgData name="Silvana Izquierdo" userId="46480b9d-78ec-4659-884d-35c5467fe41c" providerId="ADAL" clId="{D96AF6D4-0068-B24C-9AE7-5BD8522556CD}" dt="2018-07-10T18:12:30.358" v="1" actId="20577"/>
          <ac:spMkLst>
            <pc:docMk/>
            <pc:sldMk cId="1139475201" sldId="312"/>
            <ac:spMk id="5" creationId="{00000000-0000-0000-0000-000000000000}"/>
          </ac:spMkLst>
        </pc:spChg>
      </pc:sldChg>
      <pc:sldChg chg="modSp">
        <pc:chgData name="Silvana Izquierdo" userId="46480b9d-78ec-4659-884d-35c5467fe41c" providerId="ADAL" clId="{D96AF6D4-0068-B24C-9AE7-5BD8522556CD}" dt="2018-07-10T18:12:37.589" v="2" actId="20577"/>
        <pc:sldMkLst>
          <pc:docMk/>
          <pc:sldMk cId="1241913277" sldId="364"/>
        </pc:sldMkLst>
        <pc:spChg chg="mod">
          <ac:chgData name="Silvana Izquierdo" userId="46480b9d-78ec-4659-884d-35c5467fe41c" providerId="ADAL" clId="{D96AF6D4-0068-B24C-9AE7-5BD8522556CD}" dt="2018-07-10T18:12:37.589" v="2" actId="20577"/>
          <ac:spMkLst>
            <pc:docMk/>
            <pc:sldMk cId="1241913277" sldId="364"/>
            <ac:spMk id="2" creationId="{00000000-0000-0000-0000-000000000000}"/>
          </ac:spMkLst>
        </pc:spChg>
      </pc:sldChg>
      <pc:sldChg chg="addSp modSp">
        <pc:chgData name="Silvana Izquierdo" userId="46480b9d-78ec-4659-884d-35c5467fe41c" providerId="ADAL" clId="{D96AF6D4-0068-B24C-9AE7-5BD8522556CD}" dt="2018-07-10T18:23:01.870" v="280" actId="14100"/>
        <pc:sldMkLst>
          <pc:docMk/>
          <pc:sldMk cId="2123623886" sldId="423"/>
        </pc:sldMkLst>
        <pc:spChg chg="add mod">
          <ac:chgData name="Silvana Izquierdo" userId="46480b9d-78ec-4659-884d-35c5467fe41c" providerId="ADAL" clId="{D96AF6D4-0068-B24C-9AE7-5BD8522556CD}" dt="2018-07-10T18:19:41.819" v="150" actId="1076"/>
          <ac:spMkLst>
            <pc:docMk/>
            <pc:sldMk cId="2123623886" sldId="423"/>
            <ac:spMk id="2" creationId="{9D83476D-71D7-7646-9CE5-4484D41B0A00}"/>
          </ac:spMkLst>
        </pc:spChg>
        <pc:spChg chg="add mod">
          <ac:chgData name="Silvana Izquierdo" userId="46480b9d-78ec-4659-884d-35c5467fe41c" providerId="ADAL" clId="{D96AF6D4-0068-B24C-9AE7-5BD8522556CD}" dt="2018-07-10T18:22:49.866" v="275" actId="167"/>
          <ac:spMkLst>
            <pc:docMk/>
            <pc:sldMk cId="2123623886" sldId="423"/>
            <ac:spMk id="5" creationId="{114BD374-9E78-B944-867F-030E5DD8D104}"/>
          </ac:spMkLst>
        </pc:spChg>
        <pc:spChg chg="add mod">
          <ac:chgData name="Silvana Izquierdo" userId="46480b9d-78ec-4659-884d-35c5467fe41c" providerId="ADAL" clId="{D96AF6D4-0068-B24C-9AE7-5BD8522556CD}" dt="2018-07-10T18:19:41.819" v="150" actId="1076"/>
          <ac:spMkLst>
            <pc:docMk/>
            <pc:sldMk cId="2123623886" sldId="423"/>
            <ac:spMk id="11" creationId="{A1D71C09-9D54-6143-9FF4-170EA91258A8}"/>
          </ac:spMkLst>
        </pc:spChg>
        <pc:spChg chg="add mod">
          <ac:chgData name="Silvana Izquierdo" userId="46480b9d-78ec-4659-884d-35c5467fe41c" providerId="ADAL" clId="{D96AF6D4-0068-B24C-9AE7-5BD8522556CD}" dt="2018-07-10T18:20:42.220" v="187" actId="1076"/>
          <ac:spMkLst>
            <pc:docMk/>
            <pc:sldMk cId="2123623886" sldId="423"/>
            <ac:spMk id="14" creationId="{57B7F4AF-BC6A-3F4C-B1EE-8923F30E2AB6}"/>
          </ac:spMkLst>
        </pc:spChg>
        <pc:spChg chg="add mod">
          <ac:chgData name="Silvana Izquierdo" userId="46480b9d-78ec-4659-884d-35c5467fe41c" providerId="ADAL" clId="{D96AF6D4-0068-B24C-9AE7-5BD8522556CD}" dt="2018-07-10T18:20:42.220" v="187" actId="1076"/>
          <ac:spMkLst>
            <pc:docMk/>
            <pc:sldMk cId="2123623886" sldId="423"/>
            <ac:spMk id="15" creationId="{6AE6994F-29D2-6245-8D48-EFEC34C55E4F}"/>
          </ac:spMkLst>
        </pc:spChg>
        <pc:spChg chg="add mod">
          <ac:chgData name="Silvana Izquierdo" userId="46480b9d-78ec-4659-884d-35c5467fe41c" providerId="ADAL" clId="{D96AF6D4-0068-B24C-9AE7-5BD8522556CD}" dt="2018-07-10T18:23:01.870" v="280" actId="14100"/>
          <ac:spMkLst>
            <pc:docMk/>
            <pc:sldMk cId="2123623886" sldId="423"/>
            <ac:spMk id="18" creationId="{A2EDF008-9C1E-DC4E-BE2F-97660D6A52C2}"/>
          </ac:spMkLst>
        </pc:spChg>
        <pc:spChg chg="add mod">
          <ac:chgData name="Silvana Izquierdo" userId="46480b9d-78ec-4659-884d-35c5467fe41c" providerId="ADAL" clId="{D96AF6D4-0068-B24C-9AE7-5BD8522556CD}" dt="2018-07-10T18:21:12.483" v="219" actId="1076"/>
          <ac:spMkLst>
            <pc:docMk/>
            <pc:sldMk cId="2123623886" sldId="423"/>
            <ac:spMk id="19" creationId="{850E658B-BFF1-EA4C-9DB6-674721C438EF}"/>
          </ac:spMkLst>
        </pc:spChg>
        <pc:spChg chg="add mod">
          <ac:chgData name="Silvana Izquierdo" userId="46480b9d-78ec-4659-884d-35c5467fe41c" providerId="ADAL" clId="{D96AF6D4-0068-B24C-9AE7-5BD8522556CD}" dt="2018-07-10T18:21:55.089" v="262" actId="1076"/>
          <ac:spMkLst>
            <pc:docMk/>
            <pc:sldMk cId="2123623886" sldId="423"/>
            <ac:spMk id="22" creationId="{D1F2D2EF-C24A-5441-B0EC-37062B69AC17}"/>
          </ac:spMkLst>
        </pc:spChg>
        <pc:spChg chg="add mod">
          <ac:chgData name="Silvana Izquierdo" userId="46480b9d-78ec-4659-884d-35c5467fe41c" providerId="ADAL" clId="{D96AF6D4-0068-B24C-9AE7-5BD8522556CD}" dt="2018-07-10T18:21:55.089" v="262" actId="1076"/>
          <ac:spMkLst>
            <pc:docMk/>
            <pc:sldMk cId="2123623886" sldId="423"/>
            <ac:spMk id="23" creationId="{30C5D1DC-1FA2-AE46-BD61-C8A6765B665B}"/>
          </ac:spMkLst>
        </pc:spChg>
        <pc:spChg chg="add mod">
          <ac:chgData name="Silvana Izquierdo" userId="46480b9d-78ec-4659-884d-35c5467fe41c" providerId="ADAL" clId="{D96AF6D4-0068-B24C-9AE7-5BD8522556CD}" dt="2018-07-10T18:22:49.866" v="275" actId="167"/>
          <ac:spMkLst>
            <pc:docMk/>
            <pc:sldMk cId="2123623886" sldId="423"/>
            <ac:spMk id="27" creationId="{3BB6E78E-CCE2-8949-900C-31F094615D2D}"/>
          </ac:spMkLst>
        </pc:spChg>
        <pc:spChg chg="add mod">
          <ac:chgData name="Silvana Izquierdo" userId="46480b9d-78ec-4659-884d-35c5467fe41c" providerId="ADAL" clId="{D96AF6D4-0068-B24C-9AE7-5BD8522556CD}" dt="2018-07-10T18:22:49.866" v="275" actId="167"/>
          <ac:spMkLst>
            <pc:docMk/>
            <pc:sldMk cId="2123623886" sldId="423"/>
            <ac:spMk id="28" creationId="{AA29B014-6720-4840-AE0C-3A1D07B1A5C2}"/>
          </ac:spMkLst>
        </pc:spChg>
        <pc:spChg chg="add mod">
          <ac:chgData name="Silvana Izquierdo" userId="46480b9d-78ec-4659-884d-35c5467fe41c" providerId="ADAL" clId="{D96AF6D4-0068-B24C-9AE7-5BD8522556CD}" dt="2018-07-10T18:22:56.918" v="278" actId="14100"/>
          <ac:spMkLst>
            <pc:docMk/>
            <pc:sldMk cId="2123623886" sldId="423"/>
            <ac:spMk id="29" creationId="{1D223DA0-A873-A14A-A074-B09AF9EE6CFE}"/>
          </ac:spMkLst>
        </pc:spChg>
        <pc:picChg chg="mod">
          <ac:chgData name="Silvana Izquierdo" userId="46480b9d-78ec-4659-884d-35c5467fe41c" providerId="ADAL" clId="{D96AF6D4-0068-B24C-9AE7-5BD8522556CD}" dt="2018-07-10T18:22:49.866" v="275" actId="167"/>
          <ac:picMkLst>
            <pc:docMk/>
            <pc:sldMk cId="2123623886" sldId="423"/>
            <ac:picMk id="203780" creationId="{00000000-0000-0000-0000-000000000000}"/>
          </ac:picMkLst>
        </pc:picChg>
        <pc:cxnChg chg="add mod">
          <ac:chgData name="Silvana Izquierdo" userId="46480b9d-78ec-4659-884d-35c5467fe41c" providerId="ADAL" clId="{D96AF6D4-0068-B24C-9AE7-5BD8522556CD}" dt="2018-07-10T18:19:41.819" v="150" actId="1076"/>
          <ac:cxnSpMkLst>
            <pc:docMk/>
            <pc:sldMk cId="2123623886" sldId="423"/>
            <ac:cxnSpMk id="4" creationId="{74BFEF61-4855-E24B-91A2-7901A8DD20FD}"/>
          </ac:cxnSpMkLst>
        </pc:cxnChg>
        <pc:cxnChg chg="add mod">
          <ac:chgData name="Silvana Izquierdo" userId="46480b9d-78ec-4659-884d-35c5467fe41c" providerId="ADAL" clId="{D96AF6D4-0068-B24C-9AE7-5BD8522556CD}" dt="2018-07-10T18:19:41.819" v="150" actId="1076"/>
          <ac:cxnSpMkLst>
            <pc:docMk/>
            <pc:sldMk cId="2123623886" sldId="423"/>
            <ac:cxnSpMk id="13" creationId="{B154A180-C7EA-6F4E-98B7-3DC204FD0D8A}"/>
          </ac:cxnSpMkLst>
        </pc:cxnChg>
        <pc:cxnChg chg="add mod">
          <ac:chgData name="Silvana Izquierdo" userId="46480b9d-78ec-4659-884d-35c5467fe41c" providerId="ADAL" clId="{D96AF6D4-0068-B24C-9AE7-5BD8522556CD}" dt="2018-07-10T18:20:42.220" v="187" actId="1076"/>
          <ac:cxnSpMkLst>
            <pc:docMk/>
            <pc:sldMk cId="2123623886" sldId="423"/>
            <ac:cxnSpMk id="16" creationId="{59D7C76F-FDCB-574F-8AE6-546294E768BE}"/>
          </ac:cxnSpMkLst>
        </pc:cxnChg>
        <pc:cxnChg chg="add mod">
          <ac:chgData name="Silvana Izquierdo" userId="46480b9d-78ec-4659-884d-35c5467fe41c" providerId="ADAL" clId="{D96AF6D4-0068-B24C-9AE7-5BD8522556CD}" dt="2018-07-10T18:20:42.220" v="187" actId="1076"/>
          <ac:cxnSpMkLst>
            <pc:docMk/>
            <pc:sldMk cId="2123623886" sldId="423"/>
            <ac:cxnSpMk id="17" creationId="{52EDD29B-87CE-4348-AB70-7B34E86B862C}"/>
          </ac:cxnSpMkLst>
        </pc:cxnChg>
        <pc:cxnChg chg="add mod">
          <ac:chgData name="Silvana Izquierdo" userId="46480b9d-78ec-4659-884d-35c5467fe41c" providerId="ADAL" clId="{D96AF6D4-0068-B24C-9AE7-5BD8522556CD}" dt="2018-07-10T18:21:12.483" v="219" actId="1076"/>
          <ac:cxnSpMkLst>
            <pc:docMk/>
            <pc:sldMk cId="2123623886" sldId="423"/>
            <ac:cxnSpMk id="20" creationId="{7BD8EF55-F9CB-F648-9FA0-E3AC72354A49}"/>
          </ac:cxnSpMkLst>
        </pc:cxnChg>
        <pc:cxnChg chg="add mod">
          <ac:chgData name="Silvana Izquierdo" userId="46480b9d-78ec-4659-884d-35c5467fe41c" providerId="ADAL" clId="{D96AF6D4-0068-B24C-9AE7-5BD8522556CD}" dt="2018-07-10T18:21:12.483" v="219" actId="1076"/>
          <ac:cxnSpMkLst>
            <pc:docMk/>
            <pc:sldMk cId="2123623886" sldId="423"/>
            <ac:cxnSpMk id="21" creationId="{AD0462A1-F071-094B-81C1-1E8405044FFE}"/>
          </ac:cxnSpMkLst>
        </pc:cxnChg>
        <pc:cxnChg chg="add mod">
          <ac:chgData name="Silvana Izquierdo" userId="46480b9d-78ec-4659-884d-35c5467fe41c" providerId="ADAL" clId="{D96AF6D4-0068-B24C-9AE7-5BD8522556CD}" dt="2018-07-10T18:21:55.089" v="262" actId="1076"/>
          <ac:cxnSpMkLst>
            <pc:docMk/>
            <pc:sldMk cId="2123623886" sldId="423"/>
            <ac:cxnSpMk id="24" creationId="{B8163F8C-7D5D-7A4B-986F-7F3987FFFE84}"/>
          </ac:cxnSpMkLst>
        </pc:cxnChg>
        <pc:cxnChg chg="add mod">
          <ac:chgData name="Silvana Izquierdo" userId="46480b9d-78ec-4659-884d-35c5467fe41c" providerId="ADAL" clId="{D96AF6D4-0068-B24C-9AE7-5BD8522556CD}" dt="2018-07-10T18:21:55.089" v="262" actId="1076"/>
          <ac:cxnSpMkLst>
            <pc:docMk/>
            <pc:sldMk cId="2123623886" sldId="423"/>
            <ac:cxnSpMk id="25" creationId="{5E8B56AD-ABB4-D74F-9255-DBF2DC342729}"/>
          </ac:cxnSpMkLst>
        </pc:cxnChg>
      </pc:sldChg>
      <pc:sldChg chg="modSp">
        <pc:chgData name="Silvana Izquierdo" userId="46480b9d-78ec-4659-884d-35c5467fe41c" providerId="ADAL" clId="{D96AF6D4-0068-B24C-9AE7-5BD8522556CD}" dt="2018-07-10T18:23:21.184" v="281" actId="1076"/>
        <pc:sldMkLst>
          <pc:docMk/>
          <pc:sldMk cId="4212365869" sldId="430"/>
        </pc:sldMkLst>
        <pc:spChg chg="mod">
          <ac:chgData name="Silvana Izquierdo" userId="46480b9d-78ec-4659-884d-35c5467fe41c" providerId="ADAL" clId="{D96AF6D4-0068-B24C-9AE7-5BD8522556CD}" dt="2018-07-10T18:23:21.184" v="281" actId="1076"/>
          <ac:spMkLst>
            <pc:docMk/>
            <pc:sldMk cId="4212365869" sldId="430"/>
            <ac:spMk id="1012" creationId="{00000000-0000-0000-0000-000000000000}"/>
          </ac:spMkLst>
        </pc:spChg>
      </pc:sldChg>
      <pc:sldChg chg="modSp">
        <pc:chgData name="Silvana Izquierdo" userId="46480b9d-78ec-4659-884d-35c5467fe41c" providerId="ADAL" clId="{D96AF6D4-0068-B24C-9AE7-5BD8522556CD}" dt="2018-07-10T18:12:23.878" v="0" actId="20577"/>
        <pc:sldMkLst>
          <pc:docMk/>
          <pc:sldMk cId="1421539641" sldId="440"/>
        </pc:sldMkLst>
        <pc:spChg chg="mod">
          <ac:chgData name="Silvana Izquierdo" userId="46480b9d-78ec-4659-884d-35c5467fe41c" providerId="ADAL" clId="{D96AF6D4-0068-B24C-9AE7-5BD8522556CD}" dt="2018-07-10T18:12:23.878" v="0" actId="20577"/>
          <ac:spMkLst>
            <pc:docMk/>
            <pc:sldMk cId="1421539641" sldId="440"/>
            <ac:spMk id="15363" creationId="{00000000-0000-0000-0000-000000000000}"/>
          </ac:spMkLst>
        </pc:spChg>
      </pc:sldChg>
      <pc:sldChg chg="modSp">
        <pc:chgData name="Silvana Izquierdo" userId="46480b9d-78ec-4659-884d-35c5467fe41c" providerId="ADAL" clId="{D96AF6D4-0068-B24C-9AE7-5BD8522556CD}" dt="2018-07-10T18:13:20.484" v="10" actId="207"/>
        <pc:sldMkLst>
          <pc:docMk/>
          <pc:sldMk cId="2556786297" sldId="451"/>
        </pc:sldMkLst>
        <pc:graphicFrameChg chg="modGraphic">
          <ac:chgData name="Silvana Izquierdo" userId="46480b9d-78ec-4659-884d-35c5467fe41c" providerId="ADAL" clId="{D96AF6D4-0068-B24C-9AE7-5BD8522556CD}" dt="2018-07-10T18:13:20.484" v="10" actId="207"/>
          <ac:graphicFrameMkLst>
            <pc:docMk/>
            <pc:sldMk cId="2556786297" sldId="451"/>
            <ac:graphicFrameMk id="2" creationId="{00000000-0000-0000-0000-000000000000}"/>
          </ac:graphicFrameMkLst>
        </pc:graphicFrameChg>
      </pc:sldChg>
      <pc:sldChg chg="modSp">
        <pc:chgData name="Silvana Izquierdo" userId="46480b9d-78ec-4659-884d-35c5467fe41c" providerId="ADAL" clId="{D96AF6D4-0068-B24C-9AE7-5BD8522556CD}" dt="2018-07-10T18:23:32.221" v="282" actId="57"/>
        <pc:sldMkLst>
          <pc:docMk/>
          <pc:sldMk cId="463431683" sldId="453"/>
        </pc:sldMkLst>
        <pc:spChg chg="mod">
          <ac:chgData name="Silvana Izquierdo" userId="46480b9d-78ec-4659-884d-35c5467fe41c" providerId="ADAL" clId="{D96AF6D4-0068-B24C-9AE7-5BD8522556CD}" dt="2018-07-10T18:23:32.221" v="282" actId="57"/>
          <ac:spMkLst>
            <pc:docMk/>
            <pc:sldMk cId="463431683" sldId="453"/>
            <ac:spMk id="2" creationId="{00000000-0000-0000-0000-000000000000}"/>
          </ac:spMkLst>
        </pc:spChg>
      </pc:sldChg>
    </pc:docChg>
  </pc:docChgLst>
  <pc:docChgLst>
    <pc:chgData name="Silvana Izquierdo" userId="46480b9d-78ec-4659-884d-35c5467fe41c" providerId="ADAL" clId="{D6B37781-5C09-A242-869C-86653E056DD6}"/>
    <pc:docChg chg="modSld">
      <pc:chgData name="Silvana Izquierdo" userId="46480b9d-78ec-4659-884d-35c5467fe41c" providerId="ADAL" clId="{D6B37781-5C09-A242-869C-86653E056DD6}" dt="2018-07-11T13:45:33.865" v="7" actId="20577"/>
      <pc:docMkLst>
        <pc:docMk/>
      </pc:docMkLst>
      <pc:sldChg chg="modSp">
        <pc:chgData name="Silvana Izquierdo" userId="46480b9d-78ec-4659-884d-35c5467fe41c" providerId="ADAL" clId="{D6B37781-5C09-A242-869C-86653E056DD6}" dt="2018-07-11T13:45:33.865" v="7" actId="20577"/>
        <pc:sldMkLst>
          <pc:docMk/>
          <pc:sldMk cId="3424495023" sldId="433"/>
        </pc:sldMkLst>
        <pc:spChg chg="mod">
          <ac:chgData name="Silvana Izquierdo" userId="46480b9d-78ec-4659-884d-35c5467fe41c" providerId="ADAL" clId="{D6B37781-5C09-A242-869C-86653E056DD6}" dt="2018-07-11T13:45:33.865" v="7" actId="20577"/>
          <ac:spMkLst>
            <pc:docMk/>
            <pc:sldMk cId="3424495023" sldId="433"/>
            <ac:spMk id="3" creationId="{6391DF28-1B2E-2740-A315-22658DABC4AD}"/>
          </ac:spMkLst>
        </pc:spChg>
      </pc:sldChg>
      <pc:sldChg chg="modSp">
        <pc:chgData name="Silvana Izquierdo" userId="46480b9d-78ec-4659-884d-35c5467fe41c" providerId="ADAL" clId="{D6B37781-5C09-A242-869C-86653E056DD6}" dt="2018-07-11T13:44:56.762" v="1" actId="1076"/>
        <pc:sldMkLst>
          <pc:docMk/>
          <pc:sldMk cId="1421539641" sldId="440"/>
        </pc:sldMkLst>
        <pc:spChg chg="mod">
          <ac:chgData name="Silvana Izquierdo" userId="46480b9d-78ec-4659-884d-35c5467fe41c" providerId="ADAL" clId="{D6B37781-5C09-A242-869C-86653E056DD6}" dt="2018-07-11T13:44:56.762" v="1" actId="1076"/>
          <ac:spMkLst>
            <pc:docMk/>
            <pc:sldMk cId="1421539641" sldId="440"/>
            <ac:spMk id="15364" creationId="{00000000-0000-0000-0000-000000000000}"/>
          </ac:spMkLst>
        </pc:spChg>
      </pc:sldChg>
      <pc:sldChg chg="modSp">
        <pc:chgData name="Silvana Izquierdo" userId="46480b9d-78ec-4659-884d-35c5467fe41c" providerId="ADAL" clId="{D6B37781-5C09-A242-869C-86653E056DD6}" dt="2018-07-11T13:45:07.849" v="4" actId="20577"/>
        <pc:sldMkLst>
          <pc:docMk/>
          <pc:sldMk cId="3024058119" sldId="442"/>
        </pc:sldMkLst>
        <pc:graphicFrameChg chg="modGraphic">
          <ac:chgData name="Silvana Izquierdo" userId="46480b9d-78ec-4659-884d-35c5467fe41c" providerId="ADAL" clId="{D6B37781-5C09-A242-869C-86653E056DD6}" dt="2018-07-11T13:45:07.849" v="4" actId="20577"/>
          <ac:graphicFrameMkLst>
            <pc:docMk/>
            <pc:sldMk cId="3024058119" sldId="442"/>
            <ac:graphicFrameMk id="8" creationId="{00000000-0000-0000-0000-000000000000}"/>
          </ac:graphicFrameMkLst>
        </pc:graphicFrameChg>
      </pc:sldChg>
      <pc:sldChg chg="modSp">
        <pc:chgData name="Silvana Izquierdo" userId="46480b9d-78ec-4659-884d-35c5467fe41c" providerId="ADAL" clId="{D6B37781-5C09-A242-869C-86653E056DD6}" dt="2018-07-11T13:45:25.864" v="6" actId="20577"/>
        <pc:sldMkLst>
          <pc:docMk/>
          <pc:sldMk cId="2799693886" sldId="448"/>
        </pc:sldMkLst>
        <pc:graphicFrameChg chg="modGraphic">
          <ac:chgData name="Silvana Izquierdo" userId="46480b9d-78ec-4659-884d-35c5467fe41c" providerId="ADAL" clId="{D6B37781-5C09-A242-869C-86653E056DD6}" dt="2018-07-11T13:45:25.864" v="6" actId="20577"/>
          <ac:graphicFrameMkLst>
            <pc:docMk/>
            <pc:sldMk cId="2799693886" sldId="448"/>
            <ac:graphicFrameMk id="3" creationId="{00000000-0000-0000-0000-000000000000}"/>
          </ac:graphicFrameMkLst>
        </pc:graphicFrameChg>
      </pc:sldChg>
    </pc:docChg>
  </pc:docChgLst>
  <pc:docChgLst>
    <pc:chgData name="Silvana Izquierdo" userId="46480b9d-78ec-4659-884d-35c5467fe41c" providerId="ADAL" clId="{5210035D-1F8F-AB4A-BB4B-3AD0DA846C55}"/>
    <pc:docChg chg="custSel modSld">
      <pc:chgData name="Silvana Izquierdo" userId="46480b9d-78ec-4659-884d-35c5467fe41c" providerId="ADAL" clId="{5210035D-1F8F-AB4A-BB4B-3AD0DA846C55}" dt="2018-07-11T11:43:29.354" v="184" actId="1076"/>
      <pc:docMkLst>
        <pc:docMk/>
      </pc:docMkLst>
      <pc:sldChg chg="modSp">
        <pc:chgData name="Silvana Izquierdo" userId="46480b9d-78ec-4659-884d-35c5467fe41c" providerId="ADAL" clId="{5210035D-1F8F-AB4A-BB4B-3AD0DA846C55}" dt="2018-07-11T11:39:47.355" v="2" actId="14100"/>
        <pc:sldMkLst>
          <pc:docMk/>
          <pc:sldMk cId="4212365869" sldId="430"/>
        </pc:sldMkLst>
        <pc:cxnChg chg="mod">
          <ac:chgData name="Silvana Izquierdo" userId="46480b9d-78ec-4659-884d-35c5467fe41c" providerId="ADAL" clId="{5210035D-1F8F-AB4A-BB4B-3AD0DA846C55}" dt="2018-07-11T11:39:47.355" v="2" actId="14100"/>
          <ac:cxnSpMkLst>
            <pc:docMk/>
            <pc:sldMk cId="4212365869" sldId="430"/>
            <ac:cxnSpMk id="11" creationId="{00000000-0000-0000-0000-000000000000}"/>
          </ac:cxnSpMkLst>
        </pc:cxnChg>
      </pc:sldChg>
      <pc:sldChg chg="modSp">
        <pc:chgData name="Silvana Izquierdo" userId="46480b9d-78ec-4659-884d-35c5467fe41c" providerId="ADAL" clId="{5210035D-1F8F-AB4A-BB4B-3AD0DA846C55}" dt="2018-07-11T11:41:23.704" v="23" actId="20577"/>
        <pc:sldMkLst>
          <pc:docMk/>
          <pc:sldMk cId="3424495023" sldId="433"/>
        </pc:sldMkLst>
        <pc:spChg chg="mod">
          <ac:chgData name="Silvana Izquierdo" userId="46480b9d-78ec-4659-884d-35c5467fe41c" providerId="ADAL" clId="{5210035D-1F8F-AB4A-BB4B-3AD0DA846C55}" dt="2018-07-11T11:41:23.704" v="23" actId="20577"/>
          <ac:spMkLst>
            <pc:docMk/>
            <pc:sldMk cId="3424495023" sldId="433"/>
            <ac:spMk id="3" creationId="{6391DF28-1B2E-2740-A315-22658DABC4AD}"/>
          </ac:spMkLst>
        </pc:spChg>
      </pc:sldChg>
      <pc:sldChg chg="modSp">
        <pc:chgData name="Silvana Izquierdo" userId="46480b9d-78ec-4659-884d-35c5467fe41c" providerId="ADAL" clId="{5210035D-1F8F-AB4A-BB4B-3AD0DA846C55}" dt="2018-07-11T11:40:44.965" v="22" actId="20577"/>
        <pc:sldMkLst>
          <pc:docMk/>
          <pc:sldMk cId="2799693886" sldId="448"/>
        </pc:sldMkLst>
        <pc:graphicFrameChg chg="mod modGraphic">
          <ac:chgData name="Silvana Izquierdo" userId="46480b9d-78ec-4659-884d-35c5467fe41c" providerId="ADAL" clId="{5210035D-1F8F-AB4A-BB4B-3AD0DA846C55}" dt="2018-07-11T11:40:44.965" v="22" actId="20577"/>
          <ac:graphicFrameMkLst>
            <pc:docMk/>
            <pc:sldMk cId="2799693886" sldId="448"/>
            <ac:graphicFrameMk id="3" creationId="{00000000-0000-0000-0000-000000000000}"/>
          </ac:graphicFrameMkLst>
        </pc:graphicFrameChg>
      </pc:sldChg>
      <pc:sldChg chg="modSp">
        <pc:chgData name="Silvana Izquierdo" userId="46480b9d-78ec-4659-884d-35c5467fe41c" providerId="ADAL" clId="{5210035D-1F8F-AB4A-BB4B-3AD0DA846C55}" dt="2018-07-11T11:39:32.624" v="1" actId="20577"/>
        <pc:sldMkLst>
          <pc:docMk/>
          <pc:sldMk cId="2556786297" sldId="451"/>
        </pc:sldMkLst>
        <pc:graphicFrameChg chg="modGraphic">
          <ac:chgData name="Silvana Izquierdo" userId="46480b9d-78ec-4659-884d-35c5467fe41c" providerId="ADAL" clId="{5210035D-1F8F-AB4A-BB4B-3AD0DA846C55}" dt="2018-07-11T11:39:32.624" v="1" actId="20577"/>
          <ac:graphicFrameMkLst>
            <pc:docMk/>
            <pc:sldMk cId="2556786297" sldId="451"/>
            <ac:graphicFrameMk id="2" creationId="{00000000-0000-0000-0000-000000000000}"/>
          </ac:graphicFrameMkLst>
        </pc:graphicFrameChg>
      </pc:sldChg>
      <pc:sldChg chg="addSp delSp modSp">
        <pc:chgData name="Silvana Izquierdo" userId="46480b9d-78ec-4659-884d-35c5467fe41c" providerId="ADAL" clId="{5210035D-1F8F-AB4A-BB4B-3AD0DA846C55}" dt="2018-07-11T11:43:29.354" v="184" actId="1076"/>
        <pc:sldMkLst>
          <pc:docMk/>
          <pc:sldMk cId="463431683" sldId="453"/>
        </pc:sldMkLst>
        <pc:spChg chg="mod">
          <ac:chgData name="Silvana Izquierdo" userId="46480b9d-78ec-4659-884d-35c5467fe41c" providerId="ADAL" clId="{5210035D-1F8F-AB4A-BB4B-3AD0DA846C55}" dt="2018-07-11T11:41:32.027" v="24" actId="1076"/>
          <ac:spMkLst>
            <pc:docMk/>
            <pc:sldMk cId="463431683" sldId="453"/>
            <ac:spMk id="3077" creationId="{00000000-0000-0000-0000-000000000000}"/>
          </ac:spMkLst>
        </pc:spChg>
        <pc:graphicFrameChg chg="add mod modGraphic">
          <ac:chgData name="Silvana Izquierdo" userId="46480b9d-78ec-4659-884d-35c5467fe41c" providerId="ADAL" clId="{5210035D-1F8F-AB4A-BB4B-3AD0DA846C55}" dt="2018-07-11T11:43:29.354" v="184" actId="1076"/>
          <ac:graphicFrameMkLst>
            <pc:docMk/>
            <pc:sldMk cId="463431683" sldId="453"/>
            <ac:graphicFrameMk id="3" creationId="{021C05CE-3871-764F-B643-81A6B0DA7288}"/>
          </ac:graphicFrameMkLst>
        </pc:graphicFrameChg>
        <pc:picChg chg="del">
          <ac:chgData name="Silvana Izquierdo" userId="46480b9d-78ec-4659-884d-35c5467fe41c" providerId="ADAL" clId="{5210035D-1F8F-AB4A-BB4B-3AD0DA846C55}" dt="2018-07-11T11:43:05.919" v="173" actId="478"/>
          <ac:picMkLst>
            <pc:docMk/>
            <pc:sldMk cId="463431683" sldId="453"/>
            <ac:picMk id="3076" creationId="{00000000-0000-0000-0000-000000000000}"/>
          </ac:picMkLst>
        </pc:picChg>
      </pc:sldChg>
      <pc:sldChg chg="modSp">
        <pc:chgData name="Silvana Izquierdo" userId="46480b9d-78ec-4659-884d-35c5467fe41c" providerId="ADAL" clId="{5210035D-1F8F-AB4A-BB4B-3AD0DA846C55}" dt="2018-07-11T11:39:24.673" v="0" actId="20577"/>
        <pc:sldMkLst>
          <pc:docMk/>
          <pc:sldMk cId="3878485878" sldId="454"/>
        </pc:sldMkLst>
        <pc:spChg chg="mod">
          <ac:chgData name="Silvana Izquierdo" userId="46480b9d-78ec-4659-884d-35c5467fe41c" providerId="ADAL" clId="{5210035D-1F8F-AB4A-BB4B-3AD0DA846C55}" dt="2018-07-11T11:39:24.673" v="0" actId="20577"/>
          <ac:spMkLst>
            <pc:docMk/>
            <pc:sldMk cId="3878485878" sldId="454"/>
            <ac:spMk id="2" creationId="{00000000-0000-0000-0000-000000000000}"/>
          </ac:spMkLst>
        </pc:spChg>
      </pc:sldChg>
    </pc:docChg>
  </pc:docChgLst>
  <pc:docChgLst>
    <pc:chgData name="Silvana Izquierdo" userId="46480b9d-78ec-4659-884d-35c5467fe41c" providerId="ADAL" clId="{097D1FFE-52B4-0045-A1DF-982175F8685E}"/>
    <pc:docChg chg="undo custSel modSld modMainMaster">
      <pc:chgData name="Silvana Izquierdo" userId="46480b9d-78ec-4659-884d-35c5467fe41c" providerId="ADAL" clId="{097D1FFE-52B4-0045-A1DF-982175F8685E}" dt="2018-07-10T15:15:11.084" v="284" actId="1076"/>
      <pc:docMkLst>
        <pc:docMk/>
      </pc:docMkLst>
      <pc:sldChg chg="modSp">
        <pc:chgData name="Silvana Izquierdo" userId="46480b9d-78ec-4659-884d-35c5467fe41c" providerId="ADAL" clId="{097D1FFE-52B4-0045-A1DF-982175F8685E}" dt="2018-07-10T15:12:26.169" v="202" actId="14100"/>
        <pc:sldMkLst>
          <pc:docMk/>
          <pc:sldMk cId="2525957608" sldId="310"/>
        </pc:sldMkLst>
        <pc:spChg chg="mod">
          <ac:chgData name="Silvana Izquierdo" userId="46480b9d-78ec-4659-884d-35c5467fe41c" providerId="ADAL" clId="{097D1FFE-52B4-0045-A1DF-982175F8685E}" dt="2018-07-10T15:12:26.169" v="202" actId="14100"/>
          <ac:spMkLst>
            <pc:docMk/>
            <pc:sldMk cId="2525957608" sldId="310"/>
            <ac:spMk id="2"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77"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78"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79"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0"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1"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2"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4"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5"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6"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8" creationId="{00000000-0000-0000-0000-000000000000}"/>
          </ac:spMkLst>
        </pc:spChg>
        <pc:spChg chg="mod">
          <ac:chgData name="Silvana Izquierdo" userId="46480b9d-78ec-4659-884d-35c5467fe41c" providerId="ADAL" clId="{097D1FFE-52B4-0045-A1DF-982175F8685E}" dt="2018-07-10T15:01:08.611" v="0"/>
          <ac:spMkLst>
            <pc:docMk/>
            <pc:sldMk cId="2525957608" sldId="310"/>
            <ac:spMk id="24589" creationId="{00000000-0000-0000-0000-000000000000}"/>
          </ac:spMkLst>
        </pc:spChg>
        <pc:spChg chg="mod">
          <ac:chgData name="Silvana Izquierdo" userId="46480b9d-78ec-4659-884d-35c5467fe41c" providerId="ADAL" clId="{097D1FFE-52B4-0045-A1DF-982175F8685E}" dt="2018-07-10T15:01:08.756" v="1" actId="27636"/>
          <ac:spMkLst>
            <pc:docMk/>
            <pc:sldMk cId="2525957608" sldId="310"/>
            <ac:spMk id="351241" creationId="{00000000-0000-0000-0000-000000000000}"/>
          </ac:spMkLst>
        </pc:spChg>
      </pc:sldChg>
      <pc:sldChg chg="modSp">
        <pc:chgData name="Silvana Izquierdo" userId="46480b9d-78ec-4659-884d-35c5467fe41c" providerId="ADAL" clId="{097D1FFE-52B4-0045-A1DF-982175F8685E}" dt="2018-07-10T15:02:34.206" v="28" actId="1076"/>
        <pc:sldMkLst>
          <pc:docMk/>
          <pc:sldMk cId="1139475201" sldId="312"/>
        </pc:sldMkLst>
        <pc:spChg chg="mod">
          <ac:chgData name="Silvana Izquierdo" userId="46480b9d-78ec-4659-884d-35c5467fe41c" providerId="ADAL" clId="{097D1FFE-52B4-0045-A1DF-982175F8685E}" dt="2018-07-10T15:02:28.806" v="26" actId="1076"/>
          <ac:spMkLst>
            <pc:docMk/>
            <pc:sldMk cId="1139475201" sldId="312"/>
            <ac:spMk id="3" creationId="{00000000-0000-0000-0000-000000000000}"/>
          </ac:spMkLst>
        </pc:spChg>
        <pc:spChg chg="mod">
          <ac:chgData name="Silvana Izquierdo" userId="46480b9d-78ec-4659-884d-35c5467fe41c" providerId="ADAL" clId="{097D1FFE-52B4-0045-A1DF-982175F8685E}" dt="2018-07-10T15:01:08.611" v="0"/>
          <ac:spMkLst>
            <pc:docMk/>
            <pc:sldMk cId="1139475201" sldId="312"/>
            <ac:spMk id="4" creationId="{00000000-0000-0000-0000-000000000000}"/>
          </ac:spMkLst>
        </pc:spChg>
        <pc:spChg chg="mod">
          <ac:chgData name="Silvana Izquierdo" userId="46480b9d-78ec-4659-884d-35c5467fe41c" providerId="ADAL" clId="{097D1FFE-52B4-0045-A1DF-982175F8685E}" dt="2018-07-10T15:01:08.611" v="0"/>
          <ac:spMkLst>
            <pc:docMk/>
            <pc:sldMk cId="1139475201" sldId="312"/>
            <ac:spMk id="5" creationId="{00000000-0000-0000-0000-000000000000}"/>
          </ac:spMkLst>
        </pc:spChg>
        <pc:spChg chg="mod">
          <ac:chgData name="Silvana Izquierdo" userId="46480b9d-78ec-4659-884d-35c5467fe41c" providerId="ADAL" clId="{097D1FFE-52B4-0045-A1DF-982175F8685E}" dt="2018-07-10T15:02:34.206" v="28" actId="1076"/>
          <ac:spMkLst>
            <pc:docMk/>
            <pc:sldMk cId="1139475201" sldId="312"/>
            <ac:spMk id="6" creationId="{00000000-0000-0000-0000-000000000000}"/>
          </ac:spMkLst>
        </pc:spChg>
        <pc:spChg chg="mod">
          <ac:chgData name="Silvana Izquierdo" userId="46480b9d-78ec-4659-884d-35c5467fe41c" providerId="ADAL" clId="{097D1FFE-52B4-0045-A1DF-982175F8685E}" dt="2018-07-10T15:02:23.462" v="23" actId="1076"/>
          <ac:spMkLst>
            <pc:docMk/>
            <pc:sldMk cId="1139475201" sldId="312"/>
            <ac:spMk id="9" creationId="{00000000-0000-0000-0000-000000000000}"/>
          </ac:spMkLst>
        </pc:spChg>
        <pc:spChg chg="mod">
          <ac:chgData name="Silvana Izquierdo" userId="46480b9d-78ec-4659-884d-35c5467fe41c" providerId="ADAL" clId="{097D1FFE-52B4-0045-A1DF-982175F8685E}" dt="2018-07-10T15:02:34.206" v="28" actId="1076"/>
          <ac:spMkLst>
            <pc:docMk/>
            <pc:sldMk cId="1139475201" sldId="312"/>
            <ac:spMk id="10" creationId="{00000000-0000-0000-0000-000000000000}"/>
          </ac:spMkLst>
        </pc:spChg>
        <pc:spChg chg="mod">
          <ac:chgData name="Silvana Izquierdo" userId="46480b9d-78ec-4659-884d-35c5467fe41c" providerId="ADAL" clId="{097D1FFE-52B4-0045-A1DF-982175F8685E}" dt="2018-07-10T15:02:31.281" v="27" actId="1076"/>
          <ac:spMkLst>
            <pc:docMk/>
            <pc:sldMk cId="1139475201" sldId="312"/>
            <ac:spMk id="11" creationId="{00000000-0000-0000-0000-000000000000}"/>
          </ac:spMkLst>
        </pc:spChg>
        <pc:spChg chg="mod">
          <ac:chgData name="Silvana Izquierdo" userId="46480b9d-78ec-4659-884d-35c5467fe41c" providerId="ADAL" clId="{097D1FFE-52B4-0045-A1DF-982175F8685E}" dt="2018-07-10T15:02:26.521" v="25" actId="1076"/>
          <ac:spMkLst>
            <pc:docMk/>
            <pc:sldMk cId="1139475201" sldId="312"/>
            <ac:spMk id="12" creationId="{00000000-0000-0000-0000-000000000000}"/>
          </ac:spMkLst>
        </pc:spChg>
        <pc:picChg chg="mod">
          <ac:chgData name="Silvana Izquierdo" userId="46480b9d-78ec-4659-884d-35c5467fe41c" providerId="ADAL" clId="{097D1FFE-52B4-0045-A1DF-982175F8685E}" dt="2018-07-10T15:02:17.354" v="21" actId="1076"/>
          <ac:picMkLst>
            <pc:docMk/>
            <pc:sldMk cId="1139475201" sldId="312"/>
            <ac:picMk id="2" creationId="{00000000-0000-0000-0000-000000000000}"/>
          </ac:picMkLst>
        </pc:picChg>
      </pc:sldChg>
      <pc:sldChg chg="modSp">
        <pc:chgData name="Silvana Izquierdo" userId="46480b9d-78ec-4659-884d-35c5467fe41c" providerId="ADAL" clId="{097D1FFE-52B4-0045-A1DF-982175F8685E}" dt="2018-07-10T15:13:07.186" v="243" actId="1076"/>
        <pc:sldMkLst>
          <pc:docMk/>
          <pc:sldMk cId="1525743465" sldId="331"/>
        </pc:sldMkLst>
        <pc:spChg chg="mod">
          <ac:chgData name="Silvana Izquierdo" userId="46480b9d-78ec-4659-884d-35c5467fe41c" providerId="ADAL" clId="{097D1FFE-52B4-0045-A1DF-982175F8685E}" dt="2018-07-10T15:01:08.611" v="0"/>
          <ac:spMkLst>
            <pc:docMk/>
            <pc:sldMk cId="1525743465" sldId="331"/>
            <ac:spMk id="4" creationId="{00000000-0000-0000-0000-000000000000}"/>
          </ac:spMkLst>
        </pc:spChg>
        <pc:spChg chg="mod">
          <ac:chgData name="Silvana Izquierdo" userId="46480b9d-78ec-4659-884d-35c5467fe41c" providerId="ADAL" clId="{097D1FFE-52B4-0045-A1DF-982175F8685E}" dt="2018-07-10T15:01:08.611" v="0"/>
          <ac:spMkLst>
            <pc:docMk/>
            <pc:sldMk cId="1525743465" sldId="331"/>
            <ac:spMk id="9" creationId="{00000000-0000-0000-0000-000000000000}"/>
          </ac:spMkLst>
        </pc:spChg>
        <pc:spChg chg="mod">
          <ac:chgData name="Silvana Izquierdo" userId="46480b9d-78ec-4659-884d-35c5467fe41c" providerId="ADAL" clId="{097D1FFE-52B4-0045-A1DF-982175F8685E}" dt="2018-07-10T15:13:07.186" v="243" actId="1076"/>
          <ac:spMkLst>
            <pc:docMk/>
            <pc:sldMk cId="1525743465" sldId="331"/>
            <ac:spMk id="12" creationId="{00000000-0000-0000-0000-000000000000}"/>
          </ac:spMkLst>
        </pc:spChg>
        <pc:picChg chg="mod">
          <ac:chgData name="Silvana Izquierdo" userId="46480b9d-78ec-4659-884d-35c5467fe41c" providerId="ADAL" clId="{097D1FFE-52B4-0045-A1DF-982175F8685E}" dt="2018-07-10T15:13:03.498" v="242" actId="1035"/>
          <ac:picMkLst>
            <pc:docMk/>
            <pc:sldMk cId="1525743465" sldId="331"/>
            <ac:picMk id="10" creationId="{00000000-0000-0000-0000-000000000000}"/>
          </ac:picMkLst>
        </pc:picChg>
        <pc:picChg chg="mod">
          <ac:chgData name="Silvana Izquierdo" userId="46480b9d-78ec-4659-884d-35c5467fe41c" providerId="ADAL" clId="{097D1FFE-52B4-0045-A1DF-982175F8685E}" dt="2018-07-10T15:13:02.626" v="241" actId="1038"/>
          <ac:picMkLst>
            <pc:docMk/>
            <pc:sldMk cId="1525743465" sldId="331"/>
            <ac:picMk id="11" creationId="{00000000-0000-0000-0000-000000000000}"/>
          </ac:picMkLst>
        </pc:picChg>
        <pc:picChg chg="mod">
          <ac:chgData name="Silvana Izquierdo" userId="46480b9d-78ec-4659-884d-35c5467fe41c" providerId="ADAL" clId="{097D1FFE-52B4-0045-A1DF-982175F8685E}" dt="2018-07-10T15:13:01.402" v="237" actId="1038"/>
          <ac:picMkLst>
            <pc:docMk/>
            <pc:sldMk cId="1525743465" sldId="331"/>
            <ac:picMk id="13" creationId="{00000000-0000-0000-0000-000000000000}"/>
          </ac:picMkLst>
        </pc:picChg>
      </pc:sldChg>
      <pc:sldChg chg="modSp">
        <pc:chgData name="Silvana Izquierdo" userId="46480b9d-78ec-4659-884d-35c5467fe41c" providerId="ADAL" clId="{097D1FFE-52B4-0045-A1DF-982175F8685E}" dt="2018-07-10T15:03:39.479" v="60" actId="1076"/>
        <pc:sldMkLst>
          <pc:docMk/>
          <pc:sldMk cId="1241913277" sldId="364"/>
        </pc:sldMkLst>
        <pc:spChg chg="mod">
          <ac:chgData name="Silvana Izquierdo" userId="46480b9d-78ec-4659-884d-35c5467fe41c" providerId="ADAL" clId="{097D1FFE-52B4-0045-A1DF-982175F8685E}" dt="2018-07-10T15:03:11.952" v="38" actId="14100"/>
          <ac:spMkLst>
            <pc:docMk/>
            <pc:sldMk cId="1241913277" sldId="364"/>
            <ac:spMk id="2" creationId="{00000000-0000-0000-0000-000000000000}"/>
          </ac:spMkLst>
        </pc:spChg>
        <pc:spChg chg="mod">
          <ac:chgData name="Silvana Izquierdo" userId="46480b9d-78ec-4659-884d-35c5467fe41c" providerId="ADAL" clId="{097D1FFE-52B4-0045-A1DF-982175F8685E}" dt="2018-07-10T15:03:33.201" v="48" actId="1076"/>
          <ac:spMkLst>
            <pc:docMk/>
            <pc:sldMk cId="1241913277" sldId="364"/>
            <ac:spMk id="16386" creationId="{00000000-0000-0000-0000-000000000000}"/>
          </ac:spMkLst>
        </pc:spChg>
        <pc:spChg chg="mod">
          <ac:chgData name="Silvana Izquierdo" userId="46480b9d-78ec-4659-884d-35c5467fe41c" providerId="ADAL" clId="{097D1FFE-52B4-0045-A1DF-982175F8685E}" dt="2018-07-10T15:01:08.611" v="0"/>
          <ac:spMkLst>
            <pc:docMk/>
            <pc:sldMk cId="1241913277" sldId="364"/>
            <ac:spMk id="16389" creationId="{00000000-0000-0000-0000-000000000000}"/>
          </ac:spMkLst>
        </pc:spChg>
        <pc:picChg chg="mod">
          <ac:chgData name="Silvana Izquierdo" userId="46480b9d-78ec-4659-884d-35c5467fe41c" providerId="ADAL" clId="{097D1FFE-52B4-0045-A1DF-982175F8685E}" dt="2018-07-10T15:03:39.479" v="60" actId="1076"/>
          <ac:picMkLst>
            <pc:docMk/>
            <pc:sldMk cId="1241913277" sldId="364"/>
            <ac:picMk id="16391" creationId="{00000000-0000-0000-0000-000000000000}"/>
          </ac:picMkLst>
        </pc:picChg>
        <pc:cxnChg chg="mod">
          <ac:chgData name="Silvana Izquierdo" userId="46480b9d-78ec-4659-884d-35c5467fe41c" providerId="ADAL" clId="{097D1FFE-52B4-0045-A1DF-982175F8685E}" dt="2018-07-10T15:03:36.413" v="58" actId="1036"/>
          <ac:cxnSpMkLst>
            <pc:docMk/>
            <pc:sldMk cId="1241913277" sldId="364"/>
            <ac:cxnSpMk id="16388" creationId="{00000000-0000-0000-0000-000000000000}"/>
          </ac:cxnSpMkLst>
        </pc:cxnChg>
      </pc:sldChg>
      <pc:sldChg chg="modSp">
        <pc:chgData name="Silvana Izquierdo" userId="46480b9d-78ec-4659-884d-35c5467fe41c" providerId="ADAL" clId="{097D1FFE-52B4-0045-A1DF-982175F8685E}" dt="2018-07-10T15:03:00.126" v="36" actId="1076"/>
        <pc:sldMkLst>
          <pc:docMk/>
          <pc:sldMk cId="2732445359" sldId="398"/>
        </pc:sldMkLst>
        <pc:spChg chg="mod">
          <ac:chgData name="Silvana Izquierdo" userId="46480b9d-78ec-4659-884d-35c5467fe41c" providerId="ADAL" clId="{097D1FFE-52B4-0045-A1DF-982175F8685E}" dt="2018-07-10T15:01:08.611" v="0"/>
          <ac:spMkLst>
            <pc:docMk/>
            <pc:sldMk cId="2732445359" sldId="398"/>
            <ac:spMk id="4" creationId="{00000000-0000-0000-0000-000000000000}"/>
          </ac:spMkLst>
        </pc:spChg>
        <pc:spChg chg="mod">
          <ac:chgData name="Silvana Izquierdo" userId="46480b9d-78ec-4659-884d-35c5467fe41c" providerId="ADAL" clId="{097D1FFE-52B4-0045-A1DF-982175F8685E}" dt="2018-07-10T15:01:08.611" v="0"/>
          <ac:spMkLst>
            <pc:docMk/>
            <pc:sldMk cId="2732445359" sldId="398"/>
            <ac:spMk id="5" creationId="{00000000-0000-0000-0000-000000000000}"/>
          </ac:spMkLst>
        </pc:spChg>
        <pc:spChg chg="mod">
          <ac:chgData name="Silvana Izquierdo" userId="46480b9d-78ec-4659-884d-35c5467fe41c" providerId="ADAL" clId="{097D1FFE-52B4-0045-A1DF-982175F8685E}" dt="2018-07-10T15:02:48.832" v="32" actId="1076"/>
          <ac:spMkLst>
            <pc:docMk/>
            <pc:sldMk cId="2732445359" sldId="398"/>
            <ac:spMk id="8" creationId="{00000000-0000-0000-0000-000000000000}"/>
          </ac:spMkLst>
        </pc:spChg>
        <pc:spChg chg="mod">
          <ac:chgData name="Silvana Izquierdo" userId="46480b9d-78ec-4659-884d-35c5467fe41c" providerId="ADAL" clId="{097D1FFE-52B4-0045-A1DF-982175F8685E}" dt="2018-07-10T15:03:00.126" v="36" actId="1076"/>
          <ac:spMkLst>
            <pc:docMk/>
            <pc:sldMk cId="2732445359" sldId="398"/>
            <ac:spMk id="9" creationId="{00000000-0000-0000-0000-000000000000}"/>
          </ac:spMkLst>
        </pc:spChg>
        <pc:spChg chg="mod">
          <ac:chgData name="Silvana Izquierdo" userId="46480b9d-78ec-4659-884d-35c5467fe41c" providerId="ADAL" clId="{097D1FFE-52B4-0045-A1DF-982175F8685E}" dt="2018-07-10T15:02:52.983" v="33" actId="1076"/>
          <ac:spMkLst>
            <pc:docMk/>
            <pc:sldMk cId="2732445359" sldId="398"/>
            <ac:spMk id="14" creationId="{00000000-0000-0000-0000-000000000000}"/>
          </ac:spMkLst>
        </pc:spChg>
        <pc:spChg chg="mod">
          <ac:chgData name="Silvana Izquierdo" userId="46480b9d-78ec-4659-884d-35c5467fe41c" providerId="ADAL" clId="{097D1FFE-52B4-0045-A1DF-982175F8685E}" dt="2018-07-10T15:02:58.202" v="35" actId="1076"/>
          <ac:spMkLst>
            <pc:docMk/>
            <pc:sldMk cId="2732445359" sldId="398"/>
            <ac:spMk id="15" creationId="{00000000-0000-0000-0000-000000000000}"/>
          </ac:spMkLst>
        </pc:spChg>
        <pc:spChg chg="mod">
          <ac:chgData name="Silvana Izquierdo" userId="46480b9d-78ec-4659-884d-35c5467fe41c" providerId="ADAL" clId="{097D1FFE-52B4-0045-A1DF-982175F8685E}" dt="2018-07-10T15:02:37.491" v="29" actId="1076"/>
          <ac:spMkLst>
            <pc:docMk/>
            <pc:sldMk cId="2732445359" sldId="398"/>
            <ac:spMk id="16" creationId="{00000000-0000-0000-0000-000000000000}"/>
          </ac:spMkLst>
        </pc:spChg>
        <pc:picChg chg="mod">
          <ac:chgData name="Silvana Izquierdo" userId="46480b9d-78ec-4659-884d-35c5467fe41c" providerId="ADAL" clId="{097D1FFE-52B4-0045-A1DF-982175F8685E}" dt="2018-07-10T15:02:43.250" v="31" actId="1076"/>
          <ac:picMkLst>
            <pc:docMk/>
            <pc:sldMk cId="2732445359" sldId="398"/>
            <ac:picMk id="12" creationId="{00000000-0000-0000-0000-000000000000}"/>
          </ac:picMkLst>
        </pc:picChg>
        <pc:picChg chg="mod">
          <ac:chgData name="Silvana Izquierdo" userId="46480b9d-78ec-4659-884d-35c5467fe41c" providerId="ADAL" clId="{097D1FFE-52B4-0045-A1DF-982175F8685E}" dt="2018-07-10T15:02:40.967" v="30" actId="14100"/>
          <ac:picMkLst>
            <pc:docMk/>
            <pc:sldMk cId="2732445359" sldId="398"/>
            <ac:picMk id="13" creationId="{00000000-0000-0000-0000-000000000000}"/>
          </ac:picMkLst>
        </pc:picChg>
      </pc:sldChg>
      <pc:sldChg chg="modSp">
        <pc:chgData name="Silvana Izquierdo" userId="46480b9d-78ec-4659-884d-35c5467fe41c" providerId="ADAL" clId="{097D1FFE-52B4-0045-A1DF-982175F8685E}" dt="2018-07-10T15:10:47.858" v="180" actId="1035"/>
        <pc:sldMkLst>
          <pc:docMk/>
          <pc:sldMk cId="1001346644" sldId="405"/>
        </pc:sldMkLst>
        <pc:spChg chg="mod">
          <ac:chgData name="Silvana Izquierdo" userId="46480b9d-78ec-4659-884d-35c5467fe41c" providerId="ADAL" clId="{097D1FFE-52B4-0045-A1DF-982175F8685E}" dt="2018-07-10T15:01:08.611" v="0"/>
          <ac:spMkLst>
            <pc:docMk/>
            <pc:sldMk cId="1001346644" sldId="405"/>
            <ac:spMk id="2" creationId="{00000000-0000-0000-0000-000000000000}"/>
          </ac:spMkLst>
        </pc:spChg>
        <pc:spChg chg="mod">
          <ac:chgData name="Silvana Izquierdo" userId="46480b9d-78ec-4659-884d-35c5467fe41c" providerId="ADAL" clId="{097D1FFE-52B4-0045-A1DF-982175F8685E}" dt="2018-07-10T15:09:27.482" v="164" actId="1076"/>
          <ac:spMkLst>
            <pc:docMk/>
            <pc:sldMk cId="1001346644" sldId="405"/>
            <ac:spMk id="5" creationId="{00000000-0000-0000-0000-000000000000}"/>
          </ac:spMkLst>
        </pc:spChg>
        <pc:spChg chg="mod">
          <ac:chgData name="Silvana Izquierdo" userId="46480b9d-78ec-4659-884d-35c5467fe41c" providerId="ADAL" clId="{097D1FFE-52B4-0045-A1DF-982175F8685E}" dt="2018-07-10T15:05:38.270" v="101" actId="1076"/>
          <ac:spMkLst>
            <pc:docMk/>
            <pc:sldMk cId="1001346644" sldId="405"/>
            <ac:spMk id="6" creationId="{00000000-0000-0000-0000-000000000000}"/>
          </ac:spMkLst>
        </pc:spChg>
        <pc:spChg chg="mod">
          <ac:chgData name="Silvana Izquierdo" userId="46480b9d-78ec-4659-884d-35c5467fe41c" providerId="ADAL" clId="{097D1FFE-52B4-0045-A1DF-982175F8685E}" dt="2018-07-10T15:05:34.097" v="98" actId="1076"/>
          <ac:spMkLst>
            <pc:docMk/>
            <pc:sldMk cId="1001346644" sldId="405"/>
            <ac:spMk id="8" creationId="{00000000-0000-0000-0000-000000000000}"/>
          </ac:spMkLst>
        </pc:spChg>
        <pc:spChg chg="mod">
          <ac:chgData name="Silvana Izquierdo" userId="46480b9d-78ec-4659-884d-35c5467fe41c" providerId="ADAL" clId="{097D1FFE-52B4-0045-A1DF-982175F8685E}" dt="2018-07-10T15:08:37.374" v="150" actId="255"/>
          <ac:spMkLst>
            <pc:docMk/>
            <pc:sldMk cId="1001346644" sldId="405"/>
            <ac:spMk id="9" creationId="{00000000-0000-0000-0000-000000000000}"/>
          </ac:spMkLst>
        </pc:spChg>
        <pc:spChg chg="mod">
          <ac:chgData name="Silvana Izquierdo" userId="46480b9d-78ec-4659-884d-35c5467fe41c" providerId="ADAL" clId="{097D1FFE-52B4-0045-A1DF-982175F8685E}" dt="2018-07-10T15:10:34.580" v="174" actId="14100"/>
          <ac:spMkLst>
            <pc:docMk/>
            <pc:sldMk cId="1001346644" sldId="405"/>
            <ac:spMk id="1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8" creationId="{00000000-0000-0000-0000-000000000000}"/>
          </ac:spMkLst>
        </pc:spChg>
        <pc:spChg chg="mod">
          <ac:chgData name="Silvana Izquierdo" userId="46480b9d-78ec-4659-884d-35c5467fe41c" providerId="ADAL" clId="{097D1FFE-52B4-0045-A1DF-982175F8685E}" dt="2018-07-10T15:10:37.279" v="175" actId="1076"/>
          <ac:spMkLst>
            <pc:docMk/>
            <pc:sldMk cId="1001346644" sldId="405"/>
            <ac:spMk id="127" creationId="{00000000-0000-0000-0000-000000000000}"/>
          </ac:spMkLst>
        </pc:spChg>
        <pc:spChg chg="mod">
          <ac:chgData name="Silvana Izquierdo" userId="46480b9d-78ec-4659-884d-35c5467fe41c" providerId="ADAL" clId="{097D1FFE-52B4-0045-A1DF-982175F8685E}" dt="2018-07-10T15:08:34.336" v="149" actId="14100"/>
          <ac:spMkLst>
            <pc:docMk/>
            <pc:sldMk cId="1001346644" sldId="405"/>
            <ac:spMk id="13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5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5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5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6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7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8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8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8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8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184" creationId="{00000000-0000-0000-0000-000000000000}"/>
          </ac:spMkLst>
        </pc:spChg>
        <pc:spChg chg="mod">
          <ac:chgData name="Silvana Izquierdo" userId="46480b9d-78ec-4659-884d-35c5467fe41c" providerId="ADAL" clId="{097D1FFE-52B4-0045-A1DF-982175F8685E}" dt="2018-07-10T15:09:42.165" v="167" actId="688"/>
          <ac:spMkLst>
            <pc:docMk/>
            <pc:sldMk cId="1001346644" sldId="405"/>
            <ac:spMk id="237" creationId="{00000000-0000-0000-0000-000000000000}"/>
          </ac:spMkLst>
        </pc:spChg>
        <pc:spChg chg="mod">
          <ac:chgData name="Silvana Izquierdo" userId="46480b9d-78ec-4659-884d-35c5467fe41c" providerId="ADAL" clId="{097D1FFE-52B4-0045-A1DF-982175F8685E}" dt="2018-07-10T15:09:14.769" v="158" actId="1076"/>
          <ac:spMkLst>
            <pc:docMk/>
            <pc:sldMk cId="1001346644" sldId="405"/>
            <ac:spMk id="238" creationId="{00000000-0000-0000-0000-000000000000}"/>
          </ac:spMkLst>
        </pc:spChg>
        <pc:spChg chg="mod">
          <ac:chgData name="Silvana Izquierdo" userId="46480b9d-78ec-4659-884d-35c5467fe41c" providerId="ADAL" clId="{097D1FFE-52B4-0045-A1DF-982175F8685E}" dt="2018-07-10T15:08:22.661" v="146" actId="14100"/>
          <ac:spMkLst>
            <pc:docMk/>
            <pc:sldMk cId="1001346644" sldId="405"/>
            <ac:spMk id="240" creationId="{00000000-0000-0000-0000-000000000000}"/>
          </ac:spMkLst>
        </pc:spChg>
        <pc:spChg chg="mod">
          <ac:chgData name="Silvana Izquierdo" userId="46480b9d-78ec-4659-884d-35c5467fe41c" providerId="ADAL" clId="{097D1FFE-52B4-0045-A1DF-982175F8685E}" dt="2018-07-10T15:10:40.409" v="176" actId="14100"/>
          <ac:spMkLst>
            <pc:docMk/>
            <pc:sldMk cId="1001346644" sldId="405"/>
            <ac:spMk id="24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4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4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4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4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5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6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7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8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29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0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31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5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6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7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8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39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0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1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5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6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7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8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49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0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1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5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6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7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8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59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0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1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64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5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6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7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8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69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0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3"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4"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5"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6"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7"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8"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19"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20"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21"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22" creationId="{00000000-0000-0000-0000-000000000000}"/>
          </ac:spMkLst>
        </pc:spChg>
        <pc:spChg chg="mod">
          <ac:chgData name="Silvana Izquierdo" userId="46480b9d-78ec-4659-884d-35c5467fe41c" providerId="ADAL" clId="{097D1FFE-52B4-0045-A1DF-982175F8685E}" dt="2018-07-10T15:06:43.577" v="108" actId="255"/>
          <ac:spMkLst>
            <pc:docMk/>
            <pc:sldMk cId="1001346644" sldId="405"/>
            <ac:spMk id="7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5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6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7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8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79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0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1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5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6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7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8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89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0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1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5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6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7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8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99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0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1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2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3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6"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7"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8"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49"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50"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51"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52"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53"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54"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55" creationId="{00000000-0000-0000-0000-000000000000}"/>
          </ac:spMkLst>
        </pc:spChg>
        <pc:spChg chg="mod">
          <ac:chgData name="Silvana Izquierdo" userId="46480b9d-78ec-4659-884d-35c5467fe41c" providerId="ADAL" clId="{097D1FFE-52B4-0045-A1DF-982175F8685E}" dt="2018-07-10T15:08:49.354" v="152" actId="255"/>
          <ac:spMkLst>
            <pc:docMk/>
            <pc:sldMk cId="1001346644" sldId="405"/>
            <ac:spMk id="1056" creationId="{00000000-0000-0000-0000-000000000000}"/>
          </ac:spMkLst>
        </pc:spChg>
        <pc:spChg chg="mod">
          <ac:chgData name="Silvana Izquierdo" userId="46480b9d-78ec-4659-884d-35c5467fe41c" providerId="ADAL" clId="{097D1FFE-52B4-0045-A1DF-982175F8685E}" dt="2018-07-10T15:05:44.148" v="103" actId="255"/>
          <ac:spMkLst>
            <pc:docMk/>
            <pc:sldMk cId="1001346644" sldId="405"/>
            <ac:spMk id="1057" creationId="{00000000-0000-0000-0000-000000000000}"/>
          </ac:spMkLst>
        </pc:spChg>
        <pc:grpChg chg="mod">
          <ac:chgData name="Silvana Izquierdo" userId="46480b9d-78ec-4659-884d-35c5467fe41c" providerId="ADAL" clId="{097D1FFE-52B4-0045-A1DF-982175F8685E}" dt="2018-07-10T15:09:32.400" v="165" actId="1076"/>
          <ac:grpSpMkLst>
            <pc:docMk/>
            <pc:sldMk cId="1001346644" sldId="405"/>
            <ac:grpSpMk id="3" creationId="{00000000-0000-0000-0000-000000000000}"/>
          </ac:grpSpMkLst>
        </pc:grpChg>
        <pc:grpChg chg="mod">
          <ac:chgData name="Silvana Izquierdo" userId="46480b9d-78ec-4659-884d-35c5467fe41c" providerId="ADAL" clId="{097D1FFE-52B4-0045-A1DF-982175F8685E}" dt="2018-07-10T15:10:01.429" v="169" actId="14100"/>
          <ac:grpSpMkLst>
            <pc:docMk/>
            <pc:sldMk cId="1001346644" sldId="405"/>
            <ac:grpSpMk id="4"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2"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4"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5"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6"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7"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8" creationId="{00000000-0000-0000-0000-000000000000}"/>
          </ac:grpSpMkLst>
        </pc:grpChg>
        <pc:grpChg chg="mod">
          <ac:chgData name="Silvana Izquierdo" userId="46480b9d-78ec-4659-884d-35c5467fe41c" providerId="ADAL" clId="{097D1FFE-52B4-0045-A1DF-982175F8685E}" dt="2018-07-10T15:10:14.791" v="170" actId="14100"/>
          <ac:grpSpMkLst>
            <pc:docMk/>
            <pc:sldMk cId="1001346644" sldId="405"/>
            <ac:grpSpMk id="22"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20"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21"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22"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23"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24"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0"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2"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3"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4"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5"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6"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7"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38"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85"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86"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87"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88"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89"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90"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91"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92"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93"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194"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239"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243" creationId="{00000000-0000-0000-0000-000000000000}"/>
          </ac:grpSpMkLst>
        </pc:grpChg>
        <pc:grpChg chg="mod">
          <ac:chgData name="Silvana Izquierdo" userId="46480b9d-78ec-4659-884d-35c5467fe41c" providerId="ADAL" clId="{097D1FFE-52B4-0045-A1DF-982175F8685E}" dt="2018-07-10T15:01:08.611" v="0"/>
          <ac:grpSpMkLst>
            <pc:docMk/>
            <pc:sldMk cId="1001346644" sldId="405"/>
            <ac:grpSpMk id="650" creationId="{00000000-0000-0000-0000-000000000000}"/>
          </ac:grpSpMkLst>
        </pc:grpChg>
        <pc:graphicFrameChg chg="mod modGraphic">
          <ac:chgData name="Silvana Izquierdo" userId="46480b9d-78ec-4659-884d-35c5467fe41c" providerId="ADAL" clId="{097D1FFE-52B4-0045-A1DF-982175F8685E}" dt="2018-07-10T15:09:32.400" v="165" actId="1076"/>
          <ac:graphicFrameMkLst>
            <pc:docMk/>
            <pc:sldMk cId="1001346644" sldId="405"/>
            <ac:graphicFrameMk id="125" creationId="{00000000-0000-0000-0000-000000000000}"/>
          </ac:graphicFrameMkLst>
        </pc:graphicFrameChg>
        <pc:graphicFrameChg chg="mod modGraphic">
          <ac:chgData name="Silvana Izquierdo" userId="46480b9d-78ec-4659-884d-35c5467fe41c" providerId="ADAL" clId="{097D1FFE-52B4-0045-A1DF-982175F8685E}" dt="2018-07-10T15:09:32.400" v="165" actId="1076"/>
          <ac:graphicFrameMkLst>
            <pc:docMk/>
            <pc:sldMk cId="1001346644" sldId="405"/>
            <ac:graphicFrameMk id="236" creationId="{00000000-0000-0000-0000-000000000000}"/>
          </ac:graphicFrameMkLst>
        </pc:graphicFrameChg>
        <pc:cxnChg chg="mod">
          <ac:chgData name="Silvana Izquierdo" userId="46480b9d-78ec-4659-884d-35c5467fe41c" providerId="ADAL" clId="{097D1FFE-52B4-0045-A1DF-982175F8685E}" dt="2018-07-10T15:10:43.511" v="177" actId="1076"/>
          <ac:cxnSpMkLst>
            <pc:docMk/>
            <pc:sldMk cId="1001346644" sldId="405"/>
            <ac:cxnSpMk id="128" creationId="{00000000-0000-0000-0000-000000000000}"/>
          </ac:cxnSpMkLst>
        </pc:cxnChg>
        <pc:cxnChg chg="mod">
          <ac:chgData name="Silvana Izquierdo" userId="46480b9d-78ec-4659-884d-35c5467fe41c" providerId="ADAL" clId="{097D1FFE-52B4-0045-A1DF-982175F8685E}" dt="2018-07-10T15:10:47.858" v="180" actId="1035"/>
          <ac:cxnSpMkLst>
            <pc:docMk/>
            <pc:sldMk cId="1001346644" sldId="405"/>
            <ac:cxnSpMk id="129" creationId="{00000000-0000-0000-0000-000000000000}"/>
          </ac:cxnSpMkLst>
        </pc:cxnChg>
      </pc:sldChg>
      <pc:sldChg chg="modSp">
        <pc:chgData name="Silvana Izquierdo" userId="46480b9d-78ec-4659-884d-35c5467fe41c" providerId="ADAL" clId="{097D1FFE-52B4-0045-A1DF-982175F8685E}" dt="2018-07-10T15:01:08.611" v="0"/>
        <pc:sldMkLst>
          <pc:docMk/>
          <pc:sldMk cId="3858372030" sldId="410"/>
        </pc:sldMkLst>
        <pc:spChg chg="mod">
          <ac:chgData name="Silvana Izquierdo" userId="46480b9d-78ec-4659-884d-35c5467fe41c" providerId="ADAL" clId="{097D1FFE-52B4-0045-A1DF-982175F8685E}" dt="2018-07-10T15:01:08.611" v="0"/>
          <ac:spMkLst>
            <pc:docMk/>
            <pc:sldMk cId="3858372030" sldId="410"/>
            <ac:spMk id="2" creationId="{00000000-0000-0000-0000-000000000000}"/>
          </ac:spMkLst>
        </pc:spChg>
        <pc:picChg chg="mod">
          <ac:chgData name="Silvana Izquierdo" userId="46480b9d-78ec-4659-884d-35c5467fe41c" providerId="ADAL" clId="{097D1FFE-52B4-0045-A1DF-982175F8685E}" dt="2018-07-10T15:01:08.611" v="0"/>
          <ac:picMkLst>
            <pc:docMk/>
            <pc:sldMk cId="3858372030" sldId="410"/>
            <ac:picMk id="7" creationId="{00000000-0000-0000-0000-000000000000}"/>
          </ac:picMkLst>
        </pc:picChg>
      </pc:sldChg>
      <pc:sldChg chg="modSp">
        <pc:chgData name="Silvana Izquierdo" userId="46480b9d-78ec-4659-884d-35c5467fe41c" providerId="ADAL" clId="{097D1FFE-52B4-0045-A1DF-982175F8685E}" dt="2018-07-10T15:15:11.084" v="284" actId="1076"/>
        <pc:sldMkLst>
          <pc:docMk/>
          <pc:sldMk cId="3392314689" sldId="413"/>
        </pc:sldMkLst>
        <pc:spChg chg="mod">
          <ac:chgData name="Silvana Izquierdo" userId="46480b9d-78ec-4659-884d-35c5467fe41c" providerId="ADAL" clId="{097D1FFE-52B4-0045-A1DF-982175F8685E}" dt="2018-07-10T15:14:27.884" v="272" actId="1076"/>
          <ac:spMkLst>
            <pc:docMk/>
            <pc:sldMk cId="3392314689" sldId="413"/>
            <ac:spMk id="41985" creationId="{00000000-0000-0000-0000-000000000000}"/>
          </ac:spMkLst>
        </pc:spChg>
        <pc:spChg chg="mod">
          <ac:chgData name="Silvana Izquierdo" userId="46480b9d-78ec-4659-884d-35c5467fe41c" providerId="ADAL" clId="{097D1FFE-52B4-0045-A1DF-982175F8685E}" dt="2018-07-10T15:01:08.611" v="0"/>
          <ac:spMkLst>
            <pc:docMk/>
            <pc:sldMk cId="3392314689" sldId="413"/>
            <ac:spMk id="41986" creationId="{00000000-0000-0000-0000-000000000000}"/>
          </ac:spMkLst>
        </pc:spChg>
        <pc:spChg chg="mod">
          <ac:chgData name="Silvana Izquierdo" userId="46480b9d-78ec-4659-884d-35c5467fe41c" providerId="ADAL" clId="{097D1FFE-52B4-0045-A1DF-982175F8685E}" dt="2018-07-10T15:15:06.901" v="283" actId="1076"/>
          <ac:spMkLst>
            <pc:docMk/>
            <pc:sldMk cId="3392314689" sldId="413"/>
            <ac:spMk id="41987" creationId="{00000000-0000-0000-0000-000000000000}"/>
          </ac:spMkLst>
        </pc:spChg>
        <pc:spChg chg="mod">
          <ac:chgData name="Silvana Izquierdo" userId="46480b9d-78ec-4659-884d-35c5467fe41c" providerId="ADAL" clId="{097D1FFE-52B4-0045-A1DF-982175F8685E}" dt="2018-07-10T15:15:11.084" v="284" actId="1076"/>
          <ac:spMkLst>
            <pc:docMk/>
            <pc:sldMk cId="3392314689" sldId="413"/>
            <ac:spMk id="41988" creationId="{00000000-0000-0000-0000-000000000000}"/>
          </ac:spMkLst>
        </pc:spChg>
        <pc:spChg chg="mod">
          <ac:chgData name="Silvana Izquierdo" userId="46480b9d-78ec-4659-884d-35c5467fe41c" providerId="ADAL" clId="{097D1FFE-52B4-0045-A1DF-982175F8685E}" dt="2018-07-10T15:15:01.950" v="282" actId="1076"/>
          <ac:spMkLst>
            <pc:docMk/>
            <pc:sldMk cId="3392314689" sldId="413"/>
            <ac:spMk id="41989" creationId="{00000000-0000-0000-0000-000000000000}"/>
          </ac:spMkLst>
        </pc:spChg>
        <pc:spChg chg="mod">
          <ac:chgData name="Silvana Izquierdo" userId="46480b9d-78ec-4659-884d-35c5467fe41c" providerId="ADAL" clId="{097D1FFE-52B4-0045-A1DF-982175F8685E}" dt="2018-07-10T15:15:06.901" v="283" actId="1076"/>
          <ac:spMkLst>
            <pc:docMk/>
            <pc:sldMk cId="3392314689" sldId="413"/>
            <ac:spMk id="41990" creationId="{00000000-0000-0000-0000-000000000000}"/>
          </ac:spMkLst>
        </pc:spChg>
        <pc:spChg chg="mod">
          <ac:chgData name="Silvana Izquierdo" userId="46480b9d-78ec-4659-884d-35c5467fe41c" providerId="ADAL" clId="{097D1FFE-52B4-0045-A1DF-982175F8685E}" dt="2018-07-10T15:15:11.084" v="284" actId="1076"/>
          <ac:spMkLst>
            <pc:docMk/>
            <pc:sldMk cId="3392314689" sldId="413"/>
            <ac:spMk id="41991" creationId="{00000000-0000-0000-0000-000000000000}"/>
          </ac:spMkLst>
        </pc:spChg>
        <pc:spChg chg="mod">
          <ac:chgData name="Silvana Izquierdo" userId="46480b9d-78ec-4659-884d-35c5467fe41c" providerId="ADAL" clId="{097D1FFE-52B4-0045-A1DF-982175F8685E}" dt="2018-07-10T15:14:38.082" v="276" actId="14100"/>
          <ac:spMkLst>
            <pc:docMk/>
            <pc:sldMk cId="3392314689" sldId="413"/>
            <ac:spMk id="41992" creationId="{00000000-0000-0000-0000-000000000000}"/>
          </ac:spMkLst>
        </pc:spChg>
        <pc:spChg chg="mod">
          <ac:chgData name="Silvana Izquierdo" userId="46480b9d-78ec-4659-884d-35c5467fe41c" providerId="ADAL" clId="{097D1FFE-52B4-0045-A1DF-982175F8685E}" dt="2018-07-10T15:14:40.924" v="277" actId="1076"/>
          <ac:spMkLst>
            <pc:docMk/>
            <pc:sldMk cId="3392314689" sldId="413"/>
            <ac:spMk id="41993" creationId="{00000000-0000-0000-0000-000000000000}"/>
          </ac:spMkLst>
        </pc:spChg>
        <pc:spChg chg="mod">
          <ac:chgData name="Silvana Izquierdo" userId="46480b9d-78ec-4659-884d-35c5467fe41c" providerId="ADAL" clId="{097D1FFE-52B4-0045-A1DF-982175F8685E}" dt="2018-07-10T15:14:58.823" v="281" actId="1076"/>
          <ac:spMkLst>
            <pc:docMk/>
            <pc:sldMk cId="3392314689" sldId="413"/>
            <ac:spMk id="41994" creationId="{00000000-0000-0000-0000-000000000000}"/>
          </ac:spMkLst>
        </pc:spChg>
        <pc:spChg chg="mod">
          <ac:chgData name="Silvana Izquierdo" userId="46480b9d-78ec-4659-884d-35c5467fe41c" providerId="ADAL" clId="{097D1FFE-52B4-0045-A1DF-982175F8685E}" dt="2018-07-10T15:14:51.792" v="280" actId="166"/>
          <ac:spMkLst>
            <pc:docMk/>
            <pc:sldMk cId="3392314689" sldId="413"/>
            <ac:spMk id="41995" creationId="{00000000-0000-0000-0000-000000000000}"/>
          </ac:spMkLst>
        </pc:spChg>
        <pc:spChg chg="mod">
          <ac:chgData name="Silvana Izquierdo" userId="46480b9d-78ec-4659-884d-35c5467fe41c" providerId="ADAL" clId="{097D1FFE-52B4-0045-A1DF-982175F8685E}" dt="2018-07-10T15:14:42.892" v="278" actId="14100"/>
          <ac:spMkLst>
            <pc:docMk/>
            <pc:sldMk cId="3392314689" sldId="413"/>
            <ac:spMk id="42003" creationId="{00000000-0000-0000-0000-000000000000}"/>
          </ac:spMkLst>
        </pc:spChg>
        <pc:spChg chg="mod">
          <ac:chgData name="Silvana Izquierdo" userId="46480b9d-78ec-4659-884d-35c5467fe41c" providerId="ADAL" clId="{097D1FFE-52B4-0045-A1DF-982175F8685E}" dt="2018-07-10T15:01:08.611" v="0"/>
          <ac:spMkLst>
            <pc:docMk/>
            <pc:sldMk cId="3392314689" sldId="413"/>
            <ac:spMk id="42005" creationId="{00000000-0000-0000-0000-000000000000}"/>
          </ac:spMkLst>
        </pc:spChg>
        <pc:grpChg chg="mod">
          <ac:chgData name="Silvana Izquierdo" userId="46480b9d-78ec-4659-884d-35c5467fe41c" providerId="ADAL" clId="{097D1FFE-52B4-0045-A1DF-982175F8685E}" dt="2018-07-10T15:01:08.611" v="0"/>
          <ac:grpSpMkLst>
            <pc:docMk/>
            <pc:sldMk cId="3392314689" sldId="413"/>
            <ac:grpSpMk id="42004" creationId="{00000000-0000-0000-0000-000000000000}"/>
          </ac:grpSpMkLst>
        </pc:grpChg>
        <pc:cxnChg chg="mod">
          <ac:chgData name="Silvana Izquierdo" userId="46480b9d-78ec-4659-884d-35c5467fe41c" providerId="ADAL" clId="{097D1FFE-52B4-0045-A1DF-982175F8685E}" dt="2018-07-10T15:15:01.950" v="282" actId="1076"/>
          <ac:cxnSpMkLst>
            <pc:docMk/>
            <pc:sldMk cId="3392314689" sldId="413"/>
            <ac:cxnSpMk id="41996" creationId="{00000000-0000-0000-0000-000000000000}"/>
          </ac:cxnSpMkLst>
        </pc:cxnChg>
        <pc:cxnChg chg="mod">
          <ac:chgData name="Silvana Izquierdo" userId="46480b9d-78ec-4659-884d-35c5467fe41c" providerId="ADAL" clId="{097D1FFE-52B4-0045-A1DF-982175F8685E}" dt="2018-07-10T15:14:46.067" v="279" actId="14100"/>
          <ac:cxnSpMkLst>
            <pc:docMk/>
            <pc:sldMk cId="3392314689" sldId="413"/>
            <ac:cxnSpMk id="41997" creationId="{00000000-0000-0000-0000-000000000000}"/>
          </ac:cxnSpMkLst>
        </pc:cxnChg>
        <pc:cxnChg chg="mod">
          <ac:chgData name="Silvana Izquierdo" userId="46480b9d-78ec-4659-884d-35c5467fe41c" providerId="ADAL" clId="{097D1FFE-52B4-0045-A1DF-982175F8685E}" dt="2018-07-10T15:15:06.901" v="283" actId="1076"/>
          <ac:cxnSpMkLst>
            <pc:docMk/>
            <pc:sldMk cId="3392314689" sldId="413"/>
            <ac:cxnSpMk id="41998" creationId="{00000000-0000-0000-0000-000000000000}"/>
          </ac:cxnSpMkLst>
        </pc:cxnChg>
        <pc:cxnChg chg="mod">
          <ac:chgData name="Silvana Izquierdo" userId="46480b9d-78ec-4659-884d-35c5467fe41c" providerId="ADAL" clId="{097D1FFE-52B4-0045-A1DF-982175F8685E}" dt="2018-07-10T15:15:06.901" v="283" actId="1076"/>
          <ac:cxnSpMkLst>
            <pc:docMk/>
            <pc:sldMk cId="3392314689" sldId="413"/>
            <ac:cxnSpMk id="41999" creationId="{00000000-0000-0000-0000-000000000000}"/>
          </ac:cxnSpMkLst>
        </pc:cxnChg>
        <pc:cxnChg chg="mod">
          <ac:chgData name="Silvana Izquierdo" userId="46480b9d-78ec-4659-884d-35c5467fe41c" providerId="ADAL" clId="{097D1FFE-52B4-0045-A1DF-982175F8685E}" dt="2018-07-10T15:15:11.084" v="284" actId="1076"/>
          <ac:cxnSpMkLst>
            <pc:docMk/>
            <pc:sldMk cId="3392314689" sldId="413"/>
            <ac:cxnSpMk id="42000" creationId="{00000000-0000-0000-0000-000000000000}"/>
          </ac:cxnSpMkLst>
        </pc:cxnChg>
        <pc:cxnChg chg="mod">
          <ac:chgData name="Silvana Izquierdo" userId="46480b9d-78ec-4659-884d-35c5467fe41c" providerId="ADAL" clId="{097D1FFE-52B4-0045-A1DF-982175F8685E}" dt="2018-07-10T15:15:11.084" v="284" actId="1076"/>
          <ac:cxnSpMkLst>
            <pc:docMk/>
            <pc:sldMk cId="3392314689" sldId="413"/>
            <ac:cxnSpMk id="42001" creationId="{00000000-0000-0000-0000-000000000000}"/>
          </ac:cxnSpMkLst>
        </pc:cxnChg>
        <pc:cxnChg chg="mod">
          <ac:chgData name="Silvana Izquierdo" userId="46480b9d-78ec-4659-884d-35c5467fe41c" providerId="ADAL" clId="{097D1FFE-52B4-0045-A1DF-982175F8685E}" dt="2018-07-10T15:14:46.067" v="279" actId="14100"/>
          <ac:cxnSpMkLst>
            <pc:docMk/>
            <pc:sldMk cId="3392314689" sldId="413"/>
            <ac:cxnSpMk id="42002" creationId="{00000000-0000-0000-0000-000000000000}"/>
          </ac:cxnSpMkLst>
        </pc:cxnChg>
      </pc:sldChg>
      <pc:sldChg chg="modSp">
        <pc:chgData name="Silvana Izquierdo" userId="46480b9d-78ec-4659-884d-35c5467fe41c" providerId="ADAL" clId="{097D1FFE-52B4-0045-A1DF-982175F8685E}" dt="2018-07-10T15:05:25.028" v="97" actId="732"/>
        <pc:sldMkLst>
          <pc:docMk/>
          <pc:sldMk cId="2123623886" sldId="423"/>
        </pc:sldMkLst>
        <pc:spChg chg="mod">
          <ac:chgData name="Silvana Izquierdo" userId="46480b9d-78ec-4659-884d-35c5467fe41c" providerId="ADAL" clId="{097D1FFE-52B4-0045-A1DF-982175F8685E}" dt="2018-07-10T15:01:08.611" v="0"/>
          <ac:spMkLst>
            <pc:docMk/>
            <pc:sldMk cId="2123623886" sldId="423"/>
            <ac:spMk id="9" creationId="{00000000-0000-0000-0000-000000000000}"/>
          </ac:spMkLst>
        </pc:spChg>
        <pc:spChg chg="mod">
          <ac:chgData name="Silvana Izquierdo" userId="46480b9d-78ec-4659-884d-35c5467fe41c" providerId="ADAL" clId="{097D1FFE-52B4-0045-A1DF-982175F8685E}" dt="2018-07-10T15:01:08.611" v="0"/>
          <ac:spMkLst>
            <pc:docMk/>
            <pc:sldMk cId="2123623886" sldId="423"/>
            <ac:spMk id="10" creationId="{00000000-0000-0000-0000-000000000000}"/>
          </ac:spMkLst>
        </pc:spChg>
        <pc:spChg chg="mod">
          <ac:chgData name="Silvana Izquierdo" userId="46480b9d-78ec-4659-884d-35c5467fe41c" providerId="ADAL" clId="{097D1FFE-52B4-0045-A1DF-982175F8685E}" dt="2018-07-10T15:01:08.611" v="0"/>
          <ac:spMkLst>
            <pc:docMk/>
            <pc:sldMk cId="2123623886" sldId="423"/>
            <ac:spMk id="203784" creationId="{00000000-0000-0000-0000-000000000000}"/>
          </ac:spMkLst>
        </pc:spChg>
        <pc:spChg chg="mod">
          <ac:chgData name="Silvana Izquierdo" userId="46480b9d-78ec-4659-884d-35c5467fe41c" providerId="ADAL" clId="{097D1FFE-52B4-0045-A1DF-982175F8685E}" dt="2018-07-10T15:01:08.611" v="0"/>
          <ac:spMkLst>
            <pc:docMk/>
            <pc:sldMk cId="2123623886" sldId="423"/>
            <ac:spMk id="203785" creationId="{00000000-0000-0000-0000-000000000000}"/>
          </ac:spMkLst>
        </pc:spChg>
        <pc:spChg chg="mod">
          <ac:chgData name="Silvana Izquierdo" userId="46480b9d-78ec-4659-884d-35c5467fe41c" providerId="ADAL" clId="{097D1FFE-52B4-0045-A1DF-982175F8685E}" dt="2018-07-10T15:01:08.611" v="0"/>
          <ac:spMkLst>
            <pc:docMk/>
            <pc:sldMk cId="2123623886" sldId="423"/>
            <ac:spMk id="203786" creationId="{00000000-0000-0000-0000-000000000000}"/>
          </ac:spMkLst>
        </pc:spChg>
        <pc:spChg chg="mod">
          <ac:chgData name="Silvana Izquierdo" userId="46480b9d-78ec-4659-884d-35c5467fe41c" providerId="ADAL" clId="{097D1FFE-52B4-0045-A1DF-982175F8685E}" dt="2018-07-10T15:01:08.611" v="0"/>
          <ac:spMkLst>
            <pc:docMk/>
            <pc:sldMk cId="2123623886" sldId="423"/>
            <ac:spMk id="203787" creationId="{00000000-0000-0000-0000-000000000000}"/>
          </ac:spMkLst>
        </pc:spChg>
        <pc:picChg chg="mod modCrop">
          <ac:chgData name="Silvana Izquierdo" userId="46480b9d-78ec-4659-884d-35c5467fe41c" providerId="ADAL" clId="{097D1FFE-52B4-0045-A1DF-982175F8685E}" dt="2018-07-10T15:05:25.028" v="97" actId="732"/>
          <ac:picMkLst>
            <pc:docMk/>
            <pc:sldMk cId="2123623886" sldId="423"/>
            <ac:picMk id="203780" creationId="{00000000-0000-0000-0000-000000000000}"/>
          </ac:picMkLst>
        </pc:picChg>
      </pc:sldChg>
      <pc:sldChg chg="modSp">
        <pc:chgData name="Silvana Izquierdo" userId="46480b9d-78ec-4659-884d-35c5467fe41c" providerId="ADAL" clId="{097D1FFE-52B4-0045-A1DF-982175F8685E}" dt="2018-07-10T15:01:08.611" v="0"/>
        <pc:sldMkLst>
          <pc:docMk/>
          <pc:sldMk cId="2589994022" sldId="425"/>
        </pc:sldMkLst>
        <pc:spChg chg="mod">
          <ac:chgData name="Silvana Izquierdo" userId="46480b9d-78ec-4659-884d-35c5467fe41c" providerId="ADAL" clId="{097D1FFE-52B4-0045-A1DF-982175F8685E}" dt="2018-07-10T15:01:08.611" v="0"/>
          <ac:spMkLst>
            <pc:docMk/>
            <pc:sldMk cId="2589994022" sldId="425"/>
            <ac:spMk id="2" creationId="{00000000-0000-0000-0000-000000000000}"/>
          </ac:spMkLst>
        </pc:spChg>
      </pc:sldChg>
      <pc:sldChg chg="modSp">
        <pc:chgData name="Silvana Izquierdo" userId="46480b9d-78ec-4659-884d-35c5467fe41c" providerId="ADAL" clId="{097D1FFE-52B4-0045-A1DF-982175F8685E}" dt="2018-07-10T15:03:45.283" v="61" actId="1076"/>
        <pc:sldMkLst>
          <pc:docMk/>
          <pc:sldMk cId="3648080875" sldId="427"/>
        </pc:sldMkLst>
        <pc:spChg chg="mod">
          <ac:chgData name="Silvana Izquierdo" userId="46480b9d-78ec-4659-884d-35c5467fe41c" providerId="ADAL" clId="{097D1FFE-52B4-0045-A1DF-982175F8685E}" dt="2018-07-10T15:01:08.611" v="0"/>
          <ac:spMkLst>
            <pc:docMk/>
            <pc:sldMk cId="3648080875" sldId="427"/>
            <ac:spMk id="20483" creationId="{00000000-0000-0000-0000-000000000000}"/>
          </ac:spMkLst>
        </pc:spChg>
        <pc:spChg chg="mod">
          <ac:chgData name="Silvana Izquierdo" userId="46480b9d-78ec-4659-884d-35c5467fe41c" providerId="ADAL" clId="{097D1FFE-52B4-0045-A1DF-982175F8685E}" dt="2018-07-10T15:03:45.283" v="61" actId="1076"/>
          <ac:spMkLst>
            <pc:docMk/>
            <pc:sldMk cId="3648080875" sldId="427"/>
            <ac:spMk id="46082" creationId="{00000000-0000-0000-0000-000000000000}"/>
          </ac:spMkLst>
        </pc:spChg>
      </pc:sldChg>
      <pc:sldChg chg="modSp">
        <pc:chgData name="Silvana Izquierdo" userId="46480b9d-78ec-4659-884d-35c5467fe41c" providerId="ADAL" clId="{097D1FFE-52B4-0045-A1DF-982175F8685E}" dt="2018-07-10T15:11:56.635" v="195" actId="113"/>
        <pc:sldMkLst>
          <pc:docMk/>
          <pc:sldMk cId="4212365869" sldId="430"/>
        </pc:sldMkLst>
        <pc:spChg chg="mod">
          <ac:chgData name="Silvana Izquierdo" userId="46480b9d-78ec-4659-884d-35c5467fe41c" providerId="ADAL" clId="{097D1FFE-52B4-0045-A1DF-982175F8685E}" dt="2018-07-10T15:01:08.611" v="0"/>
          <ac:spMkLst>
            <pc:docMk/>
            <pc:sldMk cId="4212365869" sldId="430"/>
            <ac:spMk id="1012" creationId="{00000000-0000-0000-0000-000000000000}"/>
          </ac:spMkLst>
        </pc:spChg>
        <pc:spChg chg="mod">
          <ac:chgData name="Silvana Izquierdo" userId="46480b9d-78ec-4659-884d-35c5467fe41c" providerId="ADAL" clId="{097D1FFE-52B4-0045-A1DF-982175F8685E}" dt="2018-07-10T15:01:08.611" v="0"/>
          <ac:spMkLst>
            <pc:docMk/>
            <pc:sldMk cId="4212365869" sldId="430"/>
            <ac:spMk id="1013" creationId="{00000000-0000-0000-0000-000000000000}"/>
          </ac:spMkLst>
        </pc:spChg>
        <pc:spChg chg="mod">
          <ac:chgData name="Silvana Izquierdo" userId="46480b9d-78ec-4659-884d-35c5467fe41c" providerId="ADAL" clId="{097D1FFE-52B4-0045-A1DF-982175F8685E}" dt="2018-07-10T15:11:17.181" v="183" actId="1076"/>
          <ac:spMkLst>
            <pc:docMk/>
            <pc:sldMk cId="4212365869" sldId="430"/>
            <ac:spMk id="67589" creationId="{00000000-0000-0000-0000-000000000000}"/>
          </ac:spMkLst>
        </pc:spChg>
        <pc:spChg chg="mod">
          <ac:chgData name="Silvana Izquierdo" userId="46480b9d-78ec-4659-884d-35c5467fe41c" providerId="ADAL" clId="{097D1FFE-52B4-0045-A1DF-982175F8685E}" dt="2018-07-10T15:11:22.043" v="186" actId="1076"/>
          <ac:spMkLst>
            <pc:docMk/>
            <pc:sldMk cId="4212365869" sldId="430"/>
            <ac:spMk id="67590" creationId="{00000000-0000-0000-0000-000000000000}"/>
          </ac:spMkLst>
        </pc:spChg>
        <pc:spChg chg="mod">
          <ac:chgData name="Silvana Izquierdo" userId="46480b9d-78ec-4659-884d-35c5467fe41c" providerId="ADAL" clId="{097D1FFE-52B4-0045-A1DF-982175F8685E}" dt="2018-07-10T15:11:22.043" v="186" actId="1076"/>
          <ac:spMkLst>
            <pc:docMk/>
            <pc:sldMk cId="4212365869" sldId="430"/>
            <ac:spMk id="67591" creationId="{00000000-0000-0000-0000-000000000000}"/>
          </ac:spMkLst>
        </pc:spChg>
        <pc:spChg chg="mod">
          <ac:chgData name="Silvana Izquierdo" userId="46480b9d-78ec-4659-884d-35c5467fe41c" providerId="ADAL" clId="{097D1FFE-52B4-0045-A1DF-982175F8685E}" dt="2018-07-10T15:01:08.611" v="0"/>
          <ac:spMkLst>
            <pc:docMk/>
            <pc:sldMk cId="4212365869" sldId="430"/>
            <ac:spMk id="67594" creationId="{00000000-0000-0000-0000-000000000000}"/>
          </ac:spMkLst>
        </pc:spChg>
        <pc:spChg chg="mod">
          <ac:chgData name="Silvana Izquierdo" userId="46480b9d-78ec-4659-884d-35c5467fe41c" providerId="ADAL" clId="{097D1FFE-52B4-0045-A1DF-982175F8685E}" dt="2018-07-10T15:11:12.740" v="182" actId="166"/>
          <ac:spMkLst>
            <pc:docMk/>
            <pc:sldMk cId="4212365869" sldId="430"/>
            <ac:spMk id="2002946" creationId="{00000000-0000-0000-0000-000000000000}"/>
          </ac:spMkLst>
        </pc:spChg>
        <pc:grpChg chg="mod">
          <ac:chgData name="Silvana Izquierdo" userId="46480b9d-78ec-4659-884d-35c5467fe41c" providerId="ADAL" clId="{097D1FFE-52B4-0045-A1DF-982175F8685E}" dt="2018-07-10T15:01:08.611" v="0"/>
          <ac:grpSpMkLst>
            <pc:docMk/>
            <pc:sldMk cId="4212365869" sldId="430"/>
            <ac:grpSpMk id="67595" creationId="{00000000-0000-0000-0000-000000000000}"/>
          </ac:grpSpMkLst>
        </pc:grpChg>
        <pc:graphicFrameChg chg="mod">
          <ac:chgData name="Silvana Izquierdo" userId="46480b9d-78ec-4659-884d-35c5467fe41c" providerId="ADAL" clId="{097D1FFE-52B4-0045-A1DF-982175F8685E}" dt="2018-07-10T15:11:56.635" v="195" actId="113"/>
          <ac:graphicFrameMkLst>
            <pc:docMk/>
            <pc:sldMk cId="4212365869" sldId="430"/>
            <ac:graphicFrameMk id="12" creationId="{00000000-0000-0000-0000-000000000000}"/>
          </ac:graphicFrameMkLst>
        </pc:graphicFrameChg>
        <pc:cxnChg chg="mod">
          <ac:chgData name="Silvana Izquierdo" userId="46480b9d-78ec-4659-884d-35c5467fe41c" providerId="ADAL" clId="{097D1FFE-52B4-0045-A1DF-982175F8685E}" dt="2018-07-10T15:01:08.611" v="0"/>
          <ac:cxnSpMkLst>
            <pc:docMk/>
            <pc:sldMk cId="4212365869" sldId="430"/>
            <ac:cxnSpMk id="11" creationId="{00000000-0000-0000-0000-000000000000}"/>
          </ac:cxnSpMkLst>
        </pc:cxnChg>
      </pc:sldChg>
      <pc:sldChg chg="modSp">
        <pc:chgData name="Silvana Izquierdo" userId="46480b9d-78ec-4659-884d-35c5467fe41c" providerId="ADAL" clId="{097D1FFE-52B4-0045-A1DF-982175F8685E}" dt="2018-07-10T15:01:39.800" v="11" actId="1076"/>
        <pc:sldMkLst>
          <pc:docMk/>
          <pc:sldMk cId="2460915980" sldId="439"/>
        </pc:sldMkLst>
        <pc:spChg chg="mod">
          <ac:chgData name="Silvana Izquierdo" userId="46480b9d-78ec-4659-884d-35c5467fe41c" providerId="ADAL" clId="{097D1FFE-52B4-0045-A1DF-982175F8685E}" dt="2018-07-10T15:01:08.611" v="0"/>
          <ac:spMkLst>
            <pc:docMk/>
            <pc:sldMk cId="2460915980" sldId="439"/>
            <ac:spMk id="3074" creationId="{00000000-0000-0000-0000-000000000000}"/>
          </ac:spMkLst>
        </pc:spChg>
        <pc:spChg chg="mod">
          <ac:chgData name="Silvana Izquierdo" userId="46480b9d-78ec-4659-884d-35c5467fe41c" providerId="ADAL" clId="{097D1FFE-52B4-0045-A1DF-982175F8685E}" dt="2018-07-10T15:01:33.792" v="8" actId="1076"/>
          <ac:spMkLst>
            <pc:docMk/>
            <pc:sldMk cId="2460915980" sldId="439"/>
            <ac:spMk id="3075"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12"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13"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14" creationId="{00000000-0000-0000-0000-000000000000}"/>
          </ac:spMkLst>
        </pc:spChg>
        <pc:spChg chg="mod">
          <ac:chgData name="Silvana Izquierdo" userId="46480b9d-78ec-4659-884d-35c5467fe41c" providerId="ADAL" clId="{097D1FFE-52B4-0045-A1DF-982175F8685E}" dt="2018-07-10T15:01:39.800" v="11" actId="1076"/>
          <ac:spMkLst>
            <pc:docMk/>
            <pc:sldMk cId="2460915980" sldId="439"/>
            <ac:spMk id="3115"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16"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17"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18"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19"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20" creationId="{00000000-0000-0000-0000-000000000000}"/>
          </ac:spMkLst>
        </pc:spChg>
        <pc:spChg chg="mod">
          <ac:chgData name="Silvana Izquierdo" userId="46480b9d-78ec-4659-884d-35c5467fe41c" providerId="ADAL" clId="{097D1FFE-52B4-0045-A1DF-982175F8685E}" dt="2018-07-10T15:01:08.611" v="0"/>
          <ac:spMkLst>
            <pc:docMk/>
            <pc:sldMk cId="2460915980" sldId="439"/>
            <ac:spMk id="3121" creationId="{00000000-0000-0000-0000-000000000000}"/>
          </ac:spMkLst>
        </pc:spChg>
        <pc:spChg chg="mod">
          <ac:chgData name="Silvana Izquierdo" userId="46480b9d-78ec-4659-884d-35c5467fe41c" providerId="ADAL" clId="{097D1FFE-52B4-0045-A1DF-982175F8685E}" dt="2018-07-10T15:01:32.183" v="7" actId="1076"/>
          <ac:spMkLst>
            <pc:docMk/>
            <pc:sldMk cId="2460915980" sldId="439"/>
            <ac:spMk id="76804" creationId="{00000000-0000-0000-0000-000000000000}"/>
          </ac:spMkLst>
        </pc:spChg>
        <pc:grpChg chg="mod">
          <ac:chgData name="Silvana Izquierdo" userId="46480b9d-78ec-4659-884d-35c5467fe41c" providerId="ADAL" clId="{097D1FFE-52B4-0045-A1DF-982175F8685E}" dt="2018-07-10T15:01:08.611" v="0"/>
          <ac:grpSpMkLst>
            <pc:docMk/>
            <pc:sldMk cId="2460915980" sldId="439"/>
            <ac:grpSpMk id="3077" creationId="{00000000-0000-0000-0000-000000000000}"/>
          </ac:grpSpMkLst>
        </pc:grpChg>
      </pc:sldChg>
      <pc:sldChg chg="modSp">
        <pc:chgData name="Silvana Izquierdo" userId="46480b9d-78ec-4659-884d-35c5467fe41c" providerId="ADAL" clId="{097D1FFE-52B4-0045-A1DF-982175F8685E}" dt="2018-07-10T15:01:50.251" v="13" actId="1076"/>
        <pc:sldMkLst>
          <pc:docMk/>
          <pc:sldMk cId="1421539641" sldId="440"/>
        </pc:sldMkLst>
        <pc:spChg chg="mod">
          <ac:chgData name="Silvana Izquierdo" userId="46480b9d-78ec-4659-884d-35c5467fe41c" providerId="ADAL" clId="{097D1FFE-52B4-0045-A1DF-982175F8685E}" dt="2018-07-10T15:01:08.611" v="0"/>
          <ac:spMkLst>
            <pc:docMk/>
            <pc:sldMk cId="1421539641" sldId="440"/>
            <ac:spMk id="15362" creationId="{00000000-0000-0000-0000-000000000000}"/>
          </ac:spMkLst>
        </pc:spChg>
        <pc:spChg chg="mod">
          <ac:chgData name="Silvana Izquierdo" userId="46480b9d-78ec-4659-884d-35c5467fe41c" providerId="ADAL" clId="{097D1FFE-52B4-0045-A1DF-982175F8685E}" dt="2018-07-10T15:01:45.965" v="12" actId="1076"/>
          <ac:spMkLst>
            <pc:docMk/>
            <pc:sldMk cId="1421539641" sldId="440"/>
            <ac:spMk id="15363" creationId="{00000000-0000-0000-0000-000000000000}"/>
          </ac:spMkLst>
        </pc:spChg>
        <pc:spChg chg="mod">
          <ac:chgData name="Silvana Izquierdo" userId="46480b9d-78ec-4659-884d-35c5467fe41c" providerId="ADAL" clId="{097D1FFE-52B4-0045-A1DF-982175F8685E}" dt="2018-07-10T15:01:08.611" v="0"/>
          <ac:spMkLst>
            <pc:docMk/>
            <pc:sldMk cId="1421539641" sldId="440"/>
            <ac:spMk id="15364" creationId="{00000000-0000-0000-0000-000000000000}"/>
          </ac:spMkLst>
        </pc:spChg>
        <pc:picChg chg="mod">
          <ac:chgData name="Silvana Izquierdo" userId="46480b9d-78ec-4659-884d-35c5467fe41c" providerId="ADAL" clId="{097D1FFE-52B4-0045-A1DF-982175F8685E}" dt="2018-07-10T15:01:50.251" v="13" actId="1076"/>
          <ac:picMkLst>
            <pc:docMk/>
            <pc:sldMk cId="1421539641" sldId="440"/>
            <ac:picMk id="15365" creationId="{00000000-0000-0000-0000-000000000000}"/>
          </ac:picMkLst>
        </pc:picChg>
        <pc:picChg chg="mod">
          <ac:chgData name="Silvana Izquierdo" userId="46480b9d-78ec-4659-884d-35c5467fe41c" providerId="ADAL" clId="{097D1FFE-52B4-0045-A1DF-982175F8685E}" dt="2018-07-10T15:01:50.251" v="13" actId="1076"/>
          <ac:picMkLst>
            <pc:docMk/>
            <pc:sldMk cId="1421539641" sldId="440"/>
            <ac:picMk id="15366" creationId="{00000000-0000-0000-0000-000000000000}"/>
          </ac:picMkLst>
        </pc:picChg>
        <pc:picChg chg="mod">
          <ac:chgData name="Silvana Izquierdo" userId="46480b9d-78ec-4659-884d-35c5467fe41c" providerId="ADAL" clId="{097D1FFE-52B4-0045-A1DF-982175F8685E}" dt="2018-07-10T15:01:50.251" v="13" actId="1076"/>
          <ac:picMkLst>
            <pc:docMk/>
            <pc:sldMk cId="1421539641" sldId="440"/>
            <ac:picMk id="15367" creationId="{00000000-0000-0000-0000-000000000000}"/>
          </ac:picMkLst>
        </pc:picChg>
      </pc:sldChg>
      <pc:sldChg chg="modSp">
        <pc:chgData name="Silvana Izquierdo" userId="46480b9d-78ec-4659-884d-35c5467fe41c" providerId="ADAL" clId="{097D1FFE-52B4-0045-A1DF-982175F8685E}" dt="2018-07-10T15:02:02.956" v="17" actId="207"/>
        <pc:sldMkLst>
          <pc:docMk/>
          <pc:sldMk cId="3024058119" sldId="442"/>
        </pc:sldMkLst>
        <pc:spChg chg="mod">
          <ac:chgData name="Silvana Izquierdo" userId="46480b9d-78ec-4659-884d-35c5467fe41c" providerId="ADAL" clId="{097D1FFE-52B4-0045-A1DF-982175F8685E}" dt="2018-07-10T15:01:08.611" v="0"/>
          <ac:spMkLst>
            <pc:docMk/>
            <pc:sldMk cId="3024058119" sldId="442"/>
            <ac:spMk id="8194" creationId="{00000000-0000-0000-0000-000000000000}"/>
          </ac:spMkLst>
        </pc:spChg>
        <pc:spChg chg="mod">
          <ac:chgData name="Silvana Izquierdo" userId="46480b9d-78ec-4659-884d-35c5467fe41c" providerId="ADAL" clId="{097D1FFE-52B4-0045-A1DF-982175F8685E}" dt="2018-07-10T15:01:08.611" v="0"/>
          <ac:spMkLst>
            <pc:docMk/>
            <pc:sldMk cId="3024058119" sldId="442"/>
            <ac:spMk id="8196" creationId="{00000000-0000-0000-0000-000000000000}"/>
          </ac:spMkLst>
        </pc:spChg>
        <pc:spChg chg="mod">
          <ac:chgData name="Silvana Izquierdo" userId="46480b9d-78ec-4659-884d-35c5467fe41c" providerId="ADAL" clId="{097D1FFE-52B4-0045-A1DF-982175F8685E}" dt="2018-07-10T15:01:54.202" v="14" actId="14100"/>
          <ac:spMkLst>
            <pc:docMk/>
            <pc:sldMk cId="3024058119" sldId="442"/>
            <ac:spMk id="18435" creationId="{00000000-0000-0000-0000-000000000000}"/>
          </ac:spMkLst>
        </pc:spChg>
        <pc:graphicFrameChg chg="mod modGraphic">
          <ac:chgData name="Silvana Izquierdo" userId="46480b9d-78ec-4659-884d-35c5467fe41c" providerId="ADAL" clId="{097D1FFE-52B4-0045-A1DF-982175F8685E}" dt="2018-07-10T15:02:02.956" v="17" actId="207"/>
          <ac:graphicFrameMkLst>
            <pc:docMk/>
            <pc:sldMk cId="3024058119" sldId="442"/>
            <ac:graphicFrameMk id="8" creationId="{00000000-0000-0000-0000-000000000000}"/>
          </ac:graphicFrameMkLst>
        </pc:graphicFrameChg>
      </pc:sldChg>
      <pc:sldChg chg="modSp">
        <pc:chgData name="Silvana Izquierdo" userId="46480b9d-78ec-4659-884d-35c5467fe41c" providerId="ADAL" clId="{097D1FFE-52B4-0045-A1DF-982175F8685E}" dt="2018-07-10T15:13:52.064" v="257" actId="14100"/>
        <pc:sldMkLst>
          <pc:docMk/>
          <pc:sldMk cId="3179800240" sldId="445"/>
        </pc:sldMkLst>
        <pc:spChg chg="mod">
          <ac:chgData name="Silvana Izquierdo" userId="46480b9d-78ec-4659-884d-35c5467fe41c" providerId="ADAL" clId="{097D1FFE-52B4-0045-A1DF-982175F8685E}" dt="2018-07-10T15:01:08.611" v="0"/>
          <ac:spMkLst>
            <pc:docMk/>
            <pc:sldMk cId="3179800240" sldId="445"/>
            <ac:spMk id="29699" creationId="{00000000-0000-0000-0000-000000000000}"/>
          </ac:spMkLst>
        </pc:spChg>
        <pc:spChg chg="mod">
          <ac:chgData name="Silvana Izquierdo" userId="46480b9d-78ec-4659-884d-35c5467fe41c" providerId="ADAL" clId="{097D1FFE-52B4-0045-A1DF-982175F8685E}" dt="2018-07-10T15:01:08.611" v="0"/>
          <ac:spMkLst>
            <pc:docMk/>
            <pc:sldMk cId="3179800240" sldId="445"/>
            <ac:spMk id="29700" creationId="{00000000-0000-0000-0000-000000000000}"/>
          </ac:spMkLst>
        </pc:spChg>
        <pc:spChg chg="mod">
          <ac:chgData name="Silvana Izquierdo" userId="46480b9d-78ec-4659-884d-35c5467fe41c" providerId="ADAL" clId="{097D1FFE-52B4-0045-A1DF-982175F8685E}" dt="2018-07-10T15:01:08.611" v="0"/>
          <ac:spMkLst>
            <pc:docMk/>
            <pc:sldMk cId="3179800240" sldId="445"/>
            <ac:spMk id="29701" creationId="{00000000-0000-0000-0000-000000000000}"/>
          </ac:spMkLst>
        </pc:spChg>
        <pc:spChg chg="mod">
          <ac:chgData name="Silvana Izquierdo" userId="46480b9d-78ec-4659-884d-35c5467fe41c" providerId="ADAL" clId="{097D1FFE-52B4-0045-A1DF-982175F8685E}" dt="2018-07-10T15:13:52.064" v="257" actId="14100"/>
          <ac:spMkLst>
            <pc:docMk/>
            <pc:sldMk cId="3179800240" sldId="445"/>
            <ac:spMk id="29703" creationId="{00000000-0000-0000-0000-000000000000}"/>
          </ac:spMkLst>
        </pc:spChg>
        <pc:spChg chg="mod">
          <ac:chgData name="Silvana Izquierdo" userId="46480b9d-78ec-4659-884d-35c5467fe41c" providerId="ADAL" clId="{097D1FFE-52B4-0045-A1DF-982175F8685E}" dt="2018-07-10T15:01:08.611" v="0"/>
          <ac:spMkLst>
            <pc:docMk/>
            <pc:sldMk cId="3179800240" sldId="445"/>
            <ac:spMk id="29704" creationId="{00000000-0000-0000-0000-000000000000}"/>
          </ac:spMkLst>
        </pc:spChg>
        <pc:picChg chg="mod">
          <ac:chgData name="Silvana Izquierdo" userId="46480b9d-78ec-4659-884d-35c5467fe41c" providerId="ADAL" clId="{097D1FFE-52B4-0045-A1DF-982175F8685E}" dt="2018-07-10T15:13:52.064" v="257" actId="14100"/>
          <ac:picMkLst>
            <pc:docMk/>
            <pc:sldMk cId="3179800240" sldId="445"/>
            <ac:picMk id="29702" creationId="{00000000-0000-0000-0000-000000000000}"/>
          </ac:picMkLst>
        </pc:picChg>
      </pc:sldChg>
      <pc:sldChg chg="modSp">
        <pc:chgData name="Silvana Izquierdo" userId="46480b9d-78ec-4659-884d-35c5467fe41c" providerId="ADAL" clId="{097D1FFE-52B4-0045-A1DF-982175F8685E}" dt="2018-07-10T15:04:09.865" v="70" actId="1076"/>
        <pc:sldMkLst>
          <pc:docMk/>
          <pc:sldMk cId="177397424" sldId="446"/>
        </pc:sldMkLst>
        <pc:spChg chg="mod">
          <ac:chgData name="Silvana Izquierdo" userId="46480b9d-78ec-4659-884d-35c5467fe41c" providerId="ADAL" clId="{097D1FFE-52B4-0045-A1DF-982175F8685E}" dt="2018-07-10T15:03:54.465" v="63" actId="1076"/>
          <ac:spMkLst>
            <pc:docMk/>
            <pc:sldMk cId="177397424" sldId="446"/>
            <ac:spMk id="2050" creationId="{00000000-0000-0000-0000-000000000000}"/>
          </ac:spMkLst>
        </pc:spChg>
        <pc:spChg chg="mod">
          <ac:chgData name="Silvana Izquierdo" userId="46480b9d-78ec-4659-884d-35c5467fe41c" providerId="ADAL" clId="{097D1FFE-52B4-0045-A1DF-982175F8685E}" dt="2018-07-10T15:04:09.865" v="70" actId="1076"/>
          <ac:spMkLst>
            <pc:docMk/>
            <pc:sldMk cId="177397424" sldId="446"/>
            <ac:spMk id="2053" creationId="{00000000-0000-0000-0000-000000000000}"/>
          </ac:spMkLst>
        </pc:spChg>
        <pc:spChg chg="mod">
          <ac:chgData name="Silvana Izquierdo" userId="46480b9d-78ec-4659-884d-35c5467fe41c" providerId="ADAL" clId="{097D1FFE-52B4-0045-A1DF-982175F8685E}" dt="2018-07-10T15:04:03.692" v="67" actId="1076"/>
          <ac:spMkLst>
            <pc:docMk/>
            <pc:sldMk cId="177397424" sldId="446"/>
            <ac:spMk id="2054" creationId="{00000000-0000-0000-0000-000000000000}"/>
          </ac:spMkLst>
        </pc:spChg>
        <pc:picChg chg="mod">
          <ac:chgData name="Silvana Izquierdo" userId="46480b9d-78ec-4659-884d-35c5467fe41c" providerId="ADAL" clId="{097D1FFE-52B4-0045-A1DF-982175F8685E}" dt="2018-07-10T15:04:06.795" v="69" actId="14100"/>
          <ac:picMkLst>
            <pc:docMk/>
            <pc:sldMk cId="177397424" sldId="446"/>
            <ac:picMk id="2051" creationId="{00000000-0000-0000-0000-000000000000}"/>
          </ac:picMkLst>
        </pc:picChg>
        <pc:picChg chg="mod">
          <ac:chgData name="Silvana Izquierdo" userId="46480b9d-78ec-4659-884d-35c5467fe41c" providerId="ADAL" clId="{097D1FFE-52B4-0045-A1DF-982175F8685E}" dt="2018-07-10T15:01:08.611" v="0"/>
          <ac:picMkLst>
            <pc:docMk/>
            <pc:sldMk cId="177397424" sldId="446"/>
            <ac:picMk id="2052" creationId="{00000000-0000-0000-0000-000000000000}"/>
          </ac:picMkLst>
        </pc:picChg>
      </pc:sldChg>
      <pc:sldChg chg="addSp delSp modSp">
        <pc:chgData name="Silvana Izquierdo" userId="46480b9d-78ec-4659-884d-35c5467fe41c" providerId="ADAL" clId="{097D1FFE-52B4-0045-A1DF-982175F8685E}" dt="2018-07-10T15:04:22.414" v="74" actId="255"/>
        <pc:sldMkLst>
          <pc:docMk/>
          <pc:sldMk cId="775072055" sldId="447"/>
        </pc:sldMkLst>
        <pc:spChg chg="add">
          <ac:chgData name="Silvana Izquierdo" userId="46480b9d-78ec-4659-884d-35c5467fe41c" providerId="ADAL" clId="{097D1FFE-52B4-0045-A1DF-982175F8685E}" dt="2018-07-10T15:04:19.002" v="73"/>
          <ac:spMkLst>
            <pc:docMk/>
            <pc:sldMk cId="775072055" sldId="447"/>
            <ac:spMk id="8" creationId="{09A6D07A-E2BB-604F-B56E-041FF54E8F24}"/>
          </ac:spMkLst>
        </pc:spChg>
        <pc:spChg chg="mod">
          <ac:chgData name="Silvana Izquierdo" userId="46480b9d-78ec-4659-884d-35c5467fe41c" providerId="ADAL" clId="{097D1FFE-52B4-0045-A1DF-982175F8685E}" dt="2018-07-10T15:04:22.414" v="74" actId="255"/>
          <ac:spMkLst>
            <pc:docMk/>
            <pc:sldMk cId="775072055" sldId="447"/>
            <ac:spMk id="2050" creationId="{00000000-0000-0000-0000-000000000000}"/>
          </ac:spMkLst>
        </pc:spChg>
        <pc:spChg chg="mod">
          <ac:chgData name="Silvana Izquierdo" userId="46480b9d-78ec-4659-884d-35c5467fe41c" providerId="ADAL" clId="{097D1FFE-52B4-0045-A1DF-982175F8685E}" dt="2018-07-10T15:01:08.611" v="0"/>
          <ac:spMkLst>
            <pc:docMk/>
            <pc:sldMk cId="775072055" sldId="447"/>
            <ac:spMk id="2053" creationId="{00000000-0000-0000-0000-000000000000}"/>
          </ac:spMkLst>
        </pc:spChg>
        <pc:spChg chg="del mod">
          <ac:chgData name="Silvana Izquierdo" userId="46480b9d-78ec-4659-884d-35c5467fe41c" providerId="ADAL" clId="{097D1FFE-52B4-0045-A1DF-982175F8685E}" dt="2018-07-10T15:04:13.340" v="71" actId="478"/>
          <ac:spMkLst>
            <pc:docMk/>
            <pc:sldMk cId="775072055" sldId="447"/>
            <ac:spMk id="2054" creationId="{00000000-0000-0000-0000-000000000000}"/>
          </ac:spMkLst>
        </pc:spChg>
        <pc:picChg chg="add">
          <ac:chgData name="Silvana Izquierdo" userId="46480b9d-78ec-4659-884d-35c5467fe41c" providerId="ADAL" clId="{097D1FFE-52B4-0045-A1DF-982175F8685E}" dt="2018-07-10T15:04:19.002" v="73"/>
          <ac:picMkLst>
            <pc:docMk/>
            <pc:sldMk cId="775072055" sldId="447"/>
            <ac:picMk id="7" creationId="{D2126E7E-9D6E-B640-B7AC-1F70DB661721}"/>
          </ac:picMkLst>
        </pc:picChg>
        <pc:picChg chg="del mod">
          <ac:chgData name="Silvana Izquierdo" userId="46480b9d-78ec-4659-884d-35c5467fe41c" providerId="ADAL" clId="{097D1FFE-52B4-0045-A1DF-982175F8685E}" dt="2018-07-10T15:04:17.996" v="72" actId="478"/>
          <ac:picMkLst>
            <pc:docMk/>
            <pc:sldMk cId="775072055" sldId="447"/>
            <ac:picMk id="2051" creationId="{00000000-0000-0000-0000-000000000000}"/>
          </ac:picMkLst>
        </pc:picChg>
        <pc:picChg chg="mod">
          <ac:chgData name="Silvana Izquierdo" userId="46480b9d-78ec-4659-884d-35c5467fe41c" providerId="ADAL" clId="{097D1FFE-52B4-0045-A1DF-982175F8685E}" dt="2018-07-10T15:01:08.611" v="0"/>
          <ac:picMkLst>
            <pc:docMk/>
            <pc:sldMk cId="775072055" sldId="447"/>
            <ac:picMk id="2052" creationId="{00000000-0000-0000-0000-000000000000}"/>
          </ac:picMkLst>
        </pc:picChg>
      </pc:sldChg>
      <pc:sldChg chg="modSp">
        <pc:chgData name="Silvana Izquierdo" userId="46480b9d-78ec-4659-884d-35c5467fe41c" providerId="ADAL" clId="{097D1FFE-52B4-0045-A1DF-982175F8685E}" dt="2018-07-10T15:12:20.643" v="201" actId="1076"/>
        <pc:sldMkLst>
          <pc:docMk/>
          <pc:sldMk cId="2799693886" sldId="448"/>
        </pc:sldMkLst>
        <pc:spChg chg="mod">
          <ac:chgData name="Silvana Izquierdo" userId="46480b9d-78ec-4659-884d-35c5467fe41c" providerId="ADAL" clId="{097D1FFE-52B4-0045-A1DF-982175F8685E}" dt="2018-07-10T15:12:20.643" v="201" actId="1076"/>
          <ac:spMkLst>
            <pc:docMk/>
            <pc:sldMk cId="2799693886" sldId="448"/>
            <ac:spMk id="2" creationId="{00000000-0000-0000-0000-000000000000}"/>
          </ac:spMkLst>
        </pc:spChg>
        <pc:graphicFrameChg chg="mod modGraphic">
          <ac:chgData name="Silvana Izquierdo" userId="46480b9d-78ec-4659-884d-35c5467fe41c" providerId="ADAL" clId="{097D1FFE-52B4-0045-A1DF-982175F8685E}" dt="2018-07-10T15:12:15.695" v="199" actId="14100"/>
          <ac:graphicFrameMkLst>
            <pc:docMk/>
            <pc:sldMk cId="2799693886" sldId="448"/>
            <ac:graphicFrameMk id="3" creationId="{00000000-0000-0000-0000-000000000000}"/>
          </ac:graphicFrameMkLst>
        </pc:graphicFrameChg>
      </pc:sldChg>
      <pc:sldChg chg="modSp">
        <pc:chgData name="Silvana Izquierdo" userId="46480b9d-78ec-4659-884d-35c5467fe41c" providerId="ADAL" clId="{097D1FFE-52B4-0045-A1DF-982175F8685E}" dt="2018-07-10T15:05:08.805" v="89" actId="1076"/>
        <pc:sldMkLst>
          <pc:docMk/>
          <pc:sldMk cId="2556786297" sldId="451"/>
        </pc:sldMkLst>
        <pc:spChg chg="mod">
          <ac:chgData name="Silvana Izquierdo" userId="46480b9d-78ec-4659-884d-35c5467fe41c" providerId="ADAL" clId="{097D1FFE-52B4-0045-A1DF-982175F8685E}" dt="2018-07-10T15:01:08.611" v="0"/>
          <ac:spMkLst>
            <pc:docMk/>
            <pc:sldMk cId="2556786297" sldId="451"/>
            <ac:spMk id="3" creationId="{00000000-0000-0000-0000-000000000000}"/>
          </ac:spMkLst>
        </pc:spChg>
        <pc:graphicFrameChg chg="mod modGraphic">
          <ac:chgData name="Silvana Izquierdo" userId="46480b9d-78ec-4659-884d-35c5467fe41c" providerId="ADAL" clId="{097D1FFE-52B4-0045-A1DF-982175F8685E}" dt="2018-07-10T15:05:08.805" v="89" actId="1076"/>
          <ac:graphicFrameMkLst>
            <pc:docMk/>
            <pc:sldMk cId="2556786297" sldId="451"/>
            <ac:graphicFrameMk id="2" creationId="{00000000-0000-0000-0000-000000000000}"/>
          </ac:graphicFrameMkLst>
        </pc:graphicFrameChg>
      </pc:sldChg>
      <pc:sldChg chg="modSp">
        <pc:chgData name="Silvana Izquierdo" userId="46480b9d-78ec-4659-884d-35c5467fe41c" providerId="ADAL" clId="{097D1FFE-52B4-0045-A1DF-982175F8685E}" dt="2018-07-10T15:13:34.233" v="254" actId="20577"/>
        <pc:sldMkLst>
          <pc:docMk/>
          <pc:sldMk cId="611838402" sldId="452"/>
        </pc:sldMkLst>
        <pc:spChg chg="mod">
          <ac:chgData name="Silvana Izquierdo" userId="46480b9d-78ec-4659-884d-35c5467fe41c" providerId="ADAL" clId="{097D1FFE-52B4-0045-A1DF-982175F8685E}" dt="2018-07-10T15:01:08.611" v="0"/>
          <ac:spMkLst>
            <pc:docMk/>
            <pc:sldMk cId="611838402" sldId="452"/>
            <ac:spMk id="3" creationId="{00000000-0000-0000-0000-000000000000}"/>
          </ac:spMkLst>
        </pc:spChg>
        <pc:graphicFrameChg chg="mod modGraphic">
          <ac:chgData name="Silvana Izquierdo" userId="46480b9d-78ec-4659-884d-35c5467fe41c" providerId="ADAL" clId="{097D1FFE-52B4-0045-A1DF-982175F8685E}" dt="2018-07-10T15:13:34.233" v="254" actId="20577"/>
          <ac:graphicFrameMkLst>
            <pc:docMk/>
            <pc:sldMk cId="611838402" sldId="452"/>
            <ac:graphicFrameMk id="4" creationId="{00000000-0000-0000-0000-000000000000}"/>
          </ac:graphicFrameMkLst>
        </pc:graphicFrameChg>
      </pc:sldChg>
      <pc:sldChg chg="modSp">
        <pc:chgData name="Silvana Izquierdo" userId="46480b9d-78ec-4659-884d-35c5467fe41c" providerId="ADAL" clId="{097D1FFE-52B4-0045-A1DF-982175F8685E}" dt="2018-07-10T15:14:21.934" v="270" actId="1076"/>
        <pc:sldMkLst>
          <pc:docMk/>
          <pc:sldMk cId="463431683" sldId="453"/>
        </pc:sldMkLst>
        <pc:spChg chg="mod">
          <ac:chgData name="Silvana Izquierdo" userId="46480b9d-78ec-4659-884d-35c5467fe41c" providerId="ADAL" clId="{097D1FFE-52B4-0045-A1DF-982175F8685E}" dt="2018-07-10T15:14:08.029" v="263" actId="14100"/>
          <ac:spMkLst>
            <pc:docMk/>
            <pc:sldMk cId="463431683" sldId="453"/>
            <ac:spMk id="2" creationId="{00000000-0000-0000-0000-000000000000}"/>
          </ac:spMkLst>
        </pc:spChg>
        <pc:spChg chg="mod">
          <ac:chgData name="Silvana Izquierdo" userId="46480b9d-78ec-4659-884d-35c5467fe41c" providerId="ADAL" clId="{097D1FFE-52B4-0045-A1DF-982175F8685E}" dt="2018-07-10T15:14:03.639" v="261" actId="1076"/>
          <ac:spMkLst>
            <pc:docMk/>
            <pc:sldMk cId="463431683" sldId="453"/>
            <ac:spMk id="3074" creationId="{00000000-0000-0000-0000-000000000000}"/>
          </ac:spMkLst>
        </pc:spChg>
        <pc:spChg chg="mod">
          <ac:chgData name="Silvana Izquierdo" userId="46480b9d-78ec-4659-884d-35c5467fe41c" providerId="ADAL" clId="{097D1FFE-52B4-0045-A1DF-982175F8685E}" dt="2018-07-10T15:14:21.934" v="270" actId="1076"/>
          <ac:spMkLst>
            <pc:docMk/>
            <pc:sldMk cId="463431683" sldId="453"/>
            <ac:spMk id="3077" creationId="{00000000-0000-0000-0000-000000000000}"/>
          </ac:spMkLst>
        </pc:spChg>
        <pc:spChg chg="mod">
          <ac:chgData name="Silvana Izquierdo" userId="46480b9d-78ec-4659-884d-35c5467fe41c" providerId="ADAL" clId="{097D1FFE-52B4-0045-A1DF-982175F8685E}" dt="2018-07-10T15:14:16.409" v="267" actId="1076"/>
          <ac:spMkLst>
            <pc:docMk/>
            <pc:sldMk cId="463431683" sldId="453"/>
            <ac:spMk id="3078" creationId="{00000000-0000-0000-0000-000000000000}"/>
          </ac:spMkLst>
        </pc:spChg>
        <pc:picChg chg="mod">
          <ac:chgData name="Silvana Izquierdo" userId="46480b9d-78ec-4659-884d-35c5467fe41c" providerId="ADAL" clId="{097D1FFE-52B4-0045-A1DF-982175F8685E}" dt="2018-07-10T15:14:10.492" v="264" actId="1076"/>
          <ac:picMkLst>
            <pc:docMk/>
            <pc:sldMk cId="463431683" sldId="453"/>
            <ac:picMk id="3075" creationId="{00000000-0000-0000-0000-000000000000}"/>
          </ac:picMkLst>
        </pc:picChg>
        <pc:picChg chg="mod">
          <ac:chgData name="Silvana Izquierdo" userId="46480b9d-78ec-4659-884d-35c5467fe41c" providerId="ADAL" clId="{097D1FFE-52B4-0045-A1DF-982175F8685E}" dt="2018-07-10T15:14:19.672" v="269" actId="1076"/>
          <ac:picMkLst>
            <pc:docMk/>
            <pc:sldMk cId="463431683" sldId="453"/>
            <ac:picMk id="3076" creationId="{00000000-0000-0000-0000-000000000000}"/>
          </ac:picMkLst>
        </pc:picChg>
      </pc:sldChg>
      <pc:sldChg chg="modSp">
        <pc:chgData name="Silvana Izquierdo" userId="46480b9d-78ec-4659-884d-35c5467fe41c" providerId="ADAL" clId="{097D1FFE-52B4-0045-A1DF-982175F8685E}" dt="2018-07-10T15:01:23.266" v="6" actId="20577"/>
        <pc:sldMkLst>
          <pc:docMk/>
          <pc:sldMk cId="3878485878" sldId="454"/>
        </pc:sldMkLst>
        <pc:spChg chg="mod">
          <ac:chgData name="Silvana Izquierdo" userId="46480b9d-78ec-4659-884d-35c5467fe41c" providerId="ADAL" clId="{097D1FFE-52B4-0045-A1DF-982175F8685E}" dt="2018-07-10T15:01:23.266" v="6" actId="20577"/>
          <ac:spMkLst>
            <pc:docMk/>
            <pc:sldMk cId="3878485878" sldId="454"/>
            <ac:spMk id="2" creationId="{00000000-0000-0000-0000-000000000000}"/>
          </ac:spMkLst>
        </pc:spChg>
        <pc:spChg chg="mod">
          <ac:chgData name="Silvana Izquierdo" userId="46480b9d-78ec-4659-884d-35c5467fe41c" providerId="ADAL" clId="{097D1FFE-52B4-0045-A1DF-982175F8685E}" dt="2018-07-10T15:01:08.611" v="0"/>
          <ac:spMkLst>
            <pc:docMk/>
            <pc:sldMk cId="3878485878" sldId="454"/>
            <ac:spMk id="3" creationId="{00000000-0000-0000-0000-000000000000}"/>
          </ac:spMkLst>
        </pc:spChg>
      </pc:sldChg>
      <pc:sldMasterChg chg="modSp modSldLayout">
        <pc:chgData name="Silvana Izquierdo" userId="46480b9d-78ec-4659-884d-35c5467fe41c" providerId="ADAL" clId="{097D1FFE-52B4-0045-A1DF-982175F8685E}" dt="2018-07-10T15:01:08.611" v="0"/>
        <pc:sldMasterMkLst>
          <pc:docMk/>
          <pc:sldMasterMk cId="1612992595" sldId="2147483690"/>
        </pc:sldMasterMkLst>
        <pc:spChg chg="mod">
          <ac:chgData name="Silvana Izquierdo" userId="46480b9d-78ec-4659-884d-35c5467fe41c" providerId="ADAL" clId="{097D1FFE-52B4-0045-A1DF-982175F8685E}" dt="2018-07-10T15:01:08.611" v="0"/>
          <ac:spMkLst>
            <pc:docMk/>
            <pc:sldMasterMk cId="1612992595" sldId="2147483690"/>
            <ac:spMk id="2"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ac:spMk id="3"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ac:spMk id="5" creationId="{00000000-0000-0000-0000-000000000000}"/>
          </ac:spMkLst>
        </pc:spChg>
        <pc:picChg chg="mod">
          <ac:chgData name="Silvana Izquierdo" userId="46480b9d-78ec-4659-884d-35c5467fe41c" providerId="ADAL" clId="{097D1FFE-52B4-0045-A1DF-982175F8685E}" dt="2018-07-10T15:01:08.611" v="0"/>
          <ac:picMkLst>
            <pc:docMk/>
            <pc:sldMasterMk cId="1612992595" sldId="2147483690"/>
            <ac:picMk id="4" creationId="{00000000-0000-0000-0000-000000000000}"/>
          </ac:picMkLst>
        </pc:picChg>
        <pc:picChg chg="mod">
          <ac:chgData name="Silvana Izquierdo" userId="46480b9d-78ec-4659-884d-35c5467fe41c" providerId="ADAL" clId="{097D1FFE-52B4-0045-A1DF-982175F8685E}" dt="2018-07-10T15:01:08.611" v="0"/>
          <ac:picMkLst>
            <pc:docMk/>
            <pc:sldMasterMk cId="1612992595" sldId="2147483690"/>
            <ac:picMk id="10" creationId="{00000000-0000-0000-0000-000000000000}"/>
          </ac:picMkLst>
        </pc:picChg>
        <pc:sldLayoutChg chg="modSp">
          <pc:chgData name="Silvana Izquierdo" userId="46480b9d-78ec-4659-884d-35c5467fe41c" providerId="ADAL" clId="{097D1FFE-52B4-0045-A1DF-982175F8685E}" dt="2018-07-10T15:01:08.611" v="0"/>
          <pc:sldLayoutMkLst>
            <pc:docMk/>
            <pc:sldMasterMk cId="1612992595" sldId="2147483690"/>
            <pc:sldLayoutMk cId="0" sldId="2147483691"/>
          </pc:sldLayoutMkLst>
          <pc:spChg chg="mod">
            <ac:chgData name="Silvana Izquierdo" userId="46480b9d-78ec-4659-884d-35c5467fe41c" providerId="ADAL" clId="{097D1FFE-52B4-0045-A1DF-982175F8685E}" dt="2018-07-10T15:01:08.611" v="0"/>
            <ac:spMkLst>
              <pc:docMk/>
              <pc:sldMasterMk cId="1612992595" sldId="2147483690"/>
              <pc:sldLayoutMk cId="0" sldId="2147483691"/>
              <ac:spMk id="11"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691"/>
              <ac:spMk id="13"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0" sldId="2147483692"/>
          </pc:sldLayoutMkLst>
          <pc:spChg chg="mod">
            <ac:chgData name="Silvana Izquierdo" userId="46480b9d-78ec-4659-884d-35c5467fe41c" providerId="ADAL" clId="{097D1FFE-52B4-0045-A1DF-982175F8685E}" dt="2018-07-10T15:01:08.611" v="0"/>
            <ac:spMkLst>
              <pc:docMk/>
              <pc:sldMasterMk cId="1612992595" sldId="2147483690"/>
              <pc:sldLayoutMk cId="0" sldId="2147483692"/>
              <ac:spMk id="7"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692"/>
              <ac:spMk id="14"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0" sldId="2147483693"/>
          </pc:sldLayoutMkLst>
          <pc:spChg chg="mod">
            <ac:chgData name="Silvana Izquierdo" userId="46480b9d-78ec-4659-884d-35c5467fe41c" providerId="ADAL" clId="{097D1FFE-52B4-0045-A1DF-982175F8685E}" dt="2018-07-10T15:01:08.611" v="0"/>
            <ac:spMkLst>
              <pc:docMk/>
              <pc:sldMasterMk cId="1612992595" sldId="2147483690"/>
              <pc:sldLayoutMk cId="0" sldId="2147483693"/>
              <ac:spMk id="8"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693"/>
              <ac:spMk id="10"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0" sldId="2147483694"/>
          </pc:sldLayoutMkLst>
          <pc:spChg chg="mod">
            <ac:chgData name="Silvana Izquierdo" userId="46480b9d-78ec-4659-884d-35c5467fe41c" providerId="ADAL" clId="{097D1FFE-52B4-0045-A1DF-982175F8685E}" dt="2018-07-10T15:01:08.611" v="0"/>
            <ac:spMkLst>
              <pc:docMk/>
              <pc:sldMasterMk cId="1612992595" sldId="2147483690"/>
              <pc:sldLayoutMk cId="0" sldId="2147483694"/>
              <ac:spMk id="3"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0" sldId="2147483696"/>
          </pc:sldLayoutMkLst>
          <pc:spChg chg="mod">
            <ac:chgData name="Silvana Izquierdo" userId="46480b9d-78ec-4659-884d-35c5467fe41c" providerId="ADAL" clId="{097D1FFE-52B4-0045-A1DF-982175F8685E}" dt="2018-07-10T15:01:08.611" v="0"/>
            <ac:spMkLst>
              <pc:docMk/>
              <pc:sldMasterMk cId="1612992595" sldId="2147483690"/>
              <pc:sldLayoutMk cId="0" sldId="2147483696"/>
              <ac:spMk id="4"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696"/>
              <ac:spMk id="5"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696"/>
              <ac:spMk id="6"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0" sldId="2147483700"/>
          </pc:sldLayoutMkLst>
          <pc:spChg chg="mod">
            <ac:chgData name="Silvana Izquierdo" userId="46480b9d-78ec-4659-884d-35c5467fe41c" providerId="ADAL" clId="{097D1FFE-52B4-0045-A1DF-982175F8685E}" dt="2018-07-10T15:01:08.611" v="0"/>
            <ac:spMkLst>
              <pc:docMk/>
              <pc:sldMasterMk cId="1612992595" sldId="2147483690"/>
              <pc:sldLayoutMk cId="0" sldId="2147483700"/>
              <ac:spMk id="5"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0" sldId="2147483701"/>
          </pc:sldLayoutMkLst>
          <pc:spChg chg="mod">
            <ac:chgData name="Silvana Izquierdo" userId="46480b9d-78ec-4659-884d-35c5467fe41c" providerId="ADAL" clId="{097D1FFE-52B4-0045-A1DF-982175F8685E}" dt="2018-07-10T15:01:08.611" v="0"/>
            <ac:spMkLst>
              <pc:docMk/>
              <pc:sldMasterMk cId="1612992595" sldId="2147483690"/>
              <pc:sldLayoutMk cId="0" sldId="2147483701"/>
              <ac:spMk id="6"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701"/>
              <ac:spMk id="7"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0" sldId="2147483702"/>
          </pc:sldLayoutMkLst>
          <pc:spChg chg="mod">
            <ac:chgData name="Silvana Izquierdo" userId="46480b9d-78ec-4659-884d-35c5467fe41c" providerId="ADAL" clId="{097D1FFE-52B4-0045-A1DF-982175F8685E}" dt="2018-07-10T15:01:08.611" v="0"/>
            <ac:spMkLst>
              <pc:docMk/>
              <pc:sldMasterMk cId="1612992595" sldId="2147483690"/>
              <pc:sldLayoutMk cId="0" sldId="2147483702"/>
              <ac:spMk id="2"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702"/>
              <ac:spMk id="3"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702"/>
              <ac:spMk id="4"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702"/>
              <ac:spMk id="5"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702"/>
              <ac:spMk id="6"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702"/>
              <ac:spMk id="9"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0" sldId="2147483702"/>
              <ac:spMk id="10"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612992595" sldId="2147483690"/>
            <pc:sldLayoutMk cId="2646714914" sldId="2147483788"/>
          </pc:sldLayoutMkLst>
          <pc:spChg chg="mod">
            <ac:chgData name="Silvana Izquierdo" userId="46480b9d-78ec-4659-884d-35c5467fe41c" providerId="ADAL" clId="{097D1FFE-52B4-0045-A1DF-982175F8685E}" dt="2018-07-10T15:01:08.611" v="0"/>
            <ac:spMkLst>
              <pc:docMk/>
              <pc:sldMasterMk cId="1612992595" sldId="2147483690"/>
              <pc:sldLayoutMk cId="2646714914" sldId="2147483788"/>
              <ac:spMk id="3" creationId="{00000000-0000-0000-0000-000000000000}"/>
            </ac:spMkLst>
          </pc:spChg>
          <pc:spChg chg="mod">
            <ac:chgData name="Silvana Izquierdo" userId="46480b9d-78ec-4659-884d-35c5467fe41c" providerId="ADAL" clId="{097D1FFE-52B4-0045-A1DF-982175F8685E}" dt="2018-07-10T15:01:08.611" v="0"/>
            <ac:spMkLst>
              <pc:docMk/>
              <pc:sldMasterMk cId="1612992595" sldId="2147483690"/>
              <pc:sldLayoutMk cId="2646714914" sldId="2147483788"/>
              <ac:spMk id="4" creationId="{00000000-0000-0000-0000-000000000000}"/>
            </ac:spMkLst>
          </pc:spChg>
        </pc:sldLayoutChg>
      </pc:sldMasterChg>
      <pc:sldMasterChg chg="modSp modSldLayout">
        <pc:chgData name="Silvana Izquierdo" userId="46480b9d-78ec-4659-884d-35c5467fe41c" providerId="ADAL" clId="{097D1FFE-52B4-0045-A1DF-982175F8685E}" dt="2018-07-10T15:01:08.611" v="0"/>
        <pc:sldMasterMkLst>
          <pc:docMk/>
          <pc:sldMasterMk cId="514842439" sldId="2147483705"/>
        </pc:sldMasterMkLst>
        <pc:spChg chg="mod">
          <ac:chgData name="Silvana Izquierdo" userId="46480b9d-78ec-4659-884d-35c5467fe41c" providerId="ADAL" clId="{097D1FFE-52B4-0045-A1DF-982175F8685E}" dt="2018-07-10T15:01:08.611" v="0"/>
          <ac:spMkLst>
            <pc:docMk/>
            <pc:sldMasterMk cId="514842439" sldId="2147483705"/>
            <ac:spMk id="2"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ac:spMk id="3" creationId="{00000000-0000-0000-0000-000000000000}"/>
          </ac:spMkLst>
        </pc:spChg>
        <pc:cxnChg chg="mod">
          <ac:chgData name="Silvana Izquierdo" userId="46480b9d-78ec-4659-884d-35c5467fe41c" providerId="ADAL" clId="{097D1FFE-52B4-0045-A1DF-982175F8685E}" dt="2018-07-10T15:01:08.611" v="0"/>
          <ac:cxnSpMkLst>
            <pc:docMk/>
            <pc:sldMasterMk cId="514842439" sldId="2147483705"/>
            <ac:cxnSpMk id="10" creationId="{FA9CF764-77D2-6442-9F08-822C164BA2A7}"/>
          </ac:cxnSpMkLst>
        </pc:cxnChg>
        <pc:sldLayoutChg chg="modSp">
          <pc:chgData name="Silvana Izquierdo" userId="46480b9d-78ec-4659-884d-35c5467fe41c" providerId="ADAL" clId="{097D1FFE-52B4-0045-A1DF-982175F8685E}" dt="2018-07-10T15:01:08.611" v="0"/>
          <pc:sldLayoutMkLst>
            <pc:docMk/>
            <pc:sldMasterMk cId="514842439" sldId="2147483705"/>
            <pc:sldLayoutMk cId="0" sldId="2147483706"/>
          </pc:sldLayoutMkLst>
          <pc:spChg chg="mod">
            <ac:chgData name="Silvana Izquierdo" userId="46480b9d-78ec-4659-884d-35c5467fe41c" providerId="ADAL" clId="{097D1FFE-52B4-0045-A1DF-982175F8685E}" dt="2018-07-10T15:01:08.611" v="0"/>
            <ac:spMkLst>
              <pc:docMk/>
              <pc:sldMasterMk cId="514842439" sldId="2147483705"/>
              <pc:sldLayoutMk cId="0" sldId="2147483706"/>
              <ac:spMk id="2"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6"/>
              <ac:spMk id="3"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6"/>
              <ac:spMk id="4"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6"/>
              <ac:spMk id="5"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6"/>
              <ac:spMk id="6"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514842439" sldId="2147483705"/>
            <pc:sldLayoutMk cId="0" sldId="2147483707"/>
          </pc:sldLayoutMkLst>
          <pc:spChg chg="mod">
            <ac:chgData name="Silvana Izquierdo" userId="46480b9d-78ec-4659-884d-35c5467fe41c" providerId="ADAL" clId="{097D1FFE-52B4-0045-A1DF-982175F8685E}" dt="2018-07-10T15:01:08.611" v="0"/>
            <ac:spMkLst>
              <pc:docMk/>
              <pc:sldMasterMk cId="514842439" sldId="2147483705"/>
              <pc:sldLayoutMk cId="0" sldId="2147483707"/>
              <ac:spMk id="4"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7"/>
              <ac:spMk id="5"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7"/>
              <ac:spMk id="6"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514842439" sldId="2147483705"/>
            <pc:sldLayoutMk cId="0" sldId="2147483708"/>
          </pc:sldLayoutMkLst>
          <pc:spChg chg="mod">
            <ac:chgData name="Silvana Izquierdo" userId="46480b9d-78ec-4659-884d-35c5467fe41c" providerId="ADAL" clId="{097D1FFE-52B4-0045-A1DF-982175F8685E}" dt="2018-07-10T15:01:08.611" v="0"/>
            <ac:spMkLst>
              <pc:docMk/>
              <pc:sldMasterMk cId="514842439" sldId="2147483705"/>
              <pc:sldLayoutMk cId="0" sldId="2147483708"/>
              <ac:spMk id="2"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8"/>
              <ac:spMk id="3"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8"/>
              <ac:spMk id="4"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8"/>
              <ac:spMk id="5"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8"/>
              <ac:spMk id="6"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514842439" sldId="2147483705"/>
            <pc:sldLayoutMk cId="0" sldId="2147483709"/>
          </pc:sldLayoutMkLst>
          <pc:spChg chg="mod">
            <ac:chgData name="Silvana Izquierdo" userId="46480b9d-78ec-4659-884d-35c5467fe41c" providerId="ADAL" clId="{097D1FFE-52B4-0045-A1DF-982175F8685E}" dt="2018-07-10T15:01:08.611" v="0"/>
            <ac:spMkLst>
              <pc:docMk/>
              <pc:sldMasterMk cId="514842439" sldId="2147483705"/>
              <pc:sldLayoutMk cId="0" sldId="2147483709"/>
              <ac:spMk id="3"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9"/>
              <ac:spMk id="4"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9"/>
              <ac:spMk id="5"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9"/>
              <ac:spMk id="6"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09"/>
              <ac:spMk id="7"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514842439" sldId="2147483705"/>
            <pc:sldLayoutMk cId="0" sldId="2147483710"/>
          </pc:sldLayoutMkLst>
          <pc:spChg chg="mod">
            <ac:chgData name="Silvana Izquierdo" userId="46480b9d-78ec-4659-884d-35c5467fe41c" providerId="ADAL" clId="{097D1FFE-52B4-0045-A1DF-982175F8685E}" dt="2018-07-10T15:01:08.611" v="0"/>
            <ac:spMkLst>
              <pc:docMk/>
              <pc:sldMasterMk cId="514842439" sldId="2147483705"/>
              <pc:sldLayoutMk cId="0" sldId="2147483710"/>
              <ac:spMk id="3"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0"/>
              <ac:spMk id="4"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0"/>
              <ac:spMk id="5"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0"/>
              <ac:spMk id="6"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0"/>
              <ac:spMk id="7"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0"/>
              <ac:spMk id="8"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0"/>
              <ac:spMk id="9"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514842439" sldId="2147483705"/>
            <pc:sldLayoutMk cId="0" sldId="2147483711"/>
          </pc:sldLayoutMkLst>
          <pc:spChg chg="mod">
            <ac:chgData name="Silvana Izquierdo" userId="46480b9d-78ec-4659-884d-35c5467fe41c" providerId="ADAL" clId="{097D1FFE-52B4-0045-A1DF-982175F8685E}" dt="2018-07-10T15:01:08.611" v="0"/>
            <ac:spMkLst>
              <pc:docMk/>
              <pc:sldMasterMk cId="514842439" sldId="2147483705"/>
              <pc:sldLayoutMk cId="0" sldId="2147483711"/>
              <ac:spMk id="3"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1"/>
              <ac:spMk id="4"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1"/>
              <ac:spMk id="5"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514842439" sldId="2147483705"/>
            <pc:sldLayoutMk cId="0" sldId="2147483712"/>
          </pc:sldLayoutMkLst>
          <pc:spChg chg="mod">
            <ac:chgData name="Silvana Izquierdo" userId="46480b9d-78ec-4659-884d-35c5467fe41c" providerId="ADAL" clId="{097D1FFE-52B4-0045-A1DF-982175F8685E}" dt="2018-07-10T15:01:08.611" v="0"/>
            <ac:spMkLst>
              <pc:docMk/>
              <pc:sldMasterMk cId="514842439" sldId="2147483705"/>
              <pc:sldLayoutMk cId="0" sldId="2147483712"/>
              <ac:spMk id="2"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2"/>
              <ac:spMk id="3" creationId="{00000000-0000-0000-0000-000000000000}"/>
            </ac:spMkLst>
          </pc:spChg>
          <pc:spChg chg="mod">
            <ac:chgData name="Silvana Izquierdo" userId="46480b9d-78ec-4659-884d-35c5467fe41c" providerId="ADAL" clId="{097D1FFE-52B4-0045-A1DF-982175F8685E}" dt="2018-07-10T15:01:08.611" v="0"/>
            <ac:spMkLst>
              <pc:docMk/>
              <pc:sldMasterMk cId="514842439" sldId="2147483705"/>
              <pc:sldLayoutMk cId="0" sldId="2147483712"/>
              <ac:spMk id="4" creationId="{00000000-0000-0000-0000-000000000000}"/>
            </ac:spMkLst>
          </pc:spChg>
        </pc:sldLayoutChg>
      </pc:sldMasterChg>
      <pc:sldMasterChg chg="modSp modSldLayout">
        <pc:chgData name="Silvana Izquierdo" userId="46480b9d-78ec-4659-884d-35c5467fe41c" providerId="ADAL" clId="{097D1FFE-52B4-0045-A1DF-982175F8685E}" dt="2018-07-10T15:01:08.611" v="0"/>
        <pc:sldMasterMkLst>
          <pc:docMk/>
          <pc:sldMasterMk cId="2787868819" sldId="2147483816"/>
        </pc:sldMasterMkLst>
        <pc:spChg chg="mod">
          <ac:chgData name="Silvana Izquierdo" userId="46480b9d-78ec-4659-884d-35c5467fe41c" providerId="ADAL" clId="{097D1FFE-52B4-0045-A1DF-982175F8685E}" dt="2018-07-10T15:01:08.611" v="0"/>
          <ac:spMkLst>
            <pc:docMk/>
            <pc:sldMasterMk cId="2787868819" sldId="2147483816"/>
            <ac:spMk id="2"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ac:spMk id="3"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ac:spMk id="4"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ac:spMk id="5"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ac:spMk id="6"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ac:spMk id="1026"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ac:spMk id="1027" creationId="{00000000-0000-0000-0000-000000000000}"/>
          </ac:spMkLst>
        </pc:spChg>
        <pc:sldLayoutChg chg="modSp">
          <pc:chgData name="Silvana Izquierdo" userId="46480b9d-78ec-4659-884d-35c5467fe41c" providerId="ADAL" clId="{097D1FFE-52B4-0045-A1DF-982175F8685E}" dt="2018-07-10T15:01:08.611" v="0"/>
          <pc:sldLayoutMkLst>
            <pc:docMk/>
            <pc:sldMasterMk cId="2787868819" sldId="2147483816"/>
            <pc:sldLayoutMk cId="305964515" sldId="2147483817"/>
          </pc:sldLayoutMkLst>
          <pc:spChg chg="mod">
            <ac:chgData name="Silvana Izquierdo" userId="46480b9d-78ec-4659-884d-35c5467fe41c" providerId="ADAL" clId="{097D1FFE-52B4-0045-A1DF-982175F8685E}" dt="2018-07-10T15:01:08.611" v="0"/>
            <ac:spMkLst>
              <pc:docMk/>
              <pc:sldMasterMk cId="2787868819" sldId="2147483816"/>
              <pc:sldLayoutMk cId="305964515" sldId="2147483817"/>
              <ac:spMk id="2"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305964515" sldId="2147483817"/>
              <ac:spMk id="3"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305964515" sldId="2147483817"/>
              <ac:spMk id="4"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305964515" sldId="2147483817"/>
              <ac:spMk id="5"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305964515" sldId="2147483817"/>
              <ac:spMk id="6"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305964515" sldId="2147483817"/>
              <ac:spMk id="8"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2787868819" sldId="2147483816"/>
            <pc:sldLayoutMk cId="2921874760" sldId="2147483819"/>
          </pc:sldLayoutMkLst>
          <pc:spChg chg="mod">
            <ac:chgData name="Silvana Izquierdo" userId="46480b9d-78ec-4659-884d-35c5467fe41c" providerId="ADAL" clId="{097D1FFE-52B4-0045-A1DF-982175F8685E}" dt="2018-07-10T15:01:08.611" v="0"/>
            <ac:spMkLst>
              <pc:docMk/>
              <pc:sldMasterMk cId="2787868819" sldId="2147483816"/>
              <pc:sldLayoutMk cId="2921874760" sldId="2147483819"/>
              <ac:spMk id="2"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2921874760" sldId="2147483819"/>
              <ac:spMk id="3"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2787868819" sldId="2147483816"/>
            <pc:sldLayoutMk cId="2550437861" sldId="2147483820"/>
          </pc:sldLayoutMkLst>
          <pc:spChg chg="mod">
            <ac:chgData name="Silvana Izquierdo" userId="46480b9d-78ec-4659-884d-35c5467fe41c" providerId="ADAL" clId="{097D1FFE-52B4-0045-A1DF-982175F8685E}" dt="2018-07-10T15:01:08.611" v="0"/>
            <ac:spMkLst>
              <pc:docMk/>
              <pc:sldMasterMk cId="2787868819" sldId="2147483816"/>
              <pc:sldLayoutMk cId="2550437861" sldId="2147483820"/>
              <ac:spMk id="3"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2550437861" sldId="2147483820"/>
              <ac:spMk id="4"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2787868819" sldId="2147483816"/>
            <pc:sldLayoutMk cId="1299559738" sldId="2147483821"/>
          </pc:sldLayoutMkLst>
          <pc:spChg chg="mod">
            <ac:chgData name="Silvana Izquierdo" userId="46480b9d-78ec-4659-884d-35c5467fe41c" providerId="ADAL" clId="{097D1FFE-52B4-0045-A1DF-982175F8685E}" dt="2018-07-10T15:01:08.611" v="0"/>
            <ac:spMkLst>
              <pc:docMk/>
              <pc:sldMasterMk cId="2787868819" sldId="2147483816"/>
              <pc:sldLayoutMk cId="1299559738" sldId="2147483821"/>
              <ac:spMk id="3"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1299559738" sldId="2147483821"/>
              <ac:spMk id="4"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1299559738" sldId="2147483821"/>
              <ac:spMk id="5"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1299559738" sldId="2147483821"/>
              <ac:spMk id="6"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2787868819" sldId="2147483816"/>
            <pc:sldLayoutMk cId="2685503135" sldId="2147483824"/>
          </pc:sldLayoutMkLst>
          <pc:spChg chg="mod">
            <ac:chgData name="Silvana Izquierdo" userId="46480b9d-78ec-4659-884d-35c5467fe41c" providerId="ADAL" clId="{097D1FFE-52B4-0045-A1DF-982175F8685E}" dt="2018-07-10T15:01:08.611" v="0"/>
            <ac:spMkLst>
              <pc:docMk/>
              <pc:sldMasterMk cId="2787868819" sldId="2147483816"/>
              <pc:sldLayoutMk cId="2685503135" sldId="2147483824"/>
              <ac:spMk id="2"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2685503135" sldId="2147483824"/>
              <ac:spMk id="3"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2685503135" sldId="2147483824"/>
              <ac:spMk id="4"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2787868819" sldId="2147483816"/>
            <pc:sldLayoutMk cId="1412881255" sldId="2147483825"/>
          </pc:sldLayoutMkLst>
          <pc:spChg chg="mod">
            <ac:chgData name="Silvana Izquierdo" userId="46480b9d-78ec-4659-884d-35c5467fe41c" providerId="ADAL" clId="{097D1FFE-52B4-0045-A1DF-982175F8685E}" dt="2018-07-10T15:01:08.611" v="0"/>
            <ac:spMkLst>
              <pc:docMk/>
              <pc:sldMasterMk cId="2787868819" sldId="2147483816"/>
              <pc:sldLayoutMk cId="1412881255" sldId="2147483825"/>
              <ac:spMk id="2"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1412881255" sldId="2147483825"/>
              <ac:spMk id="3"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1412881255" sldId="2147483825"/>
              <ac:spMk id="4"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2787868819" sldId="2147483816"/>
            <pc:sldLayoutMk cId="2251952647" sldId="2147483826"/>
          </pc:sldLayoutMkLst>
          <pc:spChg chg="mod">
            <ac:chgData name="Silvana Izquierdo" userId="46480b9d-78ec-4659-884d-35c5467fe41c" providerId="ADAL" clId="{097D1FFE-52B4-0045-A1DF-982175F8685E}" dt="2018-07-10T15:01:08.611" v="0"/>
            <ac:spMkLst>
              <pc:docMk/>
              <pc:sldMasterMk cId="2787868819" sldId="2147483816"/>
              <pc:sldLayoutMk cId="2251952647" sldId="2147483826"/>
              <ac:spMk id="3"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2787868819" sldId="2147483816"/>
            <pc:sldLayoutMk cId="2225127233" sldId="2147483827"/>
          </pc:sldLayoutMkLst>
          <pc:spChg chg="mod">
            <ac:chgData name="Silvana Izquierdo" userId="46480b9d-78ec-4659-884d-35c5467fe41c" providerId="ADAL" clId="{097D1FFE-52B4-0045-A1DF-982175F8685E}" dt="2018-07-10T15:01:08.611" v="0"/>
            <ac:spMkLst>
              <pc:docMk/>
              <pc:sldMasterMk cId="2787868819" sldId="2147483816"/>
              <pc:sldLayoutMk cId="2225127233" sldId="2147483827"/>
              <ac:spMk id="2" creationId="{00000000-0000-0000-0000-000000000000}"/>
            </ac:spMkLst>
          </pc:spChg>
          <pc:spChg chg="mod">
            <ac:chgData name="Silvana Izquierdo" userId="46480b9d-78ec-4659-884d-35c5467fe41c" providerId="ADAL" clId="{097D1FFE-52B4-0045-A1DF-982175F8685E}" dt="2018-07-10T15:01:08.611" v="0"/>
            <ac:spMkLst>
              <pc:docMk/>
              <pc:sldMasterMk cId="2787868819" sldId="2147483816"/>
              <pc:sldLayoutMk cId="2225127233" sldId="2147483827"/>
              <ac:spMk id="3" creationId="{00000000-0000-0000-0000-000000000000}"/>
            </ac:spMkLst>
          </pc:spChg>
        </pc:sldLayoutChg>
      </pc:sldMasterChg>
      <pc:sldMasterChg chg="modSp modSldLayout">
        <pc:chgData name="Silvana Izquierdo" userId="46480b9d-78ec-4659-884d-35c5467fe41c" providerId="ADAL" clId="{097D1FFE-52B4-0045-A1DF-982175F8685E}" dt="2018-07-10T15:01:08.611" v="0"/>
        <pc:sldMasterMkLst>
          <pc:docMk/>
          <pc:sldMasterMk cId="156185478" sldId="2147483828"/>
        </pc:sldMasterMkLst>
        <pc:spChg chg="mod">
          <ac:chgData name="Silvana Izquierdo" userId="46480b9d-78ec-4659-884d-35c5467fe41c" providerId="ADAL" clId="{097D1FFE-52B4-0045-A1DF-982175F8685E}" dt="2018-07-10T15:01:08.611" v="0"/>
          <ac:spMkLst>
            <pc:docMk/>
            <pc:sldMasterMk cId="156185478" sldId="2147483828"/>
            <ac:spMk id="2"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ac:spMk id="3"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ac:spMk id="4"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ac:spMk id="5"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ac:spMk id="6" creationId="{00000000-0000-0000-0000-000000000000}"/>
          </ac:spMkLst>
        </pc:spChg>
        <pc:sldLayoutChg chg="modSp">
          <pc:chgData name="Silvana Izquierdo" userId="46480b9d-78ec-4659-884d-35c5467fe41c" providerId="ADAL" clId="{097D1FFE-52B4-0045-A1DF-982175F8685E}" dt="2018-07-10T15:01:08.611" v="0"/>
          <pc:sldLayoutMkLst>
            <pc:docMk/>
            <pc:sldMasterMk cId="156185478" sldId="2147483828"/>
            <pc:sldLayoutMk cId="2261977101" sldId="2147483829"/>
          </pc:sldLayoutMkLst>
          <pc:spChg chg="mod">
            <ac:chgData name="Silvana Izquierdo" userId="46480b9d-78ec-4659-884d-35c5467fe41c" providerId="ADAL" clId="{097D1FFE-52B4-0045-A1DF-982175F8685E}" dt="2018-07-10T15:01:08.611" v="0"/>
            <ac:spMkLst>
              <pc:docMk/>
              <pc:sldMasterMk cId="156185478" sldId="2147483828"/>
              <pc:sldLayoutMk cId="2261977101" sldId="2147483829"/>
              <ac:spMk id="2"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pc:sldLayoutMk cId="2261977101" sldId="2147483829"/>
              <ac:spMk id="3"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56185478" sldId="2147483828"/>
            <pc:sldLayoutMk cId="1845478312" sldId="2147483831"/>
          </pc:sldLayoutMkLst>
          <pc:spChg chg="mod">
            <ac:chgData name="Silvana Izquierdo" userId="46480b9d-78ec-4659-884d-35c5467fe41c" providerId="ADAL" clId="{097D1FFE-52B4-0045-A1DF-982175F8685E}" dt="2018-07-10T15:01:08.611" v="0"/>
            <ac:spMkLst>
              <pc:docMk/>
              <pc:sldMasterMk cId="156185478" sldId="2147483828"/>
              <pc:sldLayoutMk cId="1845478312" sldId="2147483831"/>
              <ac:spMk id="2"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pc:sldLayoutMk cId="1845478312" sldId="2147483831"/>
              <ac:spMk id="3"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56185478" sldId="2147483828"/>
            <pc:sldLayoutMk cId="3033433318" sldId="2147483832"/>
          </pc:sldLayoutMkLst>
          <pc:spChg chg="mod">
            <ac:chgData name="Silvana Izquierdo" userId="46480b9d-78ec-4659-884d-35c5467fe41c" providerId="ADAL" clId="{097D1FFE-52B4-0045-A1DF-982175F8685E}" dt="2018-07-10T15:01:08.611" v="0"/>
            <ac:spMkLst>
              <pc:docMk/>
              <pc:sldMasterMk cId="156185478" sldId="2147483828"/>
              <pc:sldLayoutMk cId="3033433318" sldId="2147483832"/>
              <ac:spMk id="3"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pc:sldLayoutMk cId="3033433318" sldId="2147483832"/>
              <ac:spMk id="4" creationId="{00000000-0000-0000-0000-000000000000}"/>
            </ac:spMkLst>
          </pc:spChg>
        </pc:sldLayoutChg>
        <pc:sldLayoutChg chg="modSp">
          <pc:chgData name="Silvana Izquierdo" userId="46480b9d-78ec-4659-884d-35c5467fe41c" providerId="ADAL" clId="{097D1FFE-52B4-0045-A1DF-982175F8685E}" dt="2018-07-10T15:01:08.611" v="0"/>
          <pc:sldLayoutMkLst>
            <pc:docMk/>
            <pc:sldMasterMk cId="156185478" sldId="2147483828"/>
            <pc:sldLayoutMk cId="2958402635" sldId="2147483833"/>
          </pc:sldLayoutMkLst>
          <pc:spChg chg="mod">
            <ac:chgData name="Silvana Izquierdo" userId="46480b9d-78ec-4659-884d-35c5467fe41c" providerId="ADAL" clId="{097D1FFE-52B4-0045-A1DF-982175F8685E}" dt="2018-07-10T15:01:08.611" v="0"/>
            <ac:spMkLst>
              <pc:docMk/>
              <pc:sldMasterMk cId="156185478" sldId="2147483828"/>
              <pc:sldLayoutMk cId="2958402635" sldId="2147483833"/>
              <ac:spMk id="3"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pc:sldLayoutMk cId="2958402635" sldId="2147483833"/>
              <ac:spMk id="4"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pc:sldLayoutMk cId="2958402635" sldId="2147483833"/>
              <ac:spMk id="5" creationId="{00000000-0000-0000-0000-000000000000}"/>
            </ac:spMkLst>
          </pc:spChg>
          <pc:spChg chg="mod">
            <ac:chgData name="Silvana Izquierdo" userId="46480b9d-78ec-4659-884d-35c5467fe41c" providerId="ADAL" clId="{097D1FFE-52B4-0045-A1DF-982175F8685E}" dt="2018-07-10T15:01:08.611" v="0"/>
            <ac:spMkLst>
              <pc:docMk/>
              <pc:sldMasterMk cId="156185478" sldId="2147483828"/>
              <pc:sldLayoutMk cId="2958402635" sldId="2147483833"/>
              <ac:spMk id="6" creationId="{00000000-0000-0000-0000-000000000000}"/>
            </ac:spMkLst>
          </pc:spChg>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file:////C:\Users\kafra2\Documents\StiL\NHL7\Mantelzell\ASCO\MCL-03052016.xlsm"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0600541902037584"/>
          <c:y val="0.0624309323320573"/>
          <c:w val="0.922953138139286"/>
          <c:h val="0.913"/>
        </c:manualLayout>
      </c:layout>
      <c:barChart>
        <c:barDir val="col"/>
        <c:grouping val="clustered"/>
        <c:varyColors val="0"/>
        <c:ser>
          <c:idx val="0"/>
          <c:order val="0"/>
          <c:tx>
            <c:strRef>
              <c:f>Sheet1!$B$1</c:f>
              <c:strCache>
                <c:ptCount val="1"/>
                <c:pt idx="0">
                  <c:v>Series 1</c:v>
                </c:pt>
              </c:strCache>
            </c:strRef>
          </c:tx>
          <c:spPr>
            <a:solidFill>
              <a:srgbClr val="FF9900"/>
            </a:solidFill>
          </c:spPr>
          <c:invertIfNegative val="0"/>
          <c:dLbls>
            <c:spPr>
              <a:noFill/>
              <a:ln>
                <a:noFill/>
              </a:ln>
              <a:effectLst/>
            </c:spPr>
            <c:txPr>
              <a:bodyPr/>
              <a:lstStyle/>
              <a:p>
                <a:pPr>
                  <a:defRPr sz="1400" b="1"/>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Sheet1!$A$2:$A$24</c:f>
              <c:strCache>
                <c:ptCount val="14"/>
                <c:pt idx="3">
                  <c:v>Category 1</c:v>
                </c:pt>
                <c:pt idx="7">
                  <c:v>Category 3</c:v>
                </c:pt>
                <c:pt idx="13">
                  <c:v>Category 2</c:v>
                </c:pt>
              </c:strCache>
            </c:strRef>
          </c:cat>
          <c:val>
            <c:numRef>
              <c:f>Sheet1!$B$2:$B$24</c:f>
              <c:numCache>
                <c:formatCode>General</c:formatCode>
                <c:ptCount val="23"/>
                <c:pt idx="0">
                  <c:v>40.0</c:v>
                </c:pt>
                <c:pt idx="1">
                  <c:v>44.0</c:v>
                </c:pt>
                <c:pt idx="2">
                  <c:v>50.0</c:v>
                </c:pt>
                <c:pt idx="3">
                  <c:v>50.0</c:v>
                </c:pt>
                <c:pt idx="4">
                  <c:v>55.0</c:v>
                </c:pt>
                <c:pt idx="5">
                  <c:v>55.0</c:v>
                </c:pt>
                <c:pt idx="6">
                  <c:v>55.0</c:v>
                </c:pt>
                <c:pt idx="7">
                  <c:v>56.0</c:v>
                </c:pt>
                <c:pt idx="8">
                  <c:v>56.0</c:v>
                </c:pt>
                <c:pt idx="9">
                  <c:v>56.0</c:v>
                </c:pt>
                <c:pt idx="10">
                  <c:v>56.0</c:v>
                </c:pt>
                <c:pt idx="11">
                  <c:v>60.0</c:v>
                </c:pt>
                <c:pt idx="12">
                  <c:v>62.0</c:v>
                </c:pt>
                <c:pt idx="13">
                  <c:v>63.0</c:v>
                </c:pt>
                <c:pt idx="14">
                  <c:v>64.0</c:v>
                </c:pt>
                <c:pt idx="15">
                  <c:v>65.0</c:v>
                </c:pt>
                <c:pt idx="16">
                  <c:v>65.0</c:v>
                </c:pt>
                <c:pt idx="17">
                  <c:v>67.0</c:v>
                </c:pt>
                <c:pt idx="18">
                  <c:v>68.0</c:v>
                </c:pt>
                <c:pt idx="19">
                  <c:v>68.0</c:v>
                </c:pt>
                <c:pt idx="20">
                  <c:v>70.0</c:v>
                </c:pt>
                <c:pt idx="21">
                  <c:v>72.0</c:v>
                </c:pt>
                <c:pt idx="22">
                  <c:v>74.0</c:v>
                </c:pt>
              </c:numCache>
            </c:numRef>
          </c:val>
          <c:extLst xmlns:c16r2="http://schemas.microsoft.com/office/drawing/2015/06/chart">
            <c:ext xmlns:c16="http://schemas.microsoft.com/office/drawing/2014/chart" uri="{C3380CC4-5D6E-409C-BE32-E72D297353CC}">
              <c16:uniqueId val="{00000000-D703-7944-8C0E-CEC896019117}"/>
            </c:ext>
          </c:extLst>
        </c:ser>
        <c:dLbls>
          <c:showLegendKey val="0"/>
          <c:showVal val="0"/>
          <c:showCatName val="0"/>
          <c:showSerName val="0"/>
          <c:showPercent val="0"/>
          <c:showBubbleSize val="0"/>
        </c:dLbls>
        <c:gapWidth val="100"/>
        <c:axId val="-178457280"/>
        <c:axId val="-178419408"/>
      </c:barChart>
      <c:catAx>
        <c:axId val="-178457280"/>
        <c:scaling>
          <c:orientation val="minMax"/>
        </c:scaling>
        <c:delete val="1"/>
        <c:axPos val="b"/>
        <c:numFmt formatCode="General" sourceLinked="0"/>
        <c:majorTickMark val="out"/>
        <c:minorTickMark val="none"/>
        <c:tickLblPos val="nextTo"/>
        <c:crossAx val="-178419408"/>
        <c:crosses val="autoZero"/>
        <c:auto val="1"/>
        <c:lblAlgn val="ctr"/>
        <c:lblOffset val="100"/>
        <c:noMultiLvlLbl val="0"/>
      </c:catAx>
      <c:valAx>
        <c:axId val="-178419408"/>
        <c:scaling>
          <c:orientation val="minMax"/>
        </c:scaling>
        <c:delete val="0"/>
        <c:axPos val="l"/>
        <c:numFmt formatCode="General" sourceLinked="1"/>
        <c:majorTickMark val="out"/>
        <c:minorTickMark val="none"/>
        <c:tickLblPos val="nextTo"/>
        <c:txPr>
          <a:bodyPr/>
          <a:lstStyle/>
          <a:p>
            <a:pPr>
              <a:defRPr sz="1400"/>
            </a:pPr>
            <a:endParaRPr lang="en-US"/>
          </a:p>
        </c:txPr>
        <c:crossAx val="-178457280"/>
        <c:crosses val="autoZero"/>
        <c:crossBetween val="between"/>
      </c:valAx>
      <c:spPr>
        <a:ln>
          <a:noFill/>
        </a:ln>
      </c:spPr>
    </c:plotArea>
    <c:plotVisOnly val="1"/>
    <c:dispBlanksAs val="gap"/>
    <c:showDLblsOverMax val="0"/>
  </c:chart>
  <c:spPr>
    <a:ln>
      <a:noFill/>
    </a:ln>
  </c:spPr>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it-IT">
                <a:latin typeface="Arial" panose="020B0604020202020204" pitchFamily="34" charset="0"/>
                <a:cs typeface="Arial" panose="020B0604020202020204" pitchFamily="34" charset="0"/>
              </a:defRPr>
            </a:pPr>
            <a:r>
              <a:rPr lang="de-DE">
                <a:latin typeface="Arial" panose="020B0604020202020204" pitchFamily="34" charset="0"/>
                <a:cs typeface="Arial" panose="020B0604020202020204" pitchFamily="34" charset="0"/>
              </a:rPr>
              <a:t>PFS</a:t>
            </a:r>
          </a:p>
        </c:rich>
      </c:tx>
      <c:overlay val="0"/>
    </c:title>
    <c:autoTitleDeleted val="0"/>
    <c:plotArea>
      <c:layout/>
      <c:scatterChart>
        <c:scatterStyle val="lineMarker"/>
        <c:varyColors val="0"/>
        <c:ser>
          <c:idx val="0"/>
          <c:order val="0"/>
          <c:tx>
            <c:v>Observation</c:v>
          </c:tx>
          <c:spPr>
            <a:ln w="28575">
              <a:solidFill>
                <a:srgbClr val="FF0000"/>
              </a:solidFill>
              <a:prstDash val="solid"/>
            </a:ln>
          </c:spPr>
          <c:marker>
            <c:symbol val="none"/>
          </c:marker>
          <c:xVal>
            <c:numRef>
              <c:f>PFS!$AH$58:$AH$375</c:f>
              <c:numCache>
                <c:formatCode>General</c:formatCode>
                <c:ptCount val="318"/>
                <c:pt idx="0">
                  <c:v>0.0</c:v>
                </c:pt>
                <c:pt idx="1">
                  <c:v>6.965241239716939</c:v>
                </c:pt>
                <c:pt idx="2">
                  <c:v>6.965241239716939</c:v>
                </c:pt>
                <c:pt idx="3">
                  <c:v>6.965241239716939</c:v>
                </c:pt>
                <c:pt idx="4">
                  <c:v>7.19522562027363</c:v>
                </c:pt>
                <c:pt idx="5">
                  <c:v>7.19522562027363</c:v>
                </c:pt>
                <c:pt idx="6">
                  <c:v>7.19522562027363</c:v>
                </c:pt>
                <c:pt idx="7">
                  <c:v>7.98374349646801</c:v>
                </c:pt>
                <c:pt idx="8">
                  <c:v>7.98374349646801</c:v>
                </c:pt>
                <c:pt idx="9">
                  <c:v>8.60798681512188</c:v>
                </c:pt>
                <c:pt idx="10">
                  <c:v>8.60798681512188</c:v>
                </c:pt>
                <c:pt idx="11">
                  <c:v>9.462214514332456</c:v>
                </c:pt>
                <c:pt idx="12">
                  <c:v>9.462214514332456</c:v>
                </c:pt>
                <c:pt idx="13">
                  <c:v>12.51772128458563</c:v>
                </c:pt>
                <c:pt idx="14">
                  <c:v>12.51772128458563</c:v>
                </c:pt>
                <c:pt idx="15">
                  <c:v>12.51772128458563</c:v>
                </c:pt>
                <c:pt idx="16">
                  <c:v>12.81341548815852</c:v>
                </c:pt>
                <c:pt idx="17">
                  <c:v>12.81341548815852</c:v>
                </c:pt>
                <c:pt idx="18">
                  <c:v>16.1317615504765</c:v>
                </c:pt>
                <c:pt idx="19">
                  <c:v>16.1317615504765</c:v>
                </c:pt>
                <c:pt idx="20">
                  <c:v>19.28583305525397</c:v>
                </c:pt>
                <c:pt idx="21">
                  <c:v>19.28583305525397</c:v>
                </c:pt>
                <c:pt idx="22">
                  <c:v>19.77865672787546</c:v>
                </c:pt>
                <c:pt idx="23">
                  <c:v>19.77865672787546</c:v>
                </c:pt>
                <c:pt idx="24">
                  <c:v>20.04149601994024</c:v>
                </c:pt>
                <c:pt idx="25">
                  <c:v>20.04149601994024</c:v>
                </c:pt>
                <c:pt idx="26">
                  <c:v>20.04149601994024</c:v>
                </c:pt>
                <c:pt idx="27">
                  <c:v>22.80130858662054</c:v>
                </c:pt>
                <c:pt idx="28">
                  <c:v>22.80130858662054</c:v>
                </c:pt>
                <c:pt idx="29">
                  <c:v>23.06414787868528</c:v>
                </c:pt>
                <c:pt idx="30">
                  <c:v>23.06414787868528</c:v>
                </c:pt>
                <c:pt idx="31">
                  <c:v>24.60832871956598</c:v>
                </c:pt>
                <c:pt idx="32">
                  <c:v>24.60832871956598</c:v>
                </c:pt>
                <c:pt idx="33">
                  <c:v>25.79110553385753</c:v>
                </c:pt>
                <c:pt idx="34">
                  <c:v>25.79110553385753</c:v>
                </c:pt>
                <c:pt idx="35">
                  <c:v>27.20386672870578</c:v>
                </c:pt>
                <c:pt idx="36">
                  <c:v>27.20386672870578</c:v>
                </c:pt>
                <c:pt idx="37">
                  <c:v>28.48520827752149</c:v>
                </c:pt>
                <c:pt idx="38">
                  <c:v>28.48520827752149</c:v>
                </c:pt>
                <c:pt idx="39">
                  <c:v>30.85076190610474</c:v>
                </c:pt>
                <c:pt idx="40">
                  <c:v>30.85076190610474</c:v>
                </c:pt>
                <c:pt idx="41">
                  <c:v>32.42779765849334</c:v>
                </c:pt>
                <c:pt idx="42">
                  <c:v>32.42779765849334</c:v>
                </c:pt>
                <c:pt idx="43">
                  <c:v>34.72764146406026</c:v>
                </c:pt>
                <c:pt idx="44">
                  <c:v>34.72764146406026</c:v>
                </c:pt>
                <c:pt idx="45">
                  <c:v>34.9904807561252</c:v>
                </c:pt>
                <c:pt idx="46">
                  <c:v>34.9904807561252</c:v>
                </c:pt>
                <c:pt idx="47">
                  <c:v>35.28617495969807</c:v>
                </c:pt>
                <c:pt idx="48">
                  <c:v>35.28617495969807</c:v>
                </c:pt>
                <c:pt idx="49">
                  <c:v>37.32317947320006</c:v>
                </c:pt>
                <c:pt idx="50">
                  <c:v>37.32317947320006</c:v>
                </c:pt>
                <c:pt idx="51">
                  <c:v>37.68458349978915</c:v>
                </c:pt>
                <c:pt idx="52">
                  <c:v>37.68458349978915</c:v>
                </c:pt>
                <c:pt idx="53">
                  <c:v>37.7831482343136</c:v>
                </c:pt>
                <c:pt idx="54">
                  <c:v>37.7831482343136</c:v>
                </c:pt>
                <c:pt idx="55">
                  <c:v>40.0829920398805</c:v>
                </c:pt>
                <c:pt idx="56">
                  <c:v>40.0829920398805</c:v>
                </c:pt>
                <c:pt idx="57">
                  <c:v>42.77709478354446</c:v>
                </c:pt>
                <c:pt idx="58">
                  <c:v>42.77709478354446</c:v>
                </c:pt>
                <c:pt idx="59">
                  <c:v>42.97422425259304</c:v>
                </c:pt>
                <c:pt idx="60">
                  <c:v>42.97422425259304</c:v>
                </c:pt>
                <c:pt idx="61">
                  <c:v>42.97422425259304</c:v>
                </c:pt>
                <c:pt idx="62">
                  <c:v>43.23706354465798</c:v>
                </c:pt>
                <c:pt idx="63">
                  <c:v>43.23706354465798</c:v>
                </c:pt>
                <c:pt idx="64">
                  <c:v>43.23706354465798</c:v>
                </c:pt>
                <c:pt idx="65">
                  <c:v>43.23706354465798</c:v>
                </c:pt>
                <c:pt idx="66">
                  <c:v>43.23706354465798</c:v>
                </c:pt>
                <c:pt idx="67">
                  <c:v>44.41984035894949</c:v>
                </c:pt>
                <c:pt idx="68">
                  <c:v>44.41984035894949</c:v>
                </c:pt>
                <c:pt idx="69">
                  <c:v>44.41984035894949</c:v>
                </c:pt>
                <c:pt idx="70">
                  <c:v>45.04408367760316</c:v>
                </c:pt>
                <c:pt idx="71">
                  <c:v>45.04408367760316</c:v>
                </c:pt>
                <c:pt idx="72">
                  <c:v>45.07693858911151</c:v>
                </c:pt>
                <c:pt idx="73">
                  <c:v>45.07693858911151</c:v>
                </c:pt>
                <c:pt idx="74">
                  <c:v>45.07693858911151</c:v>
                </c:pt>
                <c:pt idx="75">
                  <c:v>47.17965292562983</c:v>
                </c:pt>
                <c:pt idx="76">
                  <c:v>47.17965292562983</c:v>
                </c:pt>
                <c:pt idx="77">
                  <c:v>47.17965292562983</c:v>
                </c:pt>
                <c:pt idx="78">
                  <c:v>47.70533150975941</c:v>
                </c:pt>
                <c:pt idx="79">
                  <c:v>47.70533150975941</c:v>
                </c:pt>
                <c:pt idx="80">
                  <c:v>47.70533150975941</c:v>
                </c:pt>
                <c:pt idx="81">
                  <c:v>47.9681708018242</c:v>
                </c:pt>
                <c:pt idx="82">
                  <c:v>47.9681708018242</c:v>
                </c:pt>
                <c:pt idx="83">
                  <c:v>49.906610580802</c:v>
                </c:pt>
                <c:pt idx="84">
                  <c:v>49.906610580802</c:v>
                </c:pt>
                <c:pt idx="85">
                  <c:v>49.906610580802</c:v>
                </c:pt>
                <c:pt idx="86">
                  <c:v>50.16944987286682</c:v>
                </c:pt>
                <c:pt idx="87">
                  <c:v>50.16944987286682</c:v>
                </c:pt>
                <c:pt idx="88">
                  <c:v>50.16944987286682</c:v>
                </c:pt>
                <c:pt idx="89">
                  <c:v>50.26801460739112</c:v>
                </c:pt>
                <c:pt idx="90">
                  <c:v>50.26801460739112</c:v>
                </c:pt>
                <c:pt idx="91">
                  <c:v>50.26801460739112</c:v>
                </c:pt>
                <c:pt idx="92">
                  <c:v>50.8265481030288</c:v>
                </c:pt>
                <c:pt idx="93">
                  <c:v>50.8265481030288</c:v>
                </c:pt>
                <c:pt idx="94">
                  <c:v>50.8265481030288</c:v>
                </c:pt>
                <c:pt idx="95">
                  <c:v>52.76498788200657</c:v>
                </c:pt>
                <c:pt idx="96">
                  <c:v>52.76498788200657</c:v>
                </c:pt>
                <c:pt idx="97">
                  <c:v>52.76498788200657</c:v>
                </c:pt>
                <c:pt idx="98">
                  <c:v>53.81634505026575</c:v>
                </c:pt>
                <c:pt idx="99">
                  <c:v>53.81634505026575</c:v>
                </c:pt>
                <c:pt idx="100">
                  <c:v>54.24345889987107</c:v>
                </c:pt>
                <c:pt idx="101">
                  <c:v>54.24345889987107</c:v>
                </c:pt>
                <c:pt idx="102">
                  <c:v>54.24345889987107</c:v>
                </c:pt>
                <c:pt idx="103">
                  <c:v>54.73628257249241</c:v>
                </c:pt>
                <c:pt idx="104">
                  <c:v>54.73628257249241</c:v>
                </c:pt>
                <c:pt idx="105">
                  <c:v>54.86770221852496</c:v>
                </c:pt>
                <c:pt idx="106">
                  <c:v>54.86770221852496</c:v>
                </c:pt>
                <c:pt idx="107">
                  <c:v>54.86770221852496</c:v>
                </c:pt>
                <c:pt idx="108">
                  <c:v>54.96626695304919</c:v>
                </c:pt>
                <c:pt idx="109">
                  <c:v>54.96626695304919</c:v>
                </c:pt>
                <c:pt idx="110">
                  <c:v>54.96626695304919</c:v>
                </c:pt>
                <c:pt idx="111">
                  <c:v>55.45909062567061</c:v>
                </c:pt>
                <c:pt idx="112">
                  <c:v>55.45909062567061</c:v>
                </c:pt>
                <c:pt idx="113">
                  <c:v>55.45909062567061</c:v>
                </c:pt>
                <c:pt idx="114">
                  <c:v>57.33182058163207</c:v>
                </c:pt>
                <c:pt idx="115">
                  <c:v>57.33182058163207</c:v>
                </c:pt>
                <c:pt idx="116">
                  <c:v>57.33182058163207</c:v>
                </c:pt>
                <c:pt idx="117">
                  <c:v>59.13884071457778</c:v>
                </c:pt>
                <c:pt idx="118">
                  <c:v>59.13884071457778</c:v>
                </c:pt>
                <c:pt idx="119">
                  <c:v>59.13884071457778</c:v>
                </c:pt>
                <c:pt idx="120">
                  <c:v>60.19019788283694</c:v>
                </c:pt>
                <c:pt idx="121">
                  <c:v>60.19019788283694</c:v>
                </c:pt>
                <c:pt idx="122">
                  <c:v>60.19019788283694</c:v>
                </c:pt>
                <c:pt idx="123">
                  <c:v>61.20870013958801</c:v>
                </c:pt>
                <c:pt idx="124">
                  <c:v>61.20870013958801</c:v>
                </c:pt>
                <c:pt idx="125">
                  <c:v>61.20870013958801</c:v>
                </c:pt>
                <c:pt idx="126">
                  <c:v>65.24985425508417</c:v>
                </c:pt>
                <c:pt idx="127">
                  <c:v>65.24985425508417</c:v>
                </c:pt>
                <c:pt idx="128">
                  <c:v>65.24985425508417</c:v>
                </c:pt>
                <c:pt idx="129">
                  <c:v>65.24985425508417</c:v>
                </c:pt>
                <c:pt idx="130">
                  <c:v>65.24985425508417</c:v>
                </c:pt>
                <c:pt idx="131">
                  <c:v>65.34841898960843</c:v>
                </c:pt>
                <c:pt idx="132">
                  <c:v>65.34841898960843</c:v>
                </c:pt>
                <c:pt idx="133">
                  <c:v>65.34841898960843</c:v>
                </c:pt>
                <c:pt idx="134">
                  <c:v>65.80838775072135</c:v>
                </c:pt>
                <c:pt idx="135">
                  <c:v>65.80838775072135</c:v>
                </c:pt>
                <c:pt idx="136">
                  <c:v>65.80838775072135</c:v>
                </c:pt>
                <c:pt idx="137">
                  <c:v>67.15543912255332</c:v>
                </c:pt>
                <c:pt idx="138">
                  <c:v>67.15543912255332</c:v>
                </c:pt>
                <c:pt idx="139">
                  <c:v>67.15543912255332</c:v>
                </c:pt>
                <c:pt idx="140">
                  <c:v>71.36086779559051</c:v>
                </c:pt>
                <c:pt idx="141">
                  <c:v>71.36086779559051</c:v>
                </c:pt>
                <c:pt idx="142">
                  <c:v>71.36086779559051</c:v>
                </c:pt>
                <c:pt idx="143">
                  <c:v>72.0179660257525</c:v>
                </c:pt>
                <c:pt idx="144">
                  <c:v>72.0179660257525</c:v>
                </c:pt>
                <c:pt idx="145">
                  <c:v>72.0179660257525</c:v>
                </c:pt>
                <c:pt idx="146">
                  <c:v>73.3650173975841</c:v>
                </c:pt>
                <c:pt idx="147">
                  <c:v>73.3650173975841</c:v>
                </c:pt>
                <c:pt idx="148">
                  <c:v>73.3650173975841</c:v>
                </c:pt>
                <c:pt idx="149">
                  <c:v>75.66486120315135</c:v>
                </c:pt>
                <c:pt idx="150">
                  <c:v>75.66486120315135</c:v>
                </c:pt>
                <c:pt idx="151">
                  <c:v>75.66486120315135</c:v>
                </c:pt>
                <c:pt idx="152">
                  <c:v>77.8004304511779</c:v>
                </c:pt>
                <c:pt idx="153">
                  <c:v>77.8004304511779</c:v>
                </c:pt>
                <c:pt idx="154">
                  <c:v>77.8004304511779</c:v>
                </c:pt>
                <c:pt idx="155">
                  <c:v>82.7943770004087</c:v>
                </c:pt>
                <c:pt idx="156">
                  <c:v>82.7943770004087</c:v>
                </c:pt>
                <c:pt idx="157">
                  <c:v>82.7943770004087</c:v>
                </c:pt>
                <c:pt idx="158">
                  <c:v>0.0</c:v>
                </c:pt>
                <c:pt idx="159">
                  <c:v>10.8092658861645</c:v>
                </c:pt>
                <c:pt idx="160">
                  <c:v>10.8092658861645</c:v>
                </c:pt>
                <c:pt idx="161">
                  <c:v>10.8092658861645</c:v>
                </c:pt>
                <c:pt idx="162">
                  <c:v>11.49921902783457</c:v>
                </c:pt>
                <c:pt idx="163">
                  <c:v>11.49921902783457</c:v>
                </c:pt>
                <c:pt idx="164">
                  <c:v>12.55057619609373</c:v>
                </c:pt>
                <c:pt idx="165">
                  <c:v>12.55057619609373</c:v>
                </c:pt>
                <c:pt idx="166">
                  <c:v>12.68199584212612</c:v>
                </c:pt>
                <c:pt idx="167">
                  <c:v>12.68199584212612</c:v>
                </c:pt>
                <c:pt idx="168">
                  <c:v>12.84627039966662</c:v>
                </c:pt>
                <c:pt idx="169">
                  <c:v>12.84627039966662</c:v>
                </c:pt>
                <c:pt idx="170">
                  <c:v>13.04339986871521</c:v>
                </c:pt>
                <c:pt idx="171">
                  <c:v>13.04339986871521</c:v>
                </c:pt>
                <c:pt idx="172">
                  <c:v>13.30623916078</c:v>
                </c:pt>
                <c:pt idx="173">
                  <c:v>13.30623916078</c:v>
                </c:pt>
                <c:pt idx="174">
                  <c:v>15.14611420523353</c:v>
                </c:pt>
                <c:pt idx="175">
                  <c:v>15.14611420523353</c:v>
                </c:pt>
                <c:pt idx="176">
                  <c:v>15.57322805483881</c:v>
                </c:pt>
                <c:pt idx="177">
                  <c:v>15.57322805483881</c:v>
                </c:pt>
                <c:pt idx="178">
                  <c:v>17.70879730286518</c:v>
                </c:pt>
                <c:pt idx="179">
                  <c:v>17.70879730286518</c:v>
                </c:pt>
                <c:pt idx="180">
                  <c:v>18.8258642941406</c:v>
                </c:pt>
                <c:pt idx="181">
                  <c:v>18.8258642941406</c:v>
                </c:pt>
                <c:pt idx="182">
                  <c:v>19.77865672787546</c:v>
                </c:pt>
                <c:pt idx="183">
                  <c:v>19.77865672787546</c:v>
                </c:pt>
                <c:pt idx="184">
                  <c:v>19.87722146239976</c:v>
                </c:pt>
                <c:pt idx="185">
                  <c:v>19.87722146239976</c:v>
                </c:pt>
                <c:pt idx="186">
                  <c:v>19.87722146239976</c:v>
                </c:pt>
                <c:pt idx="187">
                  <c:v>20.10720584295645</c:v>
                </c:pt>
                <c:pt idx="188">
                  <c:v>20.10720584295645</c:v>
                </c:pt>
                <c:pt idx="189">
                  <c:v>20.96143354216687</c:v>
                </c:pt>
                <c:pt idx="190">
                  <c:v>20.96143354216687</c:v>
                </c:pt>
                <c:pt idx="191">
                  <c:v>20.96143354216687</c:v>
                </c:pt>
                <c:pt idx="192">
                  <c:v>24.27977960448499</c:v>
                </c:pt>
                <c:pt idx="193">
                  <c:v>24.27977960448499</c:v>
                </c:pt>
                <c:pt idx="194">
                  <c:v>24.27977960448499</c:v>
                </c:pt>
                <c:pt idx="195">
                  <c:v>24.64118363107407</c:v>
                </c:pt>
                <c:pt idx="196">
                  <c:v>24.64118363107407</c:v>
                </c:pt>
                <c:pt idx="197">
                  <c:v>28.45235336601353</c:v>
                </c:pt>
                <c:pt idx="198">
                  <c:v>28.45235336601353</c:v>
                </c:pt>
                <c:pt idx="199">
                  <c:v>28.45235336601353</c:v>
                </c:pt>
                <c:pt idx="200">
                  <c:v>29.602275268797</c:v>
                </c:pt>
                <c:pt idx="201">
                  <c:v>29.602275268797</c:v>
                </c:pt>
                <c:pt idx="202">
                  <c:v>33.57771956127694</c:v>
                </c:pt>
                <c:pt idx="203">
                  <c:v>33.57771956127694</c:v>
                </c:pt>
                <c:pt idx="204">
                  <c:v>33.57771956127694</c:v>
                </c:pt>
                <c:pt idx="205">
                  <c:v>35.45044951723833</c:v>
                </c:pt>
                <c:pt idx="206">
                  <c:v>35.45044951723833</c:v>
                </c:pt>
                <c:pt idx="207">
                  <c:v>35.45044951723833</c:v>
                </c:pt>
                <c:pt idx="208">
                  <c:v>41.72573761528543</c:v>
                </c:pt>
                <c:pt idx="209">
                  <c:v>41.72573761528543</c:v>
                </c:pt>
                <c:pt idx="210">
                  <c:v>43.82845195180376</c:v>
                </c:pt>
                <c:pt idx="211">
                  <c:v>43.82845195180376</c:v>
                </c:pt>
                <c:pt idx="212">
                  <c:v>43.82845195180376</c:v>
                </c:pt>
                <c:pt idx="213">
                  <c:v>44.02558142085235</c:v>
                </c:pt>
                <c:pt idx="214">
                  <c:v>44.02558142085235</c:v>
                </c:pt>
                <c:pt idx="215">
                  <c:v>44.02558142085235</c:v>
                </c:pt>
                <c:pt idx="216">
                  <c:v>45.96402119983014</c:v>
                </c:pt>
                <c:pt idx="217">
                  <c:v>45.96402119983014</c:v>
                </c:pt>
                <c:pt idx="218">
                  <c:v>46.94966854507312</c:v>
                </c:pt>
                <c:pt idx="219">
                  <c:v>46.94966854507312</c:v>
                </c:pt>
                <c:pt idx="220">
                  <c:v>46.94966854507312</c:v>
                </c:pt>
                <c:pt idx="221">
                  <c:v>48.55955920896998</c:v>
                </c:pt>
                <c:pt idx="222">
                  <c:v>48.55955920896998</c:v>
                </c:pt>
                <c:pt idx="223">
                  <c:v>48.55955920896998</c:v>
                </c:pt>
                <c:pt idx="224">
                  <c:v>48.72383376651048</c:v>
                </c:pt>
                <c:pt idx="225">
                  <c:v>48.72383376651048</c:v>
                </c:pt>
                <c:pt idx="226">
                  <c:v>48.72383376651048</c:v>
                </c:pt>
                <c:pt idx="227">
                  <c:v>49.64377128873723</c:v>
                </c:pt>
                <c:pt idx="228">
                  <c:v>49.64377128873723</c:v>
                </c:pt>
                <c:pt idx="229">
                  <c:v>49.64377128873723</c:v>
                </c:pt>
                <c:pt idx="230">
                  <c:v>50.9908226605693</c:v>
                </c:pt>
                <c:pt idx="231">
                  <c:v>50.9908226605693</c:v>
                </c:pt>
                <c:pt idx="232">
                  <c:v>51.68077580223936</c:v>
                </c:pt>
                <c:pt idx="233">
                  <c:v>51.68077580223936</c:v>
                </c:pt>
                <c:pt idx="234">
                  <c:v>52.10788965184437</c:v>
                </c:pt>
                <c:pt idx="235">
                  <c:v>52.10788965184437</c:v>
                </c:pt>
                <c:pt idx="236">
                  <c:v>52.10788965184437</c:v>
                </c:pt>
                <c:pt idx="237">
                  <c:v>52.50214858994183</c:v>
                </c:pt>
                <c:pt idx="238">
                  <c:v>52.50214858994183</c:v>
                </c:pt>
                <c:pt idx="239">
                  <c:v>52.50214858994183</c:v>
                </c:pt>
                <c:pt idx="240">
                  <c:v>53.81634505026575</c:v>
                </c:pt>
                <c:pt idx="241">
                  <c:v>53.81634505026575</c:v>
                </c:pt>
                <c:pt idx="242">
                  <c:v>53.81634505026575</c:v>
                </c:pt>
                <c:pt idx="243">
                  <c:v>53.94776469629801</c:v>
                </c:pt>
                <c:pt idx="244">
                  <c:v>53.94776469629801</c:v>
                </c:pt>
                <c:pt idx="245">
                  <c:v>53.94776469629801</c:v>
                </c:pt>
                <c:pt idx="246">
                  <c:v>55.42623571416262</c:v>
                </c:pt>
                <c:pt idx="247">
                  <c:v>55.42623571416262</c:v>
                </c:pt>
                <c:pt idx="248">
                  <c:v>55.42623571416262</c:v>
                </c:pt>
                <c:pt idx="249">
                  <c:v>56.51044779392988</c:v>
                </c:pt>
                <c:pt idx="250">
                  <c:v>56.51044779392988</c:v>
                </c:pt>
                <c:pt idx="251">
                  <c:v>56.51044779392988</c:v>
                </c:pt>
                <c:pt idx="252">
                  <c:v>56.60901252845418</c:v>
                </c:pt>
                <c:pt idx="253">
                  <c:v>56.60901252845418</c:v>
                </c:pt>
                <c:pt idx="254">
                  <c:v>56.60901252845418</c:v>
                </c:pt>
                <c:pt idx="255">
                  <c:v>58.6131621304482</c:v>
                </c:pt>
                <c:pt idx="256">
                  <c:v>58.6131621304482</c:v>
                </c:pt>
                <c:pt idx="257">
                  <c:v>58.6131621304482</c:v>
                </c:pt>
                <c:pt idx="258">
                  <c:v>58.9088563340211</c:v>
                </c:pt>
                <c:pt idx="259">
                  <c:v>58.9088563340211</c:v>
                </c:pt>
                <c:pt idx="260">
                  <c:v>58.9088563340211</c:v>
                </c:pt>
                <c:pt idx="261">
                  <c:v>59.23740544910208</c:v>
                </c:pt>
                <c:pt idx="262">
                  <c:v>59.23740544910208</c:v>
                </c:pt>
                <c:pt idx="263">
                  <c:v>59.23740544910208</c:v>
                </c:pt>
                <c:pt idx="264">
                  <c:v>59.76308403323164</c:v>
                </c:pt>
                <c:pt idx="265">
                  <c:v>59.76308403323164</c:v>
                </c:pt>
                <c:pt idx="266">
                  <c:v>59.76308403323164</c:v>
                </c:pt>
                <c:pt idx="267">
                  <c:v>60.6173117324422</c:v>
                </c:pt>
                <c:pt idx="268">
                  <c:v>60.6173117324422</c:v>
                </c:pt>
                <c:pt idx="269">
                  <c:v>60.6173117324422</c:v>
                </c:pt>
                <c:pt idx="270">
                  <c:v>60.68302155545829</c:v>
                </c:pt>
                <c:pt idx="271">
                  <c:v>60.68302155545829</c:v>
                </c:pt>
                <c:pt idx="272">
                  <c:v>60.68302155545829</c:v>
                </c:pt>
                <c:pt idx="273">
                  <c:v>60.71587646696639</c:v>
                </c:pt>
                <c:pt idx="274">
                  <c:v>60.71587646696639</c:v>
                </c:pt>
                <c:pt idx="275">
                  <c:v>60.71587646696639</c:v>
                </c:pt>
                <c:pt idx="276">
                  <c:v>61.99721801578237</c:v>
                </c:pt>
                <c:pt idx="277">
                  <c:v>61.99721801578237</c:v>
                </c:pt>
                <c:pt idx="278">
                  <c:v>61.99721801578237</c:v>
                </c:pt>
                <c:pt idx="279">
                  <c:v>63.6399635911873</c:v>
                </c:pt>
                <c:pt idx="280">
                  <c:v>63.6399635911873</c:v>
                </c:pt>
                <c:pt idx="281">
                  <c:v>63.6399635911873</c:v>
                </c:pt>
                <c:pt idx="282">
                  <c:v>63.67281850269541</c:v>
                </c:pt>
                <c:pt idx="283">
                  <c:v>63.67281850269541</c:v>
                </c:pt>
                <c:pt idx="284">
                  <c:v>63.67281850269541</c:v>
                </c:pt>
                <c:pt idx="285">
                  <c:v>65.3812739011166</c:v>
                </c:pt>
                <c:pt idx="286">
                  <c:v>65.3812739011166</c:v>
                </c:pt>
                <c:pt idx="287">
                  <c:v>65.3812739011166</c:v>
                </c:pt>
                <c:pt idx="288">
                  <c:v>65.6112582816733</c:v>
                </c:pt>
                <c:pt idx="289">
                  <c:v>65.6112582816733</c:v>
                </c:pt>
                <c:pt idx="290">
                  <c:v>66.16979177731088</c:v>
                </c:pt>
                <c:pt idx="291">
                  <c:v>66.16979177731088</c:v>
                </c:pt>
                <c:pt idx="292">
                  <c:v>66.16979177731088</c:v>
                </c:pt>
                <c:pt idx="293">
                  <c:v>67.81253735271555</c:v>
                </c:pt>
                <c:pt idx="294">
                  <c:v>67.81253735271555</c:v>
                </c:pt>
                <c:pt idx="295">
                  <c:v>67.81253735271555</c:v>
                </c:pt>
                <c:pt idx="296">
                  <c:v>69.68526730867748</c:v>
                </c:pt>
                <c:pt idx="297">
                  <c:v>69.68526730867748</c:v>
                </c:pt>
                <c:pt idx="298">
                  <c:v>69.68526730867748</c:v>
                </c:pt>
                <c:pt idx="299">
                  <c:v>70.01381642375847</c:v>
                </c:pt>
                <c:pt idx="300">
                  <c:v>70.01381642375847</c:v>
                </c:pt>
                <c:pt idx="301">
                  <c:v>70.01381642375847</c:v>
                </c:pt>
                <c:pt idx="302">
                  <c:v>70.17809098129895</c:v>
                </c:pt>
                <c:pt idx="303">
                  <c:v>70.17809098129895</c:v>
                </c:pt>
                <c:pt idx="304">
                  <c:v>70.17809098129895</c:v>
                </c:pt>
                <c:pt idx="305">
                  <c:v>72.28080531781728</c:v>
                </c:pt>
                <c:pt idx="306">
                  <c:v>72.28080531781728</c:v>
                </c:pt>
                <c:pt idx="307">
                  <c:v>74.84348841544885</c:v>
                </c:pt>
                <c:pt idx="308">
                  <c:v>74.84348841544885</c:v>
                </c:pt>
                <c:pt idx="309">
                  <c:v>74.84348841544885</c:v>
                </c:pt>
                <c:pt idx="310">
                  <c:v>75.4348768225944</c:v>
                </c:pt>
                <c:pt idx="311">
                  <c:v>75.4348768225944</c:v>
                </c:pt>
                <c:pt idx="312">
                  <c:v>76.55194381387011</c:v>
                </c:pt>
                <c:pt idx="313">
                  <c:v>76.55194381387011</c:v>
                </c:pt>
                <c:pt idx="314">
                  <c:v>76.55194381387011</c:v>
                </c:pt>
                <c:pt idx="315">
                  <c:v>80.9216470444473</c:v>
                </c:pt>
                <c:pt idx="316">
                  <c:v>80.9216470444473</c:v>
                </c:pt>
                <c:pt idx="317">
                  <c:v>80.9216470444473</c:v>
                </c:pt>
              </c:numCache>
            </c:numRef>
          </c:xVal>
          <c:yVal>
            <c:numRef>
              <c:f>PFS!$AI$58:$AI$375</c:f>
              <c:numCache>
                <c:formatCode>General</c:formatCode>
                <c:ptCount val="318"/>
                <c:pt idx="0">
                  <c:v>1.0</c:v>
                </c:pt>
                <c:pt idx="1">
                  <c:v>1.0</c:v>
                </c:pt>
                <c:pt idx="2">
                  <c:v>1.014999999664724</c:v>
                </c:pt>
                <c:pt idx="3">
                  <c:v>1.0</c:v>
                </c:pt>
                <c:pt idx="4">
                  <c:v>1.0</c:v>
                </c:pt>
                <c:pt idx="5">
                  <c:v>1.014999999664724</c:v>
                </c:pt>
                <c:pt idx="6">
                  <c:v>1.0</c:v>
                </c:pt>
                <c:pt idx="7">
                  <c:v>1.0</c:v>
                </c:pt>
                <c:pt idx="8">
                  <c:v>0.983333333333333</c:v>
                </c:pt>
                <c:pt idx="9">
                  <c:v>0.983333333333333</c:v>
                </c:pt>
                <c:pt idx="10">
                  <c:v>0.966666666666667</c:v>
                </c:pt>
                <c:pt idx="11">
                  <c:v>0.966666666666667</c:v>
                </c:pt>
                <c:pt idx="12">
                  <c:v>0.95</c:v>
                </c:pt>
                <c:pt idx="13">
                  <c:v>0.95</c:v>
                </c:pt>
                <c:pt idx="14">
                  <c:v>0.964999999664724</c:v>
                </c:pt>
                <c:pt idx="15">
                  <c:v>0.95</c:v>
                </c:pt>
                <c:pt idx="16">
                  <c:v>0.95</c:v>
                </c:pt>
                <c:pt idx="17">
                  <c:v>0.933035714285714</c:v>
                </c:pt>
                <c:pt idx="18">
                  <c:v>0.933035714285714</c:v>
                </c:pt>
                <c:pt idx="19">
                  <c:v>0.916071428571429</c:v>
                </c:pt>
                <c:pt idx="20">
                  <c:v>0.916071428571429</c:v>
                </c:pt>
                <c:pt idx="21">
                  <c:v>0.899107142857143</c:v>
                </c:pt>
                <c:pt idx="22">
                  <c:v>0.899107142857143</c:v>
                </c:pt>
                <c:pt idx="23">
                  <c:v>0.882142857142857</c:v>
                </c:pt>
                <c:pt idx="24">
                  <c:v>0.882142857142857</c:v>
                </c:pt>
                <c:pt idx="25">
                  <c:v>0.897142856807581</c:v>
                </c:pt>
                <c:pt idx="26">
                  <c:v>0.882142857142857</c:v>
                </c:pt>
                <c:pt idx="27">
                  <c:v>0.882142857142857</c:v>
                </c:pt>
                <c:pt idx="28">
                  <c:v>0.86484593837535</c:v>
                </c:pt>
                <c:pt idx="29">
                  <c:v>0.86484593837535</c:v>
                </c:pt>
                <c:pt idx="30">
                  <c:v>0.847549019607843</c:v>
                </c:pt>
                <c:pt idx="31">
                  <c:v>0.847549019607843</c:v>
                </c:pt>
                <c:pt idx="32">
                  <c:v>0.830252100840336</c:v>
                </c:pt>
                <c:pt idx="33">
                  <c:v>0.830252100840336</c:v>
                </c:pt>
                <c:pt idx="34">
                  <c:v>0.812955182072829</c:v>
                </c:pt>
                <c:pt idx="35">
                  <c:v>0.812955182072829</c:v>
                </c:pt>
                <c:pt idx="36">
                  <c:v>0.795658263305322</c:v>
                </c:pt>
                <c:pt idx="37">
                  <c:v>0.795658263305322</c:v>
                </c:pt>
                <c:pt idx="38">
                  <c:v>0.778361344537815</c:v>
                </c:pt>
                <c:pt idx="39">
                  <c:v>0.778361344537815</c:v>
                </c:pt>
                <c:pt idx="40">
                  <c:v>0.761064425770308</c:v>
                </c:pt>
                <c:pt idx="41">
                  <c:v>0.761064425770308</c:v>
                </c:pt>
                <c:pt idx="42">
                  <c:v>0.743767507002801</c:v>
                </c:pt>
                <c:pt idx="43">
                  <c:v>0.743767507002801</c:v>
                </c:pt>
                <c:pt idx="44">
                  <c:v>0.726470588235294</c:v>
                </c:pt>
                <c:pt idx="45">
                  <c:v>0.726470588235294</c:v>
                </c:pt>
                <c:pt idx="46">
                  <c:v>0.709173669467787</c:v>
                </c:pt>
                <c:pt idx="47">
                  <c:v>0.709173669467787</c:v>
                </c:pt>
                <c:pt idx="48">
                  <c:v>0.69187675070028</c:v>
                </c:pt>
                <c:pt idx="49">
                  <c:v>0.69187675070028</c:v>
                </c:pt>
                <c:pt idx="50">
                  <c:v>0.674579831932773</c:v>
                </c:pt>
                <c:pt idx="51">
                  <c:v>0.674579831932773</c:v>
                </c:pt>
                <c:pt idx="52">
                  <c:v>0.657282913165266</c:v>
                </c:pt>
                <c:pt idx="53">
                  <c:v>0.657282913165266</c:v>
                </c:pt>
                <c:pt idx="54">
                  <c:v>0.639985994397759</c:v>
                </c:pt>
                <c:pt idx="55">
                  <c:v>0.639985994397759</c:v>
                </c:pt>
                <c:pt idx="56">
                  <c:v>0.622689075630252</c:v>
                </c:pt>
                <c:pt idx="57">
                  <c:v>0.622689075630252</c:v>
                </c:pt>
                <c:pt idx="58">
                  <c:v>0.605392156862745</c:v>
                </c:pt>
                <c:pt idx="59">
                  <c:v>0.605392156862745</c:v>
                </c:pt>
                <c:pt idx="60">
                  <c:v>0.620392156527469</c:v>
                </c:pt>
                <c:pt idx="61">
                  <c:v>0.605392156862745</c:v>
                </c:pt>
                <c:pt idx="62">
                  <c:v>0.605392156862745</c:v>
                </c:pt>
                <c:pt idx="63">
                  <c:v>0.587586505190311</c:v>
                </c:pt>
                <c:pt idx="64">
                  <c:v>0.587586505190311</c:v>
                </c:pt>
                <c:pt idx="65">
                  <c:v>0.602586504855035</c:v>
                </c:pt>
                <c:pt idx="66">
                  <c:v>0.587586505190311</c:v>
                </c:pt>
                <c:pt idx="67">
                  <c:v>0.587586505190311</c:v>
                </c:pt>
                <c:pt idx="68">
                  <c:v>0.602586504855035</c:v>
                </c:pt>
                <c:pt idx="69">
                  <c:v>0.587586505190311</c:v>
                </c:pt>
                <c:pt idx="70">
                  <c:v>0.587586505190311</c:v>
                </c:pt>
                <c:pt idx="71">
                  <c:v>0.568632101797075</c:v>
                </c:pt>
                <c:pt idx="72">
                  <c:v>0.568632101797075</c:v>
                </c:pt>
                <c:pt idx="73">
                  <c:v>0.583632101461799</c:v>
                </c:pt>
                <c:pt idx="74">
                  <c:v>0.568632101797075</c:v>
                </c:pt>
                <c:pt idx="75">
                  <c:v>0.568632101797075</c:v>
                </c:pt>
                <c:pt idx="76">
                  <c:v>0.583632101461799</c:v>
                </c:pt>
                <c:pt idx="77">
                  <c:v>0.568632101797075</c:v>
                </c:pt>
                <c:pt idx="78">
                  <c:v>0.568632101797075</c:v>
                </c:pt>
                <c:pt idx="79">
                  <c:v>0.583632101461799</c:v>
                </c:pt>
                <c:pt idx="80">
                  <c:v>0.568632101797075</c:v>
                </c:pt>
                <c:pt idx="81">
                  <c:v>0.568632101797075</c:v>
                </c:pt>
                <c:pt idx="82">
                  <c:v>0.547571653582369</c:v>
                </c:pt>
                <c:pt idx="83">
                  <c:v>0.547571653582369</c:v>
                </c:pt>
                <c:pt idx="84">
                  <c:v>0.562571653247093</c:v>
                </c:pt>
                <c:pt idx="85">
                  <c:v>0.547571653582369</c:v>
                </c:pt>
                <c:pt idx="86">
                  <c:v>0.547571653582369</c:v>
                </c:pt>
                <c:pt idx="87">
                  <c:v>0.562571653247093</c:v>
                </c:pt>
                <c:pt idx="88">
                  <c:v>0.547571653582369</c:v>
                </c:pt>
                <c:pt idx="89">
                  <c:v>0.547571653582369</c:v>
                </c:pt>
                <c:pt idx="90">
                  <c:v>0.562571653247093</c:v>
                </c:pt>
                <c:pt idx="91">
                  <c:v>0.547571653582369</c:v>
                </c:pt>
                <c:pt idx="92">
                  <c:v>0.547571653582369</c:v>
                </c:pt>
                <c:pt idx="93">
                  <c:v>0.562571653247093</c:v>
                </c:pt>
                <c:pt idx="94">
                  <c:v>0.547571653582369</c:v>
                </c:pt>
                <c:pt idx="95">
                  <c:v>0.547571653582369</c:v>
                </c:pt>
                <c:pt idx="96">
                  <c:v>0.562571653247093</c:v>
                </c:pt>
                <c:pt idx="97">
                  <c:v>0.547571653582369</c:v>
                </c:pt>
                <c:pt idx="98">
                  <c:v>0.547571653582369</c:v>
                </c:pt>
                <c:pt idx="99">
                  <c:v>0.521496812935589</c:v>
                </c:pt>
                <c:pt idx="100">
                  <c:v>0.521496812935589</c:v>
                </c:pt>
                <c:pt idx="101">
                  <c:v>0.536496812600313</c:v>
                </c:pt>
                <c:pt idx="102">
                  <c:v>0.521496812935589</c:v>
                </c:pt>
                <c:pt idx="103">
                  <c:v>0.521496812935589</c:v>
                </c:pt>
                <c:pt idx="104">
                  <c:v>0.494049612254769</c:v>
                </c:pt>
                <c:pt idx="105">
                  <c:v>0.494049612254769</c:v>
                </c:pt>
                <c:pt idx="106">
                  <c:v>0.509049611919493</c:v>
                </c:pt>
                <c:pt idx="107">
                  <c:v>0.494049612254769</c:v>
                </c:pt>
                <c:pt idx="108">
                  <c:v>0.494049612254769</c:v>
                </c:pt>
                <c:pt idx="109">
                  <c:v>0.509049611919493</c:v>
                </c:pt>
                <c:pt idx="110">
                  <c:v>0.494049612254769</c:v>
                </c:pt>
                <c:pt idx="111">
                  <c:v>0.494049612254769</c:v>
                </c:pt>
                <c:pt idx="112">
                  <c:v>0.509049611919493</c:v>
                </c:pt>
                <c:pt idx="113">
                  <c:v>0.494049612254769</c:v>
                </c:pt>
                <c:pt idx="114">
                  <c:v>0.494049612254769</c:v>
                </c:pt>
                <c:pt idx="115">
                  <c:v>0.509049611919493</c:v>
                </c:pt>
                <c:pt idx="116">
                  <c:v>0.494049612254769</c:v>
                </c:pt>
                <c:pt idx="117">
                  <c:v>0.494049612254769</c:v>
                </c:pt>
                <c:pt idx="118">
                  <c:v>0.509049611919493</c:v>
                </c:pt>
                <c:pt idx="119">
                  <c:v>0.494049612254769</c:v>
                </c:pt>
                <c:pt idx="120">
                  <c:v>0.494049612254769</c:v>
                </c:pt>
                <c:pt idx="121">
                  <c:v>0.509049611919493</c:v>
                </c:pt>
                <c:pt idx="122">
                  <c:v>0.494049612254769</c:v>
                </c:pt>
                <c:pt idx="123">
                  <c:v>0.494049612254769</c:v>
                </c:pt>
                <c:pt idx="124">
                  <c:v>0.509049611919493</c:v>
                </c:pt>
                <c:pt idx="125">
                  <c:v>0.494049612254769</c:v>
                </c:pt>
                <c:pt idx="126">
                  <c:v>0.494049612254769</c:v>
                </c:pt>
                <c:pt idx="127">
                  <c:v>0.449136011140699</c:v>
                </c:pt>
                <c:pt idx="128">
                  <c:v>0.449136011140699</c:v>
                </c:pt>
                <c:pt idx="129">
                  <c:v>0.464136010805423</c:v>
                </c:pt>
                <c:pt idx="130">
                  <c:v>0.449136011140699</c:v>
                </c:pt>
                <c:pt idx="131">
                  <c:v>0.449136011140699</c:v>
                </c:pt>
                <c:pt idx="132">
                  <c:v>0.464136010805423</c:v>
                </c:pt>
                <c:pt idx="133">
                  <c:v>0.449136011140699</c:v>
                </c:pt>
                <c:pt idx="134">
                  <c:v>0.449136011140699</c:v>
                </c:pt>
                <c:pt idx="135">
                  <c:v>0.464136010805423</c:v>
                </c:pt>
                <c:pt idx="136">
                  <c:v>0.449136011140699</c:v>
                </c:pt>
                <c:pt idx="137">
                  <c:v>0.449136011140699</c:v>
                </c:pt>
                <c:pt idx="138">
                  <c:v>0.464136010805423</c:v>
                </c:pt>
                <c:pt idx="139">
                  <c:v>0.449136011140699</c:v>
                </c:pt>
                <c:pt idx="140">
                  <c:v>0.449136011140699</c:v>
                </c:pt>
                <c:pt idx="141">
                  <c:v>0.464136010805423</c:v>
                </c:pt>
                <c:pt idx="142">
                  <c:v>0.449136011140699</c:v>
                </c:pt>
                <c:pt idx="143">
                  <c:v>0.449136011140699</c:v>
                </c:pt>
                <c:pt idx="144">
                  <c:v>0.464136010805423</c:v>
                </c:pt>
                <c:pt idx="145">
                  <c:v>0.449136011140699</c:v>
                </c:pt>
                <c:pt idx="146">
                  <c:v>0.449136011140699</c:v>
                </c:pt>
                <c:pt idx="147">
                  <c:v>0.464136010805423</c:v>
                </c:pt>
                <c:pt idx="148">
                  <c:v>0.449136011140699</c:v>
                </c:pt>
                <c:pt idx="149">
                  <c:v>0.449136011140699</c:v>
                </c:pt>
                <c:pt idx="150">
                  <c:v>0.464136010805423</c:v>
                </c:pt>
                <c:pt idx="151">
                  <c:v>0.449136011140699</c:v>
                </c:pt>
                <c:pt idx="152">
                  <c:v>0.449136011140699</c:v>
                </c:pt>
                <c:pt idx="153">
                  <c:v>0.464136010805423</c:v>
                </c:pt>
                <c:pt idx="154">
                  <c:v>0.449136011140699</c:v>
                </c:pt>
                <c:pt idx="155">
                  <c:v>0.449136011140699</c:v>
                </c:pt>
                <c:pt idx="156">
                  <c:v>0.464136010805423</c:v>
                </c:pt>
                <c:pt idx="157">
                  <c:v>0.449136011140699</c:v>
                </c:pt>
              </c:numCache>
            </c:numRef>
          </c:yVal>
          <c:smooth val="0"/>
          <c:extLst xmlns:c16r2="http://schemas.microsoft.com/office/drawing/2015/06/chart">
            <c:ext xmlns:c16="http://schemas.microsoft.com/office/drawing/2014/chart" uri="{C3380CC4-5D6E-409C-BE32-E72D297353CC}">
              <c16:uniqueId val="{00000000-CA71-4549-ADE9-AA2B018C62C0}"/>
            </c:ext>
          </c:extLst>
        </c:ser>
        <c:ser>
          <c:idx val="1"/>
          <c:order val="1"/>
          <c:tx>
            <c:v>R Maintenance</c:v>
          </c:tx>
          <c:spPr>
            <a:ln w="28575">
              <a:solidFill>
                <a:srgbClr val="0000FF"/>
              </a:solidFill>
              <a:prstDash val="solid"/>
            </a:ln>
          </c:spPr>
          <c:marker>
            <c:symbol val="none"/>
          </c:marker>
          <c:xVal>
            <c:numRef>
              <c:f>PFS!$AH$58:$AH$375</c:f>
              <c:numCache>
                <c:formatCode>General</c:formatCode>
                <c:ptCount val="318"/>
                <c:pt idx="0">
                  <c:v>0.0</c:v>
                </c:pt>
                <c:pt idx="1">
                  <c:v>6.965241239716939</c:v>
                </c:pt>
                <c:pt idx="2">
                  <c:v>6.965241239716939</c:v>
                </c:pt>
                <c:pt idx="3">
                  <c:v>6.965241239716939</c:v>
                </c:pt>
                <c:pt idx="4">
                  <c:v>7.19522562027363</c:v>
                </c:pt>
                <c:pt idx="5">
                  <c:v>7.19522562027363</c:v>
                </c:pt>
                <c:pt idx="6">
                  <c:v>7.19522562027363</c:v>
                </c:pt>
                <c:pt idx="7">
                  <c:v>7.98374349646801</c:v>
                </c:pt>
                <c:pt idx="8">
                  <c:v>7.98374349646801</c:v>
                </c:pt>
                <c:pt idx="9">
                  <c:v>8.60798681512188</c:v>
                </c:pt>
                <c:pt idx="10">
                  <c:v>8.60798681512188</c:v>
                </c:pt>
                <c:pt idx="11">
                  <c:v>9.462214514332456</c:v>
                </c:pt>
                <c:pt idx="12">
                  <c:v>9.462214514332456</c:v>
                </c:pt>
                <c:pt idx="13">
                  <c:v>12.51772128458563</c:v>
                </c:pt>
                <c:pt idx="14">
                  <c:v>12.51772128458563</c:v>
                </c:pt>
                <c:pt idx="15">
                  <c:v>12.51772128458563</c:v>
                </c:pt>
                <c:pt idx="16">
                  <c:v>12.81341548815852</c:v>
                </c:pt>
                <c:pt idx="17">
                  <c:v>12.81341548815852</c:v>
                </c:pt>
                <c:pt idx="18">
                  <c:v>16.1317615504765</c:v>
                </c:pt>
                <c:pt idx="19">
                  <c:v>16.1317615504765</c:v>
                </c:pt>
                <c:pt idx="20">
                  <c:v>19.28583305525397</c:v>
                </c:pt>
                <c:pt idx="21">
                  <c:v>19.28583305525397</c:v>
                </c:pt>
                <c:pt idx="22">
                  <c:v>19.77865672787546</c:v>
                </c:pt>
                <c:pt idx="23">
                  <c:v>19.77865672787546</c:v>
                </c:pt>
                <c:pt idx="24">
                  <c:v>20.04149601994024</c:v>
                </c:pt>
                <c:pt idx="25">
                  <c:v>20.04149601994024</c:v>
                </c:pt>
                <c:pt idx="26">
                  <c:v>20.04149601994024</c:v>
                </c:pt>
                <c:pt idx="27">
                  <c:v>22.80130858662054</c:v>
                </c:pt>
                <c:pt idx="28">
                  <c:v>22.80130858662054</c:v>
                </c:pt>
                <c:pt idx="29">
                  <c:v>23.06414787868528</c:v>
                </c:pt>
                <c:pt idx="30">
                  <c:v>23.06414787868528</c:v>
                </c:pt>
                <c:pt idx="31">
                  <c:v>24.60832871956598</c:v>
                </c:pt>
                <c:pt idx="32">
                  <c:v>24.60832871956598</c:v>
                </c:pt>
                <c:pt idx="33">
                  <c:v>25.79110553385753</c:v>
                </c:pt>
                <c:pt idx="34">
                  <c:v>25.79110553385753</c:v>
                </c:pt>
                <c:pt idx="35">
                  <c:v>27.20386672870578</c:v>
                </c:pt>
                <c:pt idx="36">
                  <c:v>27.20386672870578</c:v>
                </c:pt>
                <c:pt idx="37">
                  <c:v>28.48520827752149</c:v>
                </c:pt>
                <c:pt idx="38">
                  <c:v>28.48520827752149</c:v>
                </c:pt>
                <c:pt idx="39">
                  <c:v>30.85076190610474</c:v>
                </c:pt>
                <c:pt idx="40">
                  <c:v>30.85076190610474</c:v>
                </c:pt>
                <c:pt idx="41">
                  <c:v>32.42779765849334</c:v>
                </c:pt>
                <c:pt idx="42">
                  <c:v>32.42779765849334</c:v>
                </c:pt>
                <c:pt idx="43">
                  <c:v>34.72764146406026</c:v>
                </c:pt>
                <c:pt idx="44">
                  <c:v>34.72764146406026</c:v>
                </c:pt>
                <c:pt idx="45">
                  <c:v>34.9904807561252</c:v>
                </c:pt>
                <c:pt idx="46">
                  <c:v>34.9904807561252</c:v>
                </c:pt>
                <c:pt idx="47">
                  <c:v>35.28617495969807</c:v>
                </c:pt>
                <c:pt idx="48">
                  <c:v>35.28617495969807</c:v>
                </c:pt>
                <c:pt idx="49">
                  <c:v>37.32317947320006</c:v>
                </c:pt>
                <c:pt idx="50">
                  <c:v>37.32317947320006</c:v>
                </c:pt>
                <c:pt idx="51">
                  <c:v>37.68458349978915</c:v>
                </c:pt>
                <c:pt idx="52">
                  <c:v>37.68458349978915</c:v>
                </c:pt>
                <c:pt idx="53">
                  <c:v>37.7831482343136</c:v>
                </c:pt>
                <c:pt idx="54">
                  <c:v>37.7831482343136</c:v>
                </c:pt>
                <c:pt idx="55">
                  <c:v>40.0829920398805</c:v>
                </c:pt>
                <c:pt idx="56">
                  <c:v>40.0829920398805</c:v>
                </c:pt>
                <c:pt idx="57">
                  <c:v>42.77709478354446</c:v>
                </c:pt>
                <c:pt idx="58">
                  <c:v>42.77709478354446</c:v>
                </c:pt>
                <c:pt idx="59">
                  <c:v>42.97422425259304</c:v>
                </c:pt>
                <c:pt idx="60">
                  <c:v>42.97422425259304</c:v>
                </c:pt>
                <c:pt idx="61">
                  <c:v>42.97422425259304</c:v>
                </c:pt>
                <c:pt idx="62">
                  <c:v>43.23706354465798</c:v>
                </c:pt>
                <c:pt idx="63">
                  <c:v>43.23706354465798</c:v>
                </c:pt>
                <c:pt idx="64">
                  <c:v>43.23706354465798</c:v>
                </c:pt>
                <c:pt idx="65">
                  <c:v>43.23706354465798</c:v>
                </c:pt>
                <c:pt idx="66">
                  <c:v>43.23706354465798</c:v>
                </c:pt>
                <c:pt idx="67">
                  <c:v>44.41984035894949</c:v>
                </c:pt>
                <c:pt idx="68">
                  <c:v>44.41984035894949</c:v>
                </c:pt>
                <c:pt idx="69">
                  <c:v>44.41984035894949</c:v>
                </c:pt>
                <c:pt idx="70">
                  <c:v>45.04408367760316</c:v>
                </c:pt>
                <c:pt idx="71">
                  <c:v>45.04408367760316</c:v>
                </c:pt>
                <c:pt idx="72">
                  <c:v>45.07693858911151</c:v>
                </c:pt>
                <c:pt idx="73">
                  <c:v>45.07693858911151</c:v>
                </c:pt>
                <c:pt idx="74">
                  <c:v>45.07693858911151</c:v>
                </c:pt>
                <c:pt idx="75">
                  <c:v>47.17965292562983</c:v>
                </c:pt>
                <c:pt idx="76">
                  <c:v>47.17965292562983</c:v>
                </c:pt>
                <c:pt idx="77">
                  <c:v>47.17965292562983</c:v>
                </c:pt>
                <c:pt idx="78">
                  <c:v>47.70533150975941</c:v>
                </c:pt>
                <c:pt idx="79">
                  <c:v>47.70533150975941</c:v>
                </c:pt>
                <c:pt idx="80">
                  <c:v>47.70533150975941</c:v>
                </c:pt>
                <c:pt idx="81">
                  <c:v>47.9681708018242</c:v>
                </c:pt>
                <c:pt idx="82">
                  <c:v>47.9681708018242</c:v>
                </c:pt>
                <c:pt idx="83">
                  <c:v>49.906610580802</c:v>
                </c:pt>
                <c:pt idx="84">
                  <c:v>49.906610580802</c:v>
                </c:pt>
                <c:pt idx="85">
                  <c:v>49.906610580802</c:v>
                </c:pt>
                <c:pt idx="86">
                  <c:v>50.16944987286682</c:v>
                </c:pt>
                <c:pt idx="87">
                  <c:v>50.16944987286682</c:v>
                </c:pt>
                <c:pt idx="88">
                  <c:v>50.16944987286682</c:v>
                </c:pt>
                <c:pt idx="89">
                  <c:v>50.26801460739112</c:v>
                </c:pt>
                <c:pt idx="90">
                  <c:v>50.26801460739112</c:v>
                </c:pt>
                <c:pt idx="91">
                  <c:v>50.26801460739112</c:v>
                </c:pt>
                <c:pt idx="92">
                  <c:v>50.8265481030288</c:v>
                </c:pt>
                <c:pt idx="93">
                  <c:v>50.8265481030288</c:v>
                </c:pt>
                <c:pt idx="94">
                  <c:v>50.8265481030288</c:v>
                </c:pt>
                <c:pt idx="95">
                  <c:v>52.76498788200657</c:v>
                </c:pt>
                <c:pt idx="96">
                  <c:v>52.76498788200657</c:v>
                </c:pt>
                <c:pt idx="97">
                  <c:v>52.76498788200657</c:v>
                </c:pt>
                <c:pt idx="98">
                  <c:v>53.81634505026575</c:v>
                </c:pt>
                <c:pt idx="99">
                  <c:v>53.81634505026575</c:v>
                </c:pt>
                <c:pt idx="100">
                  <c:v>54.24345889987107</c:v>
                </c:pt>
                <c:pt idx="101">
                  <c:v>54.24345889987107</c:v>
                </c:pt>
                <c:pt idx="102">
                  <c:v>54.24345889987107</c:v>
                </c:pt>
                <c:pt idx="103">
                  <c:v>54.73628257249241</c:v>
                </c:pt>
                <c:pt idx="104">
                  <c:v>54.73628257249241</c:v>
                </c:pt>
                <c:pt idx="105">
                  <c:v>54.86770221852496</c:v>
                </c:pt>
                <c:pt idx="106">
                  <c:v>54.86770221852496</c:v>
                </c:pt>
                <c:pt idx="107">
                  <c:v>54.86770221852496</c:v>
                </c:pt>
                <c:pt idx="108">
                  <c:v>54.96626695304919</c:v>
                </c:pt>
                <c:pt idx="109">
                  <c:v>54.96626695304919</c:v>
                </c:pt>
                <c:pt idx="110">
                  <c:v>54.96626695304919</c:v>
                </c:pt>
                <c:pt idx="111">
                  <c:v>55.45909062567061</c:v>
                </c:pt>
                <c:pt idx="112">
                  <c:v>55.45909062567061</c:v>
                </c:pt>
                <c:pt idx="113">
                  <c:v>55.45909062567061</c:v>
                </c:pt>
                <c:pt idx="114">
                  <c:v>57.33182058163207</c:v>
                </c:pt>
                <c:pt idx="115">
                  <c:v>57.33182058163207</c:v>
                </c:pt>
                <c:pt idx="116">
                  <c:v>57.33182058163207</c:v>
                </c:pt>
                <c:pt idx="117">
                  <c:v>59.13884071457778</c:v>
                </c:pt>
                <c:pt idx="118">
                  <c:v>59.13884071457778</c:v>
                </c:pt>
                <c:pt idx="119">
                  <c:v>59.13884071457778</c:v>
                </c:pt>
                <c:pt idx="120">
                  <c:v>60.19019788283694</c:v>
                </c:pt>
                <c:pt idx="121">
                  <c:v>60.19019788283694</c:v>
                </c:pt>
                <c:pt idx="122">
                  <c:v>60.19019788283694</c:v>
                </c:pt>
                <c:pt idx="123">
                  <c:v>61.20870013958801</c:v>
                </c:pt>
                <c:pt idx="124">
                  <c:v>61.20870013958801</c:v>
                </c:pt>
                <c:pt idx="125">
                  <c:v>61.20870013958801</c:v>
                </c:pt>
                <c:pt idx="126">
                  <c:v>65.24985425508417</c:v>
                </c:pt>
                <c:pt idx="127">
                  <c:v>65.24985425508417</c:v>
                </c:pt>
                <c:pt idx="128">
                  <c:v>65.24985425508417</c:v>
                </c:pt>
                <c:pt idx="129">
                  <c:v>65.24985425508417</c:v>
                </c:pt>
                <c:pt idx="130">
                  <c:v>65.24985425508417</c:v>
                </c:pt>
                <c:pt idx="131">
                  <c:v>65.34841898960843</c:v>
                </c:pt>
                <c:pt idx="132">
                  <c:v>65.34841898960843</c:v>
                </c:pt>
                <c:pt idx="133">
                  <c:v>65.34841898960843</c:v>
                </c:pt>
                <c:pt idx="134">
                  <c:v>65.80838775072135</c:v>
                </c:pt>
                <c:pt idx="135">
                  <c:v>65.80838775072135</c:v>
                </c:pt>
                <c:pt idx="136">
                  <c:v>65.80838775072135</c:v>
                </c:pt>
                <c:pt idx="137">
                  <c:v>67.15543912255332</c:v>
                </c:pt>
                <c:pt idx="138">
                  <c:v>67.15543912255332</c:v>
                </c:pt>
                <c:pt idx="139">
                  <c:v>67.15543912255332</c:v>
                </c:pt>
                <c:pt idx="140">
                  <c:v>71.36086779559051</c:v>
                </c:pt>
                <c:pt idx="141">
                  <c:v>71.36086779559051</c:v>
                </c:pt>
                <c:pt idx="142">
                  <c:v>71.36086779559051</c:v>
                </c:pt>
                <c:pt idx="143">
                  <c:v>72.0179660257525</c:v>
                </c:pt>
                <c:pt idx="144">
                  <c:v>72.0179660257525</c:v>
                </c:pt>
                <c:pt idx="145">
                  <c:v>72.0179660257525</c:v>
                </c:pt>
                <c:pt idx="146">
                  <c:v>73.3650173975841</c:v>
                </c:pt>
                <c:pt idx="147">
                  <c:v>73.3650173975841</c:v>
                </c:pt>
                <c:pt idx="148">
                  <c:v>73.3650173975841</c:v>
                </c:pt>
                <c:pt idx="149">
                  <c:v>75.66486120315135</c:v>
                </c:pt>
                <c:pt idx="150">
                  <c:v>75.66486120315135</c:v>
                </c:pt>
                <c:pt idx="151">
                  <c:v>75.66486120315135</c:v>
                </c:pt>
                <c:pt idx="152">
                  <c:v>77.8004304511779</c:v>
                </c:pt>
                <c:pt idx="153">
                  <c:v>77.8004304511779</c:v>
                </c:pt>
                <c:pt idx="154">
                  <c:v>77.8004304511779</c:v>
                </c:pt>
                <c:pt idx="155">
                  <c:v>82.7943770004087</c:v>
                </c:pt>
                <c:pt idx="156">
                  <c:v>82.7943770004087</c:v>
                </c:pt>
                <c:pt idx="157">
                  <c:v>82.7943770004087</c:v>
                </c:pt>
                <c:pt idx="158">
                  <c:v>0.0</c:v>
                </c:pt>
                <c:pt idx="159">
                  <c:v>10.8092658861645</c:v>
                </c:pt>
                <c:pt idx="160">
                  <c:v>10.8092658861645</c:v>
                </c:pt>
                <c:pt idx="161">
                  <c:v>10.8092658861645</c:v>
                </c:pt>
                <c:pt idx="162">
                  <c:v>11.49921902783457</c:v>
                </c:pt>
                <c:pt idx="163">
                  <c:v>11.49921902783457</c:v>
                </c:pt>
                <c:pt idx="164">
                  <c:v>12.55057619609373</c:v>
                </c:pt>
                <c:pt idx="165">
                  <c:v>12.55057619609373</c:v>
                </c:pt>
                <c:pt idx="166">
                  <c:v>12.68199584212612</c:v>
                </c:pt>
                <c:pt idx="167">
                  <c:v>12.68199584212612</c:v>
                </c:pt>
                <c:pt idx="168">
                  <c:v>12.84627039966662</c:v>
                </c:pt>
                <c:pt idx="169">
                  <c:v>12.84627039966662</c:v>
                </c:pt>
                <c:pt idx="170">
                  <c:v>13.04339986871521</c:v>
                </c:pt>
                <c:pt idx="171">
                  <c:v>13.04339986871521</c:v>
                </c:pt>
                <c:pt idx="172">
                  <c:v>13.30623916078</c:v>
                </c:pt>
                <c:pt idx="173">
                  <c:v>13.30623916078</c:v>
                </c:pt>
                <c:pt idx="174">
                  <c:v>15.14611420523353</c:v>
                </c:pt>
                <c:pt idx="175">
                  <c:v>15.14611420523353</c:v>
                </c:pt>
                <c:pt idx="176">
                  <c:v>15.57322805483881</c:v>
                </c:pt>
                <c:pt idx="177">
                  <c:v>15.57322805483881</c:v>
                </c:pt>
                <c:pt idx="178">
                  <c:v>17.70879730286518</c:v>
                </c:pt>
                <c:pt idx="179">
                  <c:v>17.70879730286518</c:v>
                </c:pt>
                <c:pt idx="180">
                  <c:v>18.8258642941406</c:v>
                </c:pt>
                <c:pt idx="181">
                  <c:v>18.8258642941406</c:v>
                </c:pt>
                <c:pt idx="182">
                  <c:v>19.77865672787546</c:v>
                </c:pt>
                <c:pt idx="183">
                  <c:v>19.77865672787546</c:v>
                </c:pt>
                <c:pt idx="184">
                  <c:v>19.87722146239976</c:v>
                </c:pt>
                <c:pt idx="185">
                  <c:v>19.87722146239976</c:v>
                </c:pt>
                <c:pt idx="186">
                  <c:v>19.87722146239976</c:v>
                </c:pt>
                <c:pt idx="187">
                  <c:v>20.10720584295645</c:v>
                </c:pt>
                <c:pt idx="188">
                  <c:v>20.10720584295645</c:v>
                </c:pt>
                <c:pt idx="189">
                  <c:v>20.96143354216687</c:v>
                </c:pt>
                <c:pt idx="190">
                  <c:v>20.96143354216687</c:v>
                </c:pt>
                <c:pt idx="191">
                  <c:v>20.96143354216687</c:v>
                </c:pt>
                <c:pt idx="192">
                  <c:v>24.27977960448499</c:v>
                </c:pt>
                <c:pt idx="193">
                  <c:v>24.27977960448499</c:v>
                </c:pt>
                <c:pt idx="194">
                  <c:v>24.27977960448499</c:v>
                </c:pt>
                <c:pt idx="195">
                  <c:v>24.64118363107407</c:v>
                </c:pt>
                <c:pt idx="196">
                  <c:v>24.64118363107407</c:v>
                </c:pt>
                <c:pt idx="197">
                  <c:v>28.45235336601353</c:v>
                </c:pt>
                <c:pt idx="198">
                  <c:v>28.45235336601353</c:v>
                </c:pt>
                <c:pt idx="199">
                  <c:v>28.45235336601353</c:v>
                </c:pt>
                <c:pt idx="200">
                  <c:v>29.602275268797</c:v>
                </c:pt>
                <c:pt idx="201">
                  <c:v>29.602275268797</c:v>
                </c:pt>
                <c:pt idx="202">
                  <c:v>33.57771956127694</c:v>
                </c:pt>
                <c:pt idx="203">
                  <c:v>33.57771956127694</c:v>
                </c:pt>
                <c:pt idx="204">
                  <c:v>33.57771956127694</c:v>
                </c:pt>
                <c:pt idx="205">
                  <c:v>35.45044951723833</c:v>
                </c:pt>
                <c:pt idx="206">
                  <c:v>35.45044951723833</c:v>
                </c:pt>
                <c:pt idx="207">
                  <c:v>35.45044951723833</c:v>
                </c:pt>
                <c:pt idx="208">
                  <c:v>41.72573761528543</c:v>
                </c:pt>
                <c:pt idx="209">
                  <c:v>41.72573761528543</c:v>
                </c:pt>
                <c:pt idx="210">
                  <c:v>43.82845195180376</c:v>
                </c:pt>
                <c:pt idx="211">
                  <c:v>43.82845195180376</c:v>
                </c:pt>
                <c:pt idx="212">
                  <c:v>43.82845195180376</c:v>
                </c:pt>
                <c:pt idx="213">
                  <c:v>44.02558142085235</c:v>
                </c:pt>
                <c:pt idx="214">
                  <c:v>44.02558142085235</c:v>
                </c:pt>
                <c:pt idx="215">
                  <c:v>44.02558142085235</c:v>
                </c:pt>
                <c:pt idx="216">
                  <c:v>45.96402119983014</c:v>
                </c:pt>
                <c:pt idx="217">
                  <c:v>45.96402119983014</c:v>
                </c:pt>
                <c:pt idx="218">
                  <c:v>46.94966854507312</c:v>
                </c:pt>
                <c:pt idx="219">
                  <c:v>46.94966854507312</c:v>
                </c:pt>
                <c:pt idx="220">
                  <c:v>46.94966854507312</c:v>
                </c:pt>
                <c:pt idx="221">
                  <c:v>48.55955920896998</c:v>
                </c:pt>
                <c:pt idx="222">
                  <c:v>48.55955920896998</c:v>
                </c:pt>
                <c:pt idx="223">
                  <c:v>48.55955920896998</c:v>
                </c:pt>
                <c:pt idx="224">
                  <c:v>48.72383376651048</c:v>
                </c:pt>
                <c:pt idx="225">
                  <c:v>48.72383376651048</c:v>
                </c:pt>
                <c:pt idx="226">
                  <c:v>48.72383376651048</c:v>
                </c:pt>
                <c:pt idx="227">
                  <c:v>49.64377128873723</c:v>
                </c:pt>
                <c:pt idx="228">
                  <c:v>49.64377128873723</c:v>
                </c:pt>
                <c:pt idx="229">
                  <c:v>49.64377128873723</c:v>
                </c:pt>
                <c:pt idx="230">
                  <c:v>50.9908226605693</c:v>
                </c:pt>
                <c:pt idx="231">
                  <c:v>50.9908226605693</c:v>
                </c:pt>
                <c:pt idx="232">
                  <c:v>51.68077580223936</c:v>
                </c:pt>
                <c:pt idx="233">
                  <c:v>51.68077580223936</c:v>
                </c:pt>
                <c:pt idx="234">
                  <c:v>52.10788965184437</c:v>
                </c:pt>
                <c:pt idx="235">
                  <c:v>52.10788965184437</c:v>
                </c:pt>
                <c:pt idx="236">
                  <c:v>52.10788965184437</c:v>
                </c:pt>
                <c:pt idx="237">
                  <c:v>52.50214858994183</c:v>
                </c:pt>
                <c:pt idx="238">
                  <c:v>52.50214858994183</c:v>
                </c:pt>
                <c:pt idx="239">
                  <c:v>52.50214858994183</c:v>
                </c:pt>
                <c:pt idx="240">
                  <c:v>53.81634505026575</c:v>
                </c:pt>
                <c:pt idx="241">
                  <c:v>53.81634505026575</c:v>
                </c:pt>
                <c:pt idx="242">
                  <c:v>53.81634505026575</c:v>
                </c:pt>
                <c:pt idx="243">
                  <c:v>53.94776469629801</c:v>
                </c:pt>
                <c:pt idx="244">
                  <c:v>53.94776469629801</c:v>
                </c:pt>
                <c:pt idx="245">
                  <c:v>53.94776469629801</c:v>
                </c:pt>
                <c:pt idx="246">
                  <c:v>55.42623571416262</c:v>
                </c:pt>
                <c:pt idx="247">
                  <c:v>55.42623571416262</c:v>
                </c:pt>
                <c:pt idx="248">
                  <c:v>55.42623571416262</c:v>
                </c:pt>
                <c:pt idx="249">
                  <c:v>56.51044779392988</c:v>
                </c:pt>
                <c:pt idx="250">
                  <c:v>56.51044779392988</c:v>
                </c:pt>
                <c:pt idx="251">
                  <c:v>56.51044779392988</c:v>
                </c:pt>
                <c:pt idx="252">
                  <c:v>56.60901252845418</c:v>
                </c:pt>
                <c:pt idx="253">
                  <c:v>56.60901252845418</c:v>
                </c:pt>
                <c:pt idx="254">
                  <c:v>56.60901252845418</c:v>
                </c:pt>
                <c:pt idx="255">
                  <c:v>58.6131621304482</c:v>
                </c:pt>
                <c:pt idx="256">
                  <c:v>58.6131621304482</c:v>
                </c:pt>
                <c:pt idx="257">
                  <c:v>58.6131621304482</c:v>
                </c:pt>
                <c:pt idx="258">
                  <c:v>58.9088563340211</c:v>
                </c:pt>
                <c:pt idx="259">
                  <c:v>58.9088563340211</c:v>
                </c:pt>
                <c:pt idx="260">
                  <c:v>58.9088563340211</c:v>
                </c:pt>
                <c:pt idx="261">
                  <c:v>59.23740544910208</c:v>
                </c:pt>
                <c:pt idx="262">
                  <c:v>59.23740544910208</c:v>
                </c:pt>
                <c:pt idx="263">
                  <c:v>59.23740544910208</c:v>
                </c:pt>
                <c:pt idx="264">
                  <c:v>59.76308403323164</c:v>
                </c:pt>
                <c:pt idx="265">
                  <c:v>59.76308403323164</c:v>
                </c:pt>
                <c:pt idx="266">
                  <c:v>59.76308403323164</c:v>
                </c:pt>
                <c:pt idx="267">
                  <c:v>60.6173117324422</c:v>
                </c:pt>
                <c:pt idx="268">
                  <c:v>60.6173117324422</c:v>
                </c:pt>
                <c:pt idx="269">
                  <c:v>60.6173117324422</c:v>
                </c:pt>
                <c:pt idx="270">
                  <c:v>60.68302155545829</c:v>
                </c:pt>
                <c:pt idx="271">
                  <c:v>60.68302155545829</c:v>
                </c:pt>
                <c:pt idx="272">
                  <c:v>60.68302155545829</c:v>
                </c:pt>
                <c:pt idx="273">
                  <c:v>60.71587646696639</c:v>
                </c:pt>
                <c:pt idx="274">
                  <c:v>60.71587646696639</c:v>
                </c:pt>
                <c:pt idx="275">
                  <c:v>60.71587646696639</c:v>
                </c:pt>
                <c:pt idx="276">
                  <c:v>61.99721801578237</c:v>
                </c:pt>
                <c:pt idx="277">
                  <c:v>61.99721801578237</c:v>
                </c:pt>
                <c:pt idx="278">
                  <c:v>61.99721801578237</c:v>
                </c:pt>
                <c:pt idx="279">
                  <c:v>63.6399635911873</c:v>
                </c:pt>
                <c:pt idx="280">
                  <c:v>63.6399635911873</c:v>
                </c:pt>
                <c:pt idx="281">
                  <c:v>63.6399635911873</c:v>
                </c:pt>
                <c:pt idx="282">
                  <c:v>63.67281850269541</c:v>
                </c:pt>
                <c:pt idx="283">
                  <c:v>63.67281850269541</c:v>
                </c:pt>
                <c:pt idx="284">
                  <c:v>63.67281850269541</c:v>
                </c:pt>
                <c:pt idx="285">
                  <c:v>65.3812739011166</c:v>
                </c:pt>
                <c:pt idx="286">
                  <c:v>65.3812739011166</c:v>
                </c:pt>
                <c:pt idx="287">
                  <c:v>65.3812739011166</c:v>
                </c:pt>
                <c:pt idx="288">
                  <c:v>65.6112582816733</c:v>
                </c:pt>
                <c:pt idx="289">
                  <c:v>65.6112582816733</c:v>
                </c:pt>
                <c:pt idx="290">
                  <c:v>66.16979177731088</c:v>
                </c:pt>
                <c:pt idx="291">
                  <c:v>66.16979177731088</c:v>
                </c:pt>
                <c:pt idx="292">
                  <c:v>66.16979177731088</c:v>
                </c:pt>
                <c:pt idx="293">
                  <c:v>67.81253735271555</c:v>
                </c:pt>
                <c:pt idx="294">
                  <c:v>67.81253735271555</c:v>
                </c:pt>
                <c:pt idx="295">
                  <c:v>67.81253735271555</c:v>
                </c:pt>
                <c:pt idx="296">
                  <c:v>69.68526730867748</c:v>
                </c:pt>
                <c:pt idx="297">
                  <c:v>69.68526730867748</c:v>
                </c:pt>
                <c:pt idx="298">
                  <c:v>69.68526730867748</c:v>
                </c:pt>
                <c:pt idx="299">
                  <c:v>70.01381642375847</c:v>
                </c:pt>
                <c:pt idx="300">
                  <c:v>70.01381642375847</c:v>
                </c:pt>
                <c:pt idx="301">
                  <c:v>70.01381642375847</c:v>
                </c:pt>
                <c:pt idx="302">
                  <c:v>70.17809098129895</c:v>
                </c:pt>
                <c:pt idx="303">
                  <c:v>70.17809098129895</c:v>
                </c:pt>
                <c:pt idx="304">
                  <c:v>70.17809098129895</c:v>
                </c:pt>
                <c:pt idx="305">
                  <c:v>72.28080531781728</c:v>
                </c:pt>
                <c:pt idx="306">
                  <c:v>72.28080531781728</c:v>
                </c:pt>
                <c:pt idx="307">
                  <c:v>74.84348841544885</c:v>
                </c:pt>
                <c:pt idx="308">
                  <c:v>74.84348841544885</c:v>
                </c:pt>
                <c:pt idx="309">
                  <c:v>74.84348841544885</c:v>
                </c:pt>
                <c:pt idx="310">
                  <c:v>75.4348768225944</c:v>
                </c:pt>
                <c:pt idx="311">
                  <c:v>75.4348768225944</c:v>
                </c:pt>
                <c:pt idx="312">
                  <c:v>76.55194381387011</c:v>
                </c:pt>
                <c:pt idx="313">
                  <c:v>76.55194381387011</c:v>
                </c:pt>
                <c:pt idx="314">
                  <c:v>76.55194381387011</c:v>
                </c:pt>
                <c:pt idx="315">
                  <c:v>80.9216470444473</c:v>
                </c:pt>
                <c:pt idx="316">
                  <c:v>80.9216470444473</c:v>
                </c:pt>
                <c:pt idx="317">
                  <c:v>80.9216470444473</c:v>
                </c:pt>
              </c:numCache>
            </c:numRef>
          </c:xVal>
          <c:yVal>
            <c:numRef>
              <c:f>PFS!$AJ$58:$AJ$375</c:f>
              <c:numCache>
                <c:formatCode>General</c:formatCode>
                <c:ptCount val="318"/>
                <c:pt idx="158">
                  <c:v>1.0</c:v>
                </c:pt>
                <c:pt idx="159">
                  <c:v>1.0</c:v>
                </c:pt>
                <c:pt idx="160">
                  <c:v>1.014999999664724</c:v>
                </c:pt>
                <c:pt idx="161">
                  <c:v>1.0</c:v>
                </c:pt>
                <c:pt idx="162">
                  <c:v>1.0</c:v>
                </c:pt>
                <c:pt idx="163">
                  <c:v>0.983050847457627</c:v>
                </c:pt>
                <c:pt idx="164">
                  <c:v>0.983050847457627</c:v>
                </c:pt>
                <c:pt idx="165">
                  <c:v>0.966101694915254</c:v>
                </c:pt>
                <c:pt idx="166">
                  <c:v>0.966101694915254</c:v>
                </c:pt>
                <c:pt idx="167">
                  <c:v>0.949152542372881</c:v>
                </c:pt>
                <c:pt idx="168">
                  <c:v>0.949152542372881</c:v>
                </c:pt>
                <c:pt idx="169">
                  <c:v>0.932203389830508</c:v>
                </c:pt>
                <c:pt idx="170">
                  <c:v>0.932203389830508</c:v>
                </c:pt>
                <c:pt idx="171">
                  <c:v>0.915254237288136</c:v>
                </c:pt>
                <c:pt idx="172">
                  <c:v>0.915254237288136</c:v>
                </c:pt>
                <c:pt idx="173">
                  <c:v>0.898305084745762</c:v>
                </c:pt>
                <c:pt idx="174">
                  <c:v>0.898305084745762</c:v>
                </c:pt>
                <c:pt idx="175">
                  <c:v>0.88135593220339</c:v>
                </c:pt>
                <c:pt idx="176">
                  <c:v>0.88135593220339</c:v>
                </c:pt>
                <c:pt idx="177">
                  <c:v>0.864406779661017</c:v>
                </c:pt>
                <c:pt idx="178">
                  <c:v>0.864406779661017</c:v>
                </c:pt>
                <c:pt idx="179">
                  <c:v>0.847457627118644</c:v>
                </c:pt>
                <c:pt idx="180">
                  <c:v>0.847457627118644</c:v>
                </c:pt>
                <c:pt idx="181">
                  <c:v>0.830508474576271</c:v>
                </c:pt>
                <c:pt idx="182">
                  <c:v>0.830508474576271</c:v>
                </c:pt>
                <c:pt idx="183">
                  <c:v>0.813559322033898</c:v>
                </c:pt>
                <c:pt idx="184">
                  <c:v>0.813559322033898</c:v>
                </c:pt>
                <c:pt idx="185">
                  <c:v>0.828559321698622</c:v>
                </c:pt>
                <c:pt idx="186">
                  <c:v>0.813559322033898</c:v>
                </c:pt>
                <c:pt idx="187">
                  <c:v>0.813559322033898</c:v>
                </c:pt>
                <c:pt idx="188">
                  <c:v>0.796249549224666</c:v>
                </c:pt>
                <c:pt idx="189">
                  <c:v>0.796249549224666</c:v>
                </c:pt>
                <c:pt idx="190">
                  <c:v>0.81124954888939</c:v>
                </c:pt>
                <c:pt idx="191">
                  <c:v>0.796249549224666</c:v>
                </c:pt>
                <c:pt idx="192">
                  <c:v>0.796249549224666</c:v>
                </c:pt>
                <c:pt idx="193">
                  <c:v>0.81124954888939</c:v>
                </c:pt>
                <c:pt idx="194">
                  <c:v>0.796249549224666</c:v>
                </c:pt>
                <c:pt idx="195">
                  <c:v>0.796249549224666</c:v>
                </c:pt>
                <c:pt idx="196">
                  <c:v>0.778152968560469</c:v>
                </c:pt>
                <c:pt idx="197">
                  <c:v>0.778152968560469</c:v>
                </c:pt>
                <c:pt idx="198">
                  <c:v>0.793152968225193</c:v>
                </c:pt>
                <c:pt idx="199">
                  <c:v>0.778152968560469</c:v>
                </c:pt>
                <c:pt idx="200">
                  <c:v>0.778152968560469</c:v>
                </c:pt>
                <c:pt idx="201">
                  <c:v>0.759625516928077</c:v>
                </c:pt>
                <c:pt idx="202">
                  <c:v>0.759625516928077</c:v>
                </c:pt>
                <c:pt idx="203">
                  <c:v>0.774625516592801</c:v>
                </c:pt>
                <c:pt idx="204">
                  <c:v>0.759625516928077</c:v>
                </c:pt>
                <c:pt idx="205">
                  <c:v>0.759625516928077</c:v>
                </c:pt>
                <c:pt idx="206">
                  <c:v>0.774625516592801</c:v>
                </c:pt>
                <c:pt idx="207">
                  <c:v>0.759625516928077</c:v>
                </c:pt>
                <c:pt idx="208">
                  <c:v>0.759625516928077</c:v>
                </c:pt>
                <c:pt idx="209">
                  <c:v>0.740147939570947</c:v>
                </c:pt>
                <c:pt idx="210">
                  <c:v>0.740147939570947</c:v>
                </c:pt>
                <c:pt idx="211">
                  <c:v>0.755147939235671</c:v>
                </c:pt>
                <c:pt idx="212">
                  <c:v>0.740147939570947</c:v>
                </c:pt>
                <c:pt idx="213">
                  <c:v>0.740147939570947</c:v>
                </c:pt>
                <c:pt idx="214">
                  <c:v>0.755147939235671</c:v>
                </c:pt>
                <c:pt idx="215">
                  <c:v>0.740147939570947</c:v>
                </c:pt>
                <c:pt idx="216">
                  <c:v>0.740147939570947</c:v>
                </c:pt>
                <c:pt idx="217">
                  <c:v>0.719588274582865</c:v>
                </c:pt>
                <c:pt idx="218">
                  <c:v>0.719588274582865</c:v>
                </c:pt>
                <c:pt idx="219">
                  <c:v>0.734588274247589</c:v>
                </c:pt>
                <c:pt idx="220">
                  <c:v>0.719588274582865</c:v>
                </c:pt>
                <c:pt idx="221">
                  <c:v>0.719588274582865</c:v>
                </c:pt>
                <c:pt idx="222">
                  <c:v>0.734588274247589</c:v>
                </c:pt>
                <c:pt idx="223">
                  <c:v>0.719588274582865</c:v>
                </c:pt>
                <c:pt idx="224">
                  <c:v>0.719588274582865</c:v>
                </c:pt>
                <c:pt idx="225">
                  <c:v>0.734588274247589</c:v>
                </c:pt>
                <c:pt idx="226">
                  <c:v>0.719588274582865</c:v>
                </c:pt>
                <c:pt idx="227">
                  <c:v>0.719588274582865</c:v>
                </c:pt>
                <c:pt idx="228">
                  <c:v>0.734588274247589</c:v>
                </c:pt>
                <c:pt idx="229">
                  <c:v>0.719588274582865</c:v>
                </c:pt>
                <c:pt idx="230">
                  <c:v>0.719588274582865</c:v>
                </c:pt>
                <c:pt idx="231">
                  <c:v>0.696375749596321</c:v>
                </c:pt>
                <c:pt idx="232">
                  <c:v>0.696375749596321</c:v>
                </c:pt>
                <c:pt idx="233">
                  <c:v>0.673163224609777</c:v>
                </c:pt>
                <c:pt idx="234">
                  <c:v>0.673163224609777</c:v>
                </c:pt>
                <c:pt idx="235">
                  <c:v>0.688163224274501</c:v>
                </c:pt>
                <c:pt idx="236">
                  <c:v>0.673163224609777</c:v>
                </c:pt>
                <c:pt idx="237">
                  <c:v>0.673163224609777</c:v>
                </c:pt>
                <c:pt idx="238">
                  <c:v>0.688163224274501</c:v>
                </c:pt>
                <c:pt idx="239">
                  <c:v>0.673163224609777</c:v>
                </c:pt>
                <c:pt idx="240">
                  <c:v>0.673163224609777</c:v>
                </c:pt>
                <c:pt idx="241">
                  <c:v>0.688163224274501</c:v>
                </c:pt>
                <c:pt idx="242">
                  <c:v>0.673163224609777</c:v>
                </c:pt>
                <c:pt idx="243">
                  <c:v>0.673163224609777</c:v>
                </c:pt>
                <c:pt idx="244">
                  <c:v>0.688163224274501</c:v>
                </c:pt>
                <c:pt idx="245">
                  <c:v>0.673163224609777</c:v>
                </c:pt>
                <c:pt idx="246">
                  <c:v>0.673163224609777</c:v>
                </c:pt>
                <c:pt idx="247">
                  <c:v>0.688163224274501</c:v>
                </c:pt>
                <c:pt idx="248">
                  <c:v>0.673163224609777</c:v>
                </c:pt>
                <c:pt idx="249">
                  <c:v>0.673163224609777</c:v>
                </c:pt>
                <c:pt idx="250">
                  <c:v>0.688163224274501</c:v>
                </c:pt>
                <c:pt idx="251">
                  <c:v>0.673163224609777</c:v>
                </c:pt>
                <c:pt idx="252">
                  <c:v>0.673163224609777</c:v>
                </c:pt>
                <c:pt idx="253">
                  <c:v>0.688163224274501</c:v>
                </c:pt>
                <c:pt idx="254">
                  <c:v>0.673163224609777</c:v>
                </c:pt>
                <c:pt idx="255">
                  <c:v>0.673163224609777</c:v>
                </c:pt>
                <c:pt idx="256">
                  <c:v>0.688163224274501</c:v>
                </c:pt>
                <c:pt idx="257">
                  <c:v>0.673163224609777</c:v>
                </c:pt>
                <c:pt idx="258">
                  <c:v>0.673163224609777</c:v>
                </c:pt>
                <c:pt idx="259">
                  <c:v>0.688163224274501</c:v>
                </c:pt>
                <c:pt idx="260">
                  <c:v>0.673163224609777</c:v>
                </c:pt>
                <c:pt idx="261">
                  <c:v>0.673163224609777</c:v>
                </c:pt>
                <c:pt idx="262">
                  <c:v>0.688163224274501</c:v>
                </c:pt>
                <c:pt idx="263">
                  <c:v>0.673163224609777</c:v>
                </c:pt>
                <c:pt idx="264">
                  <c:v>0.673163224609777</c:v>
                </c:pt>
                <c:pt idx="265">
                  <c:v>0.688163224274501</c:v>
                </c:pt>
                <c:pt idx="266">
                  <c:v>0.673163224609777</c:v>
                </c:pt>
                <c:pt idx="267">
                  <c:v>0.673163224609777</c:v>
                </c:pt>
                <c:pt idx="268">
                  <c:v>0.688163224274501</c:v>
                </c:pt>
                <c:pt idx="269">
                  <c:v>0.673163224609777</c:v>
                </c:pt>
                <c:pt idx="270">
                  <c:v>0.673163224609777</c:v>
                </c:pt>
                <c:pt idx="271">
                  <c:v>0.688163224274501</c:v>
                </c:pt>
                <c:pt idx="272">
                  <c:v>0.673163224609777</c:v>
                </c:pt>
                <c:pt idx="273">
                  <c:v>0.673163224609777</c:v>
                </c:pt>
                <c:pt idx="274">
                  <c:v>0.688163224274501</c:v>
                </c:pt>
                <c:pt idx="275">
                  <c:v>0.673163224609777</c:v>
                </c:pt>
                <c:pt idx="276">
                  <c:v>0.673163224609777</c:v>
                </c:pt>
                <c:pt idx="277">
                  <c:v>0.688163224274501</c:v>
                </c:pt>
                <c:pt idx="278">
                  <c:v>0.673163224609777</c:v>
                </c:pt>
                <c:pt idx="279">
                  <c:v>0.673163224609777</c:v>
                </c:pt>
                <c:pt idx="280">
                  <c:v>0.688163224274501</c:v>
                </c:pt>
                <c:pt idx="281">
                  <c:v>0.673163224609777</c:v>
                </c:pt>
                <c:pt idx="282">
                  <c:v>0.673163224609777</c:v>
                </c:pt>
                <c:pt idx="283">
                  <c:v>0.688163224274501</c:v>
                </c:pt>
                <c:pt idx="284">
                  <c:v>0.673163224609777</c:v>
                </c:pt>
                <c:pt idx="285">
                  <c:v>0.673163224609777</c:v>
                </c:pt>
                <c:pt idx="286">
                  <c:v>0.688163224274501</c:v>
                </c:pt>
                <c:pt idx="287">
                  <c:v>0.673163224609777</c:v>
                </c:pt>
                <c:pt idx="288">
                  <c:v>0.673163224609777</c:v>
                </c:pt>
                <c:pt idx="289">
                  <c:v>0.61196656782707</c:v>
                </c:pt>
                <c:pt idx="290">
                  <c:v>0.61196656782707</c:v>
                </c:pt>
                <c:pt idx="291">
                  <c:v>0.626966567491794</c:v>
                </c:pt>
                <c:pt idx="292">
                  <c:v>0.61196656782707</c:v>
                </c:pt>
                <c:pt idx="293">
                  <c:v>0.61196656782707</c:v>
                </c:pt>
                <c:pt idx="294">
                  <c:v>0.626966567491794</c:v>
                </c:pt>
                <c:pt idx="295">
                  <c:v>0.61196656782707</c:v>
                </c:pt>
                <c:pt idx="296">
                  <c:v>0.61196656782707</c:v>
                </c:pt>
                <c:pt idx="297">
                  <c:v>0.626966567491794</c:v>
                </c:pt>
                <c:pt idx="298">
                  <c:v>0.61196656782707</c:v>
                </c:pt>
                <c:pt idx="299">
                  <c:v>0.61196656782707</c:v>
                </c:pt>
                <c:pt idx="300">
                  <c:v>0.626966567491794</c:v>
                </c:pt>
                <c:pt idx="301">
                  <c:v>0.61196656782707</c:v>
                </c:pt>
                <c:pt idx="302">
                  <c:v>0.61196656782707</c:v>
                </c:pt>
                <c:pt idx="303">
                  <c:v>0.626966567491794</c:v>
                </c:pt>
                <c:pt idx="304">
                  <c:v>0.61196656782707</c:v>
                </c:pt>
                <c:pt idx="305">
                  <c:v>0.61196656782707</c:v>
                </c:pt>
                <c:pt idx="306">
                  <c:v>0.489573254261656</c:v>
                </c:pt>
                <c:pt idx="307">
                  <c:v>0.489573254261656</c:v>
                </c:pt>
                <c:pt idx="308">
                  <c:v>0.50457325392638</c:v>
                </c:pt>
                <c:pt idx="309">
                  <c:v>0.489573254261656</c:v>
                </c:pt>
                <c:pt idx="310">
                  <c:v>0.489573254261656</c:v>
                </c:pt>
                <c:pt idx="311">
                  <c:v>0.326382169507771</c:v>
                </c:pt>
                <c:pt idx="312">
                  <c:v>0.326382169507771</c:v>
                </c:pt>
                <c:pt idx="313">
                  <c:v>0.341382169172495</c:v>
                </c:pt>
                <c:pt idx="314">
                  <c:v>0.326382169507771</c:v>
                </c:pt>
                <c:pt idx="315">
                  <c:v>0.326382169507771</c:v>
                </c:pt>
                <c:pt idx="316">
                  <c:v>0.341382169172495</c:v>
                </c:pt>
                <c:pt idx="317">
                  <c:v>0.326382169507771</c:v>
                </c:pt>
              </c:numCache>
            </c:numRef>
          </c:yVal>
          <c:smooth val="0"/>
          <c:extLst xmlns:c16r2="http://schemas.microsoft.com/office/drawing/2015/06/chart">
            <c:ext xmlns:c16="http://schemas.microsoft.com/office/drawing/2014/chart" uri="{C3380CC4-5D6E-409C-BE32-E72D297353CC}">
              <c16:uniqueId val="{00000001-CA71-4549-ADE9-AA2B018C62C0}"/>
            </c:ext>
          </c:extLst>
        </c:ser>
        <c:dLbls>
          <c:showLegendKey val="0"/>
          <c:showVal val="0"/>
          <c:showCatName val="0"/>
          <c:showSerName val="0"/>
          <c:showPercent val="0"/>
          <c:showBubbleSize val="0"/>
        </c:dLbls>
        <c:axId val="-24996768"/>
        <c:axId val="-24992736"/>
      </c:scatterChart>
      <c:valAx>
        <c:axId val="-24996768"/>
        <c:scaling>
          <c:orientation val="minMax"/>
        </c:scaling>
        <c:delete val="0"/>
        <c:axPos val="b"/>
        <c:title>
          <c:tx>
            <c:rich>
              <a:bodyPr/>
              <a:lstStyle/>
              <a:p>
                <a:pPr>
                  <a:defRPr lang="it-IT" sz="1400" b="1">
                    <a:latin typeface="Arial" panose="020B0604020202020204" pitchFamily="34" charset="0"/>
                    <a:cs typeface="Arial" panose="020B0604020202020204" pitchFamily="34" charset="0"/>
                  </a:defRPr>
                </a:pPr>
                <a:r>
                  <a:rPr lang="de-DE" sz="1400" b="1" dirty="0" err="1">
                    <a:latin typeface="Arial" panose="020B0604020202020204" pitchFamily="34" charset="0"/>
                    <a:cs typeface="Arial" panose="020B0604020202020204" pitchFamily="34" charset="0"/>
                  </a:rPr>
                  <a:t>Months</a:t>
                </a:r>
                <a:r>
                  <a:rPr lang="de-DE" sz="1400" b="1" dirty="0">
                    <a:latin typeface="Arial" panose="020B0604020202020204" pitchFamily="34" charset="0"/>
                    <a:cs typeface="Arial" panose="020B0604020202020204" pitchFamily="34" charset="0"/>
                  </a:rPr>
                  <a:t> </a:t>
                </a:r>
                <a:r>
                  <a:rPr lang="de-DE" sz="1400" b="1" dirty="0" err="1">
                    <a:latin typeface="Arial" panose="020B0604020202020204" pitchFamily="34" charset="0"/>
                    <a:cs typeface="Arial" panose="020B0604020202020204" pitchFamily="34" charset="0"/>
                  </a:rPr>
                  <a:t>since</a:t>
                </a:r>
                <a:r>
                  <a:rPr lang="de-DE" sz="1400" b="1" dirty="0">
                    <a:latin typeface="Arial" panose="020B0604020202020204" pitchFamily="34" charset="0"/>
                    <a:cs typeface="Arial" panose="020B0604020202020204" pitchFamily="34" charset="0"/>
                  </a:rPr>
                  <a:t> </a:t>
                </a:r>
                <a:r>
                  <a:rPr lang="de-DE" sz="1400" b="1" dirty="0" err="1">
                    <a:latin typeface="Arial" panose="020B0604020202020204" pitchFamily="34" charset="0"/>
                    <a:cs typeface="Arial" panose="020B0604020202020204" pitchFamily="34" charset="0"/>
                  </a:rPr>
                  <a:t>registration</a:t>
                </a:r>
                <a:endParaRPr lang="de-DE" sz="1400" b="1" dirty="0">
                  <a:latin typeface="Arial" panose="020B0604020202020204" pitchFamily="34" charset="0"/>
                  <a:cs typeface="Arial" panose="020B0604020202020204" pitchFamily="34" charset="0"/>
                </a:endParaRPr>
              </a:p>
            </c:rich>
          </c:tx>
          <c:overlay val="0"/>
        </c:title>
        <c:numFmt formatCode="General" sourceLinked="1"/>
        <c:majorTickMark val="out"/>
        <c:minorTickMark val="none"/>
        <c:tickLblPos val="nextTo"/>
        <c:txPr>
          <a:bodyPr/>
          <a:lstStyle/>
          <a:p>
            <a:pPr>
              <a:defRPr lang="it-IT" sz="1400"/>
            </a:pPr>
            <a:endParaRPr lang="en-US"/>
          </a:p>
        </c:txPr>
        <c:crossAx val="-24992736"/>
        <c:crosses val="autoZero"/>
        <c:crossBetween val="midCat"/>
        <c:majorUnit val="12.0"/>
      </c:valAx>
      <c:valAx>
        <c:axId val="-24992736"/>
        <c:scaling>
          <c:orientation val="minMax"/>
          <c:max val="1.014999999664724"/>
          <c:min val="0.0"/>
        </c:scaling>
        <c:delete val="0"/>
        <c:axPos val="l"/>
        <c:title>
          <c:tx>
            <c:rich>
              <a:bodyPr rot="-5400000" vert="horz"/>
              <a:lstStyle/>
              <a:p>
                <a:pPr>
                  <a:defRPr lang="it-IT" sz="1400" b="1">
                    <a:latin typeface="Arial" panose="020B0604020202020204" pitchFamily="34" charset="0"/>
                    <a:cs typeface="Arial" panose="020B0604020202020204" pitchFamily="34" charset="0"/>
                  </a:defRPr>
                </a:pPr>
                <a:r>
                  <a:rPr lang="de-DE" sz="1400" b="1">
                    <a:latin typeface="Arial" panose="020B0604020202020204" pitchFamily="34" charset="0"/>
                    <a:cs typeface="Arial" panose="020B0604020202020204" pitchFamily="34" charset="0"/>
                  </a:rPr>
                  <a:t>Probability</a:t>
                </a:r>
              </a:p>
            </c:rich>
          </c:tx>
          <c:overlay val="0"/>
        </c:title>
        <c:numFmt formatCode="General" sourceLinked="1"/>
        <c:majorTickMark val="out"/>
        <c:minorTickMark val="none"/>
        <c:tickLblPos val="nextTo"/>
        <c:txPr>
          <a:bodyPr/>
          <a:lstStyle/>
          <a:p>
            <a:pPr>
              <a:defRPr lang="it-IT" sz="1400"/>
            </a:pPr>
            <a:endParaRPr lang="en-US"/>
          </a:p>
        </c:txPr>
        <c:crossAx val="-24996768"/>
        <c:crosses val="autoZero"/>
        <c:crossBetween val="midCat"/>
        <c:majorUnit val="0.1"/>
      </c:valAx>
      <c:spPr>
        <a:solidFill>
          <a:srgbClr val="FFFFFF"/>
        </a:solidFill>
        <a:ln w="25400">
          <a:noFill/>
        </a:ln>
      </c:spPr>
    </c:plotArea>
    <c:plotVisOnly val="1"/>
    <c:dispBlanksAs val="gap"/>
    <c:showDLblsOverMax val="0"/>
  </c:chart>
  <c:spPr>
    <a:solidFill>
      <a:srgbClr val="FFFFFF"/>
    </a:solidFill>
  </c:sp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C140F-3FCD-C34E-8AE7-C9C288F4F72F}" type="datetimeFigureOut">
              <a:rPr lang="it-IT" smtClean="0"/>
              <a:t>24/07/18</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FF3DE-FB08-724A-A686-77F0C36F4E30}" type="slidenum">
              <a:rPr lang="it-IT" smtClean="0"/>
              <a:t>‹#›</a:t>
            </a:fld>
            <a:endParaRPr lang="it-IT"/>
          </a:p>
        </p:txBody>
      </p:sp>
    </p:spTree>
    <p:extLst>
      <p:ext uri="{BB962C8B-B14F-4D97-AF65-F5344CB8AC3E}">
        <p14:creationId xmlns:p14="http://schemas.microsoft.com/office/powerpoint/2010/main" val="1356444152"/>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054798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52906" indent="-289579" eaLnBrk="0" hangingPunct="0">
              <a:spcBef>
                <a:spcPct val="30000"/>
              </a:spcBef>
              <a:defRPr sz="1200">
                <a:solidFill>
                  <a:schemeClr val="tx1"/>
                </a:solidFill>
                <a:latin typeface="Arial" pitchFamily="34" charset="0"/>
              </a:defRPr>
            </a:lvl2pPr>
            <a:lvl3pPr marL="1158316" indent="-231663" eaLnBrk="0" hangingPunct="0">
              <a:spcBef>
                <a:spcPct val="30000"/>
              </a:spcBef>
              <a:defRPr sz="1200">
                <a:solidFill>
                  <a:schemeClr val="tx1"/>
                </a:solidFill>
                <a:latin typeface="Arial" pitchFamily="34" charset="0"/>
              </a:defRPr>
            </a:lvl3pPr>
            <a:lvl4pPr marL="1621643" indent="-231663" eaLnBrk="0" hangingPunct="0">
              <a:spcBef>
                <a:spcPct val="30000"/>
              </a:spcBef>
              <a:defRPr sz="1200">
                <a:solidFill>
                  <a:schemeClr val="tx1"/>
                </a:solidFill>
                <a:latin typeface="Arial" pitchFamily="34" charset="0"/>
              </a:defRPr>
            </a:lvl4pPr>
            <a:lvl5pPr marL="2084969" indent="-231663" eaLnBrk="0" hangingPunct="0">
              <a:spcBef>
                <a:spcPct val="30000"/>
              </a:spcBef>
              <a:defRPr sz="1200">
                <a:solidFill>
                  <a:schemeClr val="tx1"/>
                </a:solidFill>
                <a:latin typeface="Arial" pitchFamily="34" charset="0"/>
              </a:defRPr>
            </a:lvl5pPr>
            <a:lvl6pPr marL="2548296" indent="-231663" eaLnBrk="0" fontAlgn="base" hangingPunct="0">
              <a:spcBef>
                <a:spcPct val="30000"/>
              </a:spcBef>
              <a:spcAft>
                <a:spcPct val="0"/>
              </a:spcAft>
              <a:defRPr sz="1200">
                <a:solidFill>
                  <a:schemeClr val="tx1"/>
                </a:solidFill>
                <a:latin typeface="Arial" pitchFamily="34" charset="0"/>
              </a:defRPr>
            </a:lvl6pPr>
            <a:lvl7pPr marL="3011622" indent="-231663" eaLnBrk="0" fontAlgn="base" hangingPunct="0">
              <a:spcBef>
                <a:spcPct val="30000"/>
              </a:spcBef>
              <a:spcAft>
                <a:spcPct val="0"/>
              </a:spcAft>
              <a:defRPr sz="1200">
                <a:solidFill>
                  <a:schemeClr val="tx1"/>
                </a:solidFill>
                <a:latin typeface="Arial" pitchFamily="34" charset="0"/>
              </a:defRPr>
            </a:lvl7pPr>
            <a:lvl8pPr marL="3474949" indent="-231663" eaLnBrk="0" fontAlgn="base" hangingPunct="0">
              <a:spcBef>
                <a:spcPct val="30000"/>
              </a:spcBef>
              <a:spcAft>
                <a:spcPct val="0"/>
              </a:spcAft>
              <a:defRPr sz="1200">
                <a:solidFill>
                  <a:schemeClr val="tx1"/>
                </a:solidFill>
                <a:latin typeface="Arial" pitchFamily="34" charset="0"/>
              </a:defRPr>
            </a:lvl8pPr>
            <a:lvl9pPr marL="3938275" indent="-231663"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8EF0D1CF-44A8-4747-A4D1-A425F9A3412A}" type="slidenum">
              <a:rPr lang="en-US" altLang="en-US" smtClean="0"/>
              <a:pPr eaLnBrk="1" hangingPunct="1">
                <a:spcBef>
                  <a:spcPct val="0"/>
                </a:spcBef>
              </a:pPr>
              <a:t>13</a:t>
            </a:fld>
            <a:endParaRPr lang="en-US" altLang="en-US"/>
          </a:p>
        </p:txBody>
      </p:sp>
      <p:sp>
        <p:nvSpPr>
          <p:cNvPr id="14339" name="Rectangle 2"/>
          <p:cNvSpPr>
            <a:spLocks noGrp="1" noRot="1" noChangeAspect="1" noChangeArrowheads="1" noTextEdit="1"/>
          </p:cNvSpPr>
          <p:nvPr>
            <p:ph type="sldImg"/>
          </p:nvPr>
        </p:nvSpPr>
        <p:spPr>
          <a:xfrm>
            <a:off x="582613" y="806450"/>
            <a:ext cx="5784850" cy="3254375"/>
          </a:xfrm>
          <a:ln/>
        </p:spPr>
      </p:sp>
      <p:sp>
        <p:nvSpPr>
          <p:cNvPr id="14340" name="Rectangle 3"/>
          <p:cNvSpPr>
            <a:spLocks noGrp="1" noChangeArrowheads="1"/>
          </p:cNvSpPr>
          <p:nvPr>
            <p:ph type="body" idx="1"/>
          </p:nvPr>
        </p:nvSpPr>
        <p:spPr>
          <a:xfrm>
            <a:off x="926253" y="4400506"/>
            <a:ext cx="5276107" cy="428139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5832" indent="-115832" defTabSz="928262"/>
            <a:endParaRPr lang="en-US" altLang="en-US"/>
          </a:p>
        </p:txBody>
      </p:sp>
    </p:spTree>
    <p:extLst>
      <p:ext uri="{BB962C8B-B14F-4D97-AF65-F5344CB8AC3E}">
        <p14:creationId xmlns:p14="http://schemas.microsoft.com/office/powerpoint/2010/main" val="617704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defRPr>
            </a:lvl1pPr>
            <a:lvl2pPr marL="752906" indent="-289579" eaLnBrk="0" hangingPunct="0">
              <a:spcBef>
                <a:spcPct val="30000"/>
              </a:spcBef>
              <a:defRPr sz="1200">
                <a:solidFill>
                  <a:schemeClr val="tx1"/>
                </a:solidFill>
                <a:latin typeface="Arial" pitchFamily="34" charset="0"/>
              </a:defRPr>
            </a:lvl2pPr>
            <a:lvl3pPr marL="1158316" indent="-231663" eaLnBrk="0" hangingPunct="0">
              <a:spcBef>
                <a:spcPct val="30000"/>
              </a:spcBef>
              <a:defRPr sz="1200">
                <a:solidFill>
                  <a:schemeClr val="tx1"/>
                </a:solidFill>
                <a:latin typeface="Arial" pitchFamily="34" charset="0"/>
              </a:defRPr>
            </a:lvl3pPr>
            <a:lvl4pPr marL="1621643" indent="-231663" eaLnBrk="0" hangingPunct="0">
              <a:spcBef>
                <a:spcPct val="30000"/>
              </a:spcBef>
              <a:defRPr sz="1200">
                <a:solidFill>
                  <a:schemeClr val="tx1"/>
                </a:solidFill>
                <a:latin typeface="Arial" pitchFamily="34" charset="0"/>
              </a:defRPr>
            </a:lvl4pPr>
            <a:lvl5pPr marL="2084969" indent="-231663" eaLnBrk="0" hangingPunct="0">
              <a:spcBef>
                <a:spcPct val="30000"/>
              </a:spcBef>
              <a:defRPr sz="1200">
                <a:solidFill>
                  <a:schemeClr val="tx1"/>
                </a:solidFill>
                <a:latin typeface="Arial" pitchFamily="34" charset="0"/>
              </a:defRPr>
            </a:lvl5pPr>
            <a:lvl6pPr marL="2548296" indent="-231663" eaLnBrk="0" fontAlgn="base" hangingPunct="0">
              <a:spcBef>
                <a:spcPct val="30000"/>
              </a:spcBef>
              <a:spcAft>
                <a:spcPct val="0"/>
              </a:spcAft>
              <a:defRPr sz="1200">
                <a:solidFill>
                  <a:schemeClr val="tx1"/>
                </a:solidFill>
                <a:latin typeface="Arial" pitchFamily="34" charset="0"/>
              </a:defRPr>
            </a:lvl6pPr>
            <a:lvl7pPr marL="3011622" indent="-231663" eaLnBrk="0" fontAlgn="base" hangingPunct="0">
              <a:spcBef>
                <a:spcPct val="30000"/>
              </a:spcBef>
              <a:spcAft>
                <a:spcPct val="0"/>
              </a:spcAft>
              <a:defRPr sz="1200">
                <a:solidFill>
                  <a:schemeClr val="tx1"/>
                </a:solidFill>
                <a:latin typeface="Arial" pitchFamily="34" charset="0"/>
              </a:defRPr>
            </a:lvl7pPr>
            <a:lvl8pPr marL="3474949" indent="-231663" eaLnBrk="0" fontAlgn="base" hangingPunct="0">
              <a:spcBef>
                <a:spcPct val="30000"/>
              </a:spcBef>
              <a:spcAft>
                <a:spcPct val="0"/>
              </a:spcAft>
              <a:defRPr sz="1200">
                <a:solidFill>
                  <a:schemeClr val="tx1"/>
                </a:solidFill>
                <a:latin typeface="Arial" pitchFamily="34" charset="0"/>
              </a:defRPr>
            </a:lvl8pPr>
            <a:lvl9pPr marL="3938275" indent="-231663"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pPr>
            <a:fld id="{65640A66-14B1-4F20-9CF1-1C0275DBB1E8}" type="slidenum">
              <a:rPr lang="en-US" altLang="en-US" sz="1800">
                <a:solidFill>
                  <a:srgbClr val="000000"/>
                </a:solidFill>
                <a:ea typeface="ＭＳ Ｐゴシック" pitchFamily="34" charset="-128"/>
              </a:rPr>
              <a:pPr eaLnBrk="1" hangingPunct="1">
                <a:spcBef>
                  <a:spcPct val="0"/>
                </a:spcBef>
              </a:pPr>
              <a:t>14</a:t>
            </a:fld>
            <a:endParaRPr lang="en-US" altLang="en-US" sz="1800">
              <a:solidFill>
                <a:srgbClr val="000000"/>
              </a:solidFill>
              <a:ea typeface="ＭＳ Ｐゴシック" pitchFamily="34" charset="-128"/>
            </a:endParaRPr>
          </a:p>
        </p:txBody>
      </p:sp>
      <p:sp>
        <p:nvSpPr>
          <p:cNvPr id="77827" name="Rectangle 2"/>
          <p:cNvSpPr>
            <a:spLocks noGrp="1" noRot="1" noChangeAspect="1" noChangeArrowheads="1" noTextEdit="1"/>
          </p:cNvSpPr>
          <p:nvPr>
            <p:ph type="sldImg"/>
          </p:nvPr>
        </p:nvSpPr>
        <p:spPr>
          <a:xfrm>
            <a:off x="384175" y="696913"/>
            <a:ext cx="6178550" cy="3476625"/>
          </a:xfrm>
          <a:ln/>
        </p:spPr>
      </p:sp>
      <p:sp>
        <p:nvSpPr>
          <p:cNvPr id="144388" name="Rectangle 3"/>
          <p:cNvSpPr>
            <a:spLocks noGrp="1" noChangeArrowheads="1"/>
          </p:cNvSpPr>
          <p:nvPr>
            <p:ph type="body" idx="1"/>
          </p:nvPr>
        </p:nvSpPr>
        <p:spPr>
          <a:xfrm>
            <a:off x="694690" y="4405336"/>
            <a:ext cx="5557520" cy="4168731"/>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en-US" altLang="en-US" dirty="0">
              <a:ea typeface="ＭＳ Ｐゴシック" pitchFamily="34" charset="-128"/>
            </a:endParaRPr>
          </a:p>
        </p:txBody>
      </p:sp>
      <p:sp>
        <p:nvSpPr>
          <p:cNvPr id="77829" name="Rectangle 4"/>
          <p:cNvSpPr>
            <a:spLocks noChangeArrowheads="1"/>
          </p:cNvSpPr>
          <p:nvPr/>
        </p:nvSpPr>
        <p:spPr bwMode="auto">
          <a:xfrm>
            <a:off x="976105" y="8659371"/>
            <a:ext cx="5076704" cy="392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type="none" w="lg"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defTabSz="884238" eaLnBrk="0" hangingPunct="0">
              <a:spcBef>
                <a:spcPct val="30000"/>
              </a:spcBef>
              <a:defRPr sz="1200">
                <a:solidFill>
                  <a:schemeClr val="tx1"/>
                </a:solidFill>
                <a:latin typeface="Arial" pitchFamily="34" charset="0"/>
              </a:defRPr>
            </a:lvl1pPr>
            <a:lvl2pPr marL="742950" indent="-285750" defTabSz="884238" eaLnBrk="0" hangingPunct="0">
              <a:spcBef>
                <a:spcPct val="30000"/>
              </a:spcBef>
              <a:defRPr sz="1200">
                <a:solidFill>
                  <a:schemeClr val="tx1"/>
                </a:solidFill>
                <a:latin typeface="Arial" pitchFamily="34" charset="0"/>
              </a:defRPr>
            </a:lvl2pPr>
            <a:lvl3pPr marL="1143000" indent="-228600" defTabSz="884238" eaLnBrk="0" hangingPunct="0">
              <a:spcBef>
                <a:spcPct val="30000"/>
              </a:spcBef>
              <a:defRPr sz="1200">
                <a:solidFill>
                  <a:schemeClr val="tx1"/>
                </a:solidFill>
                <a:latin typeface="Arial" pitchFamily="34" charset="0"/>
              </a:defRPr>
            </a:lvl3pPr>
            <a:lvl4pPr marL="1600200" indent="-228600" defTabSz="884238" eaLnBrk="0" hangingPunct="0">
              <a:spcBef>
                <a:spcPct val="30000"/>
              </a:spcBef>
              <a:defRPr sz="1200">
                <a:solidFill>
                  <a:schemeClr val="tx1"/>
                </a:solidFill>
                <a:latin typeface="Arial" pitchFamily="34" charset="0"/>
              </a:defRPr>
            </a:lvl4pPr>
            <a:lvl5pPr marL="2057400" indent="-228600" defTabSz="884238" eaLnBrk="0" hangingPunct="0">
              <a:spcBef>
                <a:spcPct val="30000"/>
              </a:spcBef>
              <a:defRPr sz="1200">
                <a:solidFill>
                  <a:schemeClr val="tx1"/>
                </a:solidFill>
                <a:latin typeface="Arial" pitchFamily="34" charset="0"/>
              </a:defRPr>
            </a:lvl5pPr>
            <a:lvl6pPr marL="2514600" indent="-228600" defTabSz="884238" eaLnBrk="0" fontAlgn="base" hangingPunct="0">
              <a:spcBef>
                <a:spcPct val="30000"/>
              </a:spcBef>
              <a:spcAft>
                <a:spcPct val="0"/>
              </a:spcAft>
              <a:defRPr sz="1200">
                <a:solidFill>
                  <a:schemeClr val="tx1"/>
                </a:solidFill>
                <a:latin typeface="Arial" pitchFamily="34" charset="0"/>
              </a:defRPr>
            </a:lvl6pPr>
            <a:lvl7pPr marL="2971800" indent="-228600" defTabSz="884238" eaLnBrk="0" fontAlgn="base" hangingPunct="0">
              <a:spcBef>
                <a:spcPct val="30000"/>
              </a:spcBef>
              <a:spcAft>
                <a:spcPct val="0"/>
              </a:spcAft>
              <a:defRPr sz="1200">
                <a:solidFill>
                  <a:schemeClr val="tx1"/>
                </a:solidFill>
                <a:latin typeface="Arial" pitchFamily="34" charset="0"/>
              </a:defRPr>
            </a:lvl7pPr>
            <a:lvl8pPr marL="3429000" indent="-228600" defTabSz="884238" eaLnBrk="0" fontAlgn="base" hangingPunct="0">
              <a:spcBef>
                <a:spcPct val="30000"/>
              </a:spcBef>
              <a:spcAft>
                <a:spcPct val="0"/>
              </a:spcAft>
              <a:defRPr sz="1200">
                <a:solidFill>
                  <a:schemeClr val="tx1"/>
                </a:solidFill>
                <a:latin typeface="Arial" pitchFamily="34" charset="0"/>
              </a:defRPr>
            </a:lvl8pPr>
            <a:lvl9pPr marL="3886200" indent="-228600" defTabSz="884238" eaLnBrk="0" fontAlgn="base" hangingPunct="0">
              <a:spcBef>
                <a:spcPct val="30000"/>
              </a:spcBef>
              <a:spcAft>
                <a:spcPct val="0"/>
              </a:spcAft>
              <a:defRPr sz="1200">
                <a:solidFill>
                  <a:schemeClr val="tx1"/>
                </a:solidFill>
                <a:latin typeface="Arial" pitchFamily="34" charset="0"/>
              </a:defRPr>
            </a:lvl9pPr>
          </a:lstStyle>
          <a:p>
            <a:pPr>
              <a:spcBef>
                <a:spcPct val="0"/>
              </a:spcBef>
            </a:pPr>
            <a:r>
              <a:rPr lang="en-US" altLang="en-US" sz="1000">
                <a:solidFill>
                  <a:srgbClr val="000000"/>
                </a:solidFill>
                <a:ea typeface="ＭＳ Ｐゴシック" pitchFamily="34" charset="-128"/>
              </a:rPr>
              <a:t>Fisher et al. </a:t>
            </a:r>
            <a:r>
              <a:rPr lang="en-US" altLang="en-US" sz="1000" i="1">
                <a:solidFill>
                  <a:srgbClr val="000000"/>
                </a:solidFill>
                <a:ea typeface="ＭＳ Ｐゴシック" pitchFamily="34" charset="-128"/>
              </a:rPr>
              <a:t>Hematology.</a:t>
            </a:r>
            <a:r>
              <a:rPr lang="en-US" altLang="en-US" sz="1000">
                <a:solidFill>
                  <a:srgbClr val="000000"/>
                </a:solidFill>
                <a:ea typeface="ＭＳ Ｐゴシック" pitchFamily="34" charset="-128"/>
              </a:rPr>
              <a:t> 2004;221.</a:t>
            </a:r>
          </a:p>
        </p:txBody>
      </p:sp>
    </p:spTree>
    <p:extLst>
      <p:ext uri="{BB962C8B-B14F-4D97-AF65-F5344CB8AC3E}">
        <p14:creationId xmlns:p14="http://schemas.microsoft.com/office/powerpoint/2010/main" val="3693764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xfrm>
            <a:off x="685800" y="1143000"/>
            <a:ext cx="5486400" cy="3086100"/>
          </a:xfrm>
          <a:ln/>
        </p:spPr>
      </p:sp>
      <p:sp>
        <p:nvSpPr>
          <p:cNvPr id="17411" name="Notes Placeholder 2"/>
          <p:cNvSpPr>
            <a:spLocks noGrp="1"/>
          </p:cNvSpPr>
          <p:nvPr>
            <p:ph type="body" idx="1"/>
          </p:nvPr>
        </p:nvSpPr>
        <p:spPr>
          <a:ln/>
        </p:spPr>
        <p:txBody>
          <a:bodyPr/>
          <a:lstStyle/>
          <a:p>
            <a:endParaRPr lang="en-US" altLang="it-IT" dirty="0">
              <a:latin typeface="Arial" charset="0"/>
            </a:endParaRPr>
          </a:p>
        </p:txBody>
      </p:sp>
      <p:sp>
        <p:nvSpPr>
          <p:cNvPr id="1741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r" eaLnBrk="1" hangingPunct="1"/>
            <a:fld id="{E6C6338A-1817-7E41-A4FB-6AE862065A20}" type="slidenum">
              <a:rPr lang="en-US" altLang="it-IT" sz="1200"/>
              <a:pPr algn="r" eaLnBrk="1" hangingPunct="1"/>
              <a:t>18</a:t>
            </a:fld>
            <a:endParaRPr lang="en-US" altLang="it-IT" sz="1200"/>
          </a:p>
        </p:txBody>
      </p:sp>
    </p:spTree>
    <p:extLst>
      <p:ext uri="{BB962C8B-B14F-4D97-AF65-F5344CB8AC3E}">
        <p14:creationId xmlns:p14="http://schemas.microsoft.com/office/powerpoint/2010/main" val="1442881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egnaposto immagine diapositiva 1"/>
          <p:cNvSpPr>
            <a:spLocks noGrp="1" noRot="1" noChangeAspect="1"/>
          </p:cNvSpPr>
          <p:nvPr>
            <p:ph type="sldImg"/>
          </p:nvPr>
        </p:nvSpPr>
        <p:spPr bwMode="auto">
          <a:noFill/>
          <a:ln>
            <a:solidFill>
              <a:srgbClr val="000000"/>
            </a:solidFill>
            <a:miter lim="800000"/>
            <a:headEnd/>
            <a:tailEnd/>
          </a:ln>
        </p:spPr>
      </p:sp>
      <p:sp>
        <p:nvSpPr>
          <p:cNvPr id="21506" name="Segnaposto note 2"/>
          <p:cNvSpPr>
            <a:spLocks noGrp="1"/>
          </p:cNvSpPr>
          <p:nvPr>
            <p:ph type="body" idx="1"/>
          </p:nvPr>
        </p:nvSpPr>
        <p:spPr bwMode="auto">
          <a:noFill/>
        </p:spPr>
        <p:txBody>
          <a:bodyPr wrap="square" numCol="1" anchor="t" anchorCtr="0" compatLnSpc="1">
            <a:prstTxWarp prst="textNoShape">
              <a:avLst/>
            </a:prstTxWarp>
          </a:bodyPr>
          <a:lstStyle/>
          <a:p>
            <a:pPr algn="just">
              <a:spcBef>
                <a:spcPct val="0"/>
              </a:spcBef>
            </a:pPr>
            <a:r>
              <a:rPr lang="it-IT">
                <a:latin typeface="Arial" pitchFamily="-72" charset="0"/>
              </a:rPr>
              <a:t>The study by Martin et al. is an interesting observation. However, it must be noted that it comes from a retrospective analysis of a small group of cases, and to extrapolate that watch-and-wait policy could be advocated for a selected subgroup of MCL patients may be premature.</a:t>
            </a:r>
          </a:p>
          <a:p>
            <a:pPr algn="just">
              <a:spcBef>
                <a:spcPct val="0"/>
              </a:spcBef>
            </a:pPr>
            <a:r>
              <a:rPr lang="it-IT">
                <a:latin typeface="Arial" pitchFamily="-72" charset="0"/>
              </a:rPr>
              <a:t>Nel martin (trattamento entro 3 mesi vs no, retrospective, Weill university): </a:t>
            </a:r>
            <a:r>
              <a:rPr lang="it-IT" u="sng">
                <a:latin typeface="Arial" pitchFamily="-72" charset="0"/>
              </a:rPr>
              <a:t>++ females (32%), young (median 58), </a:t>
            </a:r>
            <a:r>
              <a:rPr lang="it-IT">
                <a:latin typeface="Arial" pitchFamily="-72" charset="0"/>
              </a:rPr>
              <a:t>early stage (25%), better PS (0 in 86%), lower IPI, same MIPI, same ki67, same WBC. Gruppo di 32% che è stato osservato (in totale circa 90 pz di cui 30 così). OS di tutti 64 mesi, uguale nei 2 gruppi da treatment start, meglio per gli indolent dalla diagnosi.</a:t>
            </a:r>
          </a:p>
          <a:p>
            <a:pPr algn="just">
              <a:spcBef>
                <a:spcPct val="0"/>
              </a:spcBef>
            </a:pPr>
            <a:endParaRPr lang="it-IT">
              <a:latin typeface="Arial" pitchFamily="-72" charset="0"/>
            </a:endParaRPr>
          </a:p>
          <a:p>
            <a:pPr algn="just">
              <a:spcBef>
                <a:spcPct val="0"/>
              </a:spcBef>
            </a:pPr>
            <a:r>
              <a:rPr lang="it-IT">
                <a:latin typeface="Arial" pitchFamily="-72" charset="0"/>
              </a:rPr>
              <a:t>Therefore, because MCL is to be considered a generally, aggressive disease and because none of the biologic and clinical prognostic factors has been validated as a tool for the selection of therapy, our practice is to start therapy at diagnosis while tailoring treatment to the age and the general condition of the patient.</a:t>
            </a:r>
          </a:p>
          <a:p>
            <a:pPr>
              <a:spcBef>
                <a:spcPct val="0"/>
              </a:spcBef>
            </a:pPr>
            <a:endParaRPr lang="it-IT"/>
          </a:p>
          <a:p>
            <a:pPr>
              <a:spcBef>
                <a:spcPct val="0"/>
              </a:spcBef>
            </a:pPr>
            <a:r>
              <a:rPr lang="it-IT"/>
              <a:t>Non uno solo di questi ma i primi due e almeno uno degli altri</a:t>
            </a:r>
          </a:p>
        </p:txBody>
      </p:sp>
      <p:sp>
        <p:nvSpPr>
          <p:cNvPr id="21507"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5F3903-5085-454C-A237-462ECADD43CF}" type="slidenum">
              <a:rPr lang="it-IT">
                <a:solidFill>
                  <a:prstClr val="black"/>
                </a:solidFill>
                <a:ea typeface="ＭＳ Ｐゴシック" pitchFamily="-72" charset="-128"/>
                <a:cs typeface="ＭＳ Ｐゴシック" pitchFamily="-72" charset="-128"/>
              </a:rPr>
              <a:pPr fontAlgn="base">
                <a:spcBef>
                  <a:spcPct val="0"/>
                </a:spcBef>
                <a:spcAft>
                  <a:spcPct val="0"/>
                </a:spcAft>
              </a:pPr>
              <a:t>19</a:t>
            </a:fld>
            <a:endParaRPr lang="it-IT">
              <a:solidFill>
                <a:prstClr val="black"/>
              </a:solidFill>
              <a:ea typeface="ＭＳ Ｐゴシック" pitchFamily="-72" charset="-128"/>
              <a:cs typeface="ＭＳ Ｐゴシック" pitchFamily="-72" charset="-128"/>
            </a:endParaRPr>
          </a:p>
        </p:txBody>
      </p:sp>
    </p:spTree>
    <p:extLst>
      <p:ext uri="{BB962C8B-B14F-4D97-AF65-F5344CB8AC3E}">
        <p14:creationId xmlns:p14="http://schemas.microsoft.com/office/powerpoint/2010/main" val="400254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1418894" y="927686"/>
            <a:ext cx="4107695" cy="3178127"/>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3158" tIns="41579" rIns="83158" bIns="41579" anchor="ctr"/>
          <a:lstStyle/>
          <a:p>
            <a:endParaRPr lang="en-US" altLang="en-US"/>
          </a:p>
        </p:txBody>
      </p:sp>
      <p:sp>
        <p:nvSpPr>
          <p:cNvPr id="4099" name="Text Box 2"/>
          <p:cNvSpPr txBox="1">
            <a:spLocks noGrp="1" noChangeArrowheads="1"/>
          </p:cNvSpPr>
          <p:nvPr>
            <p:ph type="body"/>
          </p:nvPr>
        </p:nvSpPr>
        <p:spPr>
          <a:xfrm>
            <a:off x="1059914" y="4413090"/>
            <a:ext cx="4832749" cy="352637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77961" indent="-77961">
              <a:lnSpc>
                <a:spcPct val="93000"/>
              </a:lnSpc>
              <a:spcBef>
                <a:spcPct val="0"/>
              </a:spcBef>
              <a:buSzPct val="45000"/>
              <a:tabLst>
                <a:tab pos="658333" algn="l"/>
                <a:tab pos="1316666" algn="l"/>
                <a:tab pos="1974999" algn="l"/>
                <a:tab pos="2633331" algn="l"/>
                <a:tab pos="3291664" algn="l"/>
                <a:tab pos="3949997" algn="l"/>
                <a:tab pos="4608330" algn="l"/>
              </a:tabLst>
            </a:pPr>
            <a:endParaRPr lang="en-GB" altLang="en-US" dirty="0">
              <a:latin typeface="Arial" charset="0"/>
              <a:ea typeface="msgothic" charset="0"/>
              <a:cs typeface="msgothic" charset="0"/>
            </a:endParaRPr>
          </a:p>
        </p:txBody>
      </p:sp>
    </p:spTree>
    <p:extLst>
      <p:ext uri="{BB962C8B-B14F-4D97-AF65-F5344CB8AC3E}">
        <p14:creationId xmlns:p14="http://schemas.microsoft.com/office/powerpoint/2010/main" val="563139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1418894" y="927686"/>
            <a:ext cx="4107695" cy="3178127"/>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3158" tIns="41579" rIns="83158" bIns="41579" anchor="ctr"/>
          <a:lstStyle/>
          <a:p>
            <a:endParaRPr lang="en-US" altLang="en-US"/>
          </a:p>
        </p:txBody>
      </p:sp>
      <p:sp>
        <p:nvSpPr>
          <p:cNvPr id="4099" name="Text Box 2"/>
          <p:cNvSpPr txBox="1">
            <a:spLocks noGrp="1" noChangeArrowheads="1"/>
          </p:cNvSpPr>
          <p:nvPr>
            <p:ph type="body"/>
          </p:nvPr>
        </p:nvSpPr>
        <p:spPr>
          <a:xfrm>
            <a:off x="1059914" y="4413090"/>
            <a:ext cx="4832749" cy="352637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77961" indent="-77961">
              <a:lnSpc>
                <a:spcPct val="93000"/>
              </a:lnSpc>
              <a:spcBef>
                <a:spcPct val="0"/>
              </a:spcBef>
              <a:buSzPct val="45000"/>
              <a:tabLst>
                <a:tab pos="658333" algn="l"/>
                <a:tab pos="1316666" algn="l"/>
                <a:tab pos="1974999" algn="l"/>
                <a:tab pos="2633331" algn="l"/>
                <a:tab pos="3291664" algn="l"/>
                <a:tab pos="3949997" algn="l"/>
                <a:tab pos="4608330" algn="l"/>
              </a:tabLst>
            </a:pPr>
            <a:endParaRPr lang="en-GB" altLang="en-US" dirty="0">
              <a:latin typeface="Arial" charset="0"/>
              <a:ea typeface="msgothic" charset="0"/>
              <a:cs typeface="msgothic" charset="0"/>
            </a:endParaRPr>
          </a:p>
        </p:txBody>
      </p:sp>
    </p:spTree>
    <p:extLst>
      <p:ext uri="{BB962C8B-B14F-4D97-AF65-F5344CB8AC3E}">
        <p14:creationId xmlns:p14="http://schemas.microsoft.com/office/powerpoint/2010/main" val="12712475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2E5EFA7E-2897-C04B-93DB-D37DEF85715F}" type="slidenum">
              <a:rPr kumimoji="0" lang="en-US" sz="1200" b="0" i="0" u="none" strike="noStrike" kern="1200" cap="none" spc="0" normalizeH="0" baseline="0" noProof="0" smtClean="0">
                <a:ln>
                  <a:noFill/>
                </a:ln>
                <a:solidFill>
                  <a:prstClr val="black"/>
                </a:solidFill>
                <a:effectLst/>
                <a:uLnTx/>
                <a:uFillTx/>
                <a:latin typeface="Calibri" charset="0"/>
                <a:ea typeface="ＭＳ Ｐゴシック" charset="0"/>
              </a:rPr>
              <a:pPr marL="0" marR="0" lvl="0" indent="0" algn="r" defTabSz="457200" rtl="0" eaLnBrk="1" fontAlgn="base" latinLnBrk="0" hangingPunct="1">
                <a:lnSpc>
                  <a:spcPct val="100000"/>
                </a:lnSpc>
                <a:spcBef>
                  <a:spcPct val="0"/>
                </a:spcBef>
                <a:spcAft>
                  <a:spcPct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charset="0"/>
              <a:ea typeface="ＭＳ Ｐゴシック" charset="0"/>
            </a:endParaRPr>
          </a:p>
        </p:txBody>
      </p:sp>
    </p:spTree>
    <p:extLst>
      <p:ext uri="{BB962C8B-B14F-4D97-AF65-F5344CB8AC3E}">
        <p14:creationId xmlns:p14="http://schemas.microsoft.com/office/powerpoint/2010/main" val="2176978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8131B87C-F45F-49F6-B45D-50C60BE242E0}" type="slidenum">
              <a:rPr lang="de-DE" sz="1200">
                <a:latin typeface="Times New Roman" pitchFamily="-72" charset="0"/>
              </a:rPr>
              <a:pPr algn="r"/>
              <a:t>25</a:t>
            </a:fld>
            <a:endParaRPr lang="de-DE" sz="1200">
              <a:latin typeface="Times New Roman" pitchFamily="-72" charset="0"/>
            </a:endParaRPr>
          </a:p>
        </p:txBody>
      </p:sp>
      <p:sp>
        <p:nvSpPr>
          <p:cNvPr id="68610" name="Rectangle 2"/>
          <p:cNvSpPr>
            <a:spLocks noChangeArrowheads="1"/>
          </p:cNvSpPr>
          <p:nvPr/>
        </p:nvSpPr>
        <p:spPr bwMode="auto">
          <a:xfrm>
            <a:off x="3886200" y="-1588"/>
            <a:ext cx="2971800" cy="457201"/>
          </a:xfrm>
          <a:prstGeom prst="rect">
            <a:avLst/>
          </a:prstGeom>
          <a:noFill/>
          <a:ln w="9525">
            <a:noFill/>
            <a:miter lim="800000"/>
            <a:headEnd/>
            <a:tailEnd/>
          </a:ln>
        </p:spPr>
        <p:txBody>
          <a:bodyPr wrap="none" anchor="ctr">
            <a:prstTxWarp prst="textNoShape">
              <a:avLst/>
            </a:prstTxWarp>
          </a:bodyPr>
          <a:lstStyle/>
          <a:p>
            <a:endParaRPr lang="de-DE">
              <a:latin typeface="Calibri" pitchFamily="-72" charset="0"/>
            </a:endParaRPr>
          </a:p>
        </p:txBody>
      </p:sp>
      <p:sp>
        <p:nvSpPr>
          <p:cNvPr id="68611" name="Rectangle 3"/>
          <p:cNvSpPr>
            <a:spLocks noChangeArrowheads="1"/>
          </p:cNvSpPr>
          <p:nvPr/>
        </p:nvSpPr>
        <p:spPr bwMode="auto">
          <a:xfrm>
            <a:off x="3886200" y="8685213"/>
            <a:ext cx="2971800" cy="457200"/>
          </a:xfrm>
          <a:prstGeom prst="rect">
            <a:avLst/>
          </a:prstGeom>
          <a:noFill/>
          <a:ln w="9525">
            <a:noFill/>
            <a:miter lim="800000"/>
            <a:headEnd/>
            <a:tailEnd/>
          </a:ln>
        </p:spPr>
        <p:txBody>
          <a:bodyPr lIns="19049" tIns="0" rIns="19049" bIns="0" anchor="b">
            <a:prstTxWarp prst="textNoShape">
              <a:avLst/>
            </a:prstTxWarp>
          </a:bodyPr>
          <a:lstStyle/>
          <a:p>
            <a:pPr algn="r" defTabSz="762000"/>
            <a:r>
              <a:rPr lang="de-DE" sz="1000" i="1">
                <a:latin typeface="Calibri" pitchFamily="-72" charset="0"/>
              </a:rPr>
              <a:t>2</a:t>
            </a:r>
          </a:p>
        </p:txBody>
      </p:sp>
      <p:sp>
        <p:nvSpPr>
          <p:cNvPr id="68612" name="Rectangle 4"/>
          <p:cNvSpPr>
            <a:spLocks noChangeArrowheads="1"/>
          </p:cNvSpPr>
          <p:nvPr/>
        </p:nvSpPr>
        <p:spPr bwMode="auto">
          <a:xfrm>
            <a:off x="0" y="8685213"/>
            <a:ext cx="2971800" cy="457200"/>
          </a:xfrm>
          <a:prstGeom prst="rect">
            <a:avLst/>
          </a:prstGeom>
          <a:noFill/>
          <a:ln w="9525">
            <a:noFill/>
            <a:miter lim="800000"/>
            <a:headEnd/>
            <a:tailEnd/>
          </a:ln>
        </p:spPr>
        <p:txBody>
          <a:bodyPr wrap="none" anchor="ctr">
            <a:prstTxWarp prst="textNoShape">
              <a:avLst/>
            </a:prstTxWarp>
          </a:bodyPr>
          <a:lstStyle/>
          <a:p>
            <a:endParaRPr lang="de-DE">
              <a:latin typeface="Calibri" pitchFamily="-72" charset="0"/>
            </a:endParaRPr>
          </a:p>
        </p:txBody>
      </p:sp>
      <p:sp>
        <p:nvSpPr>
          <p:cNvPr id="68613" name="Rectangle 5"/>
          <p:cNvSpPr>
            <a:spLocks noChangeArrowheads="1"/>
          </p:cNvSpPr>
          <p:nvPr/>
        </p:nvSpPr>
        <p:spPr bwMode="auto">
          <a:xfrm>
            <a:off x="0" y="-1588"/>
            <a:ext cx="2971800" cy="457201"/>
          </a:xfrm>
          <a:prstGeom prst="rect">
            <a:avLst/>
          </a:prstGeom>
          <a:noFill/>
          <a:ln w="9525">
            <a:noFill/>
            <a:miter lim="800000"/>
            <a:headEnd/>
            <a:tailEnd/>
          </a:ln>
        </p:spPr>
        <p:txBody>
          <a:bodyPr wrap="none" anchor="ctr">
            <a:prstTxWarp prst="textNoShape">
              <a:avLst/>
            </a:prstTxWarp>
          </a:bodyPr>
          <a:lstStyle/>
          <a:p>
            <a:endParaRPr lang="de-DE">
              <a:latin typeface="Calibri" pitchFamily="-72" charset="0"/>
            </a:endParaRPr>
          </a:p>
        </p:txBody>
      </p:sp>
      <p:sp>
        <p:nvSpPr>
          <p:cNvPr id="68614" name="Rectangle 6"/>
          <p:cNvSpPr>
            <a:spLocks noChangeArrowheads="1"/>
          </p:cNvSpPr>
          <p:nvPr/>
        </p:nvSpPr>
        <p:spPr bwMode="auto">
          <a:xfrm>
            <a:off x="3878263" y="1588"/>
            <a:ext cx="2973387" cy="458787"/>
          </a:xfrm>
          <a:prstGeom prst="rect">
            <a:avLst/>
          </a:prstGeom>
          <a:noFill/>
          <a:ln w="9525">
            <a:noFill/>
            <a:miter lim="800000"/>
            <a:headEnd/>
            <a:tailEnd/>
          </a:ln>
        </p:spPr>
        <p:txBody>
          <a:bodyPr wrap="none" anchor="ctr">
            <a:prstTxWarp prst="textNoShape">
              <a:avLst/>
            </a:prstTxWarp>
          </a:bodyPr>
          <a:lstStyle/>
          <a:p>
            <a:endParaRPr lang="de-DE">
              <a:latin typeface="Calibri" pitchFamily="-72" charset="0"/>
            </a:endParaRPr>
          </a:p>
        </p:txBody>
      </p:sp>
      <p:sp>
        <p:nvSpPr>
          <p:cNvPr id="68615" name="Rectangle 7"/>
          <p:cNvSpPr>
            <a:spLocks noChangeArrowheads="1"/>
          </p:cNvSpPr>
          <p:nvPr/>
        </p:nvSpPr>
        <p:spPr bwMode="auto">
          <a:xfrm>
            <a:off x="3878263" y="8678863"/>
            <a:ext cx="2973387" cy="458787"/>
          </a:xfrm>
          <a:prstGeom prst="rect">
            <a:avLst/>
          </a:prstGeom>
          <a:noFill/>
          <a:ln w="9525">
            <a:noFill/>
            <a:miter lim="800000"/>
            <a:headEnd/>
            <a:tailEnd/>
          </a:ln>
        </p:spPr>
        <p:txBody>
          <a:bodyPr lIns="22224" tIns="0" rIns="22224" bIns="0" anchor="b">
            <a:prstTxWarp prst="textNoShape">
              <a:avLst/>
            </a:prstTxWarp>
          </a:bodyPr>
          <a:lstStyle/>
          <a:p>
            <a:pPr algn="r" defTabSz="1004888"/>
            <a:r>
              <a:rPr lang="de-DE" sz="1200" i="1">
                <a:latin typeface="Calibri" pitchFamily="-72" charset="0"/>
              </a:rPr>
              <a:t>2</a:t>
            </a:r>
          </a:p>
        </p:txBody>
      </p:sp>
      <p:sp>
        <p:nvSpPr>
          <p:cNvPr id="68616" name="Rectangle 8"/>
          <p:cNvSpPr>
            <a:spLocks noChangeArrowheads="1"/>
          </p:cNvSpPr>
          <p:nvPr/>
        </p:nvSpPr>
        <p:spPr bwMode="auto">
          <a:xfrm>
            <a:off x="3175" y="8678863"/>
            <a:ext cx="2974975" cy="458787"/>
          </a:xfrm>
          <a:prstGeom prst="rect">
            <a:avLst/>
          </a:prstGeom>
          <a:noFill/>
          <a:ln w="9525">
            <a:noFill/>
            <a:miter lim="800000"/>
            <a:headEnd/>
            <a:tailEnd/>
          </a:ln>
        </p:spPr>
        <p:txBody>
          <a:bodyPr wrap="none" anchor="ctr">
            <a:prstTxWarp prst="textNoShape">
              <a:avLst/>
            </a:prstTxWarp>
          </a:bodyPr>
          <a:lstStyle/>
          <a:p>
            <a:endParaRPr lang="de-DE">
              <a:latin typeface="Calibri" pitchFamily="-72" charset="0"/>
            </a:endParaRPr>
          </a:p>
        </p:txBody>
      </p:sp>
      <p:sp>
        <p:nvSpPr>
          <p:cNvPr id="68617" name="Rectangle 9"/>
          <p:cNvSpPr>
            <a:spLocks noChangeArrowheads="1"/>
          </p:cNvSpPr>
          <p:nvPr/>
        </p:nvSpPr>
        <p:spPr bwMode="auto">
          <a:xfrm>
            <a:off x="3175" y="1588"/>
            <a:ext cx="2974975" cy="458787"/>
          </a:xfrm>
          <a:prstGeom prst="rect">
            <a:avLst/>
          </a:prstGeom>
          <a:noFill/>
          <a:ln w="9525">
            <a:noFill/>
            <a:miter lim="800000"/>
            <a:headEnd/>
            <a:tailEnd/>
          </a:ln>
        </p:spPr>
        <p:txBody>
          <a:bodyPr wrap="none" anchor="ctr">
            <a:prstTxWarp prst="textNoShape">
              <a:avLst/>
            </a:prstTxWarp>
          </a:bodyPr>
          <a:lstStyle/>
          <a:p>
            <a:endParaRPr lang="de-DE">
              <a:latin typeface="Calibri" pitchFamily="-72" charset="0"/>
            </a:endParaRPr>
          </a:p>
        </p:txBody>
      </p:sp>
      <p:sp>
        <p:nvSpPr>
          <p:cNvPr id="38923" name="Rectangle 10"/>
          <p:cNvSpPr>
            <a:spLocks noGrp="1" noChangeArrowheads="1"/>
          </p:cNvSpPr>
          <p:nvPr>
            <p:ph type="body" idx="1"/>
          </p:nvPr>
        </p:nvSpPr>
        <p:spPr>
          <a:xfrm>
            <a:off x="439738" y="4359275"/>
            <a:ext cx="6224587" cy="3865563"/>
          </a:xfrm>
        </p:spPr>
        <p:txBody>
          <a:bodyPr lIns="61909" tIns="31748" rIns="61909" bIns="31748"/>
          <a:lstStyle/>
          <a:p>
            <a:pPr fontAlgn="auto">
              <a:lnSpc>
                <a:spcPct val="110000"/>
              </a:lnSpc>
              <a:spcBef>
                <a:spcPts val="0"/>
              </a:spcBef>
              <a:spcAft>
                <a:spcPct val="60000"/>
              </a:spcAft>
              <a:buSzPct val="70000"/>
              <a:buFont typeface="Wingdings" pitchFamily="2" charset="2"/>
              <a:buChar char="Ø"/>
              <a:defRPr/>
            </a:pPr>
            <a:endParaRPr lang="de-DE" altLang="de-DE" sz="1600" dirty="0">
              <a:latin typeface="Arial" pitchFamily="34" charset="0"/>
              <a:ea typeface="+mn-ea"/>
              <a:cs typeface="+mn-cs"/>
            </a:endParaRPr>
          </a:p>
        </p:txBody>
      </p:sp>
      <p:sp>
        <p:nvSpPr>
          <p:cNvPr id="68619" name="Rectangle 11"/>
          <p:cNvSpPr>
            <a:spLocks noGrp="1" noRot="1" noChangeAspect="1" noChangeArrowheads="1" noTextEdit="1"/>
          </p:cNvSpPr>
          <p:nvPr>
            <p:ph type="sldImg"/>
          </p:nvPr>
        </p:nvSpPr>
        <p:spPr bwMode="auto">
          <a:xfrm>
            <a:off x="588963" y="800100"/>
            <a:ext cx="5680075" cy="3195638"/>
          </a:xfrm>
          <a:noFill/>
          <a:ln cap="flat">
            <a:solidFill>
              <a:schemeClr val="tx1"/>
            </a:solidFill>
            <a:miter lim="800000"/>
            <a:headEnd/>
            <a:tailEnd/>
          </a:ln>
        </p:spPr>
      </p:sp>
    </p:spTree>
    <p:extLst>
      <p:ext uri="{BB962C8B-B14F-4D97-AF65-F5344CB8AC3E}">
        <p14:creationId xmlns:p14="http://schemas.microsoft.com/office/powerpoint/2010/main" val="1714767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egnaposto immagine diapositiva 1"/>
          <p:cNvSpPr>
            <a:spLocks noGrp="1" noRot="1" noChangeAspect="1"/>
          </p:cNvSpPr>
          <p:nvPr>
            <p:ph type="sldImg"/>
          </p:nvPr>
        </p:nvSpPr>
        <p:spPr bwMode="auto">
          <a:noFill/>
          <a:ln>
            <a:solidFill>
              <a:srgbClr val="000000"/>
            </a:solidFill>
            <a:miter lim="800000"/>
            <a:headEnd/>
            <a:tailEnd/>
          </a:ln>
        </p:spPr>
      </p:sp>
      <p:sp>
        <p:nvSpPr>
          <p:cNvPr id="25602"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dirty="0"/>
          </a:p>
        </p:txBody>
      </p:sp>
      <p:sp>
        <p:nvSpPr>
          <p:cNvPr id="25603"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80B22D-773D-43E0-9CA6-50A5B9DEEC95}" type="slidenum">
              <a:rPr lang="it-IT">
                <a:ea typeface="ＭＳ Ｐゴシック" pitchFamily="-72" charset="-128"/>
                <a:cs typeface="ＭＳ Ｐゴシック" pitchFamily="-72" charset="-128"/>
              </a:rPr>
              <a:pPr fontAlgn="base">
                <a:spcBef>
                  <a:spcPct val="0"/>
                </a:spcBef>
                <a:spcAft>
                  <a:spcPct val="0"/>
                </a:spcAft>
              </a:pPr>
              <a:t>27</a:t>
            </a:fld>
            <a:endParaRPr lang="it-IT">
              <a:ea typeface="ＭＳ Ｐゴシック" pitchFamily="-72" charset="-128"/>
              <a:cs typeface="ＭＳ Ｐゴシック" pitchFamily="-72" charset="-128"/>
            </a:endParaRPr>
          </a:p>
        </p:txBody>
      </p:sp>
    </p:spTree>
    <p:extLst>
      <p:ext uri="{BB962C8B-B14F-4D97-AF65-F5344CB8AC3E}">
        <p14:creationId xmlns:p14="http://schemas.microsoft.com/office/powerpoint/2010/main" val="4215213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lnSpc>
                <a:spcPct val="93000"/>
              </a:lnSpc>
              <a:buClr>
                <a:srgbClr val="000000"/>
              </a:buClr>
              <a:buSzPct val="45000"/>
              <a:buFont typeface="Wingdings" panose="05000000000000000000" pitchFamily="2" charset="2"/>
              <a:buNone/>
            </a:pPr>
            <a:endParaRPr lang="en-US" altLang="en-US"/>
          </a:p>
        </p:txBody>
      </p:sp>
      <p:sp>
        <p:nvSpPr>
          <p:cNvPr id="4099" name="Text Box 2"/>
          <p:cNvSpPr txBox="1">
            <a:spLocks noGrp="1" noChangeArrowheads="1"/>
          </p:cNvSpPr>
          <p:nvPr>
            <p:ph type="body"/>
          </p:nvPr>
        </p:nvSpPr>
        <p:spPr>
          <a:xfrm>
            <a:off x="1185863" y="4787900"/>
            <a:ext cx="5407025" cy="382587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endParaRPr lang="en-GB" altLang="en-US" dirty="0">
              <a:latin typeface="Arial" panose="020B0604020202020204" pitchFamily="34" charset="0"/>
              <a:cs typeface="msgothic" charset="0"/>
            </a:endParaRPr>
          </a:p>
        </p:txBody>
      </p:sp>
    </p:spTree>
    <p:extLst>
      <p:ext uri="{BB962C8B-B14F-4D97-AF65-F5344CB8AC3E}">
        <p14:creationId xmlns:p14="http://schemas.microsoft.com/office/powerpoint/2010/main" val="1265998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2268555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egnaposto immagine diapositiva 1"/>
          <p:cNvSpPr>
            <a:spLocks noGrp="1" noRot="1" noChangeAspect="1"/>
          </p:cNvSpPr>
          <p:nvPr>
            <p:ph type="sldImg"/>
          </p:nvPr>
        </p:nvSpPr>
        <p:spPr bwMode="auto">
          <a:xfrm>
            <a:off x="685800" y="1143000"/>
            <a:ext cx="5486400" cy="3086100"/>
          </a:xfrm>
          <a:noFill/>
          <a:ln>
            <a:solidFill>
              <a:srgbClr val="000000"/>
            </a:solidFill>
            <a:miter lim="800000"/>
            <a:headEnd/>
            <a:tailEnd/>
          </a:ln>
        </p:spPr>
      </p:sp>
      <p:sp>
        <p:nvSpPr>
          <p:cNvPr id="43010"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it-IT" dirty="0"/>
          </a:p>
        </p:txBody>
      </p:sp>
      <p:sp>
        <p:nvSpPr>
          <p:cNvPr id="43011"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A035375-C449-489D-8E4B-5626EBE65AD3}" type="slidenum">
              <a:rPr lang="it-IT">
                <a:solidFill>
                  <a:prstClr val="black"/>
                </a:solidFill>
                <a:ea typeface="ＭＳ Ｐゴシック" pitchFamily="-72" charset="-128"/>
                <a:cs typeface="ＭＳ Ｐゴシック" pitchFamily="-72" charset="-128"/>
              </a:rPr>
              <a:pPr fontAlgn="base">
                <a:spcBef>
                  <a:spcPct val="0"/>
                </a:spcBef>
                <a:spcAft>
                  <a:spcPct val="0"/>
                </a:spcAft>
              </a:pPr>
              <a:t>33</a:t>
            </a:fld>
            <a:endParaRPr lang="it-IT">
              <a:solidFill>
                <a:prstClr val="black"/>
              </a:solidFill>
              <a:ea typeface="ＭＳ Ｐゴシック" pitchFamily="-72" charset="-128"/>
              <a:cs typeface="ＭＳ Ｐゴシック" pitchFamily="-72" charset="-128"/>
            </a:endParaRPr>
          </a:p>
        </p:txBody>
      </p:sp>
    </p:spTree>
    <p:extLst>
      <p:ext uri="{BB962C8B-B14F-4D97-AF65-F5344CB8AC3E}">
        <p14:creationId xmlns:p14="http://schemas.microsoft.com/office/powerpoint/2010/main" val="2697945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6</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6</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6</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6</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6</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785689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7</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7</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7</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7</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7</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406550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8</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8</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8</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8</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8</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39641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972882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454069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11</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11</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11</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11</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11</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857388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defTabSz="914400" eaLnBrk="0" fontAlgn="base" hangingPunct="0">
                <a:spcBef>
                  <a:spcPct val="0"/>
                </a:spcBef>
                <a:spcAft>
                  <a:spcPct val="0"/>
                </a:spcAft>
              </a:pPr>
              <a:t>12</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defTabSz="914400" eaLnBrk="0" fontAlgn="base" hangingPunct="0">
                <a:spcBef>
                  <a:spcPct val="0"/>
                </a:spcBef>
                <a:spcAft>
                  <a:spcPct val="0"/>
                </a:spcAft>
              </a:pPr>
              <a:t>12</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defTabSz="914400" eaLnBrk="0" fontAlgn="base" hangingPunct="0">
                <a:spcBef>
                  <a:spcPct val="0"/>
                </a:spcBef>
                <a:spcAft>
                  <a:spcPct val="0"/>
                </a:spcAft>
              </a:pPr>
              <a:t>12</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defTabSz="914400" eaLnBrk="0" fontAlgn="base" hangingPunct="0">
                <a:spcBef>
                  <a:spcPct val="0"/>
                </a:spcBef>
                <a:spcAft>
                  <a:spcPct val="0"/>
                </a:spcAft>
              </a:pPr>
              <a:t>12</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defTabSz="914400"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defTabSz="914400" eaLnBrk="0" fontAlgn="base" hangingPunct="0">
                <a:spcBef>
                  <a:spcPct val="0"/>
                </a:spcBef>
                <a:spcAft>
                  <a:spcPct val="0"/>
                </a:spcAft>
              </a:pPr>
              <a:t>12</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7001964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7.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Column/ Bullet Points">
    <p:spTree>
      <p:nvGrpSpPr>
        <p:cNvPr id="1" name=""/>
        <p:cNvGrpSpPr/>
        <p:nvPr/>
      </p:nvGrpSpPr>
      <p:grpSpPr>
        <a:xfrm>
          <a:off x="0" y="0"/>
          <a:ext cx="0" cy="0"/>
          <a:chOff x="0" y="0"/>
          <a:chExt cx="0" cy="0"/>
        </a:xfrm>
      </p:grpSpPr>
      <p:sp>
        <p:nvSpPr>
          <p:cNvPr id="11" name="Slide Number Placeholder 4"/>
          <p:cNvSpPr>
            <a:spLocks noGrp="1"/>
          </p:cNvSpPr>
          <p:nvPr>
            <p:ph type="sldNum" sz="quarter" idx="4"/>
          </p:nvPr>
        </p:nvSpPr>
        <p:spPr>
          <a:xfrm>
            <a:off x="11399000" y="6365830"/>
            <a:ext cx="600437" cy="365125"/>
          </a:xfrm>
          <a:prstGeom prst="rect">
            <a:avLst/>
          </a:prstGeom>
        </p:spPr>
        <p:txBody>
          <a:bodyPr vert="horz" lIns="91440" tIns="45720" rIns="91440" bIns="45720" rtlCol="0" anchor="ctr"/>
          <a:lstStyle>
            <a:lvl1pPr algn="r">
              <a:defRPr sz="675">
                <a:solidFill>
                  <a:schemeClr val="bg2"/>
                </a:solidFill>
                <a:latin typeface="Verdana"/>
                <a:cs typeface="Verdana"/>
              </a:defRPr>
            </a:lvl1pPr>
          </a:lstStyle>
          <a:p>
            <a:fld id="{81BF0B4E-CE60-AB48-9D7E-4434414A7C38}" type="slidenum">
              <a:rPr lang="en-US" smtClean="0">
                <a:solidFill>
                  <a:srgbClr val="FFFFFF"/>
                </a:solidFill>
              </a:rPr>
              <a:pPr/>
              <a:t>‹#›</a:t>
            </a:fld>
            <a:endParaRPr lang="en-US" dirty="0">
              <a:solidFill>
                <a:srgbClr val="FFFFFF"/>
              </a:solidFill>
            </a:endParaRPr>
          </a:p>
        </p:txBody>
      </p:sp>
      <p:sp>
        <p:nvSpPr>
          <p:cNvPr id="12" name="Title 11"/>
          <p:cNvSpPr>
            <a:spLocks noGrp="1"/>
          </p:cNvSpPr>
          <p:nvPr>
            <p:ph type="title"/>
          </p:nvPr>
        </p:nvSpPr>
        <p:spPr/>
        <p:txBody>
          <a:bodyPr/>
          <a:lstStyle/>
          <a:p>
            <a:r>
              <a:rPr lang="en-US"/>
              <a:t>Click to edit Master title style</a:t>
            </a:r>
          </a:p>
        </p:txBody>
      </p:sp>
      <p:sp>
        <p:nvSpPr>
          <p:cNvPr id="13" name="Text Placeholder 2"/>
          <p:cNvSpPr>
            <a:spLocks noGrp="1"/>
          </p:cNvSpPr>
          <p:nvPr>
            <p:ph idx="1" hasCustomPrompt="1"/>
          </p:nvPr>
        </p:nvSpPr>
        <p:spPr>
          <a:xfrm>
            <a:off x="619693" y="1229457"/>
            <a:ext cx="10990476"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ct val="85000"/>
              </a:lnSpc>
              <a:defRPr sz="4000" b="1">
                <a:solidFill>
                  <a:schemeClr val="accent6"/>
                </a:solidFill>
              </a:defRPr>
            </a:lvl1pPr>
          </a:lstStyle>
          <a:p>
            <a:r>
              <a:rPr lang="en-US" dirty="0"/>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26467149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ct val="85000"/>
              </a:lnSpc>
              <a:defRPr sz="4000" b="1">
                <a:solidFill>
                  <a:schemeClr val="accent6"/>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23229292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3885262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5"/>
            <a:ext cx="2844800" cy="365125"/>
          </a:xfrm>
          <a:prstGeom prst="rect">
            <a:avLst/>
          </a:prstGeom>
        </p:spPr>
        <p:txBody>
          <a:bodyPr/>
          <a:lstStyle>
            <a:lvl1pPr>
              <a:defRPr>
                <a:latin typeface="Arial" panose="020B0604020202020204" pitchFamily="34" charset="0"/>
                <a:cs typeface="Arial" panose="020B0604020202020204" pitchFamily="34" charset="0"/>
              </a:defRPr>
            </a:lvl1p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5" name="Footer Placeholder 4"/>
          <p:cNvSpPr>
            <a:spLocks noGrp="1"/>
          </p:cNvSpPr>
          <p:nvPr>
            <p:ph type="ftr" sz="quarter" idx="11"/>
          </p:nvPr>
        </p:nvSpPr>
        <p:spPr>
          <a:xfrm>
            <a:off x="4165600" y="6356355"/>
            <a:ext cx="3860800" cy="365125"/>
          </a:xfrm>
          <a:prstGeom prst="rect">
            <a:avLst/>
          </a:prstGeom>
        </p:spPr>
        <p:txBody>
          <a:bodyPr/>
          <a:lstStyle>
            <a:lvl1pPr>
              <a:defRPr>
                <a:latin typeface="Arial" panose="020B0604020202020204" pitchFamily="34" charset="0"/>
                <a:cs typeface="Arial" panose="020B0604020202020204" pitchFamily="34" charset="0"/>
              </a:defRPr>
            </a:lvl1pPr>
          </a:lstStyle>
          <a:p>
            <a:pPr defTabSz="457189">
              <a:defRPr/>
            </a:pPr>
            <a:endParaRPr lang="en-US" dirty="0">
              <a:solidFill>
                <a:prstClr val="black">
                  <a:tint val="75000"/>
                </a:prstClr>
              </a:solidFill>
            </a:endParaRPr>
          </a:p>
        </p:txBody>
      </p:sp>
      <p:sp>
        <p:nvSpPr>
          <p:cNvPr id="6" name="Slide Number Placeholder 5"/>
          <p:cNvSpPr>
            <a:spLocks noGrp="1"/>
          </p:cNvSpPr>
          <p:nvPr>
            <p:ph type="sldNum" sz="quarter" idx="12"/>
          </p:nvPr>
        </p:nvSpPr>
        <p:spPr>
          <a:xfrm>
            <a:off x="8737600" y="6356355"/>
            <a:ext cx="2844800" cy="365125"/>
          </a:xfrm>
          <a:prstGeom prst="rect">
            <a:avLst/>
          </a:prstGeom>
        </p:spPr>
        <p:txBody>
          <a:bodyPr/>
          <a:lstStyle>
            <a:lvl1pPr>
              <a:defRPr>
                <a:latin typeface="Arial" panose="020B0604020202020204" pitchFamily="34" charset="0"/>
                <a:cs typeface="Arial" panose="020B0604020202020204" pitchFamily="34" charset="0"/>
              </a:defRPr>
            </a:lvl1p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ct val="85000"/>
              </a:lnSpc>
              <a:defRPr sz="4000" b="1">
                <a:solidFill>
                  <a:schemeClr val="accent6"/>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09600" y="6356355"/>
            <a:ext cx="2844800" cy="365125"/>
          </a:xfrm>
          <a:prstGeom prst="rect">
            <a:avLst/>
          </a:prstGeom>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5" name="Footer Placeholder 4"/>
          <p:cNvSpPr>
            <a:spLocks noGrp="1"/>
          </p:cNvSpPr>
          <p:nvPr>
            <p:ph type="ftr" sz="quarter" idx="11"/>
          </p:nvPr>
        </p:nvSpPr>
        <p:spPr>
          <a:xfrm>
            <a:off x="4165600" y="6356355"/>
            <a:ext cx="3860800" cy="365125"/>
          </a:xfrm>
          <a:prstGeom prst="rect">
            <a:avLst/>
          </a:prstGeom>
        </p:spPr>
        <p:txBody>
          <a:bodyPr/>
          <a:lstStyle/>
          <a:p>
            <a:pPr defTabSz="457189">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5"/>
            <a:ext cx="2844800" cy="365125"/>
          </a:xfrm>
          <a:prstGeom prst="rect">
            <a:avLst/>
          </a:prstGeom>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609600" y="6356355"/>
            <a:ext cx="2844800" cy="365125"/>
          </a:xfrm>
          <a:prstGeom prst="rect">
            <a:avLst/>
          </a:prstGeom>
        </p:spPr>
        <p:txBody>
          <a:bodyPr/>
          <a:lstStyle>
            <a:lvl1pPr>
              <a:defRPr>
                <a:latin typeface="Arial" panose="020B0604020202020204" pitchFamily="34" charset="0"/>
                <a:cs typeface="Arial" panose="020B0604020202020204" pitchFamily="34" charset="0"/>
              </a:defRPr>
            </a:lvl1p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5" name="Footer Placeholder 4"/>
          <p:cNvSpPr>
            <a:spLocks noGrp="1"/>
          </p:cNvSpPr>
          <p:nvPr>
            <p:ph type="ftr" sz="quarter" idx="11"/>
          </p:nvPr>
        </p:nvSpPr>
        <p:spPr>
          <a:xfrm>
            <a:off x="4165600" y="6356355"/>
            <a:ext cx="3860800" cy="365125"/>
          </a:xfrm>
          <a:prstGeom prst="rect">
            <a:avLst/>
          </a:prstGeom>
        </p:spPr>
        <p:txBody>
          <a:bodyPr/>
          <a:lstStyle>
            <a:lvl1pPr>
              <a:defRPr>
                <a:latin typeface="Arial" panose="020B0604020202020204" pitchFamily="34" charset="0"/>
                <a:cs typeface="Arial" panose="020B0604020202020204" pitchFamily="34" charset="0"/>
              </a:defRPr>
            </a:lvl1pPr>
          </a:lstStyle>
          <a:p>
            <a:pPr defTabSz="457189">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8737600" y="6356355"/>
            <a:ext cx="2844800" cy="365125"/>
          </a:xfrm>
          <a:prstGeom prst="rect">
            <a:avLst/>
          </a:prstGeom>
        </p:spPr>
        <p:txBody>
          <a:bodyPr/>
          <a:lstStyle>
            <a:lvl1pPr>
              <a:defRPr>
                <a:latin typeface="Arial" panose="020B0604020202020204" pitchFamily="34" charset="0"/>
                <a:cs typeface="Arial" panose="020B0604020202020204" pitchFamily="34" charset="0"/>
              </a:defRPr>
            </a:lvl1p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ct val="85000"/>
              </a:lnSpc>
              <a:defRPr sz="4000" b="1">
                <a:solidFill>
                  <a:schemeClr val="accent6"/>
                </a:solidFill>
              </a:defRPr>
            </a:lvl1pPr>
          </a:lstStyle>
          <a:p>
            <a:r>
              <a:rPr lang="en-US" dirty="0"/>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609600" y="6356355"/>
            <a:ext cx="2844800" cy="365125"/>
          </a:xfrm>
          <a:prstGeom prst="rect">
            <a:avLst/>
          </a:prstGeom>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6" name="Footer Placeholder 5"/>
          <p:cNvSpPr>
            <a:spLocks noGrp="1"/>
          </p:cNvSpPr>
          <p:nvPr>
            <p:ph type="ftr" sz="quarter" idx="11"/>
          </p:nvPr>
        </p:nvSpPr>
        <p:spPr>
          <a:xfrm>
            <a:off x="4165600" y="6356355"/>
            <a:ext cx="3860800" cy="365125"/>
          </a:xfrm>
          <a:prstGeom prst="rect">
            <a:avLst/>
          </a:prstGeom>
        </p:spPr>
        <p:txBody>
          <a:bodyPr/>
          <a:lstStyle/>
          <a:p>
            <a:pPr defTabSz="457189">
              <a:defRPr/>
            </a:pPr>
            <a:endParaRPr lang="en-US">
              <a:solidFill>
                <a:prstClr val="black">
                  <a:tint val="75000"/>
                </a:prstClr>
              </a:solidFill>
            </a:endParaRPr>
          </a:p>
        </p:txBody>
      </p:sp>
      <p:sp>
        <p:nvSpPr>
          <p:cNvPr id="7" name="Slide Number Placeholder 6"/>
          <p:cNvSpPr>
            <a:spLocks noGrp="1"/>
          </p:cNvSpPr>
          <p:nvPr>
            <p:ph type="sldNum" sz="quarter" idx="12"/>
          </p:nvPr>
        </p:nvSpPr>
        <p:spPr>
          <a:xfrm>
            <a:off x="8737600" y="6356355"/>
            <a:ext cx="2844800" cy="365125"/>
          </a:xfrm>
          <a:prstGeom prst="rect">
            <a:avLst/>
          </a:prstGeom>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5"/>
            <a:ext cx="2844800" cy="365125"/>
          </a:xfrm>
          <a:prstGeom prst="rect">
            <a:avLst/>
          </a:prstGeom>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8" name="Footer Placeholder 7"/>
          <p:cNvSpPr>
            <a:spLocks noGrp="1"/>
          </p:cNvSpPr>
          <p:nvPr>
            <p:ph type="ftr" sz="quarter" idx="11"/>
          </p:nvPr>
        </p:nvSpPr>
        <p:spPr>
          <a:xfrm>
            <a:off x="4165600" y="6356355"/>
            <a:ext cx="3860800" cy="365125"/>
          </a:xfrm>
          <a:prstGeom prst="rect">
            <a:avLst/>
          </a:prstGeom>
        </p:spPr>
        <p:txBody>
          <a:bodyPr/>
          <a:lstStyle/>
          <a:p>
            <a:pPr defTabSz="457189">
              <a:defRPr/>
            </a:pPr>
            <a:endParaRPr lang="en-US">
              <a:solidFill>
                <a:prstClr val="black">
                  <a:tint val="75000"/>
                </a:prstClr>
              </a:solidFill>
            </a:endParaRPr>
          </a:p>
        </p:txBody>
      </p:sp>
      <p:sp>
        <p:nvSpPr>
          <p:cNvPr id="9" name="Slide Number Placeholder 8"/>
          <p:cNvSpPr>
            <a:spLocks noGrp="1"/>
          </p:cNvSpPr>
          <p:nvPr>
            <p:ph type="sldNum" sz="quarter" idx="12"/>
          </p:nvPr>
        </p:nvSpPr>
        <p:spPr>
          <a:xfrm>
            <a:off x="8737600" y="6356355"/>
            <a:ext cx="2844800" cy="365125"/>
          </a:xfrm>
          <a:prstGeom prst="rect">
            <a:avLst/>
          </a:prstGeom>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5"/>
            <a:ext cx="2844800" cy="365125"/>
          </a:xfrm>
          <a:prstGeom prst="rect">
            <a:avLst/>
          </a:prstGeom>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4" name="Footer Placeholder 3"/>
          <p:cNvSpPr>
            <a:spLocks noGrp="1"/>
          </p:cNvSpPr>
          <p:nvPr>
            <p:ph type="ftr" sz="quarter" idx="11"/>
          </p:nvPr>
        </p:nvSpPr>
        <p:spPr>
          <a:xfrm>
            <a:off x="4165600" y="6356355"/>
            <a:ext cx="3860800" cy="365125"/>
          </a:xfrm>
          <a:prstGeom prst="rect">
            <a:avLst/>
          </a:prstGeom>
        </p:spPr>
        <p:txBody>
          <a:bodyPr/>
          <a:lstStyle/>
          <a:p>
            <a:pPr defTabSz="457189">
              <a:defRPr/>
            </a:pPr>
            <a:endParaRPr lang="en-US">
              <a:solidFill>
                <a:prstClr val="black">
                  <a:tint val="75000"/>
                </a:prstClr>
              </a:solidFill>
            </a:endParaRPr>
          </a:p>
        </p:txBody>
      </p:sp>
      <p:sp>
        <p:nvSpPr>
          <p:cNvPr id="5" name="Slide Number Placeholder 4"/>
          <p:cNvSpPr>
            <a:spLocks noGrp="1"/>
          </p:cNvSpPr>
          <p:nvPr>
            <p:ph type="sldNum" sz="quarter" idx="12"/>
          </p:nvPr>
        </p:nvSpPr>
        <p:spPr>
          <a:xfrm>
            <a:off x="8737600" y="6356355"/>
            <a:ext cx="2844800" cy="365125"/>
          </a:xfrm>
          <a:prstGeom prst="rect">
            <a:avLst/>
          </a:prstGeom>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5"/>
            <a:ext cx="2844800" cy="365125"/>
          </a:xfrm>
          <a:prstGeom prst="rect">
            <a:avLst/>
          </a:prstGeom>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3" name="Footer Placeholder 2"/>
          <p:cNvSpPr>
            <a:spLocks noGrp="1"/>
          </p:cNvSpPr>
          <p:nvPr>
            <p:ph type="ftr" sz="quarter" idx="11"/>
          </p:nvPr>
        </p:nvSpPr>
        <p:spPr>
          <a:xfrm>
            <a:off x="4165600" y="6356355"/>
            <a:ext cx="3860800" cy="365125"/>
          </a:xfrm>
          <a:prstGeom prst="rect">
            <a:avLst/>
          </a:prstGeom>
        </p:spPr>
        <p:txBody>
          <a:bodyPr/>
          <a:lstStyle/>
          <a:p>
            <a:pPr defTabSz="457189">
              <a:defRPr/>
            </a:pPr>
            <a:endParaRPr lang="en-US">
              <a:solidFill>
                <a:prstClr val="black">
                  <a:tint val="75000"/>
                </a:prstClr>
              </a:solidFill>
            </a:endParaRPr>
          </a:p>
        </p:txBody>
      </p:sp>
      <p:sp>
        <p:nvSpPr>
          <p:cNvPr id="4" name="Slide Number Placeholder 3"/>
          <p:cNvSpPr>
            <a:spLocks noGrp="1"/>
          </p:cNvSpPr>
          <p:nvPr>
            <p:ph type="sldNum" sz="quarter" idx="12"/>
          </p:nvPr>
        </p:nvSpPr>
        <p:spPr>
          <a:xfrm>
            <a:off x="8737600" y="6356355"/>
            <a:ext cx="2844800" cy="365125"/>
          </a:xfrm>
          <a:prstGeom prst="rect">
            <a:avLst/>
          </a:prstGeom>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7" name="Slide Number Placeholder 4"/>
          <p:cNvSpPr>
            <a:spLocks noGrp="1"/>
          </p:cNvSpPr>
          <p:nvPr>
            <p:ph type="sldNum" sz="quarter" idx="4"/>
          </p:nvPr>
        </p:nvSpPr>
        <p:spPr>
          <a:xfrm>
            <a:off x="11399000" y="6365830"/>
            <a:ext cx="600437" cy="365125"/>
          </a:xfrm>
          <a:prstGeom prst="rect">
            <a:avLst/>
          </a:prstGeom>
        </p:spPr>
        <p:txBody>
          <a:bodyPr vert="horz" lIns="91440" tIns="45720" rIns="91440" bIns="45720" rtlCol="0" anchor="ctr"/>
          <a:lstStyle>
            <a:lvl1pPr algn="r">
              <a:defRPr sz="675">
                <a:solidFill>
                  <a:schemeClr val="bg2"/>
                </a:solidFill>
                <a:latin typeface="Verdana"/>
                <a:cs typeface="Verdana"/>
              </a:defRPr>
            </a:lvl1pPr>
          </a:lstStyle>
          <a:p>
            <a:fld id="{81BF0B4E-CE60-AB48-9D7E-4434414A7C38}" type="slidenum">
              <a:rPr lang="en-US" smtClean="0">
                <a:solidFill>
                  <a:srgbClr val="FFFFFF"/>
                </a:solidFill>
              </a:rPr>
              <a:pPr/>
              <a:t>‹#›</a:t>
            </a:fld>
            <a:endParaRPr lang="en-US" dirty="0">
              <a:solidFill>
                <a:srgbClr val="FFFFFF"/>
              </a:solidFill>
            </a:endParaRPr>
          </a:p>
        </p:txBody>
      </p:sp>
      <p:sp>
        <p:nvSpPr>
          <p:cNvPr id="13" name="Title 12"/>
          <p:cNvSpPr>
            <a:spLocks noGrp="1"/>
          </p:cNvSpPr>
          <p:nvPr>
            <p:ph type="title"/>
          </p:nvPr>
        </p:nvSpPr>
        <p:spPr/>
        <p:txBody>
          <a:bodyPr/>
          <a:lstStyle/>
          <a:p>
            <a:r>
              <a:rPr lang="en-US"/>
              <a:t>Click to edit Master title style</a:t>
            </a:r>
          </a:p>
        </p:txBody>
      </p:sp>
      <p:sp>
        <p:nvSpPr>
          <p:cNvPr id="14" name="Text Placeholder 2"/>
          <p:cNvSpPr>
            <a:spLocks noGrp="1"/>
          </p:cNvSpPr>
          <p:nvPr>
            <p:ph idx="1" hasCustomPrompt="1"/>
          </p:nvPr>
        </p:nvSpPr>
        <p:spPr>
          <a:xfrm>
            <a:off x="619693" y="1229457"/>
            <a:ext cx="10990476" cy="4525963"/>
          </a:xfrm>
          <a:prstGeom prst="rect">
            <a:avLst/>
          </a:prstGeom>
        </p:spPr>
        <p:txBody>
          <a:bodyPr vert="horz" lIns="91440" tIns="45720" rIns="91440" bIns="45720" rtlCol="0">
            <a:normAutofit/>
          </a:bodyPr>
          <a:lstStyle>
            <a:lvl1pPr marL="0" indent="0">
              <a:buNone/>
              <a:defRPr/>
            </a:lvl1pPr>
            <a:lvl2pPr marL="342891" indent="0">
              <a:buNone/>
              <a:defRPr/>
            </a:lvl2pPr>
            <a:lvl3pPr marL="685783" indent="0">
              <a:buNone/>
              <a:defRPr/>
            </a:lvl3pPr>
            <a:lvl4pPr marL="1028674" indent="0">
              <a:buNone/>
              <a:defRPr/>
            </a:lvl4pPr>
          </a:lstStyle>
          <a:p>
            <a:pPr lvl="0"/>
            <a:r>
              <a:rPr lang="en-US" dirty="0"/>
              <a:t>Click to edit Master text styles.</a:t>
            </a: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F2C5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06400" y="1295401"/>
            <a:ext cx="11176000" cy="1470025"/>
          </a:xfrm>
        </p:spPr>
        <p:txBody>
          <a:bodyPr/>
          <a:lstStyle>
            <a:lvl1pPr algn="l">
              <a:defRPr>
                <a:solidFill>
                  <a:srgbClr val="FFFFFF"/>
                </a:solidFill>
              </a:defRPr>
            </a:lvl1pPr>
          </a:lstStyle>
          <a:p>
            <a:r>
              <a:rPr lang="en-US" dirty="0"/>
              <a:t>Click to edit Master title style</a:t>
            </a:r>
          </a:p>
        </p:txBody>
      </p:sp>
      <p:sp>
        <p:nvSpPr>
          <p:cNvPr id="3" name="Subtitle 2"/>
          <p:cNvSpPr>
            <a:spLocks noGrp="1"/>
          </p:cNvSpPr>
          <p:nvPr>
            <p:ph type="subTitle" idx="1"/>
          </p:nvPr>
        </p:nvSpPr>
        <p:spPr>
          <a:xfrm>
            <a:off x="406400" y="2974980"/>
            <a:ext cx="11176000" cy="1292225"/>
          </a:xfrm>
        </p:spPr>
        <p:txBody>
          <a:bodyPr/>
          <a:lstStyle>
            <a:lvl1pPr marL="0" indent="0" algn="l">
              <a:buNone/>
              <a:defRPr>
                <a:solidFill>
                  <a:schemeClr val="bg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9956801" y="6417770"/>
            <a:ext cx="1092516" cy="365125"/>
          </a:xfrm>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335919D5-5AF8-C545-96FE-79FE142847F8}"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5" name="Footer Placeholder 4"/>
          <p:cNvSpPr>
            <a:spLocks noGrp="1"/>
          </p:cNvSpPr>
          <p:nvPr>
            <p:ph type="ftr" sz="quarter" idx="11"/>
          </p:nvPr>
        </p:nvSpPr>
        <p:spPr>
          <a:xfrm>
            <a:off x="9146345" y="6302944"/>
            <a:ext cx="3124513" cy="365125"/>
          </a:xfrm>
        </p:spPr>
        <p:txBody>
          <a:bodyPr/>
          <a:lstStyle>
            <a:lvl1pPr algn="l">
              <a:defRPr>
                <a:solidFill>
                  <a:schemeClr val="accent2">
                    <a:lumMod val="40000"/>
                    <a:lumOff val="60000"/>
                  </a:schemeClr>
                </a:solidFill>
              </a:defRPr>
            </a:lvl1pPr>
          </a:lstStyle>
          <a:p>
            <a:pPr defTabSz="609585" fontAlgn="base">
              <a:spcBef>
                <a:spcPct val="0"/>
              </a:spcBef>
              <a:spcAft>
                <a:spcPct val="0"/>
              </a:spcAft>
              <a:defRPr/>
            </a:pPr>
            <a:r>
              <a:rPr lang="en-US">
                <a:solidFill>
                  <a:srgbClr val="8DC63F">
                    <a:lumMod val="40000"/>
                    <a:lumOff val="60000"/>
                  </a:srgbClr>
                </a:solidFill>
              </a:rPr>
              <a:t>Presented by: Timothy Hawkins, MD</a:t>
            </a:r>
            <a:endParaRPr lang="en-US" dirty="0">
              <a:solidFill>
                <a:srgbClr val="8DC63F">
                  <a:lumMod val="40000"/>
                  <a:lumOff val="60000"/>
                </a:srgbClr>
              </a:solidFill>
            </a:endParaRPr>
          </a:p>
        </p:txBody>
      </p:sp>
      <p:sp>
        <p:nvSpPr>
          <p:cNvPr id="6" name="Slide Number Placeholder 5"/>
          <p:cNvSpPr>
            <a:spLocks noGrp="1"/>
          </p:cNvSpPr>
          <p:nvPr>
            <p:ph type="sldNum" sz="quarter" idx="12"/>
          </p:nvPr>
        </p:nvSpPr>
        <p:spPr>
          <a:xfrm>
            <a:off x="11074400" y="6417770"/>
            <a:ext cx="508000" cy="365125"/>
          </a:xfrm>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DC139483-DDFA-6D4E-B2C9-05E02104EC66}"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
        <p:nvSpPr>
          <p:cNvPr id="8" name="Text Placeholder 7"/>
          <p:cNvSpPr>
            <a:spLocks noGrp="1"/>
          </p:cNvSpPr>
          <p:nvPr>
            <p:ph type="body" sz="quarter" idx="13" hasCustomPrompt="1"/>
          </p:nvPr>
        </p:nvSpPr>
        <p:spPr>
          <a:xfrm>
            <a:off x="406400" y="4476752"/>
            <a:ext cx="9956800" cy="1219200"/>
          </a:xfrm>
        </p:spPr>
        <p:txBody>
          <a:bodyPr/>
          <a:lstStyle>
            <a:lvl1pPr marL="0" indent="0">
              <a:buNone/>
              <a:defRPr sz="1800"/>
            </a:lvl1pPr>
          </a:lstStyle>
          <a:p>
            <a:pPr lvl="0"/>
            <a:r>
              <a:rPr lang="en-US" dirty="0"/>
              <a:t>Click to edit Master Presenter style</a:t>
            </a:r>
          </a:p>
        </p:txBody>
      </p:sp>
    </p:spTree>
    <p:extLst>
      <p:ext uri="{BB962C8B-B14F-4D97-AF65-F5344CB8AC3E}">
        <p14:creationId xmlns:p14="http://schemas.microsoft.com/office/powerpoint/2010/main" val="3059645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mod="1">
    <p:ext uri="{DCECCB84-F9BA-43D5-87BE-67443E8EF086}">
      <p15:sldGuideLst xmlns:p15="http://schemas.microsoft.com/office/powerpoint/2012/main">
        <p15:guide id="1" orient="horz" pos="411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defTabSz="609585" fontAlgn="base">
              <a:spcBef>
                <a:spcPct val="0"/>
              </a:spcBef>
              <a:spcAft>
                <a:spcPct val="0"/>
              </a:spcAft>
              <a:defRPr/>
            </a:pPr>
            <a:fld id="{6065D39E-E338-AB4B-985A-041FD1BF6C9A}"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5" name="Footer Placeholder 4"/>
          <p:cNvSpPr>
            <a:spLocks noGrp="1"/>
          </p:cNvSpPr>
          <p:nvPr>
            <p:ph type="ftr" sz="quarter" idx="11"/>
          </p:nvPr>
        </p:nvSpPr>
        <p:spPr/>
        <p:txBody>
          <a:bodyPr/>
          <a:lstStyle>
            <a:lvl1pPr>
              <a:defRPr/>
            </a:lvl1pPr>
          </a:lstStyle>
          <a:p>
            <a:pPr defTabSz="609585" fontAlgn="base">
              <a:spcBef>
                <a:spcPct val="0"/>
              </a:spcBef>
              <a:spcAft>
                <a:spcPct val="0"/>
              </a:spcAft>
              <a:defRPr/>
            </a:pPr>
            <a:r>
              <a:rPr lang="en-US"/>
              <a:t>Presented by: Timothy Hawkins, MD</a:t>
            </a:r>
            <a:endParaRPr lang="en-US" dirty="0"/>
          </a:p>
        </p:txBody>
      </p:sp>
      <p:sp>
        <p:nvSpPr>
          <p:cNvPr id="6" name="Slide Number Placeholder 5"/>
          <p:cNvSpPr>
            <a:spLocks noGrp="1"/>
          </p:cNvSpPr>
          <p:nvPr>
            <p:ph type="sldNum" sz="quarter" idx="12"/>
          </p:nvPr>
        </p:nvSpPr>
        <p:spPr/>
        <p:txBody>
          <a:bodyPr/>
          <a:lstStyle>
            <a:lvl1pPr>
              <a:defRPr/>
            </a:lvl1pPr>
          </a:lstStyle>
          <a:p>
            <a:pPr defTabSz="609585" fontAlgn="base">
              <a:spcBef>
                <a:spcPct val="0"/>
              </a:spcBef>
              <a:spcAft>
                <a:spcPct val="0"/>
              </a:spcAft>
              <a:defRPr/>
            </a:pPr>
            <a:fld id="{103E8180-56E4-1C41-BF1E-780A3F5263BF}"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3466200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06400" y="4406901"/>
            <a:ext cx="11379200" cy="1362075"/>
          </a:xfrm>
        </p:spPr>
        <p:txBody>
          <a:bodyPr anchor="t"/>
          <a:lstStyle>
            <a:lvl1pPr marL="0" indent="0" algn="l">
              <a:defRPr sz="4000" b="1" cap="all" baseline="0">
                <a:solidFill>
                  <a:srgbClr val="FFFFFF"/>
                </a:solidFill>
              </a:defRPr>
            </a:lvl1pPr>
          </a:lstStyle>
          <a:p>
            <a:r>
              <a:rPr lang="en-US" dirty="0"/>
              <a:t>Click to edit Master title style</a:t>
            </a:r>
          </a:p>
        </p:txBody>
      </p:sp>
      <p:sp>
        <p:nvSpPr>
          <p:cNvPr id="3" name="Text Placeholder 2"/>
          <p:cNvSpPr>
            <a:spLocks noGrp="1"/>
          </p:cNvSpPr>
          <p:nvPr>
            <p:ph type="body" idx="1"/>
          </p:nvPr>
        </p:nvSpPr>
        <p:spPr>
          <a:xfrm>
            <a:off x="406400" y="2906713"/>
            <a:ext cx="11379200" cy="1500187"/>
          </a:xfrm>
        </p:spPr>
        <p:txBody>
          <a:bodyPr anchor="b"/>
          <a:lstStyle>
            <a:lvl1pPr marL="0" indent="0">
              <a:buNone/>
              <a:defRPr sz="2000">
                <a:solidFill>
                  <a:schemeClr val="bg1"/>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647159D1-14E9-EE43-9CE6-29E96E768A7C}"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5" name="Footer Placeholder 4"/>
          <p:cNvSpPr>
            <a:spLocks noGrp="1"/>
          </p:cNvSpPr>
          <p:nvPr>
            <p:ph type="ftr" sz="quarter" idx="11"/>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r>
              <a:rPr lang="en-US">
                <a:solidFill>
                  <a:srgbClr val="8DC63F">
                    <a:lumMod val="40000"/>
                    <a:lumOff val="60000"/>
                  </a:srgbClr>
                </a:solidFill>
              </a:rPr>
              <a:t>Presented by: Timothy Hawkins, MD</a:t>
            </a:r>
            <a:endParaRPr lang="en-US" dirty="0">
              <a:solidFill>
                <a:srgbClr val="8DC63F">
                  <a:lumMod val="40000"/>
                  <a:lumOff val="60000"/>
                </a:srgbClr>
              </a:solidFill>
            </a:endParaRPr>
          </a:p>
        </p:txBody>
      </p:sp>
      <p:sp>
        <p:nvSpPr>
          <p:cNvPr id="6" name="Slide Number Placeholder 5"/>
          <p:cNvSpPr>
            <a:spLocks noGrp="1"/>
          </p:cNvSpPr>
          <p:nvPr>
            <p:ph type="sldNum" sz="quarter" idx="12"/>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2A642043-0942-544E-8F09-F196B84F07A4}"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29218747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a:t>Click to edit Master title style</a:t>
            </a:r>
          </a:p>
        </p:txBody>
      </p:sp>
      <p:sp>
        <p:nvSpPr>
          <p:cNvPr id="3" name="Content Placeholder 2"/>
          <p:cNvSpPr>
            <a:spLocks noGrp="1"/>
          </p:cNvSpPr>
          <p:nvPr>
            <p:ph sz="half" idx="1"/>
          </p:nvPr>
        </p:nvSpPr>
        <p:spPr>
          <a:xfrm>
            <a:off x="304800" y="1219200"/>
            <a:ext cx="5689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219200"/>
            <a:ext cx="5588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defTabSz="609585" fontAlgn="base">
              <a:spcBef>
                <a:spcPct val="0"/>
              </a:spcBef>
              <a:spcAft>
                <a:spcPct val="0"/>
              </a:spcAft>
              <a:defRPr/>
            </a:pPr>
            <a:fld id="{298EE514-9441-5F4F-B035-6DE9B994322A}"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6" name="Footer Placeholder 4"/>
          <p:cNvSpPr>
            <a:spLocks noGrp="1"/>
          </p:cNvSpPr>
          <p:nvPr>
            <p:ph type="ftr" sz="quarter" idx="11"/>
          </p:nvPr>
        </p:nvSpPr>
        <p:spPr/>
        <p:txBody>
          <a:bodyPr/>
          <a:lstStyle>
            <a:lvl1pPr>
              <a:defRPr/>
            </a:lvl1pPr>
          </a:lstStyle>
          <a:p>
            <a:pPr defTabSz="609585" fontAlgn="base">
              <a:spcBef>
                <a:spcPct val="0"/>
              </a:spcBef>
              <a:spcAft>
                <a:spcPct val="0"/>
              </a:spcAft>
              <a:defRPr/>
            </a:pPr>
            <a:r>
              <a:rPr lang="en-US"/>
              <a:t>Presented by: Timothy Hawkins, MD</a:t>
            </a:r>
            <a:endParaRPr lang="en-US" dirty="0"/>
          </a:p>
        </p:txBody>
      </p:sp>
      <p:sp>
        <p:nvSpPr>
          <p:cNvPr id="7" name="Slide Number Placeholder 5"/>
          <p:cNvSpPr>
            <a:spLocks noGrp="1"/>
          </p:cNvSpPr>
          <p:nvPr>
            <p:ph type="sldNum" sz="quarter" idx="12"/>
          </p:nvPr>
        </p:nvSpPr>
        <p:spPr/>
        <p:txBody>
          <a:bodyPr/>
          <a:lstStyle>
            <a:lvl1pPr>
              <a:defRPr/>
            </a:lvl1pPr>
          </a:lstStyle>
          <a:p>
            <a:pPr defTabSz="609585" fontAlgn="base">
              <a:spcBef>
                <a:spcPct val="0"/>
              </a:spcBef>
              <a:spcAft>
                <a:spcPct val="0"/>
              </a:spcAft>
              <a:defRPr/>
            </a:pPr>
            <a:fld id="{D6123F57-C17D-4045-AC1D-8E1C75E9C503}"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25504378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a:t>Click to edit Master title style</a:t>
            </a:r>
          </a:p>
        </p:txBody>
      </p:sp>
      <p:sp>
        <p:nvSpPr>
          <p:cNvPr id="3" name="Text Placeholder 2"/>
          <p:cNvSpPr>
            <a:spLocks noGrp="1"/>
          </p:cNvSpPr>
          <p:nvPr>
            <p:ph type="body" idx="1"/>
          </p:nvPr>
        </p:nvSpPr>
        <p:spPr>
          <a:xfrm>
            <a:off x="304802" y="1143000"/>
            <a:ext cx="5691717" cy="639763"/>
          </a:xfrm>
        </p:spPr>
        <p:txBody>
          <a:bodyPr anchor="b"/>
          <a:lstStyle>
            <a:lvl1pPr marL="0" indent="0">
              <a:buNone/>
              <a:defRPr sz="2400" b="1">
                <a:solidFill>
                  <a:schemeClr val="bg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04802" y="1782765"/>
            <a:ext cx="5691717" cy="43894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70" y="1143000"/>
            <a:ext cx="5592233" cy="639763"/>
          </a:xfrm>
        </p:spPr>
        <p:txBody>
          <a:bodyPr anchor="b"/>
          <a:lstStyle>
            <a:lvl1pPr marL="0" indent="0">
              <a:buNone/>
              <a:defRPr sz="2400" b="1">
                <a:solidFill>
                  <a:srgbClr val="FFFFFF"/>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70" y="1782765"/>
            <a:ext cx="5592233" cy="43894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3"/>
          <p:cNvSpPr>
            <a:spLocks noGrp="1"/>
          </p:cNvSpPr>
          <p:nvPr>
            <p:ph type="dt" sz="half" idx="10"/>
          </p:nvPr>
        </p:nvSpPr>
        <p:spPr/>
        <p:txBody>
          <a:bodyPr/>
          <a:lstStyle>
            <a:lvl1pPr>
              <a:defRPr/>
            </a:lvl1pPr>
          </a:lstStyle>
          <a:p>
            <a:pPr defTabSz="609585" fontAlgn="base">
              <a:spcBef>
                <a:spcPct val="0"/>
              </a:spcBef>
              <a:spcAft>
                <a:spcPct val="0"/>
              </a:spcAft>
              <a:defRPr/>
            </a:pPr>
            <a:fld id="{AC70108E-C01A-5F47-8750-30145BA387B8}"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8" name="Footer Placeholder 4"/>
          <p:cNvSpPr>
            <a:spLocks noGrp="1"/>
          </p:cNvSpPr>
          <p:nvPr>
            <p:ph type="ftr" sz="quarter" idx="11"/>
          </p:nvPr>
        </p:nvSpPr>
        <p:spPr/>
        <p:txBody>
          <a:bodyPr/>
          <a:lstStyle>
            <a:lvl1pPr>
              <a:defRPr/>
            </a:lvl1pPr>
          </a:lstStyle>
          <a:p>
            <a:pPr defTabSz="609585" fontAlgn="base">
              <a:spcBef>
                <a:spcPct val="0"/>
              </a:spcBef>
              <a:spcAft>
                <a:spcPct val="0"/>
              </a:spcAft>
              <a:defRPr/>
            </a:pPr>
            <a:r>
              <a:rPr lang="en-US"/>
              <a:t>Presented by: Timothy Hawkins, MD</a:t>
            </a:r>
            <a:endParaRPr lang="en-US" dirty="0"/>
          </a:p>
        </p:txBody>
      </p:sp>
      <p:sp>
        <p:nvSpPr>
          <p:cNvPr id="9" name="Slide Number Placeholder 5"/>
          <p:cNvSpPr>
            <a:spLocks noGrp="1"/>
          </p:cNvSpPr>
          <p:nvPr>
            <p:ph type="sldNum" sz="quarter" idx="12"/>
          </p:nvPr>
        </p:nvSpPr>
        <p:spPr/>
        <p:txBody>
          <a:bodyPr/>
          <a:lstStyle>
            <a:lvl1pPr>
              <a:defRPr/>
            </a:lvl1pPr>
          </a:lstStyle>
          <a:p>
            <a:pPr defTabSz="609585" fontAlgn="base">
              <a:spcBef>
                <a:spcPct val="0"/>
              </a:spcBef>
              <a:spcAft>
                <a:spcPct val="0"/>
              </a:spcAft>
              <a:defRPr/>
            </a:pPr>
            <a:fld id="{9FC0552E-AA6F-344F-8017-0AB86BA44128}"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12995597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0F2C5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F5A0AC8A-EF42-8F42-9C44-745B47DCB908}"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4" name="Footer Placeholder 3"/>
          <p:cNvSpPr>
            <a:spLocks noGrp="1"/>
          </p:cNvSpPr>
          <p:nvPr>
            <p:ph type="ftr" sz="quarter" idx="11"/>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r>
              <a:rPr lang="en-US">
                <a:solidFill>
                  <a:srgbClr val="8DC63F">
                    <a:lumMod val="40000"/>
                    <a:lumOff val="60000"/>
                  </a:srgbClr>
                </a:solidFill>
              </a:rPr>
              <a:t>Presented by: Timothy Hawkins, MD</a:t>
            </a:r>
            <a:endParaRPr lang="en-US" dirty="0">
              <a:solidFill>
                <a:srgbClr val="8DC63F">
                  <a:lumMod val="40000"/>
                  <a:lumOff val="60000"/>
                </a:srgbClr>
              </a:solidFill>
            </a:endParaRPr>
          </a:p>
        </p:txBody>
      </p:sp>
      <p:sp>
        <p:nvSpPr>
          <p:cNvPr id="5" name="Slide Number Placeholder 4"/>
          <p:cNvSpPr>
            <a:spLocks noGrp="1"/>
          </p:cNvSpPr>
          <p:nvPr>
            <p:ph type="sldNum" sz="quarter" idx="12"/>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C4C66A6D-0826-A046-B434-1CF4F6FDB106}"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32867607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3A767EC6-4CB9-FA41-8D4D-8DA8B7C8A9D2}"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3" name="Footer Placeholder 2"/>
          <p:cNvSpPr>
            <a:spLocks noGrp="1"/>
          </p:cNvSpPr>
          <p:nvPr>
            <p:ph type="ftr" sz="quarter" idx="11"/>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r>
              <a:rPr lang="en-US">
                <a:solidFill>
                  <a:srgbClr val="8DC63F">
                    <a:lumMod val="40000"/>
                    <a:lumOff val="60000"/>
                  </a:srgbClr>
                </a:solidFill>
              </a:rPr>
              <a:t>Presented by: Timothy Hawkins, MD</a:t>
            </a:r>
            <a:endParaRPr lang="en-US" dirty="0">
              <a:solidFill>
                <a:srgbClr val="8DC63F">
                  <a:lumMod val="40000"/>
                  <a:lumOff val="60000"/>
                </a:srgbClr>
              </a:solidFill>
            </a:endParaRPr>
          </a:p>
        </p:txBody>
      </p:sp>
      <p:sp>
        <p:nvSpPr>
          <p:cNvPr id="4" name="Slide Number Placeholder 3"/>
          <p:cNvSpPr>
            <a:spLocks noGrp="1"/>
          </p:cNvSpPr>
          <p:nvPr>
            <p:ph type="sldNum" sz="quarter" idx="12"/>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975335DE-5A1A-324C-ADFF-4D56D82AD337}"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1618189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2" y="228602"/>
            <a:ext cx="4315887" cy="749300"/>
          </a:xfrm>
        </p:spPr>
        <p:txBody>
          <a:bodyPr anchor="b"/>
          <a:lstStyle>
            <a:lvl1pPr algn="l">
              <a:defRPr sz="2000" b="1">
                <a:solidFill>
                  <a:srgbClr val="FFFFFF"/>
                </a:solidFill>
              </a:defRPr>
            </a:lvl1pPr>
          </a:lstStyle>
          <a:p>
            <a:r>
              <a:rPr lang="en-US" dirty="0"/>
              <a:t>Click to edit Master title style</a:t>
            </a:r>
          </a:p>
        </p:txBody>
      </p:sp>
      <p:sp>
        <p:nvSpPr>
          <p:cNvPr id="3" name="Content Placeholder 2"/>
          <p:cNvSpPr>
            <a:spLocks noGrp="1"/>
          </p:cNvSpPr>
          <p:nvPr>
            <p:ph idx="1"/>
          </p:nvPr>
        </p:nvSpPr>
        <p:spPr>
          <a:xfrm>
            <a:off x="4766734" y="228600"/>
            <a:ext cx="7018868" cy="5943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304802" y="977904"/>
            <a:ext cx="4315887" cy="5203785"/>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defTabSz="609585" fontAlgn="base">
              <a:spcBef>
                <a:spcPct val="0"/>
              </a:spcBef>
              <a:spcAft>
                <a:spcPct val="0"/>
              </a:spcAft>
              <a:defRPr/>
            </a:pPr>
            <a:fld id="{03DF658A-8757-CF4A-86BC-C42320F5AEEB}"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6" name="Footer Placeholder 4"/>
          <p:cNvSpPr>
            <a:spLocks noGrp="1"/>
          </p:cNvSpPr>
          <p:nvPr>
            <p:ph type="ftr" sz="quarter" idx="11"/>
          </p:nvPr>
        </p:nvSpPr>
        <p:spPr/>
        <p:txBody>
          <a:bodyPr/>
          <a:lstStyle>
            <a:lvl1pPr>
              <a:defRPr/>
            </a:lvl1pPr>
          </a:lstStyle>
          <a:p>
            <a:pPr defTabSz="609585" fontAlgn="base">
              <a:spcBef>
                <a:spcPct val="0"/>
              </a:spcBef>
              <a:spcAft>
                <a:spcPct val="0"/>
              </a:spcAft>
              <a:defRPr/>
            </a:pPr>
            <a:r>
              <a:rPr lang="en-US"/>
              <a:t>Presented by: Timothy Hawkins, MD</a:t>
            </a:r>
            <a:endParaRPr lang="en-US" dirty="0"/>
          </a:p>
        </p:txBody>
      </p:sp>
      <p:sp>
        <p:nvSpPr>
          <p:cNvPr id="7" name="Slide Number Placeholder 5"/>
          <p:cNvSpPr>
            <a:spLocks noGrp="1"/>
          </p:cNvSpPr>
          <p:nvPr>
            <p:ph type="sldNum" sz="quarter" idx="12"/>
          </p:nvPr>
        </p:nvSpPr>
        <p:spPr/>
        <p:txBody>
          <a:bodyPr/>
          <a:lstStyle>
            <a:lvl1pPr>
              <a:defRPr/>
            </a:lvl1pPr>
          </a:lstStyle>
          <a:p>
            <a:pPr defTabSz="609585" fontAlgn="base">
              <a:spcBef>
                <a:spcPct val="0"/>
              </a:spcBef>
              <a:spcAft>
                <a:spcPct val="0"/>
              </a:spcAft>
              <a:defRPr/>
            </a:pPr>
            <a:fld id="{8B1BA330-76FA-CA4A-BFE4-A32C7980380B}"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26855031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4000" y="4669631"/>
            <a:ext cx="8636000" cy="566739"/>
          </a:xfrm>
        </p:spPr>
        <p:txBody>
          <a:bodyPr anchor="b"/>
          <a:lstStyle>
            <a:lvl1pPr algn="l">
              <a:defRPr sz="2000" b="1">
                <a:solidFill>
                  <a:srgbClr val="FFFFFF"/>
                </a:solidFill>
              </a:defRPr>
            </a:lvl1pPr>
          </a:lstStyle>
          <a:p>
            <a:r>
              <a:rPr lang="en-US" dirty="0"/>
              <a:t>Click to edit Master title style</a:t>
            </a:r>
          </a:p>
        </p:txBody>
      </p:sp>
      <p:sp>
        <p:nvSpPr>
          <p:cNvPr id="3" name="Picture Placeholder 2"/>
          <p:cNvSpPr>
            <a:spLocks noGrp="1"/>
          </p:cNvSpPr>
          <p:nvPr>
            <p:ph type="pic" idx="1"/>
          </p:nvPr>
        </p:nvSpPr>
        <p:spPr>
          <a:xfrm>
            <a:off x="1524000" y="402432"/>
            <a:ext cx="8636000" cy="4191001"/>
          </a:xfrm>
        </p:spPr>
        <p:txBody>
          <a:bodyPr rtlCol="0">
            <a:normAutofit/>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1524000" y="5236370"/>
            <a:ext cx="8636000" cy="652463"/>
          </a:xfrm>
        </p:spPr>
        <p:txBody>
          <a:bodyPr/>
          <a:lstStyle>
            <a:lvl1pPr marL="0" indent="0">
              <a:buNone/>
              <a:defRPr sz="1400">
                <a:solidFill>
                  <a:schemeClr val="bg1"/>
                </a:solidFill>
              </a:defRPr>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01287099-2F6C-DF4A-A963-84233F77893A}"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6" name="Footer Placeholder 5"/>
          <p:cNvSpPr>
            <a:spLocks noGrp="1"/>
          </p:cNvSpPr>
          <p:nvPr>
            <p:ph type="ftr" sz="quarter" idx="11"/>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r>
              <a:rPr lang="en-US">
                <a:solidFill>
                  <a:srgbClr val="8DC63F">
                    <a:lumMod val="40000"/>
                    <a:lumOff val="60000"/>
                  </a:srgbClr>
                </a:solidFill>
              </a:rPr>
              <a:t>Presented by: Timothy Hawkins, MD</a:t>
            </a:r>
            <a:endParaRPr lang="en-US" dirty="0">
              <a:solidFill>
                <a:srgbClr val="8DC63F">
                  <a:lumMod val="40000"/>
                  <a:lumOff val="60000"/>
                </a:srgbClr>
              </a:solidFill>
            </a:endParaRPr>
          </a:p>
        </p:txBody>
      </p:sp>
      <p:sp>
        <p:nvSpPr>
          <p:cNvPr id="7" name="Slide Number Placeholder 6"/>
          <p:cNvSpPr>
            <a:spLocks noGrp="1"/>
          </p:cNvSpPr>
          <p:nvPr>
            <p:ph type="sldNum" sz="quarter" idx="12"/>
          </p:nvPr>
        </p:nvSpPr>
        <p:spPr/>
        <p:txBody>
          <a:bodyPr/>
          <a:lstStyle>
            <a:lvl1pPr>
              <a:defRPr>
                <a:solidFill>
                  <a:schemeClr val="accent2">
                    <a:lumMod val="40000"/>
                    <a:lumOff val="60000"/>
                  </a:schemeClr>
                </a:solidFill>
              </a:defRPr>
            </a:lvl1pPr>
          </a:lstStyle>
          <a:p>
            <a:pPr defTabSz="609585" fontAlgn="base">
              <a:spcBef>
                <a:spcPct val="0"/>
              </a:spcBef>
              <a:spcAft>
                <a:spcPct val="0"/>
              </a:spcAft>
              <a:defRPr/>
            </a:pPr>
            <a:fld id="{2E6D967F-4B68-1344-99A2-22E7C2B09168}"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14128812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a:t>Click to edit Master title style</a:t>
            </a:r>
          </a:p>
        </p:txBody>
      </p:sp>
      <p:sp>
        <p:nvSpPr>
          <p:cNvPr id="3" name="Vertical Text Placeholder 2"/>
          <p:cNvSpPr>
            <a:spLocks noGrp="1"/>
          </p:cNvSpPr>
          <p:nvPr>
            <p:ph type="body" orient="vert" idx="1"/>
          </p:nvPr>
        </p:nvSpPr>
        <p:spPr>
          <a:xfrm>
            <a:off x="304800" y="1203325"/>
            <a:ext cx="11480800" cy="4968875"/>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defTabSz="609585" fontAlgn="base">
              <a:spcBef>
                <a:spcPct val="0"/>
              </a:spcBef>
              <a:spcAft>
                <a:spcPct val="0"/>
              </a:spcAft>
              <a:defRPr/>
            </a:pPr>
            <a:fld id="{96D88700-A0BE-8F48-945C-89EA6C81238E}"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5" name="Footer Placeholder 4"/>
          <p:cNvSpPr>
            <a:spLocks noGrp="1"/>
          </p:cNvSpPr>
          <p:nvPr>
            <p:ph type="ftr" sz="quarter" idx="11"/>
          </p:nvPr>
        </p:nvSpPr>
        <p:spPr/>
        <p:txBody>
          <a:bodyPr/>
          <a:lstStyle>
            <a:lvl1pPr>
              <a:defRPr/>
            </a:lvl1pPr>
          </a:lstStyle>
          <a:p>
            <a:pPr defTabSz="609585" fontAlgn="base">
              <a:spcBef>
                <a:spcPct val="0"/>
              </a:spcBef>
              <a:spcAft>
                <a:spcPct val="0"/>
              </a:spcAft>
              <a:defRPr/>
            </a:pPr>
            <a:r>
              <a:rPr lang="en-US"/>
              <a:t>Presented by: Timothy Hawkins, MD</a:t>
            </a:r>
            <a:endParaRPr lang="en-US" dirty="0"/>
          </a:p>
        </p:txBody>
      </p:sp>
      <p:sp>
        <p:nvSpPr>
          <p:cNvPr id="6" name="Slide Number Placeholder 5"/>
          <p:cNvSpPr>
            <a:spLocks noGrp="1"/>
          </p:cNvSpPr>
          <p:nvPr>
            <p:ph type="sldNum" sz="quarter" idx="12"/>
          </p:nvPr>
        </p:nvSpPr>
        <p:spPr/>
        <p:txBody>
          <a:bodyPr/>
          <a:lstStyle>
            <a:lvl1pPr>
              <a:defRPr/>
            </a:lvl1pPr>
          </a:lstStyle>
          <a:p>
            <a:pPr defTabSz="609585" fontAlgn="base">
              <a:spcBef>
                <a:spcPct val="0"/>
              </a:spcBef>
              <a:spcAft>
                <a:spcPct val="0"/>
              </a:spcAft>
              <a:defRPr/>
            </a:pPr>
            <a:fld id="{0F0B9F93-35E5-4644-83E6-BC9CB9FD31B0}"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22519526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81BF0B4E-CE60-AB48-9D7E-4434414A7C38}" type="slidenum">
              <a:rPr lang="en-US" smtClean="0">
                <a:solidFill>
                  <a:srgbClr val="FFFFFF"/>
                </a:solidFill>
              </a:rPr>
              <a:pPr/>
              <a:t>‹#›</a:t>
            </a:fld>
            <a:endParaRPr lang="en-US" dirty="0">
              <a:solidFill>
                <a:srgbClr val="FFFFFF"/>
              </a:solidFill>
            </a:endParaRPr>
          </a:p>
        </p:txBody>
      </p:sp>
      <p:sp>
        <p:nvSpPr>
          <p:cNvPr id="8" name="Content Placeholder 7"/>
          <p:cNvSpPr>
            <a:spLocks noGrp="1"/>
          </p:cNvSpPr>
          <p:nvPr>
            <p:ph sz="quarter" idx="11"/>
          </p:nvPr>
        </p:nvSpPr>
        <p:spPr>
          <a:xfrm>
            <a:off x="620187" y="1279525"/>
            <a:ext cx="5471583" cy="45767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Picture Placeholder 9"/>
          <p:cNvSpPr>
            <a:spLocks noGrp="1"/>
          </p:cNvSpPr>
          <p:nvPr>
            <p:ph type="pic" sz="quarter" idx="12"/>
          </p:nvPr>
        </p:nvSpPr>
        <p:spPr>
          <a:xfrm>
            <a:off x="6343652" y="1279525"/>
            <a:ext cx="5342467" cy="4586288"/>
          </a:xfrm>
        </p:spPr>
        <p:txBody>
          <a:bodyPr/>
          <a:lstStyle/>
          <a:p>
            <a:endParaRPr lang="en-US"/>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304800"/>
            <a:ext cx="2743200" cy="5867400"/>
          </a:xfrm>
        </p:spPr>
        <p:txBody>
          <a:bodyPr vert="eaVert"/>
          <a:lstStyle>
            <a:lvl1pPr>
              <a:defRPr>
                <a:solidFill>
                  <a:srgbClr val="FFFFFF"/>
                </a:solidFill>
              </a:defRPr>
            </a:lvl1pPr>
          </a:lstStyle>
          <a:p>
            <a:r>
              <a:rPr lang="en-US" dirty="0"/>
              <a:t>Click to edit Master title style</a:t>
            </a:r>
          </a:p>
        </p:txBody>
      </p:sp>
      <p:sp>
        <p:nvSpPr>
          <p:cNvPr id="3" name="Vertical Text Placeholder 2"/>
          <p:cNvSpPr>
            <a:spLocks noGrp="1"/>
          </p:cNvSpPr>
          <p:nvPr>
            <p:ph type="body" orient="vert" idx="1"/>
          </p:nvPr>
        </p:nvSpPr>
        <p:spPr>
          <a:xfrm>
            <a:off x="406400" y="304800"/>
            <a:ext cx="8432800" cy="58674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defTabSz="609585" fontAlgn="base">
              <a:spcBef>
                <a:spcPct val="0"/>
              </a:spcBef>
              <a:spcAft>
                <a:spcPct val="0"/>
              </a:spcAft>
              <a:defRPr/>
            </a:pPr>
            <a:fld id="{9DC83449-3244-EC44-B787-51152D9A44AC}"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8" name="Footer Placeholder 7"/>
          <p:cNvSpPr>
            <a:spLocks noGrp="1"/>
          </p:cNvSpPr>
          <p:nvPr>
            <p:ph type="ftr" sz="quarter" idx="11"/>
          </p:nvPr>
        </p:nvSpPr>
        <p:spPr/>
        <p:txBody>
          <a:bodyPr/>
          <a:lstStyle/>
          <a:p>
            <a:pPr defTabSz="609585" fontAlgn="base">
              <a:spcBef>
                <a:spcPct val="0"/>
              </a:spcBef>
              <a:spcAft>
                <a:spcPct val="0"/>
              </a:spcAft>
              <a:defRPr/>
            </a:pPr>
            <a:r>
              <a:rPr lang="en-US"/>
              <a:t>Presented by: Timothy Hawkins, MD</a:t>
            </a:r>
            <a:endParaRPr lang="en-US" dirty="0"/>
          </a:p>
        </p:txBody>
      </p:sp>
      <p:sp>
        <p:nvSpPr>
          <p:cNvPr id="9" name="Slide Number Placeholder 8"/>
          <p:cNvSpPr>
            <a:spLocks noGrp="1"/>
          </p:cNvSpPr>
          <p:nvPr>
            <p:ph type="sldNum" sz="quarter" idx="12"/>
          </p:nvPr>
        </p:nvSpPr>
        <p:spPr/>
        <p:txBody>
          <a:bodyPr/>
          <a:lstStyle/>
          <a:p>
            <a:pPr defTabSz="609585" fontAlgn="base">
              <a:spcBef>
                <a:spcPct val="0"/>
              </a:spcBef>
              <a:spcAft>
                <a:spcPct val="0"/>
              </a:spcAft>
              <a:defRPr/>
            </a:pPr>
            <a:fld id="{224CE71B-9A1E-544C-8BD1-1282BD9F2BBF}"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Tree>
    <p:extLst>
      <p:ext uri="{BB962C8B-B14F-4D97-AF65-F5344CB8AC3E}">
        <p14:creationId xmlns:p14="http://schemas.microsoft.com/office/powerpoint/2010/main" val="22251272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defTabSz="457189">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2261977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ct val="85000"/>
              </a:lnSpc>
              <a:defRPr sz="4000" b="1">
                <a:solidFill>
                  <a:schemeClr val="accent6"/>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33380277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defTabSz="457189">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18454783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nSpc>
                <a:spcPct val="85000"/>
              </a:lnSpc>
              <a:defRPr sz="4000" b="1">
                <a:solidFill>
                  <a:schemeClr val="accent6"/>
                </a:solidFill>
              </a:defRPr>
            </a:lvl1pPr>
          </a:lstStyle>
          <a:p>
            <a:r>
              <a:rPr lang="en-US" dirty="0"/>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30334333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29584026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36239837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1549012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cSld>
  <p:clrMapOvr>
    <a:masterClrMapping/>
  </p:clrMapOvr>
  <p:transition spd="slow" advClick="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09600" y="1219200"/>
            <a:ext cx="10972800" cy="448360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a:lstStyle/>
          <a:p>
            <a:r>
              <a:rPr lang="en-US"/>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2209800"/>
            <a:ext cx="50800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2209800"/>
            <a:ext cx="50800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320"/>
            <a:ext cx="11176000" cy="762000"/>
          </a:xfrm>
        </p:spPr>
        <p:txBody>
          <a:bodyPr/>
          <a:lstStyle>
            <a:lvl1pPr>
              <a:defRPr sz="2400"/>
            </a:lvl1pPr>
          </a:lstStyle>
          <a:p>
            <a:r>
              <a:rPr lang="en-US" dirty="0"/>
              <a:t>Click to edit Master title style</a:t>
            </a:r>
          </a:p>
        </p:txBody>
      </p:sp>
    </p:spTree>
    <p:extLst/>
  </p:cSld>
  <p:clrMapOvr>
    <a:masterClrMapping/>
  </p:clrMapOvr>
  <p:transition spd="slow"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spd="slow"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spd="slow"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spd="slow" advClick="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1066800"/>
            <a:ext cx="2590800" cy="5334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1066800"/>
            <a:ext cx="7569200" cy="533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gn="ctr">
              <a:defRPr sz="3600">
                <a:effectLst>
                  <a:outerShdw blurRad="50800" dist="38100" dir="2700000">
                    <a:srgbClr val="000000">
                      <a:alpha val="43000"/>
                    </a:srgbClr>
                  </a:outerShdw>
                </a:effectLst>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Tree>
    <p:extLst/>
  </p:cSld>
  <p:clrMapOvr>
    <a:masterClrMapping/>
  </p:clrMapOvr>
  <p:transition spd="slow" advClick="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F8C454DE-A612-E94D-9729-C8AD6DDFBCD9}"/>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noProof="0"/>
              <a:t>Click to edit Master subtitle style</a:t>
            </a:r>
          </a:p>
        </p:txBody>
      </p:sp>
    </p:spTree>
    <p:extLst/>
  </p:cSld>
  <p:clrMapOvr>
    <a:masterClrMapping/>
  </p:clrMapOvr>
  <p:transition spd="slow" advClick="0"/>
</p:sldLayout>
</file>

<file path=ppt/slideLayouts/slideLayout5.xml><?xml version="1.0" encoding="utf-8"?>
<p:sldLayout xmlns:a="http://schemas.openxmlformats.org/drawingml/2006/main" xmlns:r="http://schemas.openxmlformats.org/officeDocument/2006/relationships" xmlns:p="http://schemas.openxmlformats.org/presentationml/2006/main">
  <p:cSld name="Plain 4:3 Title and Content Cool Palette Re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spcBef>
                <a:spcPts val="900"/>
              </a:spcBef>
              <a:defRPr/>
            </a:lvl1pPr>
            <a:lvl2pPr>
              <a:spcBef>
                <a:spcPts val="451"/>
              </a:spcBef>
              <a:defRPr/>
            </a:lvl2pPr>
            <a:lvl3pPr>
              <a:spcBef>
                <a:spcPts val="225"/>
              </a:spcBef>
              <a:defRPr/>
            </a:lvl3pPr>
            <a:lvl4pPr>
              <a:spcBef>
                <a:spcPts val="151"/>
              </a:spcBef>
              <a:defRPr/>
            </a:lvl4pPr>
            <a:lvl5pPr>
              <a:spcBef>
                <a:spcPts val="7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noChangeArrowheads="1"/>
          </p:cNvSpPr>
          <p:nvPr>
            <p:ph type="sldNum" sz="quarter" idx="10"/>
          </p:nvPr>
        </p:nvSpPr>
        <p:spPr>
          <a:xfrm>
            <a:off x="11457521" y="6501136"/>
            <a:ext cx="467783" cy="196208"/>
          </a:xfrm>
          <a:prstGeom prst="rect">
            <a:avLst/>
          </a:prstGeom>
          <a:ln>
            <a:miter lim="800000"/>
            <a:headEnd/>
            <a:tailEnd/>
          </a:ln>
        </p:spPr>
        <p:txBody>
          <a:bodyPr>
            <a:spAutoFit/>
          </a:bodyPr>
          <a:lstStyle>
            <a:lvl1pPr fontAlgn="auto">
              <a:spcBef>
                <a:spcPts val="0"/>
              </a:spcBef>
              <a:spcAft>
                <a:spcPts val="0"/>
              </a:spcAft>
              <a:defRPr>
                <a:solidFill>
                  <a:srgbClr val="4D4D4D"/>
                </a:solidFill>
                <a:latin typeface="+mn-lt"/>
                <a:cs typeface="+mn-cs"/>
              </a:defRPr>
            </a:lvl1pPr>
          </a:lstStyle>
          <a:p>
            <a:pPr>
              <a:defRPr/>
            </a:pPr>
            <a:fld id="{4E5C7E10-E136-4455-BC5E-034C12E9E774}" type="slidenum">
              <a:rPr lang="en-US"/>
              <a:pPr>
                <a:defRPr/>
              </a:pPr>
              <a:t>‹#›</a:t>
            </a:fld>
            <a:endParaRPr lang="en-US" dirty="0"/>
          </a:p>
        </p:txBody>
      </p:sp>
      <p:sp>
        <p:nvSpPr>
          <p:cNvPr id="5" name="Date Placeholder 4"/>
          <p:cNvSpPr>
            <a:spLocks noGrp="1" noChangeArrowheads="1"/>
          </p:cNvSpPr>
          <p:nvPr>
            <p:ph type="dt" sz="half" idx="11"/>
          </p:nvPr>
        </p:nvSpPr>
        <p:spPr>
          <a:xfrm>
            <a:off x="10191751" y="6500817"/>
            <a:ext cx="1219200" cy="200025"/>
          </a:xfrm>
          <a:prstGeom prst="rect">
            <a:avLst/>
          </a:prstGeom>
        </p:spPr>
        <p:txBody>
          <a:bodyPr/>
          <a:lstStyle>
            <a:lvl1pPr algn="r" fontAlgn="auto">
              <a:spcBef>
                <a:spcPts val="0"/>
              </a:spcBef>
              <a:spcAft>
                <a:spcPts val="0"/>
              </a:spcAft>
              <a:defRPr sz="525">
                <a:solidFill>
                  <a:prstClr val="white"/>
                </a:solidFill>
                <a:latin typeface="+mn-lt"/>
                <a:cs typeface="+mn-cs"/>
              </a:defRPr>
            </a:lvl1pPr>
          </a:lstStyle>
          <a:p>
            <a:pPr>
              <a:defRPr/>
            </a:pPr>
            <a:fld id="{2275E61E-AE64-43F9-A319-DCA9EEF9E384}" type="datetimeFigureOut">
              <a:rPr lang="en-US"/>
              <a:pPr>
                <a:defRPr/>
              </a:pPr>
              <a:t>7/24/18</a:t>
            </a:fld>
            <a:endParaRPr lang="en-US" dirty="0"/>
          </a:p>
        </p:txBody>
      </p:sp>
      <p:sp>
        <p:nvSpPr>
          <p:cNvPr id="6" name="Footer Placeholder 7"/>
          <p:cNvSpPr>
            <a:spLocks noGrp="1"/>
          </p:cNvSpPr>
          <p:nvPr>
            <p:ph type="ftr" sz="quarter" idx="12"/>
          </p:nvPr>
        </p:nvSpPr>
        <p:spPr>
          <a:xfrm>
            <a:off x="4633387" y="6500814"/>
            <a:ext cx="5615516" cy="201612"/>
          </a:xfrm>
          <a:prstGeom prst="rect">
            <a:avLst/>
          </a:prstGeom>
        </p:spPr>
        <p:txBody>
          <a:bodyPr/>
          <a:lstStyle>
            <a:lvl1pPr fontAlgn="auto">
              <a:spcBef>
                <a:spcPts val="0"/>
              </a:spcBef>
              <a:spcAft>
                <a:spcPts val="0"/>
              </a:spcAft>
              <a:defRPr>
                <a:solidFill>
                  <a:srgbClr val="4D4D4D"/>
                </a:solidFill>
                <a:latin typeface="+mn-lt"/>
                <a:cs typeface="+mn-cs"/>
              </a:defRPr>
            </a:lvl1pPr>
          </a:lstStyle>
          <a:p>
            <a:pPr>
              <a:defRPr/>
            </a:pPr>
            <a:endParaRPr lang="en-US"/>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371600"/>
            <a:ext cx="10972800" cy="5029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cSld>
  <p:clrMapOvr>
    <a:masterClrMapping/>
  </p:clrMapOvr>
  <p:transition spd="slow"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cSld>
  <p:clrMapOvr>
    <a:masterClrMapping/>
  </p:clrMapOvr>
  <p:transition spd="slow"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spd="slow"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spd="slow"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cSld>
  <p:clrMapOvr>
    <a:masterClrMapping/>
  </p:clrMapOvr>
  <p:transition spd="slow"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cSld>
  <p:clrMapOvr>
    <a:masterClrMapping/>
  </p:clrMapOvr>
  <p:transitio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80" y="81888"/>
            <a:ext cx="10727141" cy="1143000"/>
          </a:xfrm>
          <a:prstGeom prst="rect">
            <a:avLst/>
          </a:prstGeom>
        </p:spPr>
        <p:txBody>
          <a:bodyPr vert="horz" lIns="91440" tIns="45720" rIns="91440" bIns="45720" rtlCol="0" anchor="b">
            <a:normAutofit/>
          </a:bodyPr>
          <a:lstStyle/>
          <a:p>
            <a:r>
              <a:rPr lang="en-US"/>
              <a:t>Click to edit Master title style</a:t>
            </a:r>
            <a:endParaRPr lang="en-US" dirty="0"/>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defTabSz="914400" eaLnBrk="0" fontAlgn="base" hangingPunct="0">
              <a:spcBef>
                <a:spcPct val="0"/>
              </a:spcBef>
              <a:spcAft>
                <a:spcPct val="0"/>
              </a:spcAft>
              <a:defRPr/>
            </a:pPr>
            <a:fld id="{659D2F7D-FC5C-3F46-9C72-E18FC1D7FFE0}" type="slidenum">
              <a:rPr lang="en-GB"/>
              <a:pPr defTabSz="914400" eaLnBrk="0" fontAlgn="base" hangingPunct="0">
                <a:spcBef>
                  <a:spcPct val="0"/>
                </a:spcBef>
                <a:spcAft>
                  <a:spcPct val="0"/>
                </a:spcAft>
                <a:defRPr/>
              </a:pPr>
              <a:t>‹#›</a:t>
            </a:fld>
            <a:endParaRPr lang="en-GB"/>
          </a:p>
        </p:txBody>
      </p:sp>
    </p:spTree>
    <p:extLst/>
  </p:cSld>
  <p:clrMapOvr>
    <a:masterClrMapping/>
  </p:clrMapOvr>
  <p:transition spd="slow" advClick="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defTabSz="914400" eaLnBrk="0" fontAlgn="base" hangingPunct="0">
              <a:spcBef>
                <a:spcPct val="0"/>
              </a:spcBef>
              <a:spcAft>
                <a:spcPct val="0"/>
              </a:spcAft>
              <a:defRPr/>
            </a:pPr>
            <a:fld id="{796EC0D8-CF13-B54F-AABB-1280F8E58F14}" type="slidenum">
              <a:rPr lang="en-GB"/>
              <a:pPr defTabSz="914400" eaLnBrk="0" fontAlgn="base" hangingPunct="0">
                <a:spcBef>
                  <a:spcPct val="0"/>
                </a:spcBef>
                <a:spcAft>
                  <a:spcPct val="0"/>
                </a:spcAft>
                <a:defRPr/>
              </a:pPr>
              <a:t>‹#›</a:t>
            </a:fld>
            <a:endParaRPr lang="en-GB"/>
          </a:p>
        </p:txBody>
      </p:sp>
    </p:spTree>
    <p:extLst/>
  </p:cSld>
  <p:clrMapOvr>
    <a:masterClrMapping/>
  </p:clrMapOvr>
  <p:transition spd="slow"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8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defTabSz="914400" eaLnBrk="0" fontAlgn="base" hangingPunct="0">
              <a:spcBef>
                <a:spcPct val="0"/>
              </a:spcBef>
              <a:spcAft>
                <a:spcPct val="0"/>
              </a:spcAft>
              <a:defRPr/>
            </a:pPr>
            <a:fld id="{659D2F7D-FC5C-3F46-9C72-E18FC1D7FFE0}" type="slidenum">
              <a:rPr lang="en-GB"/>
              <a:pPr defTabSz="914400" eaLnBrk="0" fontAlgn="base" hangingPunct="0">
                <a:spcBef>
                  <a:spcPct val="0"/>
                </a:spcBef>
                <a:spcAft>
                  <a:spcPct val="0"/>
                </a:spcAft>
                <a:defRPr/>
              </a:pPr>
              <a:t>‹#›</a:t>
            </a:fld>
            <a:endParaRPr lang="en-GB"/>
          </a:p>
        </p:txBody>
      </p:sp>
    </p:spTree>
    <p:extLst/>
  </p:cSld>
  <p:clrMapOvr>
    <a:masterClrMapping/>
  </p:clrMapOvr>
  <p:transition spd="slow" advClick="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5" y="115889"/>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1" y="6289940"/>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7" y="6491289"/>
            <a:ext cx="2844800" cy="365125"/>
          </a:xfrm>
          <a:prstGeom prst="rect">
            <a:avLst/>
          </a:prstGeom>
        </p:spPr>
        <p:txBody>
          <a:bodyPr/>
          <a:lstStyle>
            <a:lvl1pPr>
              <a:defRPr sz="1100" b="0" i="0">
                <a:solidFill>
                  <a:srgbClr val="064F59"/>
                </a:solidFill>
                <a:latin typeface="Arial"/>
                <a:cs typeface="Arial"/>
              </a:defRPr>
            </a:lvl1pPr>
          </a:lstStyle>
          <a:p>
            <a:pPr defTabSz="914400" eaLnBrk="0" fontAlgn="base" hangingPunct="0">
              <a:spcBef>
                <a:spcPct val="0"/>
              </a:spcBef>
              <a:spcAft>
                <a:spcPct val="0"/>
              </a:spcAft>
              <a:defRPr/>
            </a:pPr>
            <a:fld id="{865B40A2-B197-3B46-BE14-65D655D54854}" type="slidenum">
              <a:rPr lang="en-US"/>
              <a:pPr defTabSz="914400" eaLnBrk="0" fontAlgn="base" hangingPunct="0">
                <a:spcBef>
                  <a:spcPct val="0"/>
                </a:spcBef>
                <a:spcAft>
                  <a:spcPct val="0"/>
                </a:spcAft>
                <a:defRPr/>
              </a:pPr>
              <a:t>‹#›</a:t>
            </a:fld>
            <a:endParaRPr lang="en-US" dirty="0"/>
          </a:p>
        </p:txBody>
      </p:sp>
      <p:sp>
        <p:nvSpPr>
          <p:cNvPr id="6" name="Footer Placeholder 7"/>
          <p:cNvSpPr>
            <a:spLocks noGrp="1"/>
          </p:cNvSpPr>
          <p:nvPr>
            <p:ph type="ftr" sz="quarter" idx="12"/>
          </p:nvPr>
        </p:nvSpPr>
        <p:spPr>
          <a:xfrm>
            <a:off x="4165600" y="6356351"/>
            <a:ext cx="3860800" cy="365125"/>
          </a:xfrm>
          <a:prstGeom prst="rect">
            <a:avLst/>
          </a:prstGeom>
        </p:spPr>
        <p:txBody>
          <a:bodyPr/>
          <a:lstStyle>
            <a:lvl1pPr>
              <a:defRPr>
                <a:solidFill>
                  <a:srgbClr val="064F59">
                    <a:tint val="75000"/>
                  </a:srgbClr>
                </a:solidFill>
              </a:defRPr>
            </a:lvl1pPr>
          </a:lstStyle>
          <a:p>
            <a:pPr defTabSz="914400" eaLnBrk="0" fontAlgn="base" hangingPunct="0">
              <a:spcBef>
                <a:spcPct val="0"/>
              </a:spcBef>
              <a:spcAft>
                <a:spcPct val="0"/>
              </a:spcAft>
              <a:defRPr/>
            </a:pPr>
            <a:endParaRPr lang="en-US"/>
          </a:p>
        </p:txBody>
      </p:sp>
    </p:spTree>
    <p:extLst/>
  </p:cSld>
  <p:clrMapOvr>
    <a:masterClrMapping/>
  </p:clrMapOvr>
  <p:transition spd="slow" advClick="0"/>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cSld>
  <p:clrMapOvr>
    <a:masterClrMapping/>
  </p:clrMapOvr>
  <p:transitio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6743" indent="-161921">
              <a:buFont typeface="Arial" pitchFamily="34" charset="0"/>
              <a:buChar char="•"/>
              <a:defRPr lang="en-US" sz="1500" b="0" dirty="0">
                <a:solidFill>
                  <a:schemeClr val="bg2"/>
                </a:solidFill>
                <a:latin typeface="+mn-lt"/>
              </a:defRPr>
            </a:lvl3pPr>
            <a:lvl4pPr marL="857229" indent="-171446">
              <a:defRPr lang="en-US" sz="1500" b="1" dirty="0" smtClean="0">
                <a:solidFill>
                  <a:schemeClr val="bg2"/>
                </a:solidFill>
                <a:latin typeface="+mn-lt"/>
              </a:defRPr>
            </a:lvl4pPr>
            <a:lvl5pPr marL="857229" indent="-171446">
              <a:defRPr lang="en-US" sz="15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7" name="Slide Number Placeholder 2"/>
          <p:cNvSpPr>
            <a:spLocks noGrp="1"/>
          </p:cNvSpPr>
          <p:nvPr>
            <p:ph type="sldNum" sz="quarter" idx="4"/>
          </p:nvPr>
        </p:nvSpPr>
        <p:spPr>
          <a:xfrm>
            <a:off x="9321520" y="6562263"/>
            <a:ext cx="2844800" cy="290604"/>
          </a:xfrm>
          <a:prstGeom prst="rect">
            <a:avLst/>
          </a:prstGeom>
        </p:spPr>
        <p:txBody>
          <a:bodyPr vert="horz" lIns="91440" tIns="45720" rIns="91440" bIns="45720" rtlCol="0" anchor="ctr"/>
          <a:lstStyle>
            <a:lvl1pPr algn="r">
              <a:defRPr sz="900">
                <a:solidFill>
                  <a:srgbClr val="000000"/>
                </a:solidFill>
                <a:latin typeface="Calibri"/>
                <a:cs typeface="Calibri"/>
              </a:defRPr>
            </a:lvl1pPr>
          </a:lstStyle>
          <a:p>
            <a:fld id="{52DF0245-2CA1-6445-9E71-A40071F6548D}" type="slidenum">
              <a:rPr lang="en-US" smtClean="0"/>
              <a:pPr/>
              <a:t>‹#›</a:t>
            </a:fld>
            <a:endParaRPr lang="en-US" dirty="0"/>
          </a:p>
        </p:txBody>
      </p:sp>
      <p:sp>
        <p:nvSpPr>
          <p:cNvPr id="6" name="Title Placeholder 15"/>
          <p:cNvSpPr>
            <a:spLocks noGrp="1"/>
          </p:cNvSpPr>
          <p:nvPr>
            <p:ph type="title"/>
          </p:nvPr>
        </p:nvSpPr>
        <p:spPr>
          <a:xfrm>
            <a:off x="736980" y="81888"/>
            <a:ext cx="10727141" cy="832512"/>
          </a:xfrm>
          <a:prstGeom prst="rect">
            <a:avLst/>
          </a:prstGeom>
        </p:spPr>
        <p:txBody>
          <a:bodyPr vert="horz" lIns="91440" tIns="45720" rIns="91440" bIns="45720" rtlCol="0" anchor="b">
            <a:normAutofit/>
          </a:bodyPr>
          <a:lstStyle/>
          <a:p>
            <a:r>
              <a:rPr lang="en-US" dirty="0"/>
              <a:t>Click to edit Master title style</a:t>
            </a:r>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600" y="87254"/>
            <a:ext cx="10972800" cy="989039"/>
          </a:xfrm>
        </p:spPr>
        <p:txBody>
          <a:bodyPr/>
          <a:lstStyle>
            <a:lvl1pPr>
              <a:defRPr>
                <a:solidFill>
                  <a:schemeClr val="bg2"/>
                </a:solidFill>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1800" b="1">
                <a:solidFill>
                  <a:schemeClr val="bg2"/>
                </a:solidFill>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1800" b="0">
                <a:solidFill>
                  <a:srgbClr val="336699"/>
                </a:solidFill>
              </a:defRPr>
            </a:lvl1pPr>
            <a:lvl2pPr>
              <a:defRPr sz="1500" b="0">
                <a:solidFill>
                  <a:srgbClr val="336699"/>
                </a:solidFill>
              </a:defRPr>
            </a:lvl2pPr>
            <a:lvl3pPr>
              <a:defRPr sz="1351" b="0">
                <a:solidFill>
                  <a:srgbClr val="336699"/>
                </a:solidFill>
              </a:defRPr>
            </a:lvl3pPr>
            <a:lvl4pPr>
              <a:defRPr sz="1200" b="0">
                <a:solidFill>
                  <a:srgbClr val="336699"/>
                </a:solidFill>
              </a:defRPr>
            </a:lvl4pPr>
            <a:lvl5pPr>
              <a:defRPr sz="1200" b="0">
                <a:solidFill>
                  <a:srgbClr val="336699"/>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70" y="1535113"/>
            <a:ext cx="5389033" cy="639763"/>
          </a:xfrm>
        </p:spPr>
        <p:txBody>
          <a:bodyPr anchor="b"/>
          <a:lstStyle>
            <a:lvl1pPr marL="0" indent="0">
              <a:buNone/>
              <a:defRPr sz="1800" b="1">
                <a:solidFill>
                  <a:schemeClr val="bg2"/>
                </a:solidFill>
              </a:defRPr>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93370" y="2174875"/>
            <a:ext cx="5389033" cy="3951288"/>
          </a:xfrm>
        </p:spPr>
        <p:txBody>
          <a:bodyPr/>
          <a:lstStyle>
            <a:lvl1pPr>
              <a:defRPr sz="1800" b="0">
                <a:solidFill>
                  <a:srgbClr val="336699"/>
                </a:solidFill>
              </a:defRPr>
            </a:lvl1pPr>
            <a:lvl2pPr>
              <a:defRPr sz="1500" b="0">
                <a:solidFill>
                  <a:srgbClr val="336699"/>
                </a:solidFill>
              </a:defRPr>
            </a:lvl2pPr>
            <a:lvl3pPr>
              <a:defRPr sz="1351" b="0">
                <a:solidFill>
                  <a:srgbClr val="336699"/>
                </a:solidFill>
              </a:defRPr>
            </a:lvl3pPr>
            <a:lvl4pPr>
              <a:defRPr sz="1200" b="0">
                <a:solidFill>
                  <a:srgbClr val="336699"/>
                </a:solidFill>
              </a:defRPr>
            </a:lvl4pPr>
            <a:lvl5pPr>
              <a:defRPr sz="1200" b="0">
                <a:solidFill>
                  <a:srgbClr val="336699"/>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p:cNvSpPr>
            <a:spLocks noGrp="1"/>
          </p:cNvSpPr>
          <p:nvPr>
            <p:ph type="ftr" sz="quarter" idx="10"/>
          </p:nvPr>
        </p:nvSpPr>
        <p:spPr>
          <a:xfrm>
            <a:off x="3679697" y="6562263"/>
            <a:ext cx="4832615" cy="290604"/>
          </a:xfrm>
          <a:prstGeom prst="rect">
            <a:avLst/>
          </a:prstGeom>
        </p:spPr>
        <p:txBody>
          <a:bodyPr vert="horz" lIns="91440" tIns="45720" rIns="91440" bIns="45720" rtlCol="0" anchor="ctr"/>
          <a:lstStyle>
            <a:lvl1pPr algn="ctr">
              <a:defRPr sz="751">
                <a:solidFill>
                  <a:schemeClr val="bg1"/>
                </a:solidFill>
                <a:latin typeface="Calibri"/>
                <a:cs typeface="Calibri"/>
              </a:defRPr>
            </a:lvl1pPr>
          </a:lstStyle>
          <a:p>
            <a:r>
              <a:rPr lang="en-US" dirty="0">
                <a:solidFill>
                  <a:srgbClr val="000000"/>
                </a:solidFill>
              </a:rPr>
              <a:t>For MSL Use Only; Not For Distribution</a:t>
            </a:r>
          </a:p>
        </p:txBody>
      </p:sp>
      <p:sp>
        <p:nvSpPr>
          <p:cNvPr id="10" name="Slide Number Placeholder 2"/>
          <p:cNvSpPr>
            <a:spLocks noGrp="1"/>
          </p:cNvSpPr>
          <p:nvPr>
            <p:ph type="sldNum" sz="quarter" idx="11"/>
          </p:nvPr>
        </p:nvSpPr>
        <p:spPr>
          <a:xfrm>
            <a:off x="9321520" y="6562263"/>
            <a:ext cx="2844800" cy="290604"/>
          </a:xfrm>
          <a:prstGeom prst="rect">
            <a:avLst/>
          </a:prstGeom>
        </p:spPr>
        <p:txBody>
          <a:bodyPr vert="horz" lIns="91440" tIns="45720" rIns="91440" bIns="45720" rtlCol="0" anchor="ctr"/>
          <a:lstStyle>
            <a:lvl1pPr algn="r">
              <a:defRPr sz="900">
                <a:solidFill>
                  <a:srgbClr val="000000"/>
                </a:solidFill>
                <a:latin typeface="Calibri"/>
                <a:cs typeface="Calibri"/>
              </a:defRPr>
            </a:lvl1pPr>
          </a:lstStyle>
          <a:p>
            <a:fld id="{52DF0245-2CA1-6445-9E71-A40071F6548D}" type="slidenum">
              <a:rPr lang="en-US" smtClean="0"/>
              <a:pPr/>
              <a:t>‹#›</a:t>
            </a:fld>
            <a:endParaRPr lang="en-US" dirty="0"/>
          </a:p>
        </p:txBody>
      </p:sp>
    </p:spTree>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457189">
              <a:defRPr/>
            </a:pPr>
            <a:fld id="{80D1EB9A-8736-5048-830E-EEEC6E87A1BB}" type="datetimeFigureOut">
              <a:rPr lang="en-US" smtClean="0">
                <a:solidFill>
                  <a:prstClr val="black">
                    <a:tint val="75000"/>
                  </a:prstClr>
                </a:solidFill>
              </a:rPr>
              <a:pPr defTabSz="457189">
                <a:defRPr/>
              </a:pPr>
              <a:t>7/24/18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457189">
              <a:defRPr/>
            </a:pP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457189">
              <a:defRPr/>
            </a:pPr>
            <a:fld id="{E3DF39A3-1701-8C48-8BC5-C2293E564160}" type="slidenum">
              <a:rPr lang="en-US" smtClean="0">
                <a:solidFill>
                  <a:prstClr val="black">
                    <a:tint val="75000"/>
                  </a:prstClr>
                </a:solidFill>
              </a:rPr>
              <a:pPr defTabSz="457189">
                <a:defRPr/>
              </a:pPr>
              <a:t>‹#›</a:t>
            </a:fld>
            <a:endParaRPr lang="en-US">
              <a:solidFill>
                <a:prstClr val="black">
                  <a:tint val="75000"/>
                </a:prstClr>
              </a:solidFill>
            </a:endParaRPr>
          </a:p>
        </p:txBody>
      </p:sp>
    </p:spTree>
    <p:extLst>
      <p:ext uri="{BB962C8B-B14F-4D97-AF65-F5344CB8AC3E}">
        <p14:creationId xmlns:p14="http://schemas.microsoft.com/office/powerpoint/2010/main" val="1691018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emf"/><Relationship Id="rId1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theme" Target="../theme/theme2.xml"/><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0.xml"/><Relationship Id="rId12" Type="http://schemas.openxmlformats.org/officeDocument/2006/relationships/theme" Target="../theme/theme3.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5" Type="http://schemas.openxmlformats.org/officeDocument/2006/relationships/slideLayout" Target="../slideLayouts/slideLayout24.xml"/><Relationship Id="rId6" Type="http://schemas.openxmlformats.org/officeDocument/2006/relationships/slideLayout" Target="../slideLayouts/slideLayout25.xml"/><Relationship Id="rId7" Type="http://schemas.openxmlformats.org/officeDocument/2006/relationships/slideLayout" Target="../slideLayouts/slideLayout26.xml"/><Relationship Id="rId8" Type="http://schemas.openxmlformats.org/officeDocument/2006/relationships/slideLayout" Target="../slideLayouts/slideLayout27.xml"/><Relationship Id="rId9" Type="http://schemas.openxmlformats.org/officeDocument/2006/relationships/slideLayout" Target="../slideLayouts/slideLayout28.xml"/><Relationship Id="rId10"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theme" Target="../theme/theme4.xml"/><Relationship Id="rId9" Type="http://schemas.openxmlformats.org/officeDocument/2006/relationships/image" Target="../media/image3.jpg"/><Relationship Id="rId1" Type="http://schemas.openxmlformats.org/officeDocument/2006/relationships/slideLayout" Target="../slideLayouts/slideLayout31.xml"/><Relationship Id="rId2"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8.xml"/><Relationship Id="rId12" Type="http://schemas.openxmlformats.org/officeDocument/2006/relationships/theme" Target="../theme/theme5.xml"/><Relationship Id="rId13" Type="http://schemas.openxmlformats.org/officeDocument/2006/relationships/image" Target="../media/image4.png"/><Relationship Id="rId14" Type="http://schemas.openxmlformats.org/officeDocument/2006/relationships/image" Target="../media/image5.png"/><Relationship Id="rId1" Type="http://schemas.openxmlformats.org/officeDocument/2006/relationships/slideLayout" Target="../slideLayouts/slideLayout38.xml"/><Relationship Id="rId2" Type="http://schemas.openxmlformats.org/officeDocument/2006/relationships/slideLayout" Target="../slideLayouts/slideLayout39.xml"/><Relationship Id="rId3" Type="http://schemas.openxmlformats.org/officeDocument/2006/relationships/slideLayout" Target="../slideLayouts/slideLayout40.xml"/><Relationship Id="rId4" Type="http://schemas.openxmlformats.org/officeDocument/2006/relationships/slideLayout" Target="../slideLayouts/slideLayout41.xml"/><Relationship Id="rId5" Type="http://schemas.openxmlformats.org/officeDocument/2006/relationships/slideLayout" Target="../slideLayouts/slideLayout42.xml"/><Relationship Id="rId6" Type="http://schemas.openxmlformats.org/officeDocument/2006/relationships/slideLayout" Target="../slideLayouts/slideLayout43.xml"/><Relationship Id="rId7" Type="http://schemas.openxmlformats.org/officeDocument/2006/relationships/slideLayout" Target="../slideLayouts/slideLayout44.xml"/><Relationship Id="rId8" Type="http://schemas.openxmlformats.org/officeDocument/2006/relationships/slideLayout" Target="../slideLayouts/slideLayout45.xml"/><Relationship Id="rId9" Type="http://schemas.openxmlformats.org/officeDocument/2006/relationships/slideLayout" Target="../slideLayouts/slideLayout46.xml"/><Relationship Id="rId10"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slideLayout" Target="../slideLayouts/slideLayout60.xml"/><Relationship Id="rId13" Type="http://schemas.openxmlformats.org/officeDocument/2006/relationships/slideLayout" Target="../slideLayouts/slideLayout61.xml"/><Relationship Id="rId14" Type="http://schemas.openxmlformats.org/officeDocument/2006/relationships/slideLayout" Target="../slideLayouts/slideLayout62.xml"/><Relationship Id="rId15" Type="http://schemas.openxmlformats.org/officeDocument/2006/relationships/slideLayout" Target="../slideLayouts/slideLayout63.xml"/><Relationship Id="rId16" Type="http://schemas.openxmlformats.org/officeDocument/2006/relationships/slideLayout" Target="../slideLayouts/slideLayout64.xml"/><Relationship Id="rId17" Type="http://schemas.openxmlformats.org/officeDocument/2006/relationships/theme" Target="../theme/theme6.xml"/><Relationship Id="rId18" Type="http://schemas.openxmlformats.org/officeDocument/2006/relationships/image" Target="../media/image6.jpg"/><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14" cstate="print"/>
          <a:srcRect r="1674" b="95123"/>
          <a:stretch/>
        </p:blipFill>
        <p:spPr>
          <a:xfrm>
            <a:off x="0" y="6217101"/>
            <a:ext cx="12192000" cy="650379"/>
          </a:xfrm>
          <a:prstGeom prst="rect">
            <a:avLst/>
          </a:prstGeom>
        </p:spPr>
      </p:pic>
      <p:sp>
        <p:nvSpPr>
          <p:cNvPr id="2" name="Title Placeholder 1"/>
          <p:cNvSpPr>
            <a:spLocks noGrp="1"/>
          </p:cNvSpPr>
          <p:nvPr>
            <p:ph type="title"/>
          </p:nvPr>
        </p:nvSpPr>
        <p:spPr>
          <a:xfrm>
            <a:off x="619691" y="151639"/>
            <a:ext cx="10990479" cy="9913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19693" y="1229457"/>
            <a:ext cx="10990476"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pic>
        <p:nvPicPr>
          <p:cNvPr id="4" name="Picture 3" descr="Janssen Horizontal White-01.pn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149492" y="6226577"/>
            <a:ext cx="3310872" cy="606547"/>
          </a:xfrm>
          <a:prstGeom prst="rect">
            <a:avLst/>
          </a:prstGeom>
        </p:spPr>
      </p:pic>
      <p:sp>
        <p:nvSpPr>
          <p:cNvPr id="5" name="Slide Number Placeholder 4"/>
          <p:cNvSpPr>
            <a:spLocks noGrp="1"/>
          </p:cNvSpPr>
          <p:nvPr>
            <p:ph type="sldNum" sz="quarter" idx="4"/>
          </p:nvPr>
        </p:nvSpPr>
        <p:spPr>
          <a:xfrm>
            <a:off x="11399000" y="6365830"/>
            <a:ext cx="600437" cy="365125"/>
          </a:xfrm>
          <a:prstGeom prst="rect">
            <a:avLst/>
          </a:prstGeom>
        </p:spPr>
        <p:txBody>
          <a:bodyPr vert="horz" lIns="91440" tIns="45720" rIns="91440" bIns="45720" rtlCol="0" anchor="ctr"/>
          <a:lstStyle>
            <a:lvl1pPr algn="r">
              <a:defRPr sz="675">
                <a:solidFill>
                  <a:schemeClr val="bg2"/>
                </a:solidFill>
                <a:latin typeface="Verdana"/>
                <a:cs typeface="Verdana"/>
              </a:defRPr>
            </a:lvl1pPr>
          </a:lstStyle>
          <a:p>
            <a:pPr defTabSz="685702"/>
            <a:fld id="{81BF0B4E-CE60-AB48-9D7E-4434414A7C38}" type="slidenum">
              <a:rPr lang="en-US" smtClean="0">
                <a:solidFill>
                  <a:srgbClr val="FFFFFF"/>
                </a:solidFill>
              </a:rPr>
              <a:pPr defTabSz="685702"/>
              <a:t>‹#›</a:t>
            </a:fld>
            <a:endParaRPr lang="en-US" dirty="0">
              <a:solidFill>
                <a:srgbClr val="FFFFFF"/>
              </a:solidFill>
            </a:endParaRPr>
          </a:p>
        </p:txBody>
      </p:sp>
    </p:spTree>
    <p:extLst>
      <p:ext uri="{BB962C8B-B14F-4D97-AF65-F5344CB8AC3E}">
        <p14:creationId xmlns:p14="http://schemas.microsoft.com/office/powerpoint/2010/main" val="161299259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6" r:id="rId5"/>
    <p:sldLayoutId id="2147483700" r:id="rId6"/>
    <p:sldLayoutId id="2147483701" r:id="rId7"/>
    <p:sldLayoutId id="2147483702" r:id="rId8"/>
    <p:sldLayoutId id="2147483787" r:id="rId9"/>
    <p:sldLayoutId id="2147483788" r:id="rId10"/>
    <p:sldLayoutId id="2147483789" r:id="rId11"/>
    <p:sldLayoutId id="2147483790" r:id="rId12"/>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ftr="0" dt="0"/>
  <p:txStyles>
    <p:titleStyle>
      <a:lvl1pPr algn="l" defTabSz="342891" rtl="0" eaLnBrk="1" latinLnBrk="0" hangingPunct="1">
        <a:spcBef>
          <a:spcPct val="0"/>
        </a:spcBef>
        <a:buNone/>
        <a:defRPr sz="1875" b="1" kern="1200">
          <a:solidFill>
            <a:schemeClr val="accent1"/>
          </a:solidFill>
          <a:latin typeface="Verdana"/>
          <a:ea typeface="+mj-ea"/>
          <a:cs typeface="Verdana"/>
        </a:defRPr>
      </a:lvl1pPr>
    </p:titleStyle>
    <p:bodyStyle>
      <a:lvl1pPr marL="257168" indent="-257168" algn="l" defTabSz="342891" rtl="0" eaLnBrk="1" latinLnBrk="0" hangingPunct="1">
        <a:spcBef>
          <a:spcPct val="20000"/>
        </a:spcBef>
        <a:buFont typeface="Wingdings" charset="2"/>
        <a:buChar char="§"/>
        <a:defRPr sz="1500" kern="1200">
          <a:solidFill>
            <a:schemeClr val="tx1"/>
          </a:solidFill>
          <a:latin typeface="Verdana"/>
          <a:ea typeface="+mn-ea"/>
          <a:cs typeface="Verdana"/>
        </a:defRPr>
      </a:lvl1pPr>
      <a:lvl2pPr marL="557199" indent="-214308" algn="l" defTabSz="342891" rtl="0" eaLnBrk="1" latinLnBrk="0" hangingPunct="1">
        <a:spcBef>
          <a:spcPct val="20000"/>
        </a:spcBef>
        <a:buFont typeface="Arial"/>
        <a:buChar char="–"/>
        <a:defRPr sz="1200" kern="1200">
          <a:solidFill>
            <a:schemeClr val="tx1"/>
          </a:solidFill>
          <a:latin typeface="Verdana"/>
          <a:ea typeface="+mn-ea"/>
          <a:cs typeface="Verdana"/>
        </a:defRPr>
      </a:lvl2pPr>
      <a:lvl3pPr marL="857229" indent="-171446" algn="l" defTabSz="342891" rtl="0" eaLnBrk="1" latinLnBrk="0" hangingPunct="1">
        <a:spcBef>
          <a:spcPct val="20000"/>
        </a:spcBef>
        <a:buFont typeface="Wingdings" charset="2"/>
        <a:buChar char="§"/>
        <a:defRPr sz="900" kern="1200">
          <a:solidFill>
            <a:schemeClr val="tx1"/>
          </a:solidFill>
          <a:latin typeface="Verdana"/>
          <a:ea typeface="+mn-ea"/>
          <a:cs typeface="Verdana"/>
        </a:defRPr>
      </a:lvl3pPr>
      <a:lvl4pPr marL="1200121" indent="-171446" algn="l" defTabSz="342891" rtl="0" eaLnBrk="1" latinLnBrk="0" hangingPunct="1">
        <a:spcBef>
          <a:spcPct val="20000"/>
        </a:spcBef>
        <a:buFont typeface="Arial"/>
        <a:buChar char="–"/>
        <a:defRPr sz="751" kern="1200">
          <a:solidFill>
            <a:schemeClr val="tx1"/>
          </a:solidFill>
          <a:latin typeface="Verdana"/>
          <a:ea typeface="+mn-ea"/>
          <a:cs typeface="Verdana"/>
        </a:defRPr>
      </a:lvl4pPr>
      <a:lvl5pPr marL="1543012" indent="-171446" algn="l" defTabSz="342891" rtl="0" eaLnBrk="1" latinLnBrk="0" hangingPunct="1">
        <a:spcBef>
          <a:spcPct val="20000"/>
        </a:spcBef>
        <a:buFont typeface="Arial"/>
        <a:buChar char="»"/>
        <a:defRPr sz="1500" kern="1200">
          <a:solidFill>
            <a:schemeClr val="tx1"/>
          </a:solidFill>
          <a:latin typeface="Verdana"/>
          <a:ea typeface="+mn-ea"/>
          <a:cs typeface="Verdana"/>
        </a:defRPr>
      </a:lvl5pPr>
      <a:lvl6pPr marL="1885904" indent="-171446" algn="l" defTabSz="342891" rtl="0" eaLnBrk="1" latinLnBrk="0" hangingPunct="1">
        <a:spcBef>
          <a:spcPct val="20000"/>
        </a:spcBef>
        <a:buFont typeface="Arial"/>
        <a:buChar char="•"/>
        <a:defRPr sz="1500" kern="1200">
          <a:solidFill>
            <a:schemeClr val="tx1"/>
          </a:solidFill>
          <a:latin typeface="+mn-lt"/>
          <a:ea typeface="+mn-ea"/>
          <a:cs typeface="+mn-cs"/>
        </a:defRPr>
      </a:lvl6pPr>
      <a:lvl7pPr marL="2228795" indent="-171446" algn="l" defTabSz="342891" rtl="0" eaLnBrk="1" latinLnBrk="0" hangingPunct="1">
        <a:spcBef>
          <a:spcPct val="20000"/>
        </a:spcBef>
        <a:buFont typeface="Arial"/>
        <a:buChar char="•"/>
        <a:defRPr sz="1500" kern="1200">
          <a:solidFill>
            <a:schemeClr val="tx1"/>
          </a:solidFill>
          <a:latin typeface="+mn-lt"/>
          <a:ea typeface="+mn-ea"/>
          <a:cs typeface="+mn-cs"/>
        </a:defRPr>
      </a:lvl7pPr>
      <a:lvl8pPr marL="2571686" indent="-171446" algn="l" defTabSz="342891" rtl="0" eaLnBrk="1" latinLnBrk="0" hangingPunct="1">
        <a:spcBef>
          <a:spcPct val="20000"/>
        </a:spcBef>
        <a:buFont typeface="Arial"/>
        <a:buChar char="•"/>
        <a:defRPr sz="1500" kern="1200">
          <a:solidFill>
            <a:schemeClr val="tx1"/>
          </a:solidFill>
          <a:latin typeface="+mn-lt"/>
          <a:ea typeface="+mn-ea"/>
          <a:cs typeface="+mn-cs"/>
        </a:defRPr>
      </a:lvl8pPr>
      <a:lvl9pPr marL="2914578" indent="-171446" algn="l" defTabSz="342891"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91" rtl="0" eaLnBrk="1" latinLnBrk="0" hangingPunct="1">
        <a:defRPr sz="1351" kern="1200">
          <a:solidFill>
            <a:schemeClr val="tx1"/>
          </a:solidFill>
          <a:latin typeface="+mn-lt"/>
          <a:ea typeface="+mn-ea"/>
          <a:cs typeface="+mn-cs"/>
        </a:defRPr>
      </a:lvl1pPr>
      <a:lvl2pPr marL="342891" algn="l" defTabSz="342891" rtl="0" eaLnBrk="1" latinLnBrk="0" hangingPunct="1">
        <a:defRPr sz="1351" kern="1200">
          <a:solidFill>
            <a:schemeClr val="tx1"/>
          </a:solidFill>
          <a:latin typeface="+mn-lt"/>
          <a:ea typeface="+mn-ea"/>
          <a:cs typeface="+mn-cs"/>
        </a:defRPr>
      </a:lvl2pPr>
      <a:lvl3pPr marL="685783" algn="l" defTabSz="342891" rtl="0" eaLnBrk="1" latinLnBrk="0" hangingPunct="1">
        <a:defRPr sz="1351" kern="1200">
          <a:solidFill>
            <a:schemeClr val="tx1"/>
          </a:solidFill>
          <a:latin typeface="+mn-lt"/>
          <a:ea typeface="+mn-ea"/>
          <a:cs typeface="+mn-cs"/>
        </a:defRPr>
      </a:lvl3pPr>
      <a:lvl4pPr marL="1028674" algn="l" defTabSz="342891" rtl="0" eaLnBrk="1" latinLnBrk="0" hangingPunct="1">
        <a:defRPr sz="1351" kern="1200">
          <a:solidFill>
            <a:schemeClr val="tx1"/>
          </a:solidFill>
          <a:latin typeface="+mn-lt"/>
          <a:ea typeface="+mn-ea"/>
          <a:cs typeface="+mn-cs"/>
        </a:defRPr>
      </a:lvl4pPr>
      <a:lvl5pPr marL="1371566" algn="l" defTabSz="342891" rtl="0" eaLnBrk="1" latinLnBrk="0" hangingPunct="1">
        <a:defRPr sz="1351" kern="1200">
          <a:solidFill>
            <a:schemeClr val="tx1"/>
          </a:solidFill>
          <a:latin typeface="+mn-lt"/>
          <a:ea typeface="+mn-ea"/>
          <a:cs typeface="+mn-cs"/>
        </a:defRPr>
      </a:lvl5pPr>
      <a:lvl6pPr marL="1714457" algn="l" defTabSz="342891" rtl="0" eaLnBrk="1" latinLnBrk="0" hangingPunct="1">
        <a:defRPr sz="1351" kern="1200">
          <a:solidFill>
            <a:schemeClr val="tx1"/>
          </a:solidFill>
          <a:latin typeface="+mn-lt"/>
          <a:ea typeface="+mn-ea"/>
          <a:cs typeface="+mn-cs"/>
        </a:defRPr>
      </a:lvl6pPr>
      <a:lvl7pPr marL="2057349" algn="l" defTabSz="342891" rtl="0" eaLnBrk="1" latinLnBrk="0" hangingPunct="1">
        <a:defRPr sz="1351" kern="1200">
          <a:solidFill>
            <a:schemeClr val="tx1"/>
          </a:solidFill>
          <a:latin typeface="+mn-lt"/>
          <a:ea typeface="+mn-ea"/>
          <a:cs typeface="+mn-cs"/>
        </a:defRPr>
      </a:lvl7pPr>
      <a:lvl8pPr marL="2400240" algn="l" defTabSz="342891" rtl="0" eaLnBrk="1" latinLnBrk="0" hangingPunct="1">
        <a:defRPr sz="1351" kern="1200">
          <a:solidFill>
            <a:schemeClr val="tx1"/>
          </a:solidFill>
          <a:latin typeface="+mn-lt"/>
          <a:ea typeface="+mn-ea"/>
          <a:cs typeface="+mn-cs"/>
        </a:defRPr>
      </a:lvl8pPr>
      <a:lvl9pPr marL="2743131" algn="l" defTabSz="342891" rtl="0" eaLnBrk="1" latinLnBrk="0" hangingPunct="1">
        <a:defRPr sz="13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a:extLst>
              <a:ext uri="{FF2B5EF4-FFF2-40B4-BE49-F238E27FC236}">
                <a16:creationId xmlns:a16="http://schemas.microsoft.com/office/drawing/2014/main" xmlns="" id="{FA9CF764-77D2-6442-9F08-822C164BA2A7}"/>
              </a:ext>
            </a:extLst>
          </p:cNvPr>
          <p:cNvCxnSpPr/>
          <p:nvPr userDrawn="1"/>
        </p:nvCxnSpPr>
        <p:spPr>
          <a:xfrm>
            <a:off x="208156" y="1326995"/>
            <a:ext cx="11805424" cy="0"/>
          </a:xfrm>
          <a:prstGeom prst="line">
            <a:avLst/>
          </a:prstGeom>
          <a:ln w="38100">
            <a:solidFill>
              <a:srgbClr val="00206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4842439"/>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57189" rtl="0" eaLnBrk="1" latinLnBrk="0" hangingPunct="1">
        <a:lnSpc>
          <a:spcPct val="85000"/>
        </a:lnSpc>
        <a:spcBef>
          <a:spcPct val="0"/>
        </a:spcBef>
        <a:buNone/>
        <a:defRPr sz="4000" b="1" kern="1200">
          <a:solidFill>
            <a:srgbClr val="002060"/>
          </a:solidFill>
          <a:latin typeface="Arial" panose="020B0604020202020204" pitchFamily="34" charset="0"/>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Arial" panose="020B0604020202020204" pitchFamily="34" charset="0"/>
          <a:ea typeface="+mn-ea"/>
          <a:cs typeface="Arial" panose="020B0604020202020204" pitchFamily="34" charset="0"/>
        </a:defRPr>
      </a:lvl1pPr>
      <a:lvl2pPr marL="742932" indent="-285744" algn="l" defTabSz="457189" rtl="0" eaLnBrk="1" latinLnBrk="0" hangingPunct="1">
        <a:spcBef>
          <a:spcPct val="20000"/>
        </a:spcBef>
        <a:buFont typeface="Arial"/>
        <a:buChar char="–"/>
        <a:defRPr sz="2800" kern="1200">
          <a:solidFill>
            <a:schemeClr val="tx1"/>
          </a:solidFill>
          <a:latin typeface="Arial" panose="020B0604020202020204" pitchFamily="34" charset="0"/>
          <a:ea typeface="+mn-ea"/>
          <a:cs typeface="Arial" panose="020B0604020202020204" pitchFamily="34" charset="0"/>
        </a:defRPr>
      </a:lvl2pPr>
      <a:lvl3pPr marL="1142971" indent="-228594" algn="l" defTabSz="457189"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160" indent="-228594" algn="l" defTabSz="457189"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349" indent="-228594" algn="l" defTabSz="457189"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F2C5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04800" y="288929"/>
            <a:ext cx="11480800" cy="731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304800" y="1203325"/>
            <a:ext cx="1148080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9858855" y="6465807"/>
            <a:ext cx="1320800" cy="304800"/>
          </a:xfrm>
          <a:prstGeom prst="rect">
            <a:avLst/>
          </a:prstGeom>
        </p:spPr>
        <p:txBody>
          <a:bodyPr vert="horz" wrap="square" lIns="91440" tIns="45720" rIns="91440" bIns="45720" numCol="1" anchor="ctr" anchorCtr="0" compatLnSpc="1">
            <a:prstTxWarp prst="textNoShape">
              <a:avLst/>
            </a:prstTxWarp>
          </a:bodyPr>
          <a:lstStyle>
            <a:lvl1pPr>
              <a:defRPr sz="1000">
                <a:solidFill>
                  <a:schemeClr val="accent2">
                    <a:lumMod val="40000"/>
                    <a:lumOff val="60000"/>
                  </a:schemeClr>
                </a:solidFill>
              </a:defRPr>
            </a:lvl1pPr>
          </a:lstStyle>
          <a:p>
            <a:pPr defTabSz="609585" fontAlgn="base">
              <a:spcBef>
                <a:spcPct val="0"/>
              </a:spcBef>
              <a:spcAft>
                <a:spcPct val="0"/>
              </a:spcAft>
              <a:defRPr/>
            </a:pPr>
            <a:fld id="{A91EF7F2-BB72-4749-B4A9-58D3A667A629}" type="datetime1">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7/24/18</a:t>
            </a:fld>
            <a:endParaRPr lang="en-US" dirty="0">
              <a:solidFill>
                <a:srgbClr val="8DC63F">
                  <a:lumMod val="40000"/>
                  <a:lumOff val="60000"/>
                </a:srgbClr>
              </a:solidFill>
              <a:latin typeface="Arial" charset="0"/>
              <a:ea typeface="ＭＳ Ｐゴシック" charset="0"/>
            </a:endParaRPr>
          </a:p>
        </p:txBody>
      </p:sp>
      <p:sp>
        <p:nvSpPr>
          <p:cNvPr id="6" name="Slide Number Placeholder 5"/>
          <p:cNvSpPr>
            <a:spLocks noGrp="1"/>
          </p:cNvSpPr>
          <p:nvPr>
            <p:ph type="sldNum" sz="quarter" idx="4"/>
          </p:nvPr>
        </p:nvSpPr>
        <p:spPr>
          <a:xfrm>
            <a:off x="11281255" y="6465807"/>
            <a:ext cx="508000" cy="304800"/>
          </a:xfrm>
          <a:prstGeom prst="rect">
            <a:avLst/>
          </a:prstGeom>
        </p:spPr>
        <p:txBody>
          <a:bodyPr vert="horz" wrap="square" lIns="91440" tIns="45720" rIns="91440" bIns="45720" numCol="1" anchor="ctr" anchorCtr="0" compatLnSpc="1">
            <a:prstTxWarp prst="textNoShape">
              <a:avLst/>
            </a:prstTxWarp>
          </a:bodyPr>
          <a:lstStyle>
            <a:lvl1pPr algn="r">
              <a:defRPr sz="1000">
                <a:solidFill>
                  <a:schemeClr val="accent2">
                    <a:lumMod val="40000"/>
                    <a:lumOff val="60000"/>
                  </a:schemeClr>
                </a:solidFill>
              </a:defRPr>
            </a:lvl1pPr>
          </a:lstStyle>
          <a:p>
            <a:pPr defTabSz="609585" fontAlgn="base">
              <a:spcBef>
                <a:spcPct val="0"/>
              </a:spcBef>
              <a:spcAft>
                <a:spcPct val="0"/>
              </a:spcAft>
              <a:defRPr/>
            </a:pPr>
            <a:fld id="{224CE71B-9A1E-544C-8BD1-1282BD9F2BBF}" type="slidenum">
              <a:rPr lang="en-US" smtClean="0">
                <a:solidFill>
                  <a:srgbClr val="8DC63F">
                    <a:lumMod val="40000"/>
                    <a:lumOff val="60000"/>
                  </a:srgbClr>
                </a:solidFill>
                <a:latin typeface="Arial" charset="0"/>
                <a:ea typeface="ＭＳ Ｐゴシック" charset="0"/>
              </a:rPr>
              <a:pPr defTabSz="609585" fontAlgn="base">
                <a:spcBef>
                  <a:spcPct val="0"/>
                </a:spcBef>
                <a:spcAft>
                  <a:spcPct val="0"/>
                </a:spcAft>
                <a:defRPr/>
              </a:pPr>
              <a:t>‹#›</a:t>
            </a:fld>
            <a:endParaRPr lang="en-US" dirty="0">
              <a:solidFill>
                <a:srgbClr val="8DC63F">
                  <a:lumMod val="40000"/>
                  <a:lumOff val="60000"/>
                </a:srgbClr>
              </a:solidFill>
              <a:latin typeface="Arial" charset="0"/>
              <a:ea typeface="ＭＳ Ｐゴシック" charset="0"/>
            </a:endParaRPr>
          </a:p>
        </p:txBody>
      </p:sp>
      <p:sp>
        <p:nvSpPr>
          <p:cNvPr id="2" name="Rectangle 1"/>
          <p:cNvSpPr/>
          <p:nvPr userDrawn="1"/>
        </p:nvSpPr>
        <p:spPr>
          <a:xfrm>
            <a:off x="2023" y="6251527"/>
            <a:ext cx="12189977" cy="610359"/>
          </a:xfrm>
          <a:prstGeom prst="rect">
            <a:avLst/>
          </a:prstGeom>
          <a:solidFill>
            <a:srgbClr val="0173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News Gothic MT"/>
              <a:ea typeface="+mn-ea"/>
              <a:cs typeface="+mn-cs"/>
            </a:endParaRPr>
          </a:p>
        </p:txBody>
      </p:sp>
      <p:sp>
        <p:nvSpPr>
          <p:cNvPr id="3" name="TextBox 2"/>
          <p:cNvSpPr txBox="1"/>
          <p:nvPr userDrawn="1"/>
        </p:nvSpPr>
        <p:spPr>
          <a:xfrm>
            <a:off x="18198" y="6342980"/>
            <a:ext cx="6114197" cy="379656"/>
          </a:xfrm>
          <a:prstGeom prst="rect">
            <a:avLst/>
          </a:prstGeom>
          <a:noFill/>
          <a:effectLst/>
        </p:spPr>
        <p:txBody>
          <a:bodyPr wrap="square" rtlCol="0">
            <a:spAutoFit/>
          </a:bodyPr>
          <a:lstStyle/>
          <a:p>
            <a:pPr marL="0" marR="0" lvl="0" indent="0" algn="l" defTabSz="609585"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D1E8B2"/>
                </a:solidFill>
                <a:effectLst/>
                <a:uLnTx/>
                <a:uFillTx/>
                <a:latin typeface="Arial" charset="0"/>
                <a:ea typeface="ＭＳ Ｐゴシック" charset="0"/>
              </a:rPr>
              <a:t>PRESENTED AT: </a:t>
            </a:r>
            <a:r>
              <a:rPr kumimoji="0" lang="en-US" sz="1067" b="0" i="0" u="none" strike="noStrike" kern="1200" cap="none" spc="0" normalizeH="0" baseline="0" noProof="0" dirty="0">
                <a:ln>
                  <a:noFill/>
                </a:ln>
                <a:solidFill>
                  <a:srgbClr val="D1E8B2"/>
                </a:solidFill>
                <a:effectLst/>
                <a:uLnTx/>
                <a:uFillTx/>
                <a:latin typeface="Arial" charset="0"/>
                <a:ea typeface="ＭＳ Ｐゴシック" charset="0"/>
              </a:rPr>
              <a:t>14th International Conference on Malignant Lymphoma</a:t>
            </a:r>
          </a:p>
          <a:p>
            <a:pPr marL="0" marR="0" lvl="0" indent="0" algn="l" defTabSz="609585" rtl="0" eaLnBrk="1" fontAlgn="base" latinLnBrk="0" hangingPunct="1">
              <a:lnSpc>
                <a:spcPct val="100000"/>
              </a:lnSpc>
              <a:spcBef>
                <a:spcPct val="0"/>
              </a:spcBef>
              <a:spcAft>
                <a:spcPct val="0"/>
              </a:spcAft>
              <a:buClrTx/>
              <a:buSzTx/>
              <a:buFontTx/>
              <a:buNone/>
              <a:tabLst/>
              <a:defRPr/>
            </a:pPr>
            <a:r>
              <a:rPr kumimoji="0" lang="en-US" sz="800" b="0" i="1" u="none" strike="noStrike" kern="1200" cap="none" spc="0" normalizeH="0" baseline="0" noProof="0" dirty="0">
                <a:ln>
                  <a:noFill/>
                </a:ln>
                <a:solidFill>
                  <a:srgbClr val="D1E8B2"/>
                </a:solidFill>
                <a:effectLst/>
                <a:uLnTx/>
                <a:uFillTx/>
                <a:latin typeface="Arial" charset="0"/>
                <a:ea typeface="ＭＳ Ｐゴシック" charset="0"/>
              </a:rPr>
              <a:t>Slides are the property of the author. Permission required for reuse.</a:t>
            </a:r>
          </a:p>
        </p:txBody>
      </p:sp>
      <p:sp>
        <p:nvSpPr>
          <p:cNvPr id="5" name="Footer Placeholder 4"/>
          <p:cNvSpPr>
            <a:spLocks noGrp="1"/>
          </p:cNvSpPr>
          <p:nvPr>
            <p:ph type="ftr" sz="quarter" idx="3"/>
          </p:nvPr>
        </p:nvSpPr>
        <p:spPr>
          <a:xfrm>
            <a:off x="9144000" y="6332943"/>
            <a:ext cx="3183467" cy="304800"/>
          </a:xfrm>
          <a:prstGeom prst="rect">
            <a:avLst/>
          </a:prstGeom>
        </p:spPr>
        <p:txBody>
          <a:bodyPr vert="horz" wrap="square" lIns="91440" tIns="45720" rIns="91440" bIns="45720" numCol="1" anchor="ctr" anchorCtr="0" compatLnSpc="1">
            <a:prstTxWarp prst="textNoShape">
              <a:avLst/>
            </a:prstTxWarp>
          </a:bodyPr>
          <a:lstStyle>
            <a:lvl1pPr algn="l">
              <a:defRPr sz="1000">
                <a:solidFill>
                  <a:srgbClr val="D1E8B2"/>
                </a:solidFill>
                <a:latin typeface="Arial" charset="0"/>
                <a:ea typeface="ＭＳ Ｐゴシック" charset="-128"/>
                <a:cs typeface="ＭＳ Ｐゴシック" charset="-128"/>
              </a:defRPr>
            </a:lvl1pPr>
          </a:lstStyle>
          <a:p>
            <a:pPr defTabSz="609585" fontAlgn="base">
              <a:spcBef>
                <a:spcPct val="0"/>
              </a:spcBef>
              <a:spcAft>
                <a:spcPct val="0"/>
              </a:spcAft>
              <a:defRPr/>
            </a:pPr>
            <a:r>
              <a:rPr lang="en-US"/>
              <a:t>Presented by: Timothy Hawkins, MD</a:t>
            </a:r>
            <a:endParaRPr lang="en-US" dirty="0"/>
          </a:p>
        </p:txBody>
      </p:sp>
    </p:spTree>
    <p:extLst>
      <p:ext uri="{BB962C8B-B14F-4D97-AF65-F5344CB8AC3E}">
        <p14:creationId xmlns:p14="http://schemas.microsoft.com/office/powerpoint/2010/main" val="2787868819"/>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dt="0"/>
  <p:txStyles>
    <p:titleStyle>
      <a:lvl1pPr algn="l" defTabSz="457189" rtl="0" eaLnBrk="0" fontAlgn="base" hangingPunct="0">
        <a:spcBef>
          <a:spcPct val="0"/>
        </a:spcBef>
        <a:spcAft>
          <a:spcPct val="0"/>
        </a:spcAft>
        <a:defRPr sz="4200" b="1" kern="1200">
          <a:solidFill>
            <a:schemeClr val="bg1"/>
          </a:solidFill>
          <a:latin typeface="Arial"/>
          <a:ea typeface="ＭＳ Ｐゴシック" pitchFamily="80" charset="-128"/>
          <a:cs typeface="ＭＳ Ｐゴシック" pitchFamily="80" charset="-128"/>
        </a:defRPr>
      </a:lvl1pPr>
      <a:lvl2pPr algn="l" defTabSz="457189"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2pPr>
      <a:lvl3pPr algn="l" defTabSz="457189"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3pPr>
      <a:lvl4pPr algn="l" defTabSz="457189"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4pPr>
      <a:lvl5pPr algn="l" defTabSz="457189"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5pPr>
      <a:lvl6pPr marL="457189" algn="l" defTabSz="457189"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6pPr>
      <a:lvl7pPr marL="914377" algn="l" defTabSz="457189"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7pPr>
      <a:lvl8pPr marL="1371566" algn="l" defTabSz="457189"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8pPr>
      <a:lvl9pPr marL="1828754" algn="l" defTabSz="457189"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9pPr>
    </p:titleStyle>
    <p:bodyStyle>
      <a:lvl1pPr marL="342891" indent="-342891" algn="l" defTabSz="457189" rtl="0" eaLnBrk="0" fontAlgn="base" hangingPunct="0">
        <a:spcBef>
          <a:spcPct val="20000"/>
        </a:spcBef>
        <a:spcAft>
          <a:spcPct val="0"/>
        </a:spcAft>
        <a:buFont typeface="Arial" charset="0"/>
        <a:buChar char="•"/>
        <a:defRPr sz="2800" kern="1200">
          <a:solidFill>
            <a:schemeClr val="bg1"/>
          </a:solidFill>
          <a:latin typeface="Arial"/>
          <a:ea typeface="ＭＳ Ｐゴシック" pitchFamily="80" charset="-128"/>
          <a:cs typeface="ＭＳ Ｐゴシック" pitchFamily="80" charset="-128"/>
        </a:defRPr>
      </a:lvl1pPr>
      <a:lvl2pPr marL="742932" indent="-285744" algn="l" defTabSz="457189" rtl="0" eaLnBrk="0" fontAlgn="base" hangingPunct="0">
        <a:spcBef>
          <a:spcPct val="20000"/>
        </a:spcBef>
        <a:spcAft>
          <a:spcPct val="0"/>
        </a:spcAft>
        <a:buFont typeface="Arial" charset="0"/>
        <a:buChar char="–"/>
        <a:defRPr sz="2400" kern="1200">
          <a:solidFill>
            <a:schemeClr val="bg1"/>
          </a:solidFill>
          <a:latin typeface="Arial"/>
          <a:ea typeface="ＭＳ Ｐゴシック" pitchFamily="80" charset="-128"/>
          <a:cs typeface="ＭＳ Ｐゴシック" charset="0"/>
        </a:defRPr>
      </a:lvl2pPr>
      <a:lvl3pPr marL="1142971" indent="-228594" algn="l" defTabSz="457189" rtl="0" eaLnBrk="0" fontAlgn="base" hangingPunct="0">
        <a:spcBef>
          <a:spcPct val="20000"/>
        </a:spcBef>
        <a:spcAft>
          <a:spcPct val="0"/>
        </a:spcAft>
        <a:buFont typeface="Arial" charset="0"/>
        <a:buChar char="•"/>
        <a:defRPr sz="2000" kern="1200">
          <a:solidFill>
            <a:schemeClr val="bg1"/>
          </a:solidFill>
          <a:latin typeface="Arial"/>
          <a:ea typeface="ヒラギノ角ゴ Pro W3" charset="-128"/>
          <a:cs typeface="ヒラギノ角ゴ Pro W3" charset="0"/>
        </a:defRPr>
      </a:lvl3pPr>
      <a:lvl4pPr marL="1600160" indent="-228594" algn="l" defTabSz="457189" rtl="0" eaLnBrk="0" fontAlgn="base" hangingPunct="0">
        <a:spcBef>
          <a:spcPct val="20000"/>
        </a:spcBef>
        <a:spcAft>
          <a:spcPct val="0"/>
        </a:spcAft>
        <a:buFont typeface="Arial" charset="0"/>
        <a:buChar char="–"/>
        <a:defRPr sz="1800" kern="1200">
          <a:solidFill>
            <a:schemeClr val="bg1"/>
          </a:solidFill>
          <a:latin typeface="Arial"/>
          <a:ea typeface="ヒラギノ角ゴ Pro W3" charset="-128"/>
          <a:cs typeface="+mn-cs"/>
        </a:defRPr>
      </a:lvl4pPr>
      <a:lvl5pPr marL="2057349" indent="-228594" algn="l" defTabSz="457189" rtl="0" eaLnBrk="0" fontAlgn="base" hangingPunct="0">
        <a:spcBef>
          <a:spcPct val="20000"/>
        </a:spcBef>
        <a:spcAft>
          <a:spcPct val="0"/>
        </a:spcAft>
        <a:buFont typeface="Arial" charset="0"/>
        <a:buChar char="»"/>
        <a:defRPr sz="1800" kern="1200">
          <a:solidFill>
            <a:schemeClr val="bg1"/>
          </a:solidFill>
          <a:latin typeface="Arial"/>
          <a:ea typeface="ヒラギノ角ゴ Pro W3" charset="-128"/>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115"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defRPr>
            </a:lvl1pPr>
          </a:lstStyle>
          <a:p>
            <a:pPr defTabSz="457189">
              <a:defRPr/>
            </a:pPr>
            <a:fld id="{80D1EB9A-8736-5048-830E-EEEC6E87A1BB}" type="datetimeFigureOut">
              <a:rPr lang="en-US" smtClean="0">
                <a:solidFill>
                  <a:prstClr val="black">
                    <a:tint val="75000"/>
                  </a:prstClr>
                </a:solidFill>
              </a:rPr>
              <a:pPr defTabSz="457189">
                <a:defRPr/>
              </a:pPr>
              <a:t>7/24/18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defRPr>
            </a:lvl1pPr>
          </a:lstStyle>
          <a:p>
            <a:pPr defTabSz="457189">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defRPr>
            </a:lvl1pPr>
          </a:lstStyle>
          <a:p>
            <a:pPr defTabSz="457189">
              <a:defRPr/>
            </a:pPr>
            <a:fld id="{E3DF39A3-1701-8C48-8BC5-C2293E564160}" type="slidenum">
              <a:rPr lang="en-US" smtClean="0">
                <a:solidFill>
                  <a:prstClr val="black">
                    <a:tint val="75000"/>
                  </a:prstClr>
                </a:solidFill>
              </a:rPr>
              <a:pPr defTabSz="457189">
                <a:defRPr/>
              </a:pPr>
              <a:t>‹#›</a:t>
            </a:fld>
            <a:endParaRPr lang="en-US" dirty="0">
              <a:solidFill>
                <a:prstClr val="black">
                  <a:tint val="75000"/>
                </a:prstClr>
              </a:solidFill>
            </a:endParaRPr>
          </a:p>
        </p:txBody>
      </p:sp>
    </p:spTree>
    <p:extLst>
      <p:ext uri="{BB962C8B-B14F-4D97-AF65-F5344CB8AC3E}">
        <p14:creationId xmlns:p14="http://schemas.microsoft.com/office/powerpoint/2010/main" val="156185478"/>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57189" rtl="0" eaLnBrk="1" latinLnBrk="0" hangingPunct="1">
        <a:lnSpc>
          <a:spcPct val="85000"/>
        </a:lnSpc>
        <a:spcBef>
          <a:spcPct val="0"/>
        </a:spcBef>
        <a:buNone/>
        <a:defRPr sz="4000" b="1" kern="1200">
          <a:solidFill>
            <a:schemeClr val="accent6"/>
          </a:solidFill>
          <a:latin typeface="Arial" panose="020B0604020202020204" pitchFamily="34" charset="0"/>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Arial" panose="020B0604020202020204" pitchFamily="34" charset="0"/>
          <a:ea typeface="+mn-ea"/>
          <a:cs typeface="Arial" panose="020B0604020202020204" pitchFamily="34" charset="0"/>
        </a:defRPr>
      </a:lvl1pPr>
      <a:lvl2pPr marL="742932" indent="-285744" algn="l" defTabSz="457189" rtl="0" eaLnBrk="1" latinLnBrk="0" hangingPunct="1">
        <a:spcBef>
          <a:spcPct val="20000"/>
        </a:spcBef>
        <a:buFont typeface="Arial"/>
        <a:buChar char="–"/>
        <a:defRPr sz="2800" kern="1200">
          <a:solidFill>
            <a:schemeClr val="tx1"/>
          </a:solidFill>
          <a:latin typeface="Arial" panose="020B0604020202020204" pitchFamily="34" charset="0"/>
          <a:ea typeface="+mn-ea"/>
          <a:cs typeface="Arial" panose="020B0604020202020204" pitchFamily="34" charset="0"/>
        </a:defRPr>
      </a:lvl2pPr>
      <a:lvl3pPr marL="1142971" indent="-228594" algn="l" defTabSz="457189"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160" indent="-228594" algn="l" defTabSz="457189"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349" indent="-228594" algn="l" defTabSz="457189"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0427B"/>
        </a:solidFill>
        <a:effectLst/>
      </p:bgPr>
    </p:bg>
    <p:spTree>
      <p:nvGrpSpPr>
        <p:cNvPr id="1" name=""/>
        <p:cNvGrpSpPr/>
        <p:nvPr/>
      </p:nvGrpSpPr>
      <p:grpSpPr>
        <a:xfrm>
          <a:off x="0" y="0"/>
          <a:ext cx="0" cy="0"/>
          <a:chOff x="0" y="0"/>
          <a:chExt cx="0" cy="0"/>
        </a:xfrm>
      </p:grpSpPr>
      <p:pic>
        <p:nvPicPr>
          <p:cNvPr id="1026" name="Picture 5" descr="RTP_SlidePlain-ASCO12_v1f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12200467" cy="686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4"/>
          <p:cNvSpPr>
            <a:spLocks noGrp="1" noChangeArrowheads="1"/>
          </p:cNvSpPr>
          <p:nvPr>
            <p:ph type="body" idx="1"/>
          </p:nvPr>
        </p:nvSpPr>
        <p:spPr bwMode="auto">
          <a:xfrm>
            <a:off x="914400" y="1295400"/>
            <a:ext cx="103632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25"/>
          <p:cNvSpPr>
            <a:spLocks noGrp="1" noChangeArrowheads="1"/>
          </p:cNvSpPr>
          <p:nvPr>
            <p:ph type="title"/>
          </p:nvPr>
        </p:nvSpPr>
        <p:spPr bwMode="auto">
          <a:xfrm>
            <a:off x="914400" y="0"/>
            <a:ext cx="10363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pic>
        <p:nvPicPr>
          <p:cNvPr id="6" name="Picture 5">
            <a:extLst>
              <a:ext uri="{FF2B5EF4-FFF2-40B4-BE49-F238E27FC236}">
                <a16:creationId xmlns="" xmlns:a16="http://schemas.microsoft.com/office/drawing/2014/main" id="{BE51C8C1-6F5B-AE47-94EA-3A55EFA8C77B}"/>
              </a:ext>
            </a:extLst>
          </p:cNvPr>
          <p:cNvPicPr>
            <a:picLocks noChangeAspect="1"/>
          </p:cNvPicPr>
          <p:nvPr userDrawn="1"/>
        </p:nvPicPr>
        <p:blipFill>
          <a:blip r:embed="rId14"/>
          <a:stretch>
            <a:fillRect/>
          </a:stretch>
        </p:blipFill>
        <p:spPr>
          <a:xfrm>
            <a:off x="10549082" y="6324600"/>
            <a:ext cx="1457036" cy="413798"/>
          </a:xfrm>
          <a:prstGeom prst="rect">
            <a:avLst/>
          </a:prstGeom>
        </p:spPr>
      </p:pic>
    </p:spTree>
    <p:extLst>
      <p:ext uri="{BB962C8B-B14F-4D97-AF65-F5344CB8AC3E}">
        <p14:creationId xmlns:p14="http://schemas.microsoft.com/office/powerpoint/2010/main" val="921507509"/>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spd="slow" advClick="0"/>
  <p:hf hdr="0" dt="0"/>
  <p:txStyles>
    <p:titleStyle>
      <a:lvl1pPr algn="l" rtl="0" eaLnBrk="0" fontAlgn="base" hangingPunct="0">
        <a:lnSpc>
          <a:spcPct val="90000"/>
        </a:lnSpc>
        <a:spcBef>
          <a:spcPct val="0"/>
        </a:spcBef>
        <a:spcAft>
          <a:spcPct val="0"/>
        </a:spcAft>
        <a:defRPr sz="2600" b="1">
          <a:solidFill>
            <a:srgbClr val="FFFFFF"/>
          </a:solidFill>
          <a:effectLst>
            <a:outerShdw blurRad="38100" dist="38100" dir="2700000" algn="tl">
              <a:srgbClr val="000000">
                <a:alpha val="43137"/>
              </a:srgbClr>
            </a:outerShdw>
          </a:effectLst>
          <a:latin typeface="Arial" pitchFamily="1" charset="0"/>
          <a:ea typeface="ヒラギノ角ゴ Pro W3" charset="-128"/>
          <a:cs typeface="ヒラギノ角ゴ Pro W3" charset="-128"/>
        </a:defRPr>
      </a:lvl1pPr>
      <a:lvl2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2pPr>
      <a:lvl3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3pPr>
      <a:lvl4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4pPr>
      <a:lvl5pPr algn="l" rtl="0" eaLnBrk="0" fontAlgn="base" hangingPunct="0">
        <a:lnSpc>
          <a:spcPct val="90000"/>
        </a:lnSpc>
        <a:spcBef>
          <a:spcPct val="0"/>
        </a:spcBef>
        <a:spcAft>
          <a:spcPct val="0"/>
        </a:spcAft>
        <a:defRPr sz="2600" b="1">
          <a:solidFill>
            <a:srgbClr val="FFFFFF"/>
          </a:solidFill>
          <a:latin typeface="Arial" pitchFamily="1" charset="0"/>
          <a:ea typeface="ヒラギノ角ゴ Pro W3" charset="-128"/>
          <a:cs typeface="ヒラギノ角ゴ Pro W3" charset="-128"/>
        </a:defRPr>
      </a:lvl5pPr>
      <a:lvl6pPr marL="457200" algn="l" rtl="0" fontAlgn="base">
        <a:lnSpc>
          <a:spcPct val="90000"/>
        </a:lnSpc>
        <a:spcBef>
          <a:spcPct val="0"/>
        </a:spcBef>
        <a:spcAft>
          <a:spcPct val="0"/>
        </a:spcAft>
        <a:defRPr sz="2600">
          <a:solidFill>
            <a:schemeClr val="bg1"/>
          </a:solidFill>
          <a:latin typeface="Arial Bold" pitchFamily="-111" charset="0"/>
        </a:defRPr>
      </a:lvl6pPr>
      <a:lvl7pPr marL="914400" algn="l" rtl="0" fontAlgn="base">
        <a:lnSpc>
          <a:spcPct val="90000"/>
        </a:lnSpc>
        <a:spcBef>
          <a:spcPct val="0"/>
        </a:spcBef>
        <a:spcAft>
          <a:spcPct val="0"/>
        </a:spcAft>
        <a:defRPr sz="2600">
          <a:solidFill>
            <a:schemeClr val="bg1"/>
          </a:solidFill>
          <a:latin typeface="Arial Bold" pitchFamily="-111" charset="0"/>
        </a:defRPr>
      </a:lvl7pPr>
      <a:lvl8pPr marL="1371600" algn="l" rtl="0" fontAlgn="base">
        <a:lnSpc>
          <a:spcPct val="90000"/>
        </a:lnSpc>
        <a:spcBef>
          <a:spcPct val="0"/>
        </a:spcBef>
        <a:spcAft>
          <a:spcPct val="0"/>
        </a:spcAft>
        <a:defRPr sz="2600">
          <a:solidFill>
            <a:schemeClr val="bg1"/>
          </a:solidFill>
          <a:latin typeface="Arial Bold" pitchFamily="-111" charset="0"/>
        </a:defRPr>
      </a:lvl8pPr>
      <a:lvl9pPr marL="1828800" algn="l" rtl="0" fontAlgn="base">
        <a:lnSpc>
          <a:spcPct val="90000"/>
        </a:lnSpc>
        <a:spcBef>
          <a:spcPct val="0"/>
        </a:spcBef>
        <a:spcAft>
          <a:spcPct val="0"/>
        </a:spcAft>
        <a:defRPr sz="2600">
          <a:solidFill>
            <a:schemeClr val="bg1"/>
          </a:solidFill>
          <a:latin typeface="Arial Bold" pitchFamily="-111" charset="0"/>
        </a:defRPr>
      </a:lvl9pPr>
    </p:titleStyle>
    <p:bodyStyle>
      <a:lvl1pPr marL="342900" indent="-342900" algn="l" rtl="0" eaLnBrk="0" fontAlgn="base" hangingPunct="0">
        <a:spcBef>
          <a:spcPts val="1675"/>
        </a:spcBef>
        <a:spcAft>
          <a:spcPct val="0"/>
        </a:spcAft>
        <a:buChar char="•"/>
        <a:defRPr sz="2000">
          <a:solidFill>
            <a:schemeClr val="tx1"/>
          </a:solidFill>
          <a:latin typeface="+mn-lt"/>
          <a:ea typeface="ヒラギノ角ゴ Pro W3" charset="-128"/>
          <a:cs typeface="ヒラギノ角ゴ Pro W3" charset="-128"/>
        </a:defRPr>
      </a:lvl1pPr>
      <a:lvl2pPr marL="742950" indent="-285750" algn="l" rtl="0" eaLnBrk="0" fontAlgn="base" hangingPunct="0">
        <a:spcBef>
          <a:spcPts val="1675"/>
        </a:spcBef>
        <a:spcAft>
          <a:spcPct val="0"/>
        </a:spcAft>
        <a:buChar char="–"/>
        <a:defRPr sz="2000">
          <a:solidFill>
            <a:schemeClr val="tx1"/>
          </a:solidFill>
          <a:latin typeface="+mn-lt"/>
          <a:ea typeface="ヒラギノ角ゴ Pro W3" charset="-128"/>
          <a:cs typeface="ヒラギノ角ゴ Pro W3" charset="0"/>
        </a:defRPr>
      </a:lvl2pPr>
      <a:lvl3pPr marL="1143000" indent="-228600" algn="l" rtl="0" eaLnBrk="0" fontAlgn="base" hangingPunct="0">
        <a:spcBef>
          <a:spcPts val="1675"/>
        </a:spcBef>
        <a:spcAft>
          <a:spcPct val="0"/>
        </a:spcAft>
        <a:buChar char="•"/>
        <a:defRPr sz="2000">
          <a:solidFill>
            <a:schemeClr val="tx1"/>
          </a:solidFill>
          <a:latin typeface="+mn-lt"/>
          <a:ea typeface="MS PGothic" pitchFamily="34" charset="-128"/>
          <a:cs typeface="MS PGothic" pitchFamily="34" charset="-128"/>
        </a:defRPr>
      </a:lvl3pPr>
      <a:lvl4pPr marL="1600200" indent="-228600" algn="l" rtl="0" eaLnBrk="0" fontAlgn="base" hangingPunct="0">
        <a:spcBef>
          <a:spcPts val="1675"/>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ts val="1675"/>
        </a:spcBef>
        <a:spcAft>
          <a:spcPct val="0"/>
        </a:spcAft>
        <a:buChar char="»"/>
        <a:defRPr sz="2000">
          <a:solidFill>
            <a:schemeClr val="tx1"/>
          </a:solidFill>
          <a:latin typeface="+mn-lt"/>
          <a:ea typeface="MS PGothic" pitchFamily="34" charset="-128"/>
          <a:cs typeface="MS PGothic" pitchFamily="34" charset="-128"/>
        </a:defRPr>
      </a:lvl5pPr>
      <a:lvl6pPr marL="2514600" indent="-228600" algn="l" rtl="0" fontAlgn="base">
        <a:spcBef>
          <a:spcPct val="20000"/>
        </a:spcBef>
        <a:spcAft>
          <a:spcPct val="0"/>
        </a:spcAft>
        <a:buChar char="»"/>
        <a:defRPr sz="2500">
          <a:solidFill>
            <a:srgbClr val="CDE7F3"/>
          </a:solidFill>
          <a:latin typeface="+mn-lt"/>
          <a:ea typeface="ヒラギノ角ゴ Pro W3" charset="-128"/>
        </a:defRPr>
      </a:lvl6pPr>
      <a:lvl7pPr marL="2971800" indent="-228600" algn="l" rtl="0" fontAlgn="base">
        <a:spcBef>
          <a:spcPct val="20000"/>
        </a:spcBef>
        <a:spcAft>
          <a:spcPct val="0"/>
        </a:spcAft>
        <a:buChar char="»"/>
        <a:defRPr sz="2500">
          <a:solidFill>
            <a:srgbClr val="CDE7F3"/>
          </a:solidFill>
          <a:latin typeface="+mn-lt"/>
          <a:ea typeface="ヒラギノ角ゴ Pro W3" charset="-128"/>
        </a:defRPr>
      </a:lvl7pPr>
      <a:lvl8pPr marL="3429000" indent="-228600" algn="l" rtl="0" fontAlgn="base">
        <a:spcBef>
          <a:spcPct val="20000"/>
        </a:spcBef>
        <a:spcAft>
          <a:spcPct val="0"/>
        </a:spcAft>
        <a:buChar char="»"/>
        <a:defRPr sz="2500">
          <a:solidFill>
            <a:srgbClr val="CDE7F3"/>
          </a:solidFill>
          <a:latin typeface="+mn-lt"/>
          <a:ea typeface="ヒラギノ角ゴ Pro W3" charset="-128"/>
        </a:defRPr>
      </a:lvl8pPr>
      <a:lvl9pPr marL="3886200" indent="-228600" algn="l" rtl="0" fontAlgn="base">
        <a:spcBef>
          <a:spcPct val="20000"/>
        </a:spcBef>
        <a:spcAft>
          <a:spcPct val="0"/>
        </a:spcAft>
        <a:buChar char="»"/>
        <a:defRPr sz="2500">
          <a:solidFill>
            <a:srgbClr val="CDE7F3"/>
          </a:solidFill>
          <a:latin typeface="+mn-lt"/>
          <a:ea typeface="ヒラギノ角ゴ Pro W3"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9B6A313A-E53E-F845-A2A1-F0E3F66A3B42}"/>
              </a:ext>
            </a:extLst>
          </p:cNvPr>
          <p:cNvPicPr>
            <a:picLocks noChangeAspect="1"/>
          </p:cNvPicPr>
          <p:nvPr userDrawn="1"/>
        </p:nvPicPr>
        <p:blipFill>
          <a:blip r:embed="rId18"/>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257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4446051"/>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 id="2147483872" r:id="rId12"/>
    <p:sldLayoutId id="2147483873" r:id="rId13"/>
    <p:sldLayoutId id="2147483874" r:id="rId14"/>
    <p:sldLayoutId id="2147483875" r:id="rId15"/>
    <p:sldLayoutId id="2147483876" r:id="rId16"/>
  </p:sldLayoutIdLst>
  <p:transition spd="slow" advClick="0"/>
  <p:txStyles>
    <p:titleStyle>
      <a:lvl1pPr algn="l" rtl="0" eaLnBrk="0" fontAlgn="base" hangingPunct="0">
        <a:spcBef>
          <a:spcPct val="0"/>
        </a:spcBef>
        <a:spcAft>
          <a:spcPct val="0"/>
        </a:spcAft>
        <a:defRPr sz="2600" b="1">
          <a:solidFill>
            <a:srgbClr val="EFC53D"/>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11.png"/><Relationship Id="rId1" Type="http://schemas.openxmlformats.org/officeDocument/2006/relationships/slideLayout" Target="../slideLayouts/slideLayout43.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5.png"/><Relationship Id="rId1" Type="http://schemas.openxmlformats.org/officeDocument/2006/relationships/slideLayout" Target="../slideLayouts/slideLayout43.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0.png"/><Relationship Id="rId7" Type="http://schemas.openxmlformats.org/officeDocument/2006/relationships/image" Target="../media/image17.png"/><Relationship Id="rId1" Type="http://schemas.openxmlformats.org/officeDocument/2006/relationships/slideLayout" Target="../slideLayouts/slideLayout43.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18.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3.png"/><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1" Type="http://schemas.openxmlformats.org/officeDocument/2006/relationships/slideLayout" Target="../slideLayouts/slideLayout19.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6.png"/><Relationship Id="rId1" Type="http://schemas.openxmlformats.org/officeDocument/2006/relationships/slideLayout" Target="../slideLayouts/slideLayout19.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image" Target="../media/image30.jpeg"/><Relationship Id="rId1" Type="http://schemas.openxmlformats.org/officeDocument/2006/relationships/slideLayout" Target="../slideLayouts/slideLayout19.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 Id="rId3"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hyperlink" Target="mailto:michela.boi@unito.it" TargetMode="External"/><Relationship Id="rId5" Type="http://schemas.openxmlformats.org/officeDocument/2006/relationships/image" Target="../media/image35.png"/><Relationship Id="rId1" Type="http://schemas.openxmlformats.org/officeDocument/2006/relationships/slideLayout" Target="../slideLayouts/slideLayout19.xml"/><Relationship Id="rId2" Type="http://schemas.openxmlformats.org/officeDocument/2006/relationships/notesSlide" Target="../notesSlides/notesSlide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43.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43.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2.png"/><Relationship Id="rId5" Type="http://schemas.openxmlformats.org/officeDocument/2006/relationships/image" Target="../media/image15.png"/><Relationship Id="rId6" Type="http://schemas.openxmlformats.org/officeDocument/2006/relationships/image" Target="../media/image13.png"/><Relationship Id="rId1" Type="http://schemas.openxmlformats.org/officeDocument/2006/relationships/slideLayout" Target="../slideLayouts/slideLayout43.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xml"/><Relationship Id="rId3" Type="http://schemas.openxmlformats.org/officeDocument/2006/relationships/chart" Target="../charts/char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9.png"/><Relationship Id="rId5" Type="http://schemas.openxmlformats.org/officeDocument/2006/relationships/image" Target="../media/image11.png"/><Relationship Id="rId6" Type="http://schemas.openxmlformats.org/officeDocument/2006/relationships/image" Target="../media/image10.png"/><Relationship Id="rId1" Type="http://schemas.openxmlformats.org/officeDocument/2006/relationships/slideLayout" Target="../slideLayouts/slideLayout43.xml"/><Relationship Id="rId2"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8.png"/><Relationship Id="rId1" Type="http://schemas.openxmlformats.org/officeDocument/2006/relationships/slideLayout" Target="../slideLayouts/slideLayout43.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txBox="1">
            <a:spLocks/>
          </p:cNvSpPr>
          <p:nvPr/>
        </p:nvSpPr>
        <p:spPr bwMode="auto">
          <a:xfrm>
            <a:off x="2180493" y="2544640"/>
            <a:ext cx="74104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0" fontAlgn="base" hangingPunct="0">
              <a:spcBef>
                <a:spcPct val="20000"/>
              </a:spcBef>
              <a:spcAft>
                <a:spcPct val="0"/>
              </a:spcAft>
            </a:pPr>
            <a:r>
              <a:rPr lang="en-US" sz="2600" b="1" dirty="0">
                <a:solidFill>
                  <a:srgbClr val="FFFFFF"/>
                </a:solidFill>
                <a:latin typeface="Arial"/>
                <a:cs typeface="Arial"/>
              </a:rPr>
              <a:t>Please note, these are the </a:t>
            </a:r>
            <a:r>
              <a:rPr lang="en-US" sz="2600" b="1" dirty="0" smtClean="0">
                <a:solidFill>
                  <a:srgbClr val="FFFFFF"/>
                </a:solidFill>
                <a:latin typeface="Arial"/>
                <a:cs typeface="Arial"/>
              </a:rPr>
              <a:t>actual</a:t>
            </a:r>
            <a:br>
              <a:rPr lang="en-US" sz="2600" b="1" dirty="0" smtClean="0">
                <a:solidFill>
                  <a:srgbClr val="FFFFFF"/>
                </a:solidFill>
                <a:latin typeface="Arial"/>
                <a:cs typeface="Arial"/>
              </a:rPr>
            </a:br>
            <a:r>
              <a:rPr lang="en-US" sz="2600" b="1" dirty="0" smtClean="0">
                <a:solidFill>
                  <a:srgbClr val="FFFFFF"/>
                </a:solidFill>
                <a:latin typeface="Arial"/>
                <a:cs typeface="Arial"/>
              </a:rPr>
              <a:t> </a:t>
            </a:r>
            <a:r>
              <a:rPr lang="en-US" sz="2600" b="1" dirty="0">
                <a:solidFill>
                  <a:srgbClr val="FFFFFF"/>
                </a:solidFill>
                <a:latin typeface="Arial"/>
                <a:cs typeface="Arial"/>
              </a:rPr>
              <a:t>video-recorded proceedings from the </a:t>
            </a:r>
            <a:r>
              <a:rPr lang="en-US" sz="2600" b="1" dirty="0" smtClean="0">
                <a:solidFill>
                  <a:srgbClr val="FFFFFF"/>
                </a:solidFill>
                <a:latin typeface="Arial"/>
                <a:cs typeface="Arial"/>
              </a:rPr>
              <a:t/>
            </a:r>
            <a:br>
              <a:rPr lang="en-US" sz="2600" b="1" dirty="0" smtClean="0">
                <a:solidFill>
                  <a:srgbClr val="FFFFFF"/>
                </a:solidFill>
                <a:latin typeface="Arial"/>
                <a:cs typeface="Arial"/>
              </a:rPr>
            </a:br>
            <a:r>
              <a:rPr lang="en-US" sz="2600" b="1" dirty="0" smtClean="0">
                <a:solidFill>
                  <a:srgbClr val="FFFFFF"/>
                </a:solidFill>
                <a:latin typeface="Arial"/>
                <a:cs typeface="Arial"/>
              </a:rPr>
              <a:t>live </a:t>
            </a:r>
            <a:r>
              <a:rPr lang="en-US" sz="2600" b="1" dirty="0">
                <a:solidFill>
                  <a:srgbClr val="FFFFFF"/>
                </a:solidFill>
                <a:latin typeface="Arial"/>
                <a:cs typeface="Arial"/>
              </a:rPr>
              <a:t>CME event and may include the use of trade names and other raw, unedited content. </a:t>
            </a:r>
            <a:endParaRPr lang="en-US" sz="2600" dirty="0">
              <a:solidFill>
                <a:srgbClr val="FFFFFF"/>
              </a:solidFill>
              <a:latin typeface="Arial"/>
              <a:cs typeface="Arial"/>
            </a:endParaRPr>
          </a:p>
        </p:txBody>
      </p:sp>
    </p:spTree>
    <p:extLst>
      <p:ext uri="{BB962C8B-B14F-4D97-AF65-F5344CB8AC3E}">
        <p14:creationId xmlns:p14="http://schemas.microsoft.com/office/powerpoint/2010/main" val="1893404381"/>
      </p:ext>
    </p:extLst>
  </p:cSld>
  <p:clrMapOvr>
    <a:masterClrMapping/>
  </p:clrMapOvr>
  <p:transition spd="slow"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9"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0" y="2655435"/>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Yes, for 3 years</a:t>
            </a:r>
            <a:endParaRPr lang="en-US" sz="1800" b="1" dirty="0">
              <a:solidFill>
                <a:srgbClr val="FFFFFF"/>
              </a:solidFill>
              <a:ea typeface="Arial" charset="0"/>
              <a:cs typeface="Arial"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856318" y="2691750"/>
            <a:ext cx="411163" cy="411163"/>
          </a:xfrm>
          <a:prstGeom prst="rect">
            <a:avLst/>
          </a:prstGeom>
        </p:spPr>
      </p:pic>
      <p:sp>
        <p:nvSpPr>
          <p:cNvPr id="11"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8134225" y="2679314"/>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12</a:t>
            </a:r>
            <a:endParaRPr lang="en-US" sz="1800" b="1" dirty="0">
              <a:solidFill>
                <a:srgbClr val="FFFFFF"/>
              </a:solidFill>
              <a:ea typeface="Arial" charset="0"/>
              <a:cs typeface="Arial"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90012" y="2691750"/>
            <a:ext cx="411163" cy="411163"/>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23706" y="2691750"/>
            <a:ext cx="411163" cy="411163"/>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157400" y="2691750"/>
            <a:ext cx="411163" cy="411163"/>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591094" y="2691750"/>
            <a:ext cx="411163" cy="411163"/>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24788" y="2691750"/>
            <a:ext cx="411163" cy="411163"/>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458482" y="2691750"/>
            <a:ext cx="411163" cy="411163"/>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892176" y="2691750"/>
            <a:ext cx="411163" cy="411163"/>
          </a:xfrm>
          <a:prstGeom prst="rect">
            <a:avLst/>
          </a:prstGeom>
        </p:spPr>
      </p:pic>
      <p:sp>
        <p:nvSpPr>
          <p:cNvPr id="19"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0" y="1754043"/>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No</a:t>
            </a:r>
            <a:endParaRPr lang="en-US" sz="1800" b="1" dirty="0">
              <a:solidFill>
                <a:srgbClr val="FFFFFF"/>
              </a:solidFill>
              <a:ea typeface="Arial" charset="0"/>
              <a:cs typeface="Arial" charset="0"/>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856318" y="1754043"/>
            <a:ext cx="411163" cy="411163"/>
          </a:xfrm>
          <a:prstGeom prst="rect">
            <a:avLst/>
          </a:prstGeom>
        </p:spPr>
      </p:pic>
      <p:sp>
        <p:nvSpPr>
          <p:cNvPr id="21"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5519566" y="1754043"/>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6</a:t>
            </a:r>
            <a:endParaRPr lang="en-US" sz="1800" b="1" dirty="0">
              <a:solidFill>
                <a:srgbClr val="FFFFFF"/>
              </a:solidFill>
              <a:ea typeface="Arial" charset="0"/>
              <a:cs typeface="Arial" charset="0"/>
            </a:endParaRP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90932" y="1754043"/>
            <a:ext cx="411163" cy="411163"/>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25546" y="1754043"/>
            <a:ext cx="411163" cy="411163"/>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60160" y="1754043"/>
            <a:ext cx="411163" cy="411163"/>
          </a:xfrm>
          <a:prstGeom prst="rect">
            <a:avLst/>
          </a:prstGeom>
        </p:spPr>
      </p:pic>
      <p:pic>
        <p:nvPicPr>
          <p:cNvPr id="29" name="Picture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332310" y="2691750"/>
            <a:ext cx="411163" cy="411163"/>
          </a:xfrm>
          <a:prstGeom prst="rect">
            <a:avLst/>
          </a:prstGeom>
        </p:spPr>
      </p:pic>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766004" y="2691750"/>
            <a:ext cx="411163" cy="411163"/>
          </a:xfrm>
          <a:prstGeom prst="rect">
            <a:avLst/>
          </a:prstGeom>
        </p:spPr>
      </p:pic>
      <p:sp>
        <p:nvSpPr>
          <p:cNvPr id="32"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6859" y="3642172"/>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Yes, for 2 years</a:t>
            </a:r>
            <a:endParaRPr lang="en-US" sz="1800" b="1" dirty="0">
              <a:solidFill>
                <a:srgbClr val="FFFFFF"/>
              </a:solidFill>
              <a:ea typeface="Arial" charset="0"/>
              <a:cs typeface="Arial" charset="0"/>
            </a:endParaRPr>
          </a:p>
        </p:txBody>
      </p:sp>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839459" y="3629973"/>
            <a:ext cx="411163" cy="411163"/>
          </a:xfrm>
          <a:prstGeom prst="rect">
            <a:avLst/>
          </a:prstGeom>
        </p:spPr>
      </p:pic>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273153" y="3629973"/>
            <a:ext cx="411163" cy="411163"/>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706847" y="3629973"/>
            <a:ext cx="411163" cy="411163"/>
          </a:xfrm>
          <a:prstGeom prst="rect">
            <a:avLst/>
          </a:prstGeom>
        </p:spPr>
      </p:pic>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140541" y="3629973"/>
            <a:ext cx="411163" cy="411163"/>
          </a:xfrm>
          <a:prstGeom prst="rect">
            <a:avLst/>
          </a:prstGeom>
        </p:spPr>
      </p:pic>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574235" y="3629973"/>
            <a:ext cx="411163" cy="411163"/>
          </a:xfrm>
          <a:prstGeom prst="rect">
            <a:avLst/>
          </a:prstGeom>
        </p:spPr>
      </p:pic>
      <p:sp>
        <p:nvSpPr>
          <p:cNvPr id="44"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5062366" y="3607314"/>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5</a:t>
            </a:r>
            <a:endParaRPr lang="en-US" sz="1800" b="1" dirty="0">
              <a:solidFill>
                <a:srgbClr val="FFFFFF"/>
              </a:solidFill>
              <a:ea typeface="Arial" charset="0"/>
              <a:cs typeface="Arial" charset="0"/>
            </a:endParaRPr>
          </a:p>
        </p:txBody>
      </p:sp>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592014" y="1754043"/>
            <a:ext cx="411163" cy="411163"/>
          </a:xfrm>
          <a:prstGeom prst="rect">
            <a:avLst/>
          </a:prstGeom>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26628" y="1754043"/>
            <a:ext cx="411163" cy="411163"/>
          </a:xfrm>
          <a:prstGeom prst="rect">
            <a:avLst/>
          </a:prstGeom>
        </p:spPr>
      </p:pic>
      <p:sp>
        <p:nvSpPr>
          <p:cNvPr id="41" name="Title 6">
            <a:extLst>
              <a:ext uri="{FF2B5EF4-FFF2-40B4-BE49-F238E27FC236}">
                <a16:creationId xmlns="" xmlns:a16="http://schemas.microsoft.com/office/drawing/2014/main" id="{05E208AC-A197-CC4D-A18B-61F2F483A1EB}"/>
              </a:ext>
            </a:extLst>
          </p:cNvPr>
          <p:cNvSpPr txBox="1">
            <a:spLocks/>
          </p:cNvSpPr>
          <p:nvPr/>
        </p:nvSpPr>
        <p:spPr bwMode="auto">
          <a:xfrm>
            <a:off x="721254" y="131131"/>
            <a:ext cx="11026556" cy="13716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Do you generally use maintenance rituximab for younger patients with MCL who have undergone transplant?</a:t>
            </a:r>
          </a:p>
        </p:txBody>
      </p:sp>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223962" y="2691750"/>
            <a:ext cx="411163" cy="411163"/>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657656" y="2691750"/>
            <a:ext cx="411163" cy="411163"/>
          </a:xfrm>
          <a:prstGeom prst="rect">
            <a:avLst/>
          </a:prstGeom>
        </p:spPr>
      </p:pic>
    </p:spTree>
    <p:extLst>
      <p:ext uri="{BB962C8B-B14F-4D97-AF65-F5344CB8AC3E}">
        <p14:creationId xmlns:p14="http://schemas.microsoft.com/office/powerpoint/2010/main" val="294092577"/>
      </p:ext>
    </p:extLst>
  </p:cSld>
  <p:clrMapOvr>
    <a:masterClrMapping/>
  </p:clrMapOvr>
  <p:transition spd="slow"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9"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0" y="3967254"/>
            <a:ext cx="27432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Yes, for 3 years</a:t>
            </a:r>
            <a:endParaRPr lang="en-US" sz="1800" b="1" dirty="0">
              <a:solidFill>
                <a:srgbClr val="FFFFFF"/>
              </a:solidFill>
              <a:ea typeface="Arial" charset="0"/>
              <a:cs typeface="Arial"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2856318" y="4003569"/>
            <a:ext cx="411163" cy="411163"/>
          </a:xfrm>
          <a:prstGeom prst="rect">
            <a:avLst/>
          </a:prstGeom>
        </p:spPr>
      </p:pic>
      <p:sp>
        <p:nvSpPr>
          <p:cNvPr id="11"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4196093" y="3991133"/>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3</a:t>
            </a:r>
            <a:endParaRPr lang="en-US" sz="1800" b="1" dirty="0">
              <a:solidFill>
                <a:srgbClr val="FFFFFF"/>
              </a:solidFill>
              <a:ea typeface="Arial" charset="0"/>
              <a:cs typeface="Arial"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290012" y="4003569"/>
            <a:ext cx="411163" cy="411163"/>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723706" y="4003569"/>
            <a:ext cx="411163" cy="411163"/>
          </a:xfrm>
          <a:prstGeom prst="rect">
            <a:avLst/>
          </a:prstGeom>
        </p:spPr>
      </p:pic>
      <p:sp>
        <p:nvSpPr>
          <p:cNvPr id="19"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0" y="2027554"/>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No</a:t>
            </a:r>
            <a:endParaRPr lang="en-US" sz="1800" b="1" dirty="0">
              <a:solidFill>
                <a:srgbClr val="FFFFFF"/>
              </a:solidFill>
              <a:ea typeface="Arial" charset="0"/>
              <a:cs typeface="Arial" charset="0"/>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856318" y="2032307"/>
            <a:ext cx="411163" cy="411163"/>
          </a:xfrm>
          <a:prstGeom prst="rect">
            <a:avLst/>
          </a:prstGeom>
        </p:spPr>
      </p:pic>
      <p:sp>
        <p:nvSpPr>
          <p:cNvPr id="21"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6378495" y="2034276"/>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8</a:t>
            </a:r>
            <a:endParaRPr lang="en-US" sz="1800" b="1" dirty="0">
              <a:solidFill>
                <a:srgbClr val="FFFFFF"/>
              </a:solidFill>
              <a:ea typeface="Arial" charset="0"/>
              <a:cs typeface="Arial" charset="0"/>
            </a:endParaRP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290932" y="2032307"/>
            <a:ext cx="411163" cy="411163"/>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725546" y="2032307"/>
            <a:ext cx="411163" cy="411163"/>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60160" y="2032307"/>
            <a:ext cx="411163" cy="411163"/>
          </a:xfrm>
          <a:prstGeom prst="rect">
            <a:avLst/>
          </a:prstGeom>
        </p:spPr>
      </p:pic>
      <p:sp>
        <p:nvSpPr>
          <p:cNvPr id="27"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6859" y="3034914"/>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Yes, for 2 years</a:t>
            </a:r>
            <a:endParaRPr lang="en-US" sz="1800" b="1" dirty="0">
              <a:solidFill>
                <a:srgbClr val="FFFFFF"/>
              </a:solidFill>
              <a:ea typeface="Arial" charset="0"/>
              <a:cs typeface="Arial" charset="0"/>
            </a:endParaRPr>
          </a:p>
        </p:txBody>
      </p:sp>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2839459" y="3022715"/>
            <a:ext cx="411163" cy="411163"/>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273153" y="3022715"/>
            <a:ext cx="411163" cy="411163"/>
          </a:xfrm>
          <a:prstGeom prst="rect">
            <a:avLst/>
          </a:prstGeom>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706847" y="3022715"/>
            <a:ext cx="411163" cy="411163"/>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140541" y="3022715"/>
            <a:ext cx="411163" cy="411163"/>
          </a:xfrm>
          <a:prstGeom prst="rect">
            <a:avLst/>
          </a:prstGeom>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574235" y="3022715"/>
            <a:ext cx="411163" cy="411163"/>
          </a:xfrm>
          <a:prstGeom prst="rect">
            <a:avLst/>
          </a:prstGeom>
        </p:spPr>
      </p:pic>
      <p:sp>
        <p:nvSpPr>
          <p:cNvPr id="33"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7188861" y="3000056"/>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10</a:t>
            </a:r>
            <a:endParaRPr lang="en-US" sz="1800" b="1" dirty="0">
              <a:solidFill>
                <a:srgbClr val="FFFFFF"/>
              </a:solidFill>
              <a:ea typeface="Arial" charset="0"/>
              <a:cs typeface="Arial" charset="0"/>
            </a:endParaRPr>
          </a:p>
        </p:txBody>
      </p:sp>
      <p:sp>
        <p:nvSpPr>
          <p:cNvPr id="34"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121879" y="5067566"/>
            <a:ext cx="2634962"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Yes</a:t>
            </a:r>
            <a:r>
              <a:rPr lang="en-US" sz="1800" b="1">
                <a:solidFill>
                  <a:srgbClr val="FFFFFF"/>
                </a:solidFill>
              </a:rPr>
              <a:t>, indefinitely</a:t>
            </a:r>
            <a:endParaRPr lang="en-US" sz="1800" b="1" dirty="0">
              <a:solidFill>
                <a:srgbClr val="FFFFFF"/>
              </a:solidFill>
              <a:ea typeface="Arial" charset="0"/>
              <a:cs typeface="Arial" charset="0"/>
            </a:endParaRPr>
          </a:p>
        </p:txBody>
      </p:sp>
      <p:pic>
        <p:nvPicPr>
          <p:cNvPr id="35" name="Picture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2869959" y="5090310"/>
            <a:ext cx="411163" cy="409086"/>
          </a:xfrm>
          <a:prstGeom prst="rect">
            <a:avLst/>
          </a:prstGeom>
        </p:spPr>
      </p:pic>
      <p:pic>
        <p:nvPicPr>
          <p:cNvPr id="36" name="Picture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303653" y="5090310"/>
            <a:ext cx="411163" cy="409086"/>
          </a:xfrm>
          <a:prstGeom prst="rect">
            <a:avLst/>
          </a:prstGeom>
        </p:spPr>
      </p:pic>
      <p:sp>
        <p:nvSpPr>
          <p:cNvPr id="39"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3846709" y="5067566"/>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2</a:t>
            </a:r>
            <a:endParaRPr lang="en-US" sz="1800" b="1" dirty="0">
              <a:solidFill>
                <a:srgbClr val="FFFFFF"/>
              </a:solidFill>
              <a:ea typeface="Arial" charset="0"/>
              <a:cs typeface="Arial" charset="0"/>
            </a:endParaRPr>
          </a:p>
        </p:txBody>
      </p:sp>
      <p:pic>
        <p:nvPicPr>
          <p:cNvPr id="41" name="Picture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002257" y="3022715"/>
            <a:ext cx="411163" cy="411163"/>
          </a:xfrm>
          <a:prstGeom prst="rect">
            <a:avLst/>
          </a:prstGeom>
        </p:spPr>
      </p:pic>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435951" y="3022715"/>
            <a:ext cx="411163" cy="411163"/>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869645" y="3022715"/>
            <a:ext cx="411163" cy="411163"/>
          </a:xfrm>
          <a:prstGeom prst="rect">
            <a:avLst/>
          </a:prstGeom>
        </p:spPr>
      </p:pic>
      <p:pic>
        <p:nvPicPr>
          <p:cNvPr id="44" name="Picture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303339" y="3022715"/>
            <a:ext cx="411163" cy="411163"/>
          </a:xfrm>
          <a:prstGeom prst="rect">
            <a:avLst/>
          </a:prstGeom>
        </p:spPr>
      </p:pic>
      <p:pic>
        <p:nvPicPr>
          <p:cNvPr id="46" name="Picture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598233" y="2032307"/>
            <a:ext cx="411163" cy="411163"/>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29388" y="2032307"/>
            <a:ext cx="411163" cy="411163"/>
          </a:xfrm>
          <a:prstGeom prst="rect">
            <a:avLst/>
          </a:prstGeom>
        </p:spPr>
      </p:pic>
      <p:pic>
        <p:nvPicPr>
          <p:cNvPr id="40" name="Picture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467461" y="2032307"/>
            <a:ext cx="411163" cy="411163"/>
          </a:xfrm>
          <a:prstGeom prst="rect">
            <a:avLst/>
          </a:prstGeom>
        </p:spPr>
      </p:pic>
      <p:sp>
        <p:nvSpPr>
          <p:cNvPr id="45" name="Title 6">
            <a:extLst>
              <a:ext uri="{FF2B5EF4-FFF2-40B4-BE49-F238E27FC236}">
                <a16:creationId xmlns="" xmlns:a16="http://schemas.microsoft.com/office/drawing/2014/main" id="{05E208AC-A197-CC4D-A18B-61F2F483A1EB}"/>
              </a:ext>
            </a:extLst>
          </p:cNvPr>
          <p:cNvSpPr txBox="1">
            <a:spLocks/>
          </p:cNvSpPr>
          <p:nvPr/>
        </p:nvSpPr>
        <p:spPr bwMode="auto">
          <a:xfrm>
            <a:off x="721254" y="154529"/>
            <a:ext cx="11026556" cy="13716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Do you generally use maintenance rituximab for patients with MCL who are not transplant candidates?</a:t>
            </a:r>
          </a:p>
        </p:txBody>
      </p:sp>
      <p:pic>
        <p:nvPicPr>
          <p:cNvPr id="51" name="Picture 5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730442" y="3022715"/>
            <a:ext cx="411163" cy="411163"/>
          </a:xfrm>
          <a:prstGeom prst="rect">
            <a:avLst/>
          </a:prstGeom>
        </p:spPr>
      </p:pic>
      <p:pic>
        <p:nvPicPr>
          <p:cNvPr id="53" name="Picture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894564" y="2032307"/>
            <a:ext cx="411163" cy="411163"/>
          </a:xfrm>
          <a:prstGeom prst="rect">
            <a:avLst/>
          </a:prstGeom>
        </p:spPr>
      </p:pic>
    </p:spTree>
    <p:extLst>
      <p:ext uri="{BB962C8B-B14F-4D97-AF65-F5344CB8AC3E}">
        <p14:creationId xmlns:p14="http://schemas.microsoft.com/office/powerpoint/2010/main" val="188771984"/>
      </p:ext>
    </p:extLst>
  </p:cSld>
  <p:clrMapOvr>
    <a:masterClrMapping/>
  </p:clrMapOvr>
  <p:transition spd="slow"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9" name="Text Box 4">
            <a:extLst>
              <a:ext uri="{FF2B5EF4-FFF2-40B4-BE49-F238E27FC236}">
                <a16:creationId xmlns="" xmlns:a16="http://schemas.microsoft.com/office/drawing/2014/main" id="{2379137A-DDA6-BC42-9B03-D23E13006B97}"/>
              </a:ext>
            </a:extLst>
          </p:cNvPr>
          <p:cNvSpPr txBox="1">
            <a:spLocks noChangeArrowheads="1"/>
          </p:cNvSpPr>
          <p:nvPr/>
        </p:nvSpPr>
        <p:spPr bwMode="auto">
          <a:xfrm>
            <a:off x="250521" y="1974220"/>
            <a:ext cx="4709785"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I have not incorporated subcutaneous rituximab into my practice</a:t>
            </a:r>
            <a:endParaRPr lang="en-US" sz="1800" b="1" dirty="0">
              <a:solidFill>
                <a:srgbClr val="FFFFFF"/>
              </a:solidFill>
              <a:ea typeface="Arial" charset="0"/>
              <a:cs typeface="Arial" charset="0"/>
            </a:endParaRPr>
          </a:p>
        </p:txBody>
      </p:sp>
      <p:sp>
        <p:nvSpPr>
          <p:cNvPr id="10"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121879" y="2851834"/>
            <a:ext cx="4838427"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I am routinely substituting subcutaneous rituximab for IV rituximab</a:t>
            </a:r>
            <a:endParaRPr lang="en-US" sz="1800" b="1" dirty="0">
              <a:solidFill>
                <a:srgbClr val="FFFFFF"/>
              </a:solidFill>
              <a:ea typeface="Arial" charset="0"/>
              <a:cs typeface="Arial" charset="0"/>
            </a:endParaRPr>
          </a:p>
        </p:txBody>
      </p:sp>
      <p:sp>
        <p:nvSpPr>
          <p:cNvPr id="11"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21879" y="3735585"/>
            <a:ext cx="4838427"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For all patients after they have demonstrated tolerability to IV rituximab</a:t>
            </a:r>
            <a:endParaRPr lang="en-US" sz="1800" b="1" dirty="0">
              <a:solidFill>
                <a:srgbClr val="FFFFFF"/>
              </a:solidFill>
              <a:ea typeface="Arial" charset="0"/>
              <a:cs typeface="Arial" charset="0"/>
            </a:endParaRPr>
          </a:p>
        </p:txBody>
      </p:sp>
      <p:sp>
        <p:nvSpPr>
          <p:cNvPr id="12"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250521" y="4490566"/>
            <a:ext cx="4709785"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Only in the maintenance setting</a:t>
            </a:r>
            <a:endParaRPr lang="en-US" sz="1800" b="1" dirty="0">
              <a:solidFill>
                <a:srgbClr val="FFFFFF"/>
              </a:solidFill>
              <a:ea typeface="Arial" charset="0"/>
              <a:cs typeface="Arial"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073424" y="1984427"/>
            <a:ext cx="411163" cy="411163"/>
          </a:xfrm>
          <a:prstGeom prst="rect">
            <a:avLst/>
          </a:prstGeom>
        </p:spPr>
      </p:pic>
      <p:sp>
        <p:nvSpPr>
          <p:cNvPr id="14" name="Text Box 4">
            <a:extLst>
              <a:ext uri="{FF2B5EF4-FFF2-40B4-BE49-F238E27FC236}">
                <a16:creationId xmlns="" xmlns:a16="http://schemas.microsoft.com/office/drawing/2014/main" id="{2379137A-DDA6-BC42-9B03-D23E13006B97}"/>
              </a:ext>
            </a:extLst>
          </p:cNvPr>
          <p:cNvSpPr txBox="1">
            <a:spLocks noChangeArrowheads="1"/>
          </p:cNvSpPr>
          <p:nvPr/>
        </p:nvSpPr>
        <p:spPr bwMode="auto">
          <a:xfrm>
            <a:off x="10301258" y="2027044"/>
            <a:ext cx="914400"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12</a:t>
            </a:r>
            <a:endParaRPr lang="en-US" sz="1800" b="1" dirty="0">
              <a:solidFill>
                <a:srgbClr val="FFFFFF"/>
              </a:solidFill>
              <a:ea typeface="Arial" charset="0"/>
              <a:cs typeface="Arial"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507118" y="1984427"/>
            <a:ext cx="411163" cy="411163"/>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940812" y="1984427"/>
            <a:ext cx="411163" cy="411163"/>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374506" y="1984427"/>
            <a:ext cx="411163" cy="411163"/>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808200" y="1984427"/>
            <a:ext cx="411163" cy="411163"/>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241894" y="1984427"/>
            <a:ext cx="411163" cy="411163"/>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675588" y="1984427"/>
            <a:ext cx="411163" cy="411163"/>
          </a:xfrm>
          <a:prstGeom prst="rect">
            <a:avLst/>
          </a:prstGeom>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109282" y="1984427"/>
            <a:ext cx="411163" cy="411163"/>
          </a:xfrm>
          <a:prstGeom prst="rect">
            <a:avLst/>
          </a:prstGeom>
        </p:spPr>
      </p:pic>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542976" y="1984427"/>
            <a:ext cx="411163" cy="411163"/>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73424" y="2856587"/>
            <a:ext cx="411163" cy="411163"/>
          </a:xfrm>
          <a:prstGeom prst="rect">
            <a:avLst/>
          </a:prstGeom>
        </p:spPr>
      </p:pic>
      <p:sp>
        <p:nvSpPr>
          <p:cNvPr id="24"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6858304" y="2858556"/>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4</a:t>
            </a:r>
            <a:endParaRPr lang="en-US" sz="1800" b="1" dirty="0">
              <a:solidFill>
                <a:srgbClr val="FFFFFF"/>
              </a:solidFill>
              <a:ea typeface="Arial" charset="0"/>
              <a:cs typeface="Arial" charset="0"/>
            </a:endParaRP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507118" y="2856587"/>
            <a:ext cx="411163" cy="411163"/>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940812" y="2856587"/>
            <a:ext cx="411163" cy="411163"/>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374506" y="2856587"/>
            <a:ext cx="411163" cy="411163"/>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073424" y="3723386"/>
            <a:ext cx="411163" cy="411163"/>
          </a:xfrm>
          <a:prstGeom prst="rect">
            <a:avLst/>
          </a:prstGeom>
        </p:spPr>
      </p:pic>
      <p:sp>
        <p:nvSpPr>
          <p:cNvPr id="30"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6858304" y="3754448"/>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4</a:t>
            </a:r>
            <a:endParaRPr lang="en-US" sz="1800" b="1" dirty="0">
              <a:solidFill>
                <a:srgbClr val="FFFFFF"/>
              </a:solidFill>
              <a:ea typeface="Arial" charset="0"/>
              <a:cs typeface="Arial" charset="0"/>
            </a:endParaRPr>
          </a:p>
        </p:txBody>
      </p:sp>
      <p:pic>
        <p:nvPicPr>
          <p:cNvPr id="31" name="Picture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073424" y="4526881"/>
            <a:ext cx="411163" cy="411163"/>
          </a:xfrm>
          <a:prstGeom prst="rect">
            <a:avLst/>
          </a:prstGeom>
        </p:spPr>
      </p:pic>
      <p:sp>
        <p:nvSpPr>
          <p:cNvPr id="32"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6062179" y="4514445"/>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2</a:t>
            </a:r>
            <a:endParaRPr lang="en-US" sz="1800" b="1" dirty="0">
              <a:solidFill>
                <a:srgbClr val="FFFFFF"/>
              </a:solidFill>
              <a:ea typeface="Arial" charset="0"/>
              <a:cs typeface="Arial" charset="0"/>
            </a:endParaRPr>
          </a:p>
        </p:txBody>
      </p:sp>
      <p:pic>
        <p:nvPicPr>
          <p:cNvPr id="34" name="Picture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8976670" y="1984427"/>
            <a:ext cx="411163" cy="411163"/>
          </a:xfrm>
          <a:prstGeom prst="rect">
            <a:avLst/>
          </a:prstGeom>
        </p:spPr>
      </p:pic>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410364" y="1984427"/>
            <a:ext cx="411163" cy="411163"/>
          </a:xfrm>
          <a:prstGeom prst="rect">
            <a:avLst/>
          </a:prstGeom>
        </p:spPr>
      </p:pic>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507118" y="3723386"/>
            <a:ext cx="411163" cy="411163"/>
          </a:xfrm>
          <a:prstGeom prst="rect">
            <a:avLst/>
          </a:prstGeom>
        </p:spPr>
      </p:pic>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940812" y="3723386"/>
            <a:ext cx="411163" cy="411163"/>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9832653" y="1984427"/>
            <a:ext cx="411163" cy="411163"/>
          </a:xfrm>
          <a:prstGeom prst="rect">
            <a:avLst/>
          </a:prstGeom>
        </p:spPr>
      </p:pic>
      <p:pic>
        <p:nvPicPr>
          <p:cNvPr id="40" name="Picture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363101" y="3723386"/>
            <a:ext cx="411163" cy="411163"/>
          </a:xfrm>
          <a:prstGeom prst="rect">
            <a:avLst/>
          </a:prstGeom>
        </p:spPr>
      </p:pic>
      <p:sp>
        <p:nvSpPr>
          <p:cNvPr id="41" name="Title 6">
            <a:extLst>
              <a:ext uri="{FF2B5EF4-FFF2-40B4-BE49-F238E27FC236}">
                <a16:creationId xmlns="" xmlns:a16="http://schemas.microsoft.com/office/drawing/2014/main" id="{05E208AC-A197-CC4D-A18B-61F2F483A1EB}"/>
              </a:ext>
            </a:extLst>
          </p:cNvPr>
          <p:cNvSpPr txBox="1">
            <a:spLocks/>
          </p:cNvSpPr>
          <p:nvPr/>
        </p:nvSpPr>
        <p:spPr bwMode="auto">
          <a:xfrm>
            <a:off x="721254" y="134568"/>
            <a:ext cx="11026556" cy="13716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In general, how, if at all, have you incorporated subcutaneous rituximab into your management of MCL?</a:t>
            </a:r>
          </a:p>
        </p:txBody>
      </p:sp>
      <p:pic>
        <p:nvPicPr>
          <p:cNvPr id="45" name="Picture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507961" y="4526881"/>
            <a:ext cx="411163" cy="411163"/>
          </a:xfrm>
          <a:prstGeom prst="rect">
            <a:avLst/>
          </a:prstGeom>
        </p:spPr>
      </p:pic>
      <p:sp>
        <p:nvSpPr>
          <p:cNvPr id="46"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1427967" y="5286647"/>
            <a:ext cx="3532339"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Only in the non-curative setting</a:t>
            </a:r>
          </a:p>
        </p:txBody>
      </p:sp>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V="1">
            <a:off x="5073424" y="5273224"/>
            <a:ext cx="411163" cy="411163"/>
          </a:xfrm>
          <a:prstGeom prst="rect">
            <a:avLst/>
          </a:prstGeom>
        </p:spPr>
      </p:pic>
      <p:sp>
        <p:nvSpPr>
          <p:cNvPr id="48"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5597705" y="5281200"/>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smtClean="0">
                <a:solidFill>
                  <a:srgbClr val="FFFFFF"/>
                </a:solidFill>
              </a:rPr>
              <a:t>1</a:t>
            </a:r>
            <a:endParaRPr lang="en-US" sz="1800" b="1" dirty="0">
              <a:solidFill>
                <a:srgbClr val="FFFFFF"/>
              </a:solidFill>
              <a:ea typeface="Arial" charset="0"/>
              <a:cs typeface="Arial" charset="0"/>
            </a:endParaRPr>
          </a:p>
        </p:txBody>
      </p:sp>
    </p:spTree>
    <p:extLst>
      <p:ext uri="{BB962C8B-B14F-4D97-AF65-F5344CB8AC3E}">
        <p14:creationId xmlns:p14="http://schemas.microsoft.com/office/powerpoint/2010/main" val="512727113"/>
      </p:ext>
    </p:extLst>
  </p:cSld>
  <p:clrMapOvr>
    <a:masterClrMapping/>
  </p:clrMapOvr>
  <p:transition spd="slow"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858963" y="39652"/>
            <a:ext cx="8534400" cy="1143000"/>
          </a:xfrm>
        </p:spPr>
        <p:txBody>
          <a:bodyPr/>
          <a:lstStyle/>
          <a:p>
            <a:pPr eaLnBrk="1" hangingPunct="1"/>
            <a:r>
              <a:rPr lang="en-US" altLang="en-US" dirty="0"/>
              <a:t>Most Common Subtypes of NHL</a:t>
            </a:r>
          </a:p>
        </p:txBody>
      </p:sp>
      <p:sp>
        <p:nvSpPr>
          <p:cNvPr id="3075" name="Text Box 3"/>
          <p:cNvSpPr txBox="1">
            <a:spLocks noChangeArrowheads="1"/>
          </p:cNvSpPr>
          <p:nvPr/>
        </p:nvSpPr>
        <p:spPr bwMode="blackWhite">
          <a:xfrm>
            <a:off x="614534" y="5773739"/>
            <a:ext cx="643855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nSpc>
                <a:spcPct val="90000"/>
              </a:lnSpc>
              <a:spcBef>
                <a:spcPct val="0"/>
              </a:spcBef>
              <a:buFontTx/>
              <a:buNone/>
            </a:pPr>
            <a:r>
              <a:rPr lang="en-US" altLang="en-US" sz="1800" dirty="0"/>
              <a:t>Percentages are of all NHLs.</a:t>
            </a:r>
          </a:p>
          <a:p>
            <a:pPr>
              <a:lnSpc>
                <a:spcPct val="90000"/>
              </a:lnSpc>
              <a:spcBef>
                <a:spcPct val="0"/>
              </a:spcBef>
              <a:buFontTx/>
              <a:buNone/>
            </a:pPr>
            <a:r>
              <a:rPr lang="en-US" altLang="en-US" sz="1800" dirty="0"/>
              <a:t>MALT=mucosa-associated lymphoid tissue; NK=natural killer.</a:t>
            </a:r>
          </a:p>
        </p:txBody>
      </p:sp>
      <p:sp>
        <p:nvSpPr>
          <p:cNvPr id="76804" name="Text Box 4"/>
          <p:cNvSpPr txBox="1">
            <a:spLocks noChangeArrowheads="1"/>
          </p:cNvSpPr>
          <p:nvPr/>
        </p:nvSpPr>
        <p:spPr bwMode="blackWhite">
          <a:xfrm>
            <a:off x="410368" y="6513514"/>
            <a:ext cx="8529639" cy="313932"/>
          </a:xfrm>
          <a:prstGeom prst="rect">
            <a:avLst/>
          </a:prstGeom>
          <a:noFill/>
          <a:ln w="19050" algn="ctr">
            <a:noFill/>
            <a:miter lim="800000"/>
            <a:headEnd/>
            <a:tailEnd/>
          </a:ln>
          <a:effectLst/>
        </p:spPr>
        <p:txBody>
          <a:bodyPr>
            <a:spAutoFit/>
          </a:bodyPr>
          <a:lstStyle/>
          <a:p>
            <a:pPr eaLnBrk="0" hangingPunct="0">
              <a:lnSpc>
                <a:spcPct val="90000"/>
              </a:lnSpc>
              <a:defRPr/>
            </a:pPr>
            <a:r>
              <a:rPr lang="en-US" altLang="ja-JP" sz="1600">
                <a:latin typeface="Arial" charset="0"/>
                <a:ea typeface="ＭＳ Ｐゴシック" pitchFamily="34" charset="-128"/>
              </a:rPr>
              <a:t>Lichtman MA. </a:t>
            </a:r>
            <a:r>
              <a:rPr lang="en-US" altLang="ja-JP" sz="1600" i="1">
                <a:latin typeface="Arial" charset="0"/>
                <a:ea typeface="ＭＳ Ｐゴシック" pitchFamily="34" charset="-128"/>
              </a:rPr>
              <a:t>Williams Hematology</a:t>
            </a:r>
            <a:r>
              <a:rPr lang="en-US" altLang="ja-JP" sz="1600">
                <a:latin typeface="Arial" charset="0"/>
                <a:ea typeface="ＭＳ Ｐゴシック" pitchFamily="34" charset="-128"/>
              </a:rPr>
              <a:t>. 7th ed. New York, NY: McGraw Hill. 2006;1408.</a:t>
            </a:r>
            <a:endParaRPr lang="en-US" sz="1600">
              <a:effectLst>
                <a:outerShdw blurRad="38100" dist="38100" dir="2700000" algn="tl">
                  <a:srgbClr val="000000"/>
                </a:outerShdw>
              </a:effectLst>
              <a:latin typeface="Arial" charset="0"/>
            </a:endParaRPr>
          </a:p>
        </p:txBody>
      </p:sp>
      <p:grpSp>
        <p:nvGrpSpPr>
          <p:cNvPr id="3077" name="Group 5"/>
          <p:cNvGrpSpPr>
            <a:grpSpLocks/>
          </p:cNvGrpSpPr>
          <p:nvPr/>
        </p:nvGrpSpPr>
        <p:grpSpPr bwMode="auto">
          <a:xfrm>
            <a:off x="2362200" y="1423991"/>
            <a:ext cx="8031163" cy="4487862"/>
            <a:chOff x="528" y="813"/>
            <a:chExt cx="5059" cy="2827"/>
          </a:xfrm>
        </p:grpSpPr>
        <p:sp>
          <p:nvSpPr>
            <p:cNvPr id="3078" name="Freeform 6"/>
            <p:cNvSpPr>
              <a:spLocks/>
            </p:cNvSpPr>
            <p:nvPr/>
          </p:nvSpPr>
          <p:spPr bwMode="auto">
            <a:xfrm>
              <a:off x="2793" y="1930"/>
              <a:ext cx="845" cy="284"/>
            </a:xfrm>
            <a:custGeom>
              <a:avLst/>
              <a:gdLst>
                <a:gd name="T0" fmla="*/ 0 w 845"/>
                <a:gd name="T1" fmla="*/ 126 h 284"/>
                <a:gd name="T2" fmla="*/ 845 w 845"/>
                <a:gd name="T3" fmla="*/ 0 h 284"/>
                <a:gd name="T4" fmla="*/ 845 w 845"/>
                <a:gd name="T5" fmla="*/ 158 h 284"/>
                <a:gd name="T6" fmla="*/ 0 w 845"/>
                <a:gd name="T7" fmla="*/ 284 h 284"/>
                <a:gd name="T8" fmla="*/ 0 w 845"/>
                <a:gd name="T9" fmla="*/ 126 h 284"/>
                <a:gd name="T10" fmla="*/ 0 60000 65536"/>
                <a:gd name="T11" fmla="*/ 0 60000 65536"/>
                <a:gd name="T12" fmla="*/ 0 60000 65536"/>
                <a:gd name="T13" fmla="*/ 0 60000 65536"/>
                <a:gd name="T14" fmla="*/ 0 60000 65536"/>
                <a:gd name="T15" fmla="*/ 0 w 845"/>
                <a:gd name="T16" fmla="*/ 0 h 284"/>
                <a:gd name="T17" fmla="*/ 845 w 845"/>
                <a:gd name="T18" fmla="*/ 284 h 284"/>
              </a:gdLst>
              <a:ahLst/>
              <a:cxnLst>
                <a:cxn ang="T10">
                  <a:pos x="T0" y="T1"/>
                </a:cxn>
                <a:cxn ang="T11">
                  <a:pos x="T2" y="T3"/>
                </a:cxn>
                <a:cxn ang="T12">
                  <a:pos x="T4" y="T5"/>
                </a:cxn>
                <a:cxn ang="T13">
                  <a:pos x="T6" y="T7"/>
                </a:cxn>
                <a:cxn ang="T14">
                  <a:pos x="T8" y="T9"/>
                </a:cxn>
              </a:cxnLst>
              <a:rect l="T15" t="T16" r="T17" b="T18"/>
              <a:pathLst>
                <a:path w="845" h="284">
                  <a:moveTo>
                    <a:pt x="0" y="126"/>
                  </a:moveTo>
                  <a:lnTo>
                    <a:pt x="845" y="0"/>
                  </a:lnTo>
                  <a:lnTo>
                    <a:pt x="845" y="158"/>
                  </a:lnTo>
                  <a:lnTo>
                    <a:pt x="0" y="284"/>
                  </a:lnTo>
                  <a:lnTo>
                    <a:pt x="0" y="126"/>
                  </a:lnTo>
                  <a:close/>
                </a:path>
              </a:pathLst>
            </a:custGeom>
            <a:solidFill>
              <a:srgbClr val="CCCC00"/>
            </a:solidFill>
            <a:ln w="9525">
              <a:solidFill>
                <a:schemeClr val="bg2"/>
              </a:solidFill>
              <a:round/>
              <a:headEnd/>
              <a:tailEnd/>
            </a:ln>
          </p:spPr>
          <p:txBody>
            <a:bodyPr/>
            <a:lstStyle/>
            <a:p>
              <a:endParaRPr lang="en-US" sz="1800"/>
            </a:p>
          </p:txBody>
        </p:sp>
        <p:sp>
          <p:nvSpPr>
            <p:cNvPr id="3079" name="Line 7"/>
            <p:cNvSpPr>
              <a:spLocks noChangeShapeType="1"/>
            </p:cNvSpPr>
            <p:nvPr/>
          </p:nvSpPr>
          <p:spPr bwMode="auto">
            <a:xfrm>
              <a:off x="3548" y="2688"/>
              <a:ext cx="360" cy="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080" name="Line 8"/>
            <p:cNvSpPr>
              <a:spLocks noChangeShapeType="1"/>
            </p:cNvSpPr>
            <p:nvPr/>
          </p:nvSpPr>
          <p:spPr bwMode="auto">
            <a:xfrm>
              <a:off x="3452" y="2683"/>
              <a:ext cx="168" cy="596"/>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081" name="Line 9"/>
            <p:cNvSpPr>
              <a:spLocks noChangeShapeType="1"/>
            </p:cNvSpPr>
            <p:nvPr/>
          </p:nvSpPr>
          <p:spPr bwMode="auto">
            <a:xfrm flipV="1">
              <a:off x="3678" y="1932"/>
              <a:ext cx="464" cy="27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082" name="Freeform 10"/>
            <p:cNvSpPr>
              <a:spLocks/>
            </p:cNvSpPr>
            <p:nvPr/>
          </p:nvSpPr>
          <p:spPr bwMode="auto">
            <a:xfrm>
              <a:off x="2435" y="1444"/>
              <a:ext cx="321" cy="773"/>
            </a:xfrm>
            <a:custGeom>
              <a:avLst/>
              <a:gdLst>
                <a:gd name="T0" fmla="*/ 321 w 321"/>
                <a:gd name="T1" fmla="*/ 615 h 773"/>
                <a:gd name="T2" fmla="*/ 0 w 321"/>
                <a:gd name="T3" fmla="*/ 0 h 773"/>
                <a:gd name="T4" fmla="*/ 0 w 321"/>
                <a:gd name="T5" fmla="*/ 158 h 773"/>
                <a:gd name="T6" fmla="*/ 321 w 321"/>
                <a:gd name="T7" fmla="*/ 773 h 773"/>
                <a:gd name="T8" fmla="*/ 321 w 321"/>
                <a:gd name="T9" fmla="*/ 615 h 773"/>
                <a:gd name="T10" fmla="*/ 0 60000 65536"/>
                <a:gd name="T11" fmla="*/ 0 60000 65536"/>
                <a:gd name="T12" fmla="*/ 0 60000 65536"/>
                <a:gd name="T13" fmla="*/ 0 60000 65536"/>
                <a:gd name="T14" fmla="*/ 0 60000 65536"/>
                <a:gd name="T15" fmla="*/ 0 w 321"/>
                <a:gd name="T16" fmla="*/ 0 h 773"/>
                <a:gd name="T17" fmla="*/ 321 w 321"/>
                <a:gd name="T18" fmla="*/ 773 h 773"/>
              </a:gdLst>
              <a:ahLst/>
              <a:cxnLst>
                <a:cxn ang="T10">
                  <a:pos x="T0" y="T1"/>
                </a:cxn>
                <a:cxn ang="T11">
                  <a:pos x="T2" y="T3"/>
                </a:cxn>
                <a:cxn ang="T12">
                  <a:pos x="T4" y="T5"/>
                </a:cxn>
                <a:cxn ang="T13">
                  <a:pos x="T6" y="T7"/>
                </a:cxn>
                <a:cxn ang="T14">
                  <a:pos x="T8" y="T9"/>
                </a:cxn>
              </a:cxnLst>
              <a:rect l="T15" t="T16" r="T17" b="T18"/>
              <a:pathLst>
                <a:path w="321" h="773">
                  <a:moveTo>
                    <a:pt x="321" y="615"/>
                  </a:moveTo>
                  <a:lnTo>
                    <a:pt x="0" y="0"/>
                  </a:lnTo>
                  <a:lnTo>
                    <a:pt x="0" y="158"/>
                  </a:lnTo>
                  <a:lnTo>
                    <a:pt x="321" y="773"/>
                  </a:lnTo>
                  <a:lnTo>
                    <a:pt x="321" y="615"/>
                  </a:lnTo>
                  <a:close/>
                </a:path>
              </a:pathLst>
            </a:custGeom>
            <a:solidFill>
              <a:srgbClr val="990033"/>
            </a:solidFill>
            <a:ln w="9525">
              <a:solidFill>
                <a:schemeClr val="bg2"/>
              </a:solidFill>
              <a:round/>
              <a:headEnd/>
              <a:tailEnd/>
            </a:ln>
          </p:spPr>
          <p:txBody>
            <a:bodyPr/>
            <a:lstStyle/>
            <a:p>
              <a:endParaRPr lang="en-US" sz="1800"/>
            </a:p>
          </p:txBody>
        </p:sp>
        <p:sp>
          <p:nvSpPr>
            <p:cNvPr id="3083" name="Freeform 11"/>
            <p:cNvSpPr>
              <a:spLocks/>
            </p:cNvSpPr>
            <p:nvPr/>
          </p:nvSpPr>
          <p:spPr bwMode="auto">
            <a:xfrm>
              <a:off x="2431" y="1408"/>
              <a:ext cx="325" cy="660"/>
            </a:xfrm>
            <a:custGeom>
              <a:avLst/>
              <a:gdLst>
                <a:gd name="T0" fmla="*/ 0 w 325"/>
                <a:gd name="T1" fmla="*/ 45 h 660"/>
                <a:gd name="T2" fmla="*/ 13 w 325"/>
                <a:gd name="T3" fmla="*/ 40 h 660"/>
                <a:gd name="T4" fmla="*/ 27 w 325"/>
                <a:gd name="T5" fmla="*/ 40 h 660"/>
                <a:gd name="T6" fmla="*/ 45 w 325"/>
                <a:gd name="T7" fmla="*/ 36 h 660"/>
                <a:gd name="T8" fmla="*/ 58 w 325"/>
                <a:gd name="T9" fmla="*/ 31 h 660"/>
                <a:gd name="T10" fmla="*/ 72 w 325"/>
                <a:gd name="T11" fmla="*/ 27 h 660"/>
                <a:gd name="T12" fmla="*/ 86 w 325"/>
                <a:gd name="T13" fmla="*/ 22 h 660"/>
                <a:gd name="T14" fmla="*/ 86 w 325"/>
                <a:gd name="T15" fmla="*/ 22 h 660"/>
                <a:gd name="T16" fmla="*/ 99 w 325"/>
                <a:gd name="T17" fmla="*/ 22 h 660"/>
                <a:gd name="T18" fmla="*/ 117 w 325"/>
                <a:gd name="T19" fmla="*/ 18 h 660"/>
                <a:gd name="T20" fmla="*/ 131 w 325"/>
                <a:gd name="T21" fmla="*/ 18 h 660"/>
                <a:gd name="T22" fmla="*/ 144 w 325"/>
                <a:gd name="T23" fmla="*/ 13 h 660"/>
                <a:gd name="T24" fmla="*/ 158 w 325"/>
                <a:gd name="T25" fmla="*/ 9 h 660"/>
                <a:gd name="T26" fmla="*/ 176 w 325"/>
                <a:gd name="T27" fmla="*/ 9 h 660"/>
                <a:gd name="T28" fmla="*/ 190 w 325"/>
                <a:gd name="T29" fmla="*/ 9 h 660"/>
                <a:gd name="T30" fmla="*/ 203 w 325"/>
                <a:gd name="T31" fmla="*/ 4 h 660"/>
                <a:gd name="T32" fmla="*/ 217 w 325"/>
                <a:gd name="T33" fmla="*/ 4 h 660"/>
                <a:gd name="T34" fmla="*/ 235 w 325"/>
                <a:gd name="T35" fmla="*/ 4 h 660"/>
                <a:gd name="T36" fmla="*/ 248 w 325"/>
                <a:gd name="T37" fmla="*/ 0 h 660"/>
                <a:gd name="T38" fmla="*/ 248 w 325"/>
                <a:gd name="T39" fmla="*/ 0 h 660"/>
                <a:gd name="T40" fmla="*/ 262 w 325"/>
                <a:gd name="T41" fmla="*/ 0 h 660"/>
                <a:gd name="T42" fmla="*/ 280 w 325"/>
                <a:gd name="T43" fmla="*/ 0 h 660"/>
                <a:gd name="T44" fmla="*/ 294 w 325"/>
                <a:gd name="T45" fmla="*/ 0 h 660"/>
                <a:gd name="T46" fmla="*/ 307 w 325"/>
                <a:gd name="T47" fmla="*/ 0 h 660"/>
                <a:gd name="T48" fmla="*/ 325 w 325"/>
                <a:gd name="T49" fmla="*/ 0 h 660"/>
                <a:gd name="T50" fmla="*/ 325 w 325"/>
                <a:gd name="T51" fmla="*/ 660 h 660"/>
                <a:gd name="T52" fmla="*/ 0 w 325"/>
                <a:gd name="T53" fmla="*/ 45 h 66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660"/>
                <a:gd name="T83" fmla="*/ 325 w 325"/>
                <a:gd name="T84" fmla="*/ 660 h 66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660">
                  <a:moveTo>
                    <a:pt x="0" y="45"/>
                  </a:moveTo>
                  <a:lnTo>
                    <a:pt x="13" y="40"/>
                  </a:lnTo>
                  <a:lnTo>
                    <a:pt x="27" y="40"/>
                  </a:lnTo>
                  <a:lnTo>
                    <a:pt x="45" y="36"/>
                  </a:lnTo>
                  <a:lnTo>
                    <a:pt x="58" y="31"/>
                  </a:lnTo>
                  <a:lnTo>
                    <a:pt x="72" y="27"/>
                  </a:lnTo>
                  <a:lnTo>
                    <a:pt x="86" y="22"/>
                  </a:lnTo>
                  <a:lnTo>
                    <a:pt x="99" y="22"/>
                  </a:lnTo>
                  <a:lnTo>
                    <a:pt x="117" y="18"/>
                  </a:lnTo>
                  <a:lnTo>
                    <a:pt x="131" y="18"/>
                  </a:lnTo>
                  <a:lnTo>
                    <a:pt x="144" y="13"/>
                  </a:lnTo>
                  <a:lnTo>
                    <a:pt x="158" y="9"/>
                  </a:lnTo>
                  <a:lnTo>
                    <a:pt x="176" y="9"/>
                  </a:lnTo>
                  <a:lnTo>
                    <a:pt x="190" y="9"/>
                  </a:lnTo>
                  <a:lnTo>
                    <a:pt x="203" y="4"/>
                  </a:lnTo>
                  <a:lnTo>
                    <a:pt x="217" y="4"/>
                  </a:lnTo>
                  <a:lnTo>
                    <a:pt x="235" y="4"/>
                  </a:lnTo>
                  <a:lnTo>
                    <a:pt x="248" y="0"/>
                  </a:lnTo>
                  <a:lnTo>
                    <a:pt x="262" y="0"/>
                  </a:lnTo>
                  <a:lnTo>
                    <a:pt x="280" y="0"/>
                  </a:lnTo>
                  <a:lnTo>
                    <a:pt x="294" y="0"/>
                  </a:lnTo>
                  <a:lnTo>
                    <a:pt x="307" y="0"/>
                  </a:lnTo>
                  <a:lnTo>
                    <a:pt x="325" y="0"/>
                  </a:lnTo>
                  <a:lnTo>
                    <a:pt x="325" y="660"/>
                  </a:lnTo>
                  <a:lnTo>
                    <a:pt x="0" y="45"/>
                  </a:lnTo>
                  <a:close/>
                </a:path>
              </a:pathLst>
            </a:custGeom>
            <a:solidFill>
              <a:srgbClr val="FF0000"/>
            </a:solidFill>
            <a:ln w="9525">
              <a:solidFill>
                <a:schemeClr val="bg2"/>
              </a:solidFill>
              <a:round/>
              <a:headEnd/>
              <a:tailEnd/>
            </a:ln>
          </p:spPr>
          <p:txBody>
            <a:bodyPr/>
            <a:lstStyle/>
            <a:p>
              <a:endParaRPr lang="en-US" sz="1800"/>
            </a:p>
          </p:txBody>
        </p:sp>
        <p:sp>
          <p:nvSpPr>
            <p:cNvPr id="3084" name="Freeform 12"/>
            <p:cNvSpPr>
              <a:spLocks/>
            </p:cNvSpPr>
            <p:nvPr/>
          </p:nvSpPr>
          <p:spPr bwMode="auto">
            <a:xfrm>
              <a:off x="2094" y="1588"/>
              <a:ext cx="588" cy="642"/>
            </a:xfrm>
            <a:custGeom>
              <a:avLst/>
              <a:gdLst>
                <a:gd name="T0" fmla="*/ 588 w 588"/>
                <a:gd name="T1" fmla="*/ 484 h 642"/>
                <a:gd name="T2" fmla="*/ 0 w 588"/>
                <a:gd name="T3" fmla="*/ 0 h 642"/>
                <a:gd name="T4" fmla="*/ 0 w 588"/>
                <a:gd name="T5" fmla="*/ 159 h 642"/>
                <a:gd name="T6" fmla="*/ 588 w 588"/>
                <a:gd name="T7" fmla="*/ 642 h 642"/>
                <a:gd name="T8" fmla="*/ 588 w 588"/>
                <a:gd name="T9" fmla="*/ 484 h 642"/>
                <a:gd name="T10" fmla="*/ 0 60000 65536"/>
                <a:gd name="T11" fmla="*/ 0 60000 65536"/>
                <a:gd name="T12" fmla="*/ 0 60000 65536"/>
                <a:gd name="T13" fmla="*/ 0 60000 65536"/>
                <a:gd name="T14" fmla="*/ 0 60000 65536"/>
                <a:gd name="T15" fmla="*/ 0 w 588"/>
                <a:gd name="T16" fmla="*/ 0 h 642"/>
                <a:gd name="T17" fmla="*/ 588 w 588"/>
                <a:gd name="T18" fmla="*/ 642 h 642"/>
              </a:gdLst>
              <a:ahLst/>
              <a:cxnLst>
                <a:cxn ang="T10">
                  <a:pos x="T0" y="T1"/>
                </a:cxn>
                <a:cxn ang="T11">
                  <a:pos x="T2" y="T3"/>
                </a:cxn>
                <a:cxn ang="T12">
                  <a:pos x="T4" y="T5"/>
                </a:cxn>
                <a:cxn ang="T13">
                  <a:pos x="T6" y="T7"/>
                </a:cxn>
                <a:cxn ang="T14">
                  <a:pos x="T8" y="T9"/>
                </a:cxn>
              </a:cxnLst>
              <a:rect l="T15" t="T16" r="T17" b="T18"/>
              <a:pathLst>
                <a:path w="588" h="642">
                  <a:moveTo>
                    <a:pt x="588" y="484"/>
                  </a:moveTo>
                  <a:lnTo>
                    <a:pt x="0" y="0"/>
                  </a:lnTo>
                  <a:lnTo>
                    <a:pt x="0" y="159"/>
                  </a:lnTo>
                  <a:lnTo>
                    <a:pt x="588" y="642"/>
                  </a:lnTo>
                  <a:lnTo>
                    <a:pt x="588" y="484"/>
                  </a:lnTo>
                  <a:close/>
                </a:path>
              </a:pathLst>
            </a:custGeom>
            <a:solidFill>
              <a:srgbClr val="FF9900"/>
            </a:solidFill>
            <a:ln w="9525">
              <a:solidFill>
                <a:schemeClr val="bg2"/>
              </a:solidFill>
              <a:round/>
              <a:headEnd/>
              <a:tailEnd/>
            </a:ln>
          </p:spPr>
          <p:txBody>
            <a:bodyPr/>
            <a:lstStyle/>
            <a:p>
              <a:endParaRPr lang="en-US" sz="1800"/>
            </a:p>
          </p:txBody>
        </p:sp>
        <p:sp>
          <p:nvSpPr>
            <p:cNvPr id="3085" name="Freeform 13"/>
            <p:cNvSpPr>
              <a:spLocks/>
            </p:cNvSpPr>
            <p:nvPr/>
          </p:nvSpPr>
          <p:spPr bwMode="auto">
            <a:xfrm>
              <a:off x="2092" y="1466"/>
              <a:ext cx="592" cy="615"/>
            </a:xfrm>
            <a:custGeom>
              <a:avLst/>
              <a:gdLst>
                <a:gd name="T0" fmla="*/ 0 w 592"/>
                <a:gd name="T1" fmla="*/ 131 h 615"/>
                <a:gd name="T2" fmla="*/ 13 w 592"/>
                <a:gd name="T3" fmla="*/ 122 h 615"/>
                <a:gd name="T4" fmla="*/ 22 w 592"/>
                <a:gd name="T5" fmla="*/ 118 h 615"/>
                <a:gd name="T6" fmla="*/ 36 w 592"/>
                <a:gd name="T7" fmla="*/ 109 h 615"/>
                <a:gd name="T8" fmla="*/ 50 w 592"/>
                <a:gd name="T9" fmla="*/ 100 h 615"/>
                <a:gd name="T10" fmla="*/ 59 w 592"/>
                <a:gd name="T11" fmla="*/ 95 h 615"/>
                <a:gd name="T12" fmla="*/ 72 w 592"/>
                <a:gd name="T13" fmla="*/ 86 h 615"/>
                <a:gd name="T14" fmla="*/ 81 w 592"/>
                <a:gd name="T15" fmla="*/ 82 h 615"/>
                <a:gd name="T16" fmla="*/ 95 w 592"/>
                <a:gd name="T17" fmla="*/ 73 h 615"/>
                <a:gd name="T18" fmla="*/ 108 w 592"/>
                <a:gd name="T19" fmla="*/ 68 h 615"/>
                <a:gd name="T20" fmla="*/ 122 w 592"/>
                <a:gd name="T21" fmla="*/ 59 h 615"/>
                <a:gd name="T22" fmla="*/ 135 w 592"/>
                <a:gd name="T23" fmla="*/ 55 h 615"/>
                <a:gd name="T24" fmla="*/ 144 w 592"/>
                <a:gd name="T25" fmla="*/ 50 h 615"/>
                <a:gd name="T26" fmla="*/ 158 w 592"/>
                <a:gd name="T27" fmla="*/ 41 h 615"/>
                <a:gd name="T28" fmla="*/ 172 w 592"/>
                <a:gd name="T29" fmla="*/ 37 h 615"/>
                <a:gd name="T30" fmla="*/ 185 w 592"/>
                <a:gd name="T31" fmla="*/ 32 h 615"/>
                <a:gd name="T32" fmla="*/ 199 w 592"/>
                <a:gd name="T33" fmla="*/ 28 h 615"/>
                <a:gd name="T34" fmla="*/ 212 w 592"/>
                <a:gd name="T35" fmla="*/ 23 h 615"/>
                <a:gd name="T36" fmla="*/ 226 w 592"/>
                <a:gd name="T37" fmla="*/ 14 h 615"/>
                <a:gd name="T38" fmla="*/ 239 w 592"/>
                <a:gd name="T39" fmla="*/ 9 h 615"/>
                <a:gd name="T40" fmla="*/ 253 w 592"/>
                <a:gd name="T41" fmla="*/ 5 h 615"/>
                <a:gd name="T42" fmla="*/ 267 w 592"/>
                <a:gd name="T43" fmla="*/ 0 h 615"/>
                <a:gd name="T44" fmla="*/ 592 w 592"/>
                <a:gd name="T45" fmla="*/ 615 h 615"/>
                <a:gd name="T46" fmla="*/ 0 w 592"/>
                <a:gd name="T47" fmla="*/ 131 h 6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2"/>
                <a:gd name="T73" fmla="*/ 0 h 615"/>
                <a:gd name="T74" fmla="*/ 592 w 592"/>
                <a:gd name="T75" fmla="*/ 615 h 61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2" h="615">
                  <a:moveTo>
                    <a:pt x="0" y="131"/>
                  </a:moveTo>
                  <a:lnTo>
                    <a:pt x="13" y="122"/>
                  </a:lnTo>
                  <a:lnTo>
                    <a:pt x="22" y="118"/>
                  </a:lnTo>
                  <a:lnTo>
                    <a:pt x="36" y="109"/>
                  </a:lnTo>
                  <a:lnTo>
                    <a:pt x="50" y="100"/>
                  </a:lnTo>
                  <a:lnTo>
                    <a:pt x="59" y="95"/>
                  </a:lnTo>
                  <a:lnTo>
                    <a:pt x="72" y="86"/>
                  </a:lnTo>
                  <a:lnTo>
                    <a:pt x="81" y="82"/>
                  </a:lnTo>
                  <a:lnTo>
                    <a:pt x="95" y="73"/>
                  </a:lnTo>
                  <a:lnTo>
                    <a:pt x="108" y="68"/>
                  </a:lnTo>
                  <a:lnTo>
                    <a:pt x="122" y="59"/>
                  </a:lnTo>
                  <a:lnTo>
                    <a:pt x="135" y="55"/>
                  </a:lnTo>
                  <a:lnTo>
                    <a:pt x="144" y="50"/>
                  </a:lnTo>
                  <a:lnTo>
                    <a:pt x="158" y="41"/>
                  </a:lnTo>
                  <a:lnTo>
                    <a:pt x="172" y="37"/>
                  </a:lnTo>
                  <a:lnTo>
                    <a:pt x="185" y="32"/>
                  </a:lnTo>
                  <a:lnTo>
                    <a:pt x="199" y="28"/>
                  </a:lnTo>
                  <a:lnTo>
                    <a:pt x="212" y="23"/>
                  </a:lnTo>
                  <a:lnTo>
                    <a:pt x="226" y="14"/>
                  </a:lnTo>
                  <a:lnTo>
                    <a:pt x="239" y="9"/>
                  </a:lnTo>
                  <a:lnTo>
                    <a:pt x="253" y="5"/>
                  </a:lnTo>
                  <a:lnTo>
                    <a:pt x="267" y="0"/>
                  </a:lnTo>
                  <a:lnTo>
                    <a:pt x="592" y="615"/>
                  </a:lnTo>
                  <a:lnTo>
                    <a:pt x="0" y="131"/>
                  </a:lnTo>
                  <a:close/>
                </a:path>
              </a:pathLst>
            </a:custGeom>
            <a:solidFill>
              <a:srgbClr val="FFCC66"/>
            </a:solidFill>
            <a:ln w="9525">
              <a:solidFill>
                <a:schemeClr val="bg2"/>
              </a:solidFill>
              <a:round/>
              <a:headEnd/>
              <a:tailEnd/>
            </a:ln>
          </p:spPr>
          <p:txBody>
            <a:bodyPr/>
            <a:lstStyle/>
            <a:p>
              <a:endParaRPr lang="en-US" sz="1800"/>
            </a:p>
          </p:txBody>
        </p:sp>
        <p:sp>
          <p:nvSpPr>
            <p:cNvPr id="3086" name="Freeform 14"/>
            <p:cNvSpPr>
              <a:spLocks/>
            </p:cNvSpPr>
            <p:nvPr/>
          </p:nvSpPr>
          <p:spPr bwMode="auto">
            <a:xfrm>
              <a:off x="1776" y="1962"/>
              <a:ext cx="836" cy="316"/>
            </a:xfrm>
            <a:custGeom>
              <a:avLst/>
              <a:gdLst>
                <a:gd name="T0" fmla="*/ 836 w 836"/>
                <a:gd name="T1" fmla="*/ 158 h 316"/>
                <a:gd name="T2" fmla="*/ 0 w 836"/>
                <a:gd name="T3" fmla="*/ 0 h 316"/>
                <a:gd name="T4" fmla="*/ 0 w 836"/>
                <a:gd name="T5" fmla="*/ 158 h 316"/>
                <a:gd name="T6" fmla="*/ 836 w 836"/>
                <a:gd name="T7" fmla="*/ 316 h 316"/>
                <a:gd name="T8" fmla="*/ 836 w 836"/>
                <a:gd name="T9" fmla="*/ 158 h 316"/>
                <a:gd name="T10" fmla="*/ 0 60000 65536"/>
                <a:gd name="T11" fmla="*/ 0 60000 65536"/>
                <a:gd name="T12" fmla="*/ 0 60000 65536"/>
                <a:gd name="T13" fmla="*/ 0 60000 65536"/>
                <a:gd name="T14" fmla="*/ 0 60000 65536"/>
                <a:gd name="T15" fmla="*/ 0 w 836"/>
                <a:gd name="T16" fmla="*/ 0 h 316"/>
                <a:gd name="T17" fmla="*/ 836 w 836"/>
                <a:gd name="T18" fmla="*/ 316 h 316"/>
              </a:gdLst>
              <a:ahLst/>
              <a:cxnLst>
                <a:cxn ang="T10">
                  <a:pos x="T0" y="T1"/>
                </a:cxn>
                <a:cxn ang="T11">
                  <a:pos x="T2" y="T3"/>
                </a:cxn>
                <a:cxn ang="T12">
                  <a:pos x="T4" y="T5"/>
                </a:cxn>
                <a:cxn ang="T13">
                  <a:pos x="T6" y="T7"/>
                </a:cxn>
                <a:cxn ang="T14">
                  <a:pos x="T8" y="T9"/>
                </a:cxn>
              </a:cxnLst>
              <a:rect l="T15" t="T16" r="T17" b="T18"/>
              <a:pathLst>
                <a:path w="836" h="316">
                  <a:moveTo>
                    <a:pt x="836" y="158"/>
                  </a:moveTo>
                  <a:lnTo>
                    <a:pt x="0" y="0"/>
                  </a:lnTo>
                  <a:lnTo>
                    <a:pt x="0" y="158"/>
                  </a:lnTo>
                  <a:lnTo>
                    <a:pt x="836" y="316"/>
                  </a:lnTo>
                  <a:lnTo>
                    <a:pt x="836" y="158"/>
                  </a:lnTo>
                  <a:close/>
                </a:path>
              </a:pathLst>
            </a:custGeom>
            <a:solidFill>
              <a:srgbClr val="000099"/>
            </a:solidFill>
            <a:ln w="9525">
              <a:solidFill>
                <a:schemeClr val="bg2"/>
              </a:solidFill>
              <a:round/>
              <a:headEnd/>
              <a:tailEnd/>
            </a:ln>
          </p:spPr>
          <p:txBody>
            <a:bodyPr/>
            <a:lstStyle/>
            <a:p>
              <a:endParaRPr lang="en-US" sz="1800"/>
            </a:p>
          </p:txBody>
        </p:sp>
        <p:sp>
          <p:nvSpPr>
            <p:cNvPr id="3087" name="Freeform 15"/>
            <p:cNvSpPr>
              <a:spLocks/>
            </p:cNvSpPr>
            <p:nvPr/>
          </p:nvSpPr>
          <p:spPr bwMode="auto">
            <a:xfrm>
              <a:off x="1771" y="1636"/>
              <a:ext cx="841" cy="484"/>
            </a:xfrm>
            <a:custGeom>
              <a:avLst/>
              <a:gdLst>
                <a:gd name="T0" fmla="*/ 0 w 841"/>
                <a:gd name="T1" fmla="*/ 326 h 484"/>
                <a:gd name="T2" fmla="*/ 5 w 841"/>
                <a:gd name="T3" fmla="*/ 312 h 484"/>
                <a:gd name="T4" fmla="*/ 9 w 841"/>
                <a:gd name="T5" fmla="*/ 303 h 484"/>
                <a:gd name="T6" fmla="*/ 14 w 841"/>
                <a:gd name="T7" fmla="*/ 289 h 484"/>
                <a:gd name="T8" fmla="*/ 18 w 841"/>
                <a:gd name="T9" fmla="*/ 280 h 484"/>
                <a:gd name="T10" fmla="*/ 23 w 841"/>
                <a:gd name="T11" fmla="*/ 271 h 484"/>
                <a:gd name="T12" fmla="*/ 27 w 841"/>
                <a:gd name="T13" fmla="*/ 258 h 484"/>
                <a:gd name="T14" fmla="*/ 32 w 841"/>
                <a:gd name="T15" fmla="*/ 249 h 484"/>
                <a:gd name="T16" fmla="*/ 41 w 841"/>
                <a:gd name="T17" fmla="*/ 235 h 484"/>
                <a:gd name="T18" fmla="*/ 45 w 841"/>
                <a:gd name="T19" fmla="*/ 226 h 484"/>
                <a:gd name="T20" fmla="*/ 50 w 841"/>
                <a:gd name="T21" fmla="*/ 217 h 484"/>
                <a:gd name="T22" fmla="*/ 59 w 841"/>
                <a:gd name="T23" fmla="*/ 204 h 484"/>
                <a:gd name="T24" fmla="*/ 63 w 841"/>
                <a:gd name="T25" fmla="*/ 195 h 484"/>
                <a:gd name="T26" fmla="*/ 72 w 841"/>
                <a:gd name="T27" fmla="*/ 185 h 484"/>
                <a:gd name="T28" fmla="*/ 77 w 841"/>
                <a:gd name="T29" fmla="*/ 172 h 484"/>
                <a:gd name="T30" fmla="*/ 86 w 841"/>
                <a:gd name="T31" fmla="*/ 163 h 484"/>
                <a:gd name="T32" fmla="*/ 90 w 841"/>
                <a:gd name="T33" fmla="*/ 154 h 484"/>
                <a:gd name="T34" fmla="*/ 100 w 841"/>
                <a:gd name="T35" fmla="*/ 145 h 484"/>
                <a:gd name="T36" fmla="*/ 109 w 841"/>
                <a:gd name="T37" fmla="*/ 136 h 484"/>
                <a:gd name="T38" fmla="*/ 118 w 841"/>
                <a:gd name="T39" fmla="*/ 122 h 484"/>
                <a:gd name="T40" fmla="*/ 122 w 841"/>
                <a:gd name="T41" fmla="*/ 113 h 484"/>
                <a:gd name="T42" fmla="*/ 131 w 841"/>
                <a:gd name="T43" fmla="*/ 104 h 484"/>
                <a:gd name="T44" fmla="*/ 140 w 841"/>
                <a:gd name="T45" fmla="*/ 95 h 484"/>
                <a:gd name="T46" fmla="*/ 149 w 841"/>
                <a:gd name="T47" fmla="*/ 86 h 484"/>
                <a:gd name="T48" fmla="*/ 158 w 841"/>
                <a:gd name="T49" fmla="*/ 77 h 484"/>
                <a:gd name="T50" fmla="*/ 167 w 841"/>
                <a:gd name="T51" fmla="*/ 68 h 484"/>
                <a:gd name="T52" fmla="*/ 176 w 841"/>
                <a:gd name="T53" fmla="*/ 59 h 484"/>
                <a:gd name="T54" fmla="*/ 190 w 841"/>
                <a:gd name="T55" fmla="*/ 50 h 484"/>
                <a:gd name="T56" fmla="*/ 199 w 841"/>
                <a:gd name="T57" fmla="*/ 41 h 484"/>
                <a:gd name="T58" fmla="*/ 208 w 841"/>
                <a:gd name="T59" fmla="*/ 32 h 484"/>
                <a:gd name="T60" fmla="*/ 217 w 841"/>
                <a:gd name="T61" fmla="*/ 23 h 484"/>
                <a:gd name="T62" fmla="*/ 231 w 841"/>
                <a:gd name="T63" fmla="*/ 18 h 484"/>
                <a:gd name="T64" fmla="*/ 240 w 841"/>
                <a:gd name="T65" fmla="*/ 9 h 484"/>
                <a:gd name="T66" fmla="*/ 249 w 841"/>
                <a:gd name="T67" fmla="*/ 0 h 484"/>
                <a:gd name="T68" fmla="*/ 841 w 841"/>
                <a:gd name="T69" fmla="*/ 484 h 484"/>
                <a:gd name="T70" fmla="*/ 0 w 841"/>
                <a:gd name="T71" fmla="*/ 326 h 4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1"/>
                <a:gd name="T109" fmla="*/ 0 h 484"/>
                <a:gd name="T110" fmla="*/ 841 w 841"/>
                <a:gd name="T111" fmla="*/ 484 h 4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1" h="484">
                  <a:moveTo>
                    <a:pt x="0" y="326"/>
                  </a:moveTo>
                  <a:lnTo>
                    <a:pt x="5" y="312"/>
                  </a:lnTo>
                  <a:lnTo>
                    <a:pt x="9" y="303"/>
                  </a:lnTo>
                  <a:lnTo>
                    <a:pt x="14" y="289"/>
                  </a:lnTo>
                  <a:lnTo>
                    <a:pt x="18" y="280"/>
                  </a:lnTo>
                  <a:lnTo>
                    <a:pt x="23" y="271"/>
                  </a:lnTo>
                  <a:lnTo>
                    <a:pt x="27" y="258"/>
                  </a:lnTo>
                  <a:lnTo>
                    <a:pt x="32" y="249"/>
                  </a:lnTo>
                  <a:lnTo>
                    <a:pt x="41" y="235"/>
                  </a:lnTo>
                  <a:lnTo>
                    <a:pt x="45" y="226"/>
                  </a:lnTo>
                  <a:lnTo>
                    <a:pt x="50" y="217"/>
                  </a:lnTo>
                  <a:lnTo>
                    <a:pt x="59" y="204"/>
                  </a:lnTo>
                  <a:lnTo>
                    <a:pt x="63" y="195"/>
                  </a:lnTo>
                  <a:lnTo>
                    <a:pt x="72" y="185"/>
                  </a:lnTo>
                  <a:lnTo>
                    <a:pt x="77" y="172"/>
                  </a:lnTo>
                  <a:lnTo>
                    <a:pt x="86" y="163"/>
                  </a:lnTo>
                  <a:lnTo>
                    <a:pt x="90" y="154"/>
                  </a:lnTo>
                  <a:lnTo>
                    <a:pt x="100" y="145"/>
                  </a:lnTo>
                  <a:lnTo>
                    <a:pt x="109" y="136"/>
                  </a:lnTo>
                  <a:lnTo>
                    <a:pt x="118" y="122"/>
                  </a:lnTo>
                  <a:lnTo>
                    <a:pt x="122" y="113"/>
                  </a:lnTo>
                  <a:lnTo>
                    <a:pt x="131" y="104"/>
                  </a:lnTo>
                  <a:lnTo>
                    <a:pt x="140" y="95"/>
                  </a:lnTo>
                  <a:lnTo>
                    <a:pt x="149" y="86"/>
                  </a:lnTo>
                  <a:lnTo>
                    <a:pt x="158" y="77"/>
                  </a:lnTo>
                  <a:lnTo>
                    <a:pt x="167" y="68"/>
                  </a:lnTo>
                  <a:lnTo>
                    <a:pt x="176" y="59"/>
                  </a:lnTo>
                  <a:lnTo>
                    <a:pt x="190" y="50"/>
                  </a:lnTo>
                  <a:lnTo>
                    <a:pt x="199" y="41"/>
                  </a:lnTo>
                  <a:lnTo>
                    <a:pt x="208" y="32"/>
                  </a:lnTo>
                  <a:lnTo>
                    <a:pt x="217" y="23"/>
                  </a:lnTo>
                  <a:lnTo>
                    <a:pt x="231" y="18"/>
                  </a:lnTo>
                  <a:lnTo>
                    <a:pt x="240" y="9"/>
                  </a:lnTo>
                  <a:lnTo>
                    <a:pt x="249" y="0"/>
                  </a:lnTo>
                  <a:lnTo>
                    <a:pt x="841" y="484"/>
                  </a:lnTo>
                  <a:lnTo>
                    <a:pt x="0" y="326"/>
                  </a:lnTo>
                  <a:close/>
                </a:path>
              </a:pathLst>
            </a:custGeom>
            <a:solidFill>
              <a:srgbClr val="0000CC"/>
            </a:solidFill>
            <a:ln w="9525">
              <a:solidFill>
                <a:schemeClr val="bg2"/>
              </a:solidFill>
              <a:round/>
              <a:headEnd/>
              <a:tailEnd/>
            </a:ln>
          </p:spPr>
          <p:txBody>
            <a:bodyPr/>
            <a:lstStyle/>
            <a:p>
              <a:endParaRPr lang="en-US" sz="1800"/>
            </a:p>
          </p:txBody>
        </p:sp>
        <p:sp>
          <p:nvSpPr>
            <p:cNvPr id="3088" name="Freeform 16"/>
            <p:cNvSpPr>
              <a:spLocks/>
            </p:cNvSpPr>
            <p:nvPr/>
          </p:nvSpPr>
          <p:spPr bwMode="auto">
            <a:xfrm>
              <a:off x="2793" y="1413"/>
              <a:ext cx="845" cy="660"/>
            </a:xfrm>
            <a:custGeom>
              <a:avLst/>
              <a:gdLst>
                <a:gd name="T0" fmla="*/ 13 w 845"/>
                <a:gd name="T1" fmla="*/ 0 h 660"/>
                <a:gd name="T2" fmla="*/ 45 w 845"/>
                <a:gd name="T3" fmla="*/ 0 h 660"/>
                <a:gd name="T4" fmla="*/ 72 w 845"/>
                <a:gd name="T5" fmla="*/ 0 h 660"/>
                <a:gd name="T6" fmla="*/ 104 w 845"/>
                <a:gd name="T7" fmla="*/ 5 h 660"/>
                <a:gd name="T8" fmla="*/ 135 w 845"/>
                <a:gd name="T9" fmla="*/ 9 h 660"/>
                <a:gd name="T10" fmla="*/ 162 w 845"/>
                <a:gd name="T11" fmla="*/ 9 h 660"/>
                <a:gd name="T12" fmla="*/ 194 w 845"/>
                <a:gd name="T13" fmla="*/ 18 h 660"/>
                <a:gd name="T14" fmla="*/ 221 w 845"/>
                <a:gd name="T15" fmla="*/ 23 h 660"/>
                <a:gd name="T16" fmla="*/ 253 w 845"/>
                <a:gd name="T17" fmla="*/ 27 h 660"/>
                <a:gd name="T18" fmla="*/ 280 w 845"/>
                <a:gd name="T19" fmla="*/ 36 h 660"/>
                <a:gd name="T20" fmla="*/ 293 w 845"/>
                <a:gd name="T21" fmla="*/ 41 h 660"/>
                <a:gd name="T22" fmla="*/ 320 w 845"/>
                <a:gd name="T23" fmla="*/ 45 h 660"/>
                <a:gd name="T24" fmla="*/ 348 w 845"/>
                <a:gd name="T25" fmla="*/ 54 h 660"/>
                <a:gd name="T26" fmla="*/ 375 w 845"/>
                <a:gd name="T27" fmla="*/ 68 h 660"/>
                <a:gd name="T28" fmla="*/ 402 w 845"/>
                <a:gd name="T29" fmla="*/ 77 h 660"/>
                <a:gd name="T30" fmla="*/ 429 w 845"/>
                <a:gd name="T31" fmla="*/ 86 h 660"/>
                <a:gd name="T32" fmla="*/ 456 w 845"/>
                <a:gd name="T33" fmla="*/ 100 h 660"/>
                <a:gd name="T34" fmla="*/ 483 w 845"/>
                <a:gd name="T35" fmla="*/ 113 h 660"/>
                <a:gd name="T36" fmla="*/ 506 w 845"/>
                <a:gd name="T37" fmla="*/ 127 h 660"/>
                <a:gd name="T38" fmla="*/ 528 w 845"/>
                <a:gd name="T39" fmla="*/ 140 h 660"/>
                <a:gd name="T40" fmla="*/ 556 w 845"/>
                <a:gd name="T41" fmla="*/ 154 h 660"/>
                <a:gd name="T42" fmla="*/ 578 w 845"/>
                <a:gd name="T43" fmla="*/ 167 h 660"/>
                <a:gd name="T44" fmla="*/ 596 w 845"/>
                <a:gd name="T45" fmla="*/ 186 h 660"/>
                <a:gd name="T46" fmla="*/ 619 w 845"/>
                <a:gd name="T47" fmla="*/ 199 h 660"/>
                <a:gd name="T48" fmla="*/ 641 w 845"/>
                <a:gd name="T49" fmla="*/ 217 h 660"/>
                <a:gd name="T50" fmla="*/ 659 w 845"/>
                <a:gd name="T51" fmla="*/ 235 h 660"/>
                <a:gd name="T52" fmla="*/ 678 w 845"/>
                <a:gd name="T53" fmla="*/ 253 h 660"/>
                <a:gd name="T54" fmla="*/ 696 w 845"/>
                <a:gd name="T55" fmla="*/ 271 h 660"/>
                <a:gd name="T56" fmla="*/ 714 w 845"/>
                <a:gd name="T57" fmla="*/ 290 h 660"/>
                <a:gd name="T58" fmla="*/ 732 w 845"/>
                <a:gd name="T59" fmla="*/ 312 h 660"/>
                <a:gd name="T60" fmla="*/ 736 w 845"/>
                <a:gd name="T61" fmla="*/ 321 h 660"/>
                <a:gd name="T62" fmla="*/ 754 w 845"/>
                <a:gd name="T63" fmla="*/ 339 h 660"/>
                <a:gd name="T64" fmla="*/ 768 w 845"/>
                <a:gd name="T65" fmla="*/ 362 h 660"/>
                <a:gd name="T66" fmla="*/ 782 w 845"/>
                <a:gd name="T67" fmla="*/ 380 h 660"/>
                <a:gd name="T68" fmla="*/ 795 w 845"/>
                <a:gd name="T69" fmla="*/ 403 h 660"/>
                <a:gd name="T70" fmla="*/ 804 w 845"/>
                <a:gd name="T71" fmla="*/ 425 h 660"/>
                <a:gd name="T72" fmla="*/ 813 w 845"/>
                <a:gd name="T73" fmla="*/ 448 h 660"/>
                <a:gd name="T74" fmla="*/ 822 w 845"/>
                <a:gd name="T75" fmla="*/ 466 h 660"/>
                <a:gd name="T76" fmla="*/ 831 w 845"/>
                <a:gd name="T77" fmla="*/ 488 h 660"/>
                <a:gd name="T78" fmla="*/ 840 w 845"/>
                <a:gd name="T79" fmla="*/ 511 h 660"/>
                <a:gd name="T80" fmla="*/ 845 w 845"/>
                <a:gd name="T81" fmla="*/ 534 h 660"/>
                <a:gd name="T82" fmla="*/ 0 w 845"/>
                <a:gd name="T83" fmla="*/ 0 h 6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45"/>
                <a:gd name="T127" fmla="*/ 0 h 660"/>
                <a:gd name="T128" fmla="*/ 845 w 845"/>
                <a:gd name="T129" fmla="*/ 660 h 66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45" h="660">
                  <a:moveTo>
                    <a:pt x="0" y="0"/>
                  </a:moveTo>
                  <a:lnTo>
                    <a:pt x="13" y="0"/>
                  </a:lnTo>
                  <a:lnTo>
                    <a:pt x="27" y="0"/>
                  </a:lnTo>
                  <a:lnTo>
                    <a:pt x="45" y="0"/>
                  </a:lnTo>
                  <a:lnTo>
                    <a:pt x="58" y="0"/>
                  </a:lnTo>
                  <a:lnTo>
                    <a:pt x="72" y="0"/>
                  </a:lnTo>
                  <a:lnTo>
                    <a:pt x="90" y="5"/>
                  </a:lnTo>
                  <a:lnTo>
                    <a:pt x="104" y="5"/>
                  </a:lnTo>
                  <a:lnTo>
                    <a:pt x="117" y="5"/>
                  </a:lnTo>
                  <a:lnTo>
                    <a:pt x="135" y="9"/>
                  </a:lnTo>
                  <a:lnTo>
                    <a:pt x="149" y="9"/>
                  </a:lnTo>
                  <a:lnTo>
                    <a:pt x="162" y="9"/>
                  </a:lnTo>
                  <a:lnTo>
                    <a:pt x="176" y="14"/>
                  </a:lnTo>
                  <a:lnTo>
                    <a:pt x="194" y="18"/>
                  </a:lnTo>
                  <a:lnTo>
                    <a:pt x="207" y="18"/>
                  </a:lnTo>
                  <a:lnTo>
                    <a:pt x="221" y="23"/>
                  </a:lnTo>
                  <a:lnTo>
                    <a:pt x="235" y="23"/>
                  </a:lnTo>
                  <a:lnTo>
                    <a:pt x="253" y="27"/>
                  </a:lnTo>
                  <a:lnTo>
                    <a:pt x="266" y="32"/>
                  </a:lnTo>
                  <a:lnTo>
                    <a:pt x="280" y="36"/>
                  </a:lnTo>
                  <a:lnTo>
                    <a:pt x="293" y="41"/>
                  </a:lnTo>
                  <a:lnTo>
                    <a:pt x="307" y="41"/>
                  </a:lnTo>
                  <a:lnTo>
                    <a:pt x="320" y="45"/>
                  </a:lnTo>
                  <a:lnTo>
                    <a:pt x="334" y="50"/>
                  </a:lnTo>
                  <a:lnTo>
                    <a:pt x="348" y="54"/>
                  </a:lnTo>
                  <a:lnTo>
                    <a:pt x="361" y="59"/>
                  </a:lnTo>
                  <a:lnTo>
                    <a:pt x="375" y="68"/>
                  </a:lnTo>
                  <a:lnTo>
                    <a:pt x="388" y="73"/>
                  </a:lnTo>
                  <a:lnTo>
                    <a:pt x="402" y="77"/>
                  </a:lnTo>
                  <a:lnTo>
                    <a:pt x="415" y="82"/>
                  </a:lnTo>
                  <a:lnTo>
                    <a:pt x="429" y="86"/>
                  </a:lnTo>
                  <a:lnTo>
                    <a:pt x="443" y="95"/>
                  </a:lnTo>
                  <a:lnTo>
                    <a:pt x="456" y="100"/>
                  </a:lnTo>
                  <a:lnTo>
                    <a:pt x="470" y="104"/>
                  </a:lnTo>
                  <a:lnTo>
                    <a:pt x="483" y="113"/>
                  </a:lnTo>
                  <a:lnTo>
                    <a:pt x="492" y="118"/>
                  </a:lnTo>
                  <a:lnTo>
                    <a:pt x="506" y="127"/>
                  </a:lnTo>
                  <a:lnTo>
                    <a:pt x="519" y="131"/>
                  </a:lnTo>
                  <a:lnTo>
                    <a:pt x="528" y="140"/>
                  </a:lnTo>
                  <a:lnTo>
                    <a:pt x="542" y="145"/>
                  </a:lnTo>
                  <a:lnTo>
                    <a:pt x="556" y="154"/>
                  </a:lnTo>
                  <a:lnTo>
                    <a:pt x="565" y="163"/>
                  </a:lnTo>
                  <a:lnTo>
                    <a:pt x="578" y="167"/>
                  </a:lnTo>
                  <a:lnTo>
                    <a:pt x="587" y="177"/>
                  </a:lnTo>
                  <a:lnTo>
                    <a:pt x="596" y="186"/>
                  </a:lnTo>
                  <a:lnTo>
                    <a:pt x="610" y="195"/>
                  </a:lnTo>
                  <a:lnTo>
                    <a:pt x="619" y="199"/>
                  </a:lnTo>
                  <a:lnTo>
                    <a:pt x="628" y="208"/>
                  </a:lnTo>
                  <a:lnTo>
                    <a:pt x="641" y="217"/>
                  </a:lnTo>
                  <a:lnTo>
                    <a:pt x="650" y="226"/>
                  </a:lnTo>
                  <a:lnTo>
                    <a:pt x="659" y="235"/>
                  </a:lnTo>
                  <a:lnTo>
                    <a:pt x="669" y="244"/>
                  </a:lnTo>
                  <a:lnTo>
                    <a:pt x="678" y="253"/>
                  </a:lnTo>
                  <a:lnTo>
                    <a:pt x="687" y="262"/>
                  </a:lnTo>
                  <a:lnTo>
                    <a:pt x="696" y="271"/>
                  </a:lnTo>
                  <a:lnTo>
                    <a:pt x="705" y="280"/>
                  </a:lnTo>
                  <a:lnTo>
                    <a:pt x="714" y="290"/>
                  </a:lnTo>
                  <a:lnTo>
                    <a:pt x="723" y="299"/>
                  </a:lnTo>
                  <a:lnTo>
                    <a:pt x="732" y="312"/>
                  </a:lnTo>
                  <a:lnTo>
                    <a:pt x="736" y="321"/>
                  </a:lnTo>
                  <a:lnTo>
                    <a:pt x="745" y="330"/>
                  </a:lnTo>
                  <a:lnTo>
                    <a:pt x="754" y="339"/>
                  </a:lnTo>
                  <a:lnTo>
                    <a:pt x="759" y="348"/>
                  </a:lnTo>
                  <a:lnTo>
                    <a:pt x="768" y="362"/>
                  </a:lnTo>
                  <a:lnTo>
                    <a:pt x="772" y="371"/>
                  </a:lnTo>
                  <a:lnTo>
                    <a:pt x="782" y="380"/>
                  </a:lnTo>
                  <a:lnTo>
                    <a:pt x="786" y="394"/>
                  </a:lnTo>
                  <a:lnTo>
                    <a:pt x="795" y="403"/>
                  </a:lnTo>
                  <a:lnTo>
                    <a:pt x="800" y="412"/>
                  </a:lnTo>
                  <a:lnTo>
                    <a:pt x="804" y="425"/>
                  </a:lnTo>
                  <a:lnTo>
                    <a:pt x="809" y="434"/>
                  </a:lnTo>
                  <a:lnTo>
                    <a:pt x="813" y="448"/>
                  </a:lnTo>
                  <a:lnTo>
                    <a:pt x="818" y="457"/>
                  </a:lnTo>
                  <a:lnTo>
                    <a:pt x="822" y="466"/>
                  </a:lnTo>
                  <a:lnTo>
                    <a:pt x="827" y="479"/>
                  </a:lnTo>
                  <a:lnTo>
                    <a:pt x="831" y="488"/>
                  </a:lnTo>
                  <a:lnTo>
                    <a:pt x="836" y="502"/>
                  </a:lnTo>
                  <a:lnTo>
                    <a:pt x="840" y="511"/>
                  </a:lnTo>
                  <a:lnTo>
                    <a:pt x="845" y="525"/>
                  </a:lnTo>
                  <a:lnTo>
                    <a:pt x="845" y="534"/>
                  </a:lnTo>
                  <a:lnTo>
                    <a:pt x="0" y="660"/>
                  </a:lnTo>
                  <a:lnTo>
                    <a:pt x="0" y="0"/>
                  </a:lnTo>
                  <a:close/>
                </a:path>
              </a:pathLst>
            </a:custGeom>
            <a:solidFill>
              <a:srgbClr val="FFFF99"/>
            </a:solidFill>
            <a:ln w="9525">
              <a:solidFill>
                <a:schemeClr val="bg2"/>
              </a:solidFill>
              <a:round/>
              <a:headEnd/>
              <a:tailEnd/>
            </a:ln>
          </p:spPr>
          <p:txBody>
            <a:bodyPr/>
            <a:lstStyle/>
            <a:p>
              <a:endParaRPr lang="en-US" sz="1800"/>
            </a:p>
          </p:txBody>
        </p:sp>
        <p:sp>
          <p:nvSpPr>
            <p:cNvPr id="3089" name="Freeform 17"/>
            <p:cNvSpPr>
              <a:spLocks/>
            </p:cNvSpPr>
            <p:nvPr/>
          </p:nvSpPr>
          <p:spPr bwMode="auto">
            <a:xfrm>
              <a:off x="3655" y="2174"/>
              <a:ext cx="18" cy="284"/>
            </a:xfrm>
            <a:custGeom>
              <a:avLst/>
              <a:gdLst>
                <a:gd name="T0" fmla="*/ 18 w 18"/>
                <a:gd name="T1" fmla="*/ 0 h 284"/>
                <a:gd name="T2" fmla="*/ 18 w 18"/>
                <a:gd name="T3" fmla="*/ 9 h 284"/>
                <a:gd name="T4" fmla="*/ 18 w 18"/>
                <a:gd name="T5" fmla="*/ 22 h 284"/>
                <a:gd name="T6" fmla="*/ 14 w 18"/>
                <a:gd name="T7" fmla="*/ 31 h 284"/>
                <a:gd name="T8" fmla="*/ 14 w 18"/>
                <a:gd name="T9" fmla="*/ 45 h 284"/>
                <a:gd name="T10" fmla="*/ 14 w 18"/>
                <a:gd name="T11" fmla="*/ 54 h 284"/>
                <a:gd name="T12" fmla="*/ 14 w 18"/>
                <a:gd name="T13" fmla="*/ 67 h 284"/>
                <a:gd name="T14" fmla="*/ 14 w 18"/>
                <a:gd name="T15" fmla="*/ 67 h 284"/>
                <a:gd name="T16" fmla="*/ 9 w 18"/>
                <a:gd name="T17" fmla="*/ 81 h 284"/>
                <a:gd name="T18" fmla="*/ 9 w 18"/>
                <a:gd name="T19" fmla="*/ 90 h 284"/>
                <a:gd name="T20" fmla="*/ 5 w 18"/>
                <a:gd name="T21" fmla="*/ 103 h 284"/>
                <a:gd name="T22" fmla="*/ 5 w 18"/>
                <a:gd name="T23" fmla="*/ 113 h 284"/>
                <a:gd name="T24" fmla="*/ 0 w 18"/>
                <a:gd name="T25" fmla="*/ 126 h 284"/>
                <a:gd name="T26" fmla="*/ 0 w 18"/>
                <a:gd name="T27" fmla="*/ 284 h 284"/>
                <a:gd name="T28" fmla="*/ 5 w 18"/>
                <a:gd name="T29" fmla="*/ 271 h 284"/>
                <a:gd name="T30" fmla="*/ 5 w 18"/>
                <a:gd name="T31" fmla="*/ 262 h 284"/>
                <a:gd name="T32" fmla="*/ 9 w 18"/>
                <a:gd name="T33" fmla="*/ 248 h 284"/>
                <a:gd name="T34" fmla="*/ 9 w 18"/>
                <a:gd name="T35" fmla="*/ 239 h 284"/>
                <a:gd name="T36" fmla="*/ 14 w 18"/>
                <a:gd name="T37" fmla="*/ 226 h 284"/>
                <a:gd name="T38" fmla="*/ 14 w 18"/>
                <a:gd name="T39" fmla="*/ 226 h 284"/>
                <a:gd name="T40" fmla="*/ 14 w 18"/>
                <a:gd name="T41" fmla="*/ 212 h 284"/>
                <a:gd name="T42" fmla="*/ 14 w 18"/>
                <a:gd name="T43" fmla="*/ 203 h 284"/>
                <a:gd name="T44" fmla="*/ 14 w 18"/>
                <a:gd name="T45" fmla="*/ 189 h 284"/>
                <a:gd name="T46" fmla="*/ 18 w 18"/>
                <a:gd name="T47" fmla="*/ 180 h 284"/>
                <a:gd name="T48" fmla="*/ 18 w 18"/>
                <a:gd name="T49" fmla="*/ 167 h 284"/>
                <a:gd name="T50" fmla="*/ 18 w 18"/>
                <a:gd name="T51" fmla="*/ 158 h 284"/>
                <a:gd name="T52" fmla="*/ 18 w 18"/>
                <a:gd name="T53" fmla="*/ 0 h 2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8"/>
                <a:gd name="T82" fmla="*/ 0 h 284"/>
                <a:gd name="T83" fmla="*/ 18 w 18"/>
                <a:gd name="T84" fmla="*/ 284 h 2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8" h="284">
                  <a:moveTo>
                    <a:pt x="18" y="0"/>
                  </a:moveTo>
                  <a:lnTo>
                    <a:pt x="18" y="9"/>
                  </a:lnTo>
                  <a:lnTo>
                    <a:pt x="18" y="22"/>
                  </a:lnTo>
                  <a:lnTo>
                    <a:pt x="14" y="31"/>
                  </a:lnTo>
                  <a:lnTo>
                    <a:pt x="14" y="45"/>
                  </a:lnTo>
                  <a:lnTo>
                    <a:pt x="14" y="54"/>
                  </a:lnTo>
                  <a:lnTo>
                    <a:pt x="14" y="67"/>
                  </a:lnTo>
                  <a:lnTo>
                    <a:pt x="9" y="81"/>
                  </a:lnTo>
                  <a:lnTo>
                    <a:pt x="9" y="90"/>
                  </a:lnTo>
                  <a:lnTo>
                    <a:pt x="5" y="103"/>
                  </a:lnTo>
                  <a:lnTo>
                    <a:pt x="5" y="113"/>
                  </a:lnTo>
                  <a:lnTo>
                    <a:pt x="0" y="126"/>
                  </a:lnTo>
                  <a:lnTo>
                    <a:pt x="0" y="284"/>
                  </a:lnTo>
                  <a:lnTo>
                    <a:pt x="5" y="271"/>
                  </a:lnTo>
                  <a:lnTo>
                    <a:pt x="5" y="262"/>
                  </a:lnTo>
                  <a:lnTo>
                    <a:pt x="9" y="248"/>
                  </a:lnTo>
                  <a:lnTo>
                    <a:pt x="9" y="239"/>
                  </a:lnTo>
                  <a:lnTo>
                    <a:pt x="14" y="226"/>
                  </a:lnTo>
                  <a:lnTo>
                    <a:pt x="14" y="212"/>
                  </a:lnTo>
                  <a:lnTo>
                    <a:pt x="14" y="203"/>
                  </a:lnTo>
                  <a:lnTo>
                    <a:pt x="14" y="189"/>
                  </a:lnTo>
                  <a:lnTo>
                    <a:pt x="18" y="180"/>
                  </a:lnTo>
                  <a:lnTo>
                    <a:pt x="18" y="167"/>
                  </a:lnTo>
                  <a:lnTo>
                    <a:pt x="18" y="158"/>
                  </a:lnTo>
                  <a:lnTo>
                    <a:pt x="18" y="0"/>
                  </a:lnTo>
                  <a:close/>
                </a:path>
              </a:pathLst>
            </a:custGeom>
            <a:solidFill>
              <a:srgbClr val="00CCFF"/>
            </a:solidFill>
            <a:ln w="9525">
              <a:solidFill>
                <a:schemeClr val="bg2"/>
              </a:solidFill>
              <a:round/>
              <a:headEnd/>
              <a:tailEnd/>
            </a:ln>
          </p:spPr>
          <p:txBody>
            <a:bodyPr/>
            <a:lstStyle/>
            <a:p>
              <a:endParaRPr lang="en-US" sz="1800"/>
            </a:p>
          </p:txBody>
        </p:sp>
        <p:sp>
          <p:nvSpPr>
            <p:cNvPr id="3090" name="Freeform 18"/>
            <p:cNvSpPr>
              <a:spLocks/>
            </p:cNvSpPr>
            <p:nvPr/>
          </p:nvSpPr>
          <p:spPr bwMode="auto">
            <a:xfrm>
              <a:off x="2810" y="2166"/>
              <a:ext cx="845" cy="284"/>
            </a:xfrm>
            <a:custGeom>
              <a:avLst/>
              <a:gdLst>
                <a:gd name="T0" fmla="*/ 0 w 845"/>
                <a:gd name="T1" fmla="*/ 0 h 284"/>
                <a:gd name="T2" fmla="*/ 845 w 845"/>
                <a:gd name="T3" fmla="*/ 126 h 284"/>
                <a:gd name="T4" fmla="*/ 845 w 845"/>
                <a:gd name="T5" fmla="*/ 284 h 284"/>
                <a:gd name="T6" fmla="*/ 0 w 845"/>
                <a:gd name="T7" fmla="*/ 158 h 284"/>
                <a:gd name="T8" fmla="*/ 0 w 845"/>
                <a:gd name="T9" fmla="*/ 0 h 284"/>
                <a:gd name="T10" fmla="*/ 0 60000 65536"/>
                <a:gd name="T11" fmla="*/ 0 60000 65536"/>
                <a:gd name="T12" fmla="*/ 0 60000 65536"/>
                <a:gd name="T13" fmla="*/ 0 60000 65536"/>
                <a:gd name="T14" fmla="*/ 0 60000 65536"/>
                <a:gd name="T15" fmla="*/ 0 w 845"/>
                <a:gd name="T16" fmla="*/ 0 h 284"/>
                <a:gd name="T17" fmla="*/ 845 w 845"/>
                <a:gd name="T18" fmla="*/ 284 h 284"/>
              </a:gdLst>
              <a:ahLst/>
              <a:cxnLst>
                <a:cxn ang="T10">
                  <a:pos x="T0" y="T1"/>
                </a:cxn>
                <a:cxn ang="T11">
                  <a:pos x="T2" y="T3"/>
                </a:cxn>
                <a:cxn ang="T12">
                  <a:pos x="T4" y="T5"/>
                </a:cxn>
                <a:cxn ang="T13">
                  <a:pos x="T6" y="T7"/>
                </a:cxn>
                <a:cxn ang="T14">
                  <a:pos x="T8" y="T9"/>
                </a:cxn>
              </a:cxnLst>
              <a:rect l="T15" t="T16" r="T17" b="T18"/>
              <a:pathLst>
                <a:path w="845" h="284">
                  <a:moveTo>
                    <a:pt x="0" y="0"/>
                  </a:moveTo>
                  <a:lnTo>
                    <a:pt x="845" y="126"/>
                  </a:lnTo>
                  <a:lnTo>
                    <a:pt x="845" y="284"/>
                  </a:lnTo>
                  <a:lnTo>
                    <a:pt x="0" y="158"/>
                  </a:lnTo>
                  <a:lnTo>
                    <a:pt x="0" y="0"/>
                  </a:lnTo>
                  <a:close/>
                </a:path>
              </a:pathLst>
            </a:custGeom>
            <a:solidFill>
              <a:srgbClr val="00CCFF"/>
            </a:solidFill>
            <a:ln w="9525">
              <a:solidFill>
                <a:schemeClr val="bg2"/>
              </a:solidFill>
              <a:round/>
              <a:headEnd/>
              <a:tailEnd/>
            </a:ln>
          </p:spPr>
          <p:txBody>
            <a:bodyPr/>
            <a:lstStyle/>
            <a:p>
              <a:endParaRPr lang="en-US" sz="1800"/>
            </a:p>
          </p:txBody>
        </p:sp>
        <p:sp>
          <p:nvSpPr>
            <p:cNvPr id="3091" name="Freeform 19"/>
            <p:cNvSpPr>
              <a:spLocks/>
            </p:cNvSpPr>
            <p:nvPr/>
          </p:nvSpPr>
          <p:spPr bwMode="auto">
            <a:xfrm>
              <a:off x="2810" y="2043"/>
              <a:ext cx="863" cy="249"/>
            </a:xfrm>
            <a:custGeom>
              <a:avLst/>
              <a:gdLst>
                <a:gd name="T0" fmla="*/ 845 w 863"/>
                <a:gd name="T1" fmla="*/ 0 h 253"/>
                <a:gd name="T2" fmla="*/ 850 w 863"/>
                <a:gd name="T3" fmla="*/ 14 h 253"/>
                <a:gd name="T4" fmla="*/ 850 w 863"/>
                <a:gd name="T5" fmla="*/ 23 h 253"/>
                <a:gd name="T6" fmla="*/ 854 w 863"/>
                <a:gd name="T7" fmla="*/ 31 h 253"/>
                <a:gd name="T8" fmla="*/ 854 w 863"/>
                <a:gd name="T9" fmla="*/ 39 h 253"/>
                <a:gd name="T10" fmla="*/ 859 w 863"/>
                <a:gd name="T11" fmla="*/ 53 h 253"/>
                <a:gd name="T12" fmla="*/ 859 w 863"/>
                <a:gd name="T13" fmla="*/ 62 h 253"/>
                <a:gd name="T14" fmla="*/ 859 w 863"/>
                <a:gd name="T15" fmla="*/ 62 h 253"/>
                <a:gd name="T16" fmla="*/ 859 w 863"/>
                <a:gd name="T17" fmla="*/ 75 h 253"/>
                <a:gd name="T18" fmla="*/ 859 w 863"/>
                <a:gd name="T19" fmla="*/ 88 h 253"/>
                <a:gd name="T20" fmla="*/ 863 w 863"/>
                <a:gd name="T21" fmla="*/ 93 h 253"/>
                <a:gd name="T22" fmla="*/ 863 w 863"/>
                <a:gd name="T23" fmla="*/ 105 h 253"/>
                <a:gd name="T24" fmla="*/ 863 w 863"/>
                <a:gd name="T25" fmla="*/ 115 h 253"/>
                <a:gd name="T26" fmla="*/ 863 w 863"/>
                <a:gd name="T27" fmla="*/ 128 h 253"/>
                <a:gd name="T28" fmla="*/ 863 w 863"/>
                <a:gd name="T29" fmla="*/ 137 h 253"/>
                <a:gd name="T30" fmla="*/ 859 w 863"/>
                <a:gd name="T31" fmla="*/ 149 h 253"/>
                <a:gd name="T32" fmla="*/ 859 w 863"/>
                <a:gd name="T33" fmla="*/ 155 h 253"/>
                <a:gd name="T34" fmla="*/ 859 w 863"/>
                <a:gd name="T35" fmla="*/ 167 h 253"/>
                <a:gd name="T36" fmla="*/ 859 w 863"/>
                <a:gd name="T37" fmla="*/ 181 h 253"/>
                <a:gd name="T38" fmla="*/ 859 w 863"/>
                <a:gd name="T39" fmla="*/ 181 h 253"/>
                <a:gd name="T40" fmla="*/ 854 w 863"/>
                <a:gd name="T41" fmla="*/ 190 h 253"/>
                <a:gd name="T42" fmla="*/ 854 w 863"/>
                <a:gd name="T43" fmla="*/ 203 h 253"/>
                <a:gd name="T44" fmla="*/ 850 w 863"/>
                <a:gd name="T45" fmla="*/ 209 h 253"/>
                <a:gd name="T46" fmla="*/ 850 w 863"/>
                <a:gd name="T47" fmla="*/ 220 h 253"/>
                <a:gd name="T48" fmla="*/ 845 w 863"/>
                <a:gd name="T49" fmla="*/ 229 h 253"/>
                <a:gd name="T50" fmla="*/ 0 w 863"/>
                <a:gd name="T51" fmla="*/ 115 h 253"/>
                <a:gd name="T52" fmla="*/ 845 w 863"/>
                <a:gd name="T53" fmla="*/ 0 h 25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63"/>
                <a:gd name="T82" fmla="*/ 0 h 253"/>
                <a:gd name="T83" fmla="*/ 863 w 863"/>
                <a:gd name="T84" fmla="*/ 253 h 25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63" h="253">
                  <a:moveTo>
                    <a:pt x="845" y="0"/>
                  </a:moveTo>
                  <a:lnTo>
                    <a:pt x="850" y="14"/>
                  </a:lnTo>
                  <a:lnTo>
                    <a:pt x="850" y="23"/>
                  </a:lnTo>
                  <a:lnTo>
                    <a:pt x="854" y="36"/>
                  </a:lnTo>
                  <a:lnTo>
                    <a:pt x="854" y="45"/>
                  </a:lnTo>
                  <a:lnTo>
                    <a:pt x="859" y="59"/>
                  </a:lnTo>
                  <a:lnTo>
                    <a:pt x="859" y="68"/>
                  </a:lnTo>
                  <a:lnTo>
                    <a:pt x="859" y="81"/>
                  </a:lnTo>
                  <a:lnTo>
                    <a:pt x="859" y="95"/>
                  </a:lnTo>
                  <a:lnTo>
                    <a:pt x="863" y="104"/>
                  </a:lnTo>
                  <a:lnTo>
                    <a:pt x="863" y="117"/>
                  </a:lnTo>
                  <a:lnTo>
                    <a:pt x="863" y="127"/>
                  </a:lnTo>
                  <a:lnTo>
                    <a:pt x="863" y="140"/>
                  </a:lnTo>
                  <a:lnTo>
                    <a:pt x="863" y="149"/>
                  </a:lnTo>
                  <a:lnTo>
                    <a:pt x="859" y="163"/>
                  </a:lnTo>
                  <a:lnTo>
                    <a:pt x="859" y="172"/>
                  </a:lnTo>
                  <a:lnTo>
                    <a:pt x="859" y="185"/>
                  </a:lnTo>
                  <a:lnTo>
                    <a:pt x="859" y="199"/>
                  </a:lnTo>
                  <a:lnTo>
                    <a:pt x="854" y="208"/>
                  </a:lnTo>
                  <a:lnTo>
                    <a:pt x="854" y="221"/>
                  </a:lnTo>
                  <a:lnTo>
                    <a:pt x="850" y="230"/>
                  </a:lnTo>
                  <a:lnTo>
                    <a:pt x="850" y="244"/>
                  </a:lnTo>
                  <a:lnTo>
                    <a:pt x="845" y="253"/>
                  </a:lnTo>
                  <a:lnTo>
                    <a:pt x="0" y="127"/>
                  </a:lnTo>
                  <a:lnTo>
                    <a:pt x="845" y="0"/>
                  </a:lnTo>
                  <a:close/>
                </a:path>
              </a:pathLst>
            </a:custGeom>
            <a:solidFill>
              <a:schemeClr val="accent2"/>
            </a:solidFill>
            <a:ln w="9525">
              <a:solidFill>
                <a:schemeClr val="bg2"/>
              </a:solidFill>
              <a:round/>
              <a:headEnd/>
              <a:tailEnd/>
            </a:ln>
          </p:spPr>
          <p:txBody>
            <a:bodyPr/>
            <a:lstStyle/>
            <a:p>
              <a:endParaRPr lang="en-US" sz="1800"/>
            </a:p>
          </p:txBody>
        </p:sp>
        <p:sp>
          <p:nvSpPr>
            <p:cNvPr id="3092" name="Freeform 20"/>
            <p:cNvSpPr>
              <a:spLocks/>
            </p:cNvSpPr>
            <p:nvPr/>
          </p:nvSpPr>
          <p:spPr bwMode="auto">
            <a:xfrm>
              <a:off x="3564" y="2316"/>
              <a:ext cx="90" cy="352"/>
            </a:xfrm>
            <a:custGeom>
              <a:avLst/>
              <a:gdLst>
                <a:gd name="T0" fmla="*/ 90 w 90"/>
                <a:gd name="T1" fmla="*/ 0 h 352"/>
                <a:gd name="T2" fmla="*/ 90 w 90"/>
                <a:gd name="T3" fmla="*/ 9 h 352"/>
                <a:gd name="T4" fmla="*/ 85 w 90"/>
                <a:gd name="T5" fmla="*/ 22 h 352"/>
                <a:gd name="T6" fmla="*/ 81 w 90"/>
                <a:gd name="T7" fmla="*/ 31 h 352"/>
                <a:gd name="T8" fmla="*/ 76 w 90"/>
                <a:gd name="T9" fmla="*/ 45 h 352"/>
                <a:gd name="T10" fmla="*/ 72 w 90"/>
                <a:gd name="T11" fmla="*/ 54 h 352"/>
                <a:gd name="T12" fmla="*/ 67 w 90"/>
                <a:gd name="T13" fmla="*/ 63 h 352"/>
                <a:gd name="T14" fmla="*/ 63 w 90"/>
                <a:gd name="T15" fmla="*/ 77 h 352"/>
                <a:gd name="T16" fmla="*/ 58 w 90"/>
                <a:gd name="T17" fmla="*/ 86 h 352"/>
                <a:gd name="T18" fmla="*/ 54 w 90"/>
                <a:gd name="T19" fmla="*/ 99 h 352"/>
                <a:gd name="T20" fmla="*/ 49 w 90"/>
                <a:gd name="T21" fmla="*/ 108 h 352"/>
                <a:gd name="T22" fmla="*/ 45 w 90"/>
                <a:gd name="T23" fmla="*/ 117 h 352"/>
                <a:gd name="T24" fmla="*/ 40 w 90"/>
                <a:gd name="T25" fmla="*/ 131 h 352"/>
                <a:gd name="T26" fmla="*/ 31 w 90"/>
                <a:gd name="T27" fmla="*/ 140 h 352"/>
                <a:gd name="T28" fmla="*/ 27 w 90"/>
                <a:gd name="T29" fmla="*/ 149 h 352"/>
                <a:gd name="T30" fmla="*/ 18 w 90"/>
                <a:gd name="T31" fmla="*/ 162 h 352"/>
                <a:gd name="T32" fmla="*/ 13 w 90"/>
                <a:gd name="T33" fmla="*/ 172 h 352"/>
                <a:gd name="T34" fmla="*/ 4 w 90"/>
                <a:gd name="T35" fmla="*/ 181 h 352"/>
                <a:gd name="T36" fmla="*/ 0 w 90"/>
                <a:gd name="T37" fmla="*/ 194 h 352"/>
                <a:gd name="T38" fmla="*/ 0 w 90"/>
                <a:gd name="T39" fmla="*/ 352 h 352"/>
                <a:gd name="T40" fmla="*/ 4 w 90"/>
                <a:gd name="T41" fmla="*/ 339 h 352"/>
                <a:gd name="T42" fmla="*/ 13 w 90"/>
                <a:gd name="T43" fmla="*/ 330 h 352"/>
                <a:gd name="T44" fmla="*/ 18 w 90"/>
                <a:gd name="T45" fmla="*/ 321 h 352"/>
                <a:gd name="T46" fmla="*/ 27 w 90"/>
                <a:gd name="T47" fmla="*/ 307 h 352"/>
                <a:gd name="T48" fmla="*/ 31 w 90"/>
                <a:gd name="T49" fmla="*/ 298 h 352"/>
                <a:gd name="T50" fmla="*/ 40 w 90"/>
                <a:gd name="T51" fmla="*/ 289 h 352"/>
                <a:gd name="T52" fmla="*/ 45 w 90"/>
                <a:gd name="T53" fmla="*/ 275 h 352"/>
                <a:gd name="T54" fmla="*/ 49 w 90"/>
                <a:gd name="T55" fmla="*/ 266 h 352"/>
                <a:gd name="T56" fmla="*/ 54 w 90"/>
                <a:gd name="T57" fmla="*/ 257 h 352"/>
                <a:gd name="T58" fmla="*/ 58 w 90"/>
                <a:gd name="T59" fmla="*/ 244 h 352"/>
                <a:gd name="T60" fmla="*/ 63 w 90"/>
                <a:gd name="T61" fmla="*/ 235 h 352"/>
                <a:gd name="T62" fmla="*/ 67 w 90"/>
                <a:gd name="T63" fmla="*/ 221 h 352"/>
                <a:gd name="T64" fmla="*/ 72 w 90"/>
                <a:gd name="T65" fmla="*/ 212 h 352"/>
                <a:gd name="T66" fmla="*/ 76 w 90"/>
                <a:gd name="T67" fmla="*/ 203 h 352"/>
                <a:gd name="T68" fmla="*/ 81 w 90"/>
                <a:gd name="T69" fmla="*/ 190 h 352"/>
                <a:gd name="T70" fmla="*/ 85 w 90"/>
                <a:gd name="T71" fmla="*/ 181 h 352"/>
                <a:gd name="T72" fmla="*/ 90 w 90"/>
                <a:gd name="T73" fmla="*/ 167 h 352"/>
                <a:gd name="T74" fmla="*/ 90 w 90"/>
                <a:gd name="T75" fmla="*/ 158 h 352"/>
                <a:gd name="T76" fmla="*/ 90 w 90"/>
                <a:gd name="T77" fmla="*/ 0 h 3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0"/>
                <a:gd name="T118" fmla="*/ 0 h 352"/>
                <a:gd name="T119" fmla="*/ 90 w 90"/>
                <a:gd name="T120" fmla="*/ 352 h 35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0" h="352">
                  <a:moveTo>
                    <a:pt x="90" y="0"/>
                  </a:moveTo>
                  <a:lnTo>
                    <a:pt x="90" y="9"/>
                  </a:lnTo>
                  <a:lnTo>
                    <a:pt x="85" y="22"/>
                  </a:lnTo>
                  <a:lnTo>
                    <a:pt x="81" y="31"/>
                  </a:lnTo>
                  <a:lnTo>
                    <a:pt x="76" y="45"/>
                  </a:lnTo>
                  <a:lnTo>
                    <a:pt x="72" y="54"/>
                  </a:lnTo>
                  <a:lnTo>
                    <a:pt x="67" y="63"/>
                  </a:lnTo>
                  <a:lnTo>
                    <a:pt x="63" y="77"/>
                  </a:lnTo>
                  <a:lnTo>
                    <a:pt x="58" y="86"/>
                  </a:lnTo>
                  <a:lnTo>
                    <a:pt x="54" y="99"/>
                  </a:lnTo>
                  <a:lnTo>
                    <a:pt x="49" y="108"/>
                  </a:lnTo>
                  <a:lnTo>
                    <a:pt x="45" y="117"/>
                  </a:lnTo>
                  <a:lnTo>
                    <a:pt x="40" y="131"/>
                  </a:lnTo>
                  <a:lnTo>
                    <a:pt x="31" y="140"/>
                  </a:lnTo>
                  <a:lnTo>
                    <a:pt x="27" y="149"/>
                  </a:lnTo>
                  <a:lnTo>
                    <a:pt x="18" y="162"/>
                  </a:lnTo>
                  <a:lnTo>
                    <a:pt x="13" y="172"/>
                  </a:lnTo>
                  <a:lnTo>
                    <a:pt x="4" y="181"/>
                  </a:lnTo>
                  <a:lnTo>
                    <a:pt x="0" y="194"/>
                  </a:lnTo>
                  <a:lnTo>
                    <a:pt x="0" y="352"/>
                  </a:lnTo>
                  <a:lnTo>
                    <a:pt x="4" y="339"/>
                  </a:lnTo>
                  <a:lnTo>
                    <a:pt x="13" y="330"/>
                  </a:lnTo>
                  <a:lnTo>
                    <a:pt x="18" y="321"/>
                  </a:lnTo>
                  <a:lnTo>
                    <a:pt x="27" y="307"/>
                  </a:lnTo>
                  <a:lnTo>
                    <a:pt x="31" y="298"/>
                  </a:lnTo>
                  <a:lnTo>
                    <a:pt x="40" y="289"/>
                  </a:lnTo>
                  <a:lnTo>
                    <a:pt x="45" y="275"/>
                  </a:lnTo>
                  <a:lnTo>
                    <a:pt x="49" y="266"/>
                  </a:lnTo>
                  <a:lnTo>
                    <a:pt x="54" y="257"/>
                  </a:lnTo>
                  <a:lnTo>
                    <a:pt x="58" y="244"/>
                  </a:lnTo>
                  <a:lnTo>
                    <a:pt x="63" y="235"/>
                  </a:lnTo>
                  <a:lnTo>
                    <a:pt x="67" y="221"/>
                  </a:lnTo>
                  <a:lnTo>
                    <a:pt x="72" y="212"/>
                  </a:lnTo>
                  <a:lnTo>
                    <a:pt x="76" y="203"/>
                  </a:lnTo>
                  <a:lnTo>
                    <a:pt x="81" y="190"/>
                  </a:lnTo>
                  <a:lnTo>
                    <a:pt x="85" y="181"/>
                  </a:lnTo>
                  <a:lnTo>
                    <a:pt x="90" y="167"/>
                  </a:lnTo>
                  <a:lnTo>
                    <a:pt x="90" y="158"/>
                  </a:lnTo>
                  <a:lnTo>
                    <a:pt x="90" y="0"/>
                  </a:lnTo>
                  <a:close/>
                </a:path>
              </a:pathLst>
            </a:custGeom>
            <a:solidFill>
              <a:srgbClr val="FF9999"/>
            </a:solidFill>
            <a:ln w="9525">
              <a:solidFill>
                <a:schemeClr val="bg2"/>
              </a:solidFill>
              <a:round/>
              <a:headEnd/>
              <a:tailEnd/>
            </a:ln>
          </p:spPr>
          <p:txBody>
            <a:bodyPr/>
            <a:lstStyle/>
            <a:p>
              <a:endParaRPr lang="en-US" sz="1800"/>
            </a:p>
          </p:txBody>
        </p:sp>
        <p:sp>
          <p:nvSpPr>
            <p:cNvPr id="3093" name="Freeform 21"/>
            <p:cNvSpPr>
              <a:spLocks/>
            </p:cNvSpPr>
            <p:nvPr/>
          </p:nvSpPr>
          <p:spPr bwMode="auto">
            <a:xfrm>
              <a:off x="2805" y="2205"/>
              <a:ext cx="755" cy="479"/>
            </a:xfrm>
            <a:custGeom>
              <a:avLst/>
              <a:gdLst>
                <a:gd name="T0" fmla="*/ 0 w 755"/>
                <a:gd name="T1" fmla="*/ 0 h 479"/>
                <a:gd name="T2" fmla="*/ 755 w 755"/>
                <a:gd name="T3" fmla="*/ 321 h 479"/>
                <a:gd name="T4" fmla="*/ 755 w 755"/>
                <a:gd name="T5" fmla="*/ 479 h 479"/>
                <a:gd name="T6" fmla="*/ 0 w 755"/>
                <a:gd name="T7" fmla="*/ 158 h 479"/>
                <a:gd name="T8" fmla="*/ 0 w 755"/>
                <a:gd name="T9" fmla="*/ 0 h 479"/>
                <a:gd name="T10" fmla="*/ 0 60000 65536"/>
                <a:gd name="T11" fmla="*/ 0 60000 65536"/>
                <a:gd name="T12" fmla="*/ 0 60000 65536"/>
                <a:gd name="T13" fmla="*/ 0 60000 65536"/>
                <a:gd name="T14" fmla="*/ 0 60000 65536"/>
                <a:gd name="T15" fmla="*/ 0 w 755"/>
                <a:gd name="T16" fmla="*/ 0 h 479"/>
                <a:gd name="T17" fmla="*/ 755 w 755"/>
                <a:gd name="T18" fmla="*/ 479 h 479"/>
              </a:gdLst>
              <a:ahLst/>
              <a:cxnLst>
                <a:cxn ang="T10">
                  <a:pos x="T0" y="T1"/>
                </a:cxn>
                <a:cxn ang="T11">
                  <a:pos x="T2" y="T3"/>
                </a:cxn>
                <a:cxn ang="T12">
                  <a:pos x="T4" y="T5"/>
                </a:cxn>
                <a:cxn ang="T13">
                  <a:pos x="T6" y="T7"/>
                </a:cxn>
                <a:cxn ang="T14">
                  <a:pos x="T8" y="T9"/>
                </a:cxn>
              </a:cxnLst>
              <a:rect l="T15" t="T16" r="T17" b="T18"/>
              <a:pathLst>
                <a:path w="755" h="479">
                  <a:moveTo>
                    <a:pt x="0" y="0"/>
                  </a:moveTo>
                  <a:lnTo>
                    <a:pt x="755" y="321"/>
                  </a:lnTo>
                  <a:lnTo>
                    <a:pt x="755" y="479"/>
                  </a:lnTo>
                  <a:lnTo>
                    <a:pt x="0" y="158"/>
                  </a:lnTo>
                  <a:lnTo>
                    <a:pt x="0" y="0"/>
                  </a:lnTo>
                  <a:close/>
                </a:path>
              </a:pathLst>
            </a:custGeom>
            <a:solidFill>
              <a:srgbClr val="333333"/>
            </a:solidFill>
            <a:ln w="9525">
              <a:solidFill>
                <a:schemeClr val="tx1"/>
              </a:solidFill>
              <a:round/>
              <a:headEnd/>
              <a:tailEnd/>
            </a:ln>
          </p:spPr>
          <p:txBody>
            <a:bodyPr/>
            <a:lstStyle/>
            <a:p>
              <a:endParaRPr lang="en-US" sz="1800"/>
            </a:p>
          </p:txBody>
        </p:sp>
        <p:sp>
          <p:nvSpPr>
            <p:cNvPr id="3094" name="Freeform 22"/>
            <p:cNvSpPr>
              <a:spLocks/>
            </p:cNvSpPr>
            <p:nvPr/>
          </p:nvSpPr>
          <p:spPr bwMode="auto">
            <a:xfrm>
              <a:off x="2801" y="2212"/>
              <a:ext cx="845" cy="321"/>
            </a:xfrm>
            <a:custGeom>
              <a:avLst/>
              <a:gdLst>
                <a:gd name="T0" fmla="*/ 845 w 845"/>
                <a:gd name="T1" fmla="*/ 127 h 321"/>
                <a:gd name="T2" fmla="*/ 845 w 845"/>
                <a:gd name="T3" fmla="*/ 140 h 321"/>
                <a:gd name="T4" fmla="*/ 840 w 845"/>
                <a:gd name="T5" fmla="*/ 149 h 321"/>
                <a:gd name="T6" fmla="*/ 836 w 845"/>
                <a:gd name="T7" fmla="*/ 163 h 321"/>
                <a:gd name="T8" fmla="*/ 831 w 845"/>
                <a:gd name="T9" fmla="*/ 172 h 321"/>
                <a:gd name="T10" fmla="*/ 827 w 845"/>
                <a:gd name="T11" fmla="*/ 185 h 321"/>
                <a:gd name="T12" fmla="*/ 822 w 845"/>
                <a:gd name="T13" fmla="*/ 195 h 321"/>
                <a:gd name="T14" fmla="*/ 818 w 845"/>
                <a:gd name="T15" fmla="*/ 208 h 321"/>
                <a:gd name="T16" fmla="*/ 813 w 845"/>
                <a:gd name="T17" fmla="*/ 217 h 321"/>
                <a:gd name="T18" fmla="*/ 809 w 845"/>
                <a:gd name="T19" fmla="*/ 226 h 321"/>
                <a:gd name="T20" fmla="*/ 804 w 845"/>
                <a:gd name="T21" fmla="*/ 240 h 321"/>
                <a:gd name="T22" fmla="*/ 800 w 845"/>
                <a:gd name="T23" fmla="*/ 249 h 321"/>
                <a:gd name="T24" fmla="*/ 795 w 845"/>
                <a:gd name="T25" fmla="*/ 258 h 321"/>
                <a:gd name="T26" fmla="*/ 786 w 845"/>
                <a:gd name="T27" fmla="*/ 271 h 321"/>
                <a:gd name="T28" fmla="*/ 782 w 845"/>
                <a:gd name="T29" fmla="*/ 280 h 321"/>
                <a:gd name="T30" fmla="*/ 773 w 845"/>
                <a:gd name="T31" fmla="*/ 289 h 321"/>
                <a:gd name="T32" fmla="*/ 768 w 845"/>
                <a:gd name="T33" fmla="*/ 303 h 321"/>
                <a:gd name="T34" fmla="*/ 759 w 845"/>
                <a:gd name="T35" fmla="*/ 312 h 321"/>
                <a:gd name="T36" fmla="*/ 755 w 845"/>
                <a:gd name="T37" fmla="*/ 321 h 321"/>
                <a:gd name="T38" fmla="*/ 0 w 845"/>
                <a:gd name="T39" fmla="*/ 0 h 321"/>
                <a:gd name="T40" fmla="*/ 845 w 845"/>
                <a:gd name="T41" fmla="*/ 127 h 3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5"/>
                <a:gd name="T64" fmla="*/ 0 h 321"/>
                <a:gd name="T65" fmla="*/ 845 w 845"/>
                <a:gd name="T66" fmla="*/ 321 h 32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5" h="321">
                  <a:moveTo>
                    <a:pt x="845" y="127"/>
                  </a:moveTo>
                  <a:lnTo>
                    <a:pt x="845" y="140"/>
                  </a:lnTo>
                  <a:lnTo>
                    <a:pt x="840" y="149"/>
                  </a:lnTo>
                  <a:lnTo>
                    <a:pt x="836" y="163"/>
                  </a:lnTo>
                  <a:lnTo>
                    <a:pt x="831" y="172"/>
                  </a:lnTo>
                  <a:lnTo>
                    <a:pt x="827" y="185"/>
                  </a:lnTo>
                  <a:lnTo>
                    <a:pt x="822" y="195"/>
                  </a:lnTo>
                  <a:lnTo>
                    <a:pt x="818" y="208"/>
                  </a:lnTo>
                  <a:lnTo>
                    <a:pt x="813" y="217"/>
                  </a:lnTo>
                  <a:lnTo>
                    <a:pt x="809" y="226"/>
                  </a:lnTo>
                  <a:lnTo>
                    <a:pt x="804" y="240"/>
                  </a:lnTo>
                  <a:lnTo>
                    <a:pt x="800" y="249"/>
                  </a:lnTo>
                  <a:lnTo>
                    <a:pt x="795" y="258"/>
                  </a:lnTo>
                  <a:lnTo>
                    <a:pt x="786" y="271"/>
                  </a:lnTo>
                  <a:lnTo>
                    <a:pt x="782" y="280"/>
                  </a:lnTo>
                  <a:lnTo>
                    <a:pt x="773" y="289"/>
                  </a:lnTo>
                  <a:lnTo>
                    <a:pt x="768" y="303"/>
                  </a:lnTo>
                  <a:lnTo>
                    <a:pt x="759" y="312"/>
                  </a:lnTo>
                  <a:lnTo>
                    <a:pt x="755" y="321"/>
                  </a:lnTo>
                  <a:lnTo>
                    <a:pt x="0" y="0"/>
                  </a:lnTo>
                  <a:lnTo>
                    <a:pt x="845" y="127"/>
                  </a:lnTo>
                  <a:close/>
                </a:path>
              </a:pathLst>
            </a:custGeom>
            <a:solidFill>
              <a:srgbClr val="FFCCCC"/>
            </a:solidFill>
            <a:ln w="9525">
              <a:solidFill>
                <a:schemeClr val="bg2"/>
              </a:solidFill>
              <a:round/>
              <a:headEnd/>
              <a:tailEnd/>
            </a:ln>
          </p:spPr>
          <p:txBody>
            <a:bodyPr/>
            <a:lstStyle/>
            <a:p>
              <a:endParaRPr lang="en-US" sz="1800"/>
            </a:p>
          </p:txBody>
        </p:sp>
        <p:sp>
          <p:nvSpPr>
            <p:cNvPr id="3095" name="Freeform 23"/>
            <p:cNvSpPr>
              <a:spLocks/>
            </p:cNvSpPr>
            <p:nvPr/>
          </p:nvSpPr>
          <p:spPr bwMode="auto">
            <a:xfrm>
              <a:off x="1730" y="2183"/>
              <a:ext cx="131" cy="506"/>
            </a:xfrm>
            <a:custGeom>
              <a:avLst/>
              <a:gdLst>
                <a:gd name="T0" fmla="*/ 122 w 131"/>
                <a:gd name="T1" fmla="*/ 339 h 506"/>
                <a:gd name="T2" fmla="*/ 109 w 131"/>
                <a:gd name="T3" fmla="*/ 321 h 506"/>
                <a:gd name="T4" fmla="*/ 95 w 131"/>
                <a:gd name="T5" fmla="*/ 298 h 506"/>
                <a:gd name="T6" fmla="*/ 82 w 131"/>
                <a:gd name="T7" fmla="*/ 276 h 506"/>
                <a:gd name="T8" fmla="*/ 68 w 131"/>
                <a:gd name="T9" fmla="*/ 258 h 506"/>
                <a:gd name="T10" fmla="*/ 55 w 131"/>
                <a:gd name="T11" fmla="*/ 235 h 506"/>
                <a:gd name="T12" fmla="*/ 46 w 131"/>
                <a:gd name="T13" fmla="*/ 213 h 506"/>
                <a:gd name="T14" fmla="*/ 37 w 131"/>
                <a:gd name="T15" fmla="*/ 190 h 506"/>
                <a:gd name="T16" fmla="*/ 32 w 131"/>
                <a:gd name="T17" fmla="*/ 181 h 506"/>
                <a:gd name="T18" fmla="*/ 23 w 131"/>
                <a:gd name="T19" fmla="*/ 158 h 506"/>
                <a:gd name="T20" fmla="*/ 18 w 131"/>
                <a:gd name="T21" fmla="*/ 136 h 506"/>
                <a:gd name="T22" fmla="*/ 14 w 131"/>
                <a:gd name="T23" fmla="*/ 113 h 506"/>
                <a:gd name="T24" fmla="*/ 9 w 131"/>
                <a:gd name="T25" fmla="*/ 90 h 506"/>
                <a:gd name="T26" fmla="*/ 5 w 131"/>
                <a:gd name="T27" fmla="*/ 68 h 506"/>
                <a:gd name="T28" fmla="*/ 0 w 131"/>
                <a:gd name="T29" fmla="*/ 45 h 506"/>
                <a:gd name="T30" fmla="*/ 0 w 131"/>
                <a:gd name="T31" fmla="*/ 23 h 506"/>
                <a:gd name="T32" fmla="*/ 0 w 131"/>
                <a:gd name="T33" fmla="*/ 0 h 506"/>
                <a:gd name="T34" fmla="*/ 0 w 131"/>
                <a:gd name="T35" fmla="*/ 167 h 506"/>
                <a:gd name="T36" fmla="*/ 0 w 131"/>
                <a:gd name="T37" fmla="*/ 190 h 506"/>
                <a:gd name="T38" fmla="*/ 0 w 131"/>
                <a:gd name="T39" fmla="*/ 213 h 506"/>
                <a:gd name="T40" fmla="*/ 5 w 131"/>
                <a:gd name="T41" fmla="*/ 240 h 506"/>
                <a:gd name="T42" fmla="*/ 9 w 131"/>
                <a:gd name="T43" fmla="*/ 262 h 506"/>
                <a:gd name="T44" fmla="*/ 14 w 131"/>
                <a:gd name="T45" fmla="*/ 285 h 506"/>
                <a:gd name="T46" fmla="*/ 23 w 131"/>
                <a:gd name="T47" fmla="*/ 307 h 506"/>
                <a:gd name="T48" fmla="*/ 28 w 131"/>
                <a:gd name="T49" fmla="*/ 330 h 506"/>
                <a:gd name="T50" fmla="*/ 32 w 131"/>
                <a:gd name="T51" fmla="*/ 339 h 506"/>
                <a:gd name="T52" fmla="*/ 41 w 131"/>
                <a:gd name="T53" fmla="*/ 362 h 506"/>
                <a:gd name="T54" fmla="*/ 50 w 131"/>
                <a:gd name="T55" fmla="*/ 384 h 506"/>
                <a:gd name="T56" fmla="*/ 64 w 131"/>
                <a:gd name="T57" fmla="*/ 402 h 506"/>
                <a:gd name="T58" fmla="*/ 73 w 131"/>
                <a:gd name="T59" fmla="*/ 425 h 506"/>
                <a:gd name="T60" fmla="*/ 86 w 131"/>
                <a:gd name="T61" fmla="*/ 448 h 506"/>
                <a:gd name="T62" fmla="*/ 100 w 131"/>
                <a:gd name="T63" fmla="*/ 466 h 506"/>
                <a:gd name="T64" fmla="*/ 113 w 131"/>
                <a:gd name="T65" fmla="*/ 488 h 506"/>
                <a:gd name="T66" fmla="*/ 131 w 131"/>
                <a:gd name="T67" fmla="*/ 506 h 5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1"/>
                <a:gd name="T103" fmla="*/ 0 h 506"/>
                <a:gd name="T104" fmla="*/ 131 w 131"/>
                <a:gd name="T105" fmla="*/ 506 h 5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1" h="506">
                  <a:moveTo>
                    <a:pt x="131" y="348"/>
                  </a:moveTo>
                  <a:lnTo>
                    <a:pt x="122" y="339"/>
                  </a:lnTo>
                  <a:lnTo>
                    <a:pt x="113" y="330"/>
                  </a:lnTo>
                  <a:lnTo>
                    <a:pt x="109" y="321"/>
                  </a:lnTo>
                  <a:lnTo>
                    <a:pt x="100" y="307"/>
                  </a:lnTo>
                  <a:lnTo>
                    <a:pt x="95" y="298"/>
                  </a:lnTo>
                  <a:lnTo>
                    <a:pt x="86" y="289"/>
                  </a:lnTo>
                  <a:lnTo>
                    <a:pt x="82" y="276"/>
                  </a:lnTo>
                  <a:lnTo>
                    <a:pt x="73" y="267"/>
                  </a:lnTo>
                  <a:lnTo>
                    <a:pt x="68" y="258"/>
                  </a:lnTo>
                  <a:lnTo>
                    <a:pt x="64" y="244"/>
                  </a:lnTo>
                  <a:lnTo>
                    <a:pt x="55" y="235"/>
                  </a:lnTo>
                  <a:lnTo>
                    <a:pt x="50" y="226"/>
                  </a:lnTo>
                  <a:lnTo>
                    <a:pt x="46" y="213"/>
                  </a:lnTo>
                  <a:lnTo>
                    <a:pt x="41" y="203"/>
                  </a:lnTo>
                  <a:lnTo>
                    <a:pt x="37" y="190"/>
                  </a:lnTo>
                  <a:lnTo>
                    <a:pt x="32" y="181"/>
                  </a:lnTo>
                  <a:lnTo>
                    <a:pt x="28" y="172"/>
                  </a:lnTo>
                  <a:lnTo>
                    <a:pt x="23" y="158"/>
                  </a:lnTo>
                  <a:lnTo>
                    <a:pt x="23" y="149"/>
                  </a:lnTo>
                  <a:lnTo>
                    <a:pt x="18" y="136"/>
                  </a:lnTo>
                  <a:lnTo>
                    <a:pt x="14" y="127"/>
                  </a:lnTo>
                  <a:lnTo>
                    <a:pt x="14" y="113"/>
                  </a:lnTo>
                  <a:lnTo>
                    <a:pt x="9" y="104"/>
                  </a:lnTo>
                  <a:lnTo>
                    <a:pt x="9" y="90"/>
                  </a:lnTo>
                  <a:lnTo>
                    <a:pt x="5" y="81"/>
                  </a:lnTo>
                  <a:lnTo>
                    <a:pt x="5" y="68"/>
                  </a:lnTo>
                  <a:lnTo>
                    <a:pt x="0" y="54"/>
                  </a:lnTo>
                  <a:lnTo>
                    <a:pt x="0" y="45"/>
                  </a:lnTo>
                  <a:lnTo>
                    <a:pt x="0" y="32"/>
                  </a:lnTo>
                  <a:lnTo>
                    <a:pt x="0" y="23"/>
                  </a:lnTo>
                  <a:lnTo>
                    <a:pt x="0" y="9"/>
                  </a:lnTo>
                  <a:lnTo>
                    <a:pt x="0" y="0"/>
                  </a:lnTo>
                  <a:lnTo>
                    <a:pt x="0" y="158"/>
                  </a:lnTo>
                  <a:lnTo>
                    <a:pt x="0" y="167"/>
                  </a:lnTo>
                  <a:lnTo>
                    <a:pt x="0" y="181"/>
                  </a:lnTo>
                  <a:lnTo>
                    <a:pt x="0" y="190"/>
                  </a:lnTo>
                  <a:lnTo>
                    <a:pt x="0" y="203"/>
                  </a:lnTo>
                  <a:lnTo>
                    <a:pt x="0" y="213"/>
                  </a:lnTo>
                  <a:lnTo>
                    <a:pt x="5" y="226"/>
                  </a:lnTo>
                  <a:lnTo>
                    <a:pt x="5" y="240"/>
                  </a:lnTo>
                  <a:lnTo>
                    <a:pt x="9" y="249"/>
                  </a:lnTo>
                  <a:lnTo>
                    <a:pt x="9" y="262"/>
                  </a:lnTo>
                  <a:lnTo>
                    <a:pt x="14" y="271"/>
                  </a:lnTo>
                  <a:lnTo>
                    <a:pt x="14" y="285"/>
                  </a:lnTo>
                  <a:lnTo>
                    <a:pt x="18" y="294"/>
                  </a:lnTo>
                  <a:lnTo>
                    <a:pt x="23" y="307"/>
                  </a:lnTo>
                  <a:lnTo>
                    <a:pt x="23" y="317"/>
                  </a:lnTo>
                  <a:lnTo>
                    <a:pt x="28" y="330"/>
                  </a:lnTo>
                  <a:lnTo>
                    <a:pt x="32" y="339"/>
                  </a:lnTo>
                  <a:lnTo>
                    <a:pt x="37" y="348"/>
                  </a:lnTo>
                  <a:lnTo>
                    <a:pt x="41" y="362"/>
                  </a:lnTo>
                  <a:lnTo>
                    <a:pt x="46" y="371"/>
                  </a:lnTo>
                  <a:lnTo>
                    <a:pt x="50" y="384"/>
                  </a:lnTo>
                  <a:lnTo>
                    <a:pt x="55" y="393"/>
                  </a:lnTo>
                  <a:lnTo>
                    <a:pt x="64" y="402"/>
                  </a:lnTo>
                  <a:lnTo>
                    <a:pt x="68" y="416"/>
                  </a:lnTo>
                  <a:lnTo>
                    <a:pt x="73" y="425"/>
                  </a:lnTo>
                  <a:lnTo>
                    <a:pt x="82" y="434"/>
                  </a:lnTo>
                  <a:lnTo>
                    <a:pt x="86" y="448"/>
                  </a:lnTo>
                  <a:lnTo>
                    <a:pt x="95" y="457"/>
                  </a:lnTo>
                  <a:lnTo>
                    <a:pt x="100" y="466"/>
                  </a:lnTo>
                  <a:lnTo>
                    <a:pt x="109" y="479"/>
                  </a:lnTo>
                  <a:lnTo>
                    <a:pt x="113" y="488"/>
                  </a:lnTo>
                  <a:lnTo>
                    <a:pt x="122" y="497"/>
                  </a:lnTo>
                  <a:lnTo>
                    <a:pt x="131" y="506"/>
                  </a:lnTo>
                  <a:lnTo>
                    <a:pt x="131" y="348"/>
                  </a:lnTo>
                  <a:close/>
                </a:path>
              </a:pathLst>
            </a:custGeom>
            <a:solidFill>
              <a:srgbClr val="969696"/>
            </a:solidFill>
            <a:ln w="9525">
              <a:solidFill>
                <a:schemeClr val="bg2"/>
              </a:solidFill>
              <a:round/>
              <a:headEnd/>
              <a:tailEnd/>
            </a:ln>
          </p:spPr>
          <p:txBody>
            <a:bodyPr/>
            <a:lstStyle/>
            <a:p>
              <a:endParaRPr lang="en-US" sz="1800"/>
            </a:p>
          </p:txBody>
        </p:sp>
        <p:sp>
          <p:nvSpPr>
            <p:cNvPr id="3096" name="Freeform 24"/>
            <p:cNvSpPr>
              <a:spLocks/>
            </p:cNvSpPr>
            <p:nvPr/>
          </p:nvSpPr>
          <p:spPr bwMode="auto">
            <a:xfrm>
              <a:off x="1861" y="2183"/>
              <a:ext cx="733" cy="506"/>
            </a:xfrm>
            <a:custGeom>
              <a:avLst/>
              <a:gdLst>
                <a:gd name="T0" fmla="*/ 733 w 733"/>
                <a:gd name="T1" fmla="*/ 0 h 506"/>
                <a:gd name="T2" fmla="*/ 0 w 733"/>
                <a:gd name="T3" fmla="*/ 348 h 506"/>
                <a:gd name="T4" fmla="*/ 0 w 733"/>
                <a:gd name="T5" fmla="*/ 506 h 506"/>
                <a:gd name="T6" fmla="*/ 733 w 733"/>
                <a:gd name="T7" fmla="*/ 158 h 506"/>
                <a:gd name="T8" fmla="*/ 733 w 733"/>
                <a:gd name="T9" fmla="*/ 0 h 506"/>
                <a:gd name="T10" fmla="*/ 0 60000 65536"/>
                <a:gd name="T11" fmla="*/ 0 60000 65536"/>
                <a:gd name="T12" fmla="*/ 0 60000 65536"/>
                <a:gd name="T13" fmla="*/ 0 60000 65536"/>
                <a:gd name="T14" fmla="*/ 0 60000 65536"/>
                <a:gd name="T15" fmla="*/ 0 w 733"/>
                <a:gd name="T16" fmla="*/ 0 h 506"/>
                <a:gd name="T17" fmla="*/ 733 w 733"/>
                <a:gd name="T18" fmla="*/ 506 h 506"/>
              </a:gdLst>
              <a:ahLst/>
              <a:cxnLst>
                <a:cxn ang="T10">
                  <a:pos x="T0" y="T1"/>
                </a:cxn>
                <a:cxn ang="T11">
                  <a:pos x="T2" y="T3"/>
                </a:cxn>
                <a:cxn ang="T12">
                  <a:pos x="T4" y="T5"/>
                </a:cxn>
                <a:cxn ang="T13">
                  <a:pos x="T6" y="T7"/>
                </a:cxn>
                <a:cxn ang="T14">
                  <a:pos x="T8" y="T9"/>
                </a:cxn>
              </a:cxnLst>
              <a:rect l="T15" t="T16" r="T17" b="T18"/>
              <a:pathLst>
                <a:path w="733" h="506">
                  <a:moveTo>
                    <a:pt x="733" y="0"/>
                  </a:moveTo>
                  <a:lnTo>
                    <a:pt x="0" y="348"/>
                  </a:lnTo>
                  <a:lnTo>
                    <a:pt x="0" y="506"/>
                  </a:lnTo>
                  <a:lnTo>
                    <a:pt x="733" y="158"/>
                  </a:lnTo>
                  <a:lnTo>
                    <a:pt x="733" y="0"/>
                  </a:lnTo>
                  <a:close/>
                </a:path>
              </a:pathLst>
            </a:custGeom>
            <a:solidFill>
              <a:srgbClr val="969696"/>
            </a:solidFill>
            <a:ln w="9525">
              <a:solidFill>
                <a:schemeClr val="bg2"/>
              </a:solidFill>
              <a:round/>
              <a:headEnd/>
              <a:tailEnd/>
            </a:ln>
          </p:spPr>
          <p:txBody>
            <a:bodyPr/>
            <a:lstStyle/>
            <a:p>
              <a:endParaRPr lang="en-US" sz="1800"/>
            </a:p>
          </p:txBody>
        </p:sp>
        <p:sp>
          <p:nvSpPr>
            <p:cNvPr id="3097" name="Freeform 25"/>
            <p:cNvSpPr>
              <a:spLocks/>
            </p:cNvSpPr>
            <p:nvPr/>
          </p:nvSpPr>
          <p:spPr bwMode="auto">
            <a:xfrm>
              <a:off x="1730" y="2025"/>
              <a:ext cx="864" cy="511"/>
            </a:xfrm>
            <a:custGeom>
              <a:avLst/>
              <a:gdLst>
                <a:gd name="T0" fmla="*/ 131 w 864"/>
                <a:gd name="T1" fmla="*/ 511 h 511"/>
                <a:gd name="T2" fmla="*/ 122 w 864"/>
                <a:gd name="T3" fmla="*/ 502 h 511"/>
                <a:gd name="T4" fmla="*/ 113 w 864"/>
                <a:gd name="T5" fmla="*/ 493 h 511"/>
                <a:gd name="T6" fmla="*/ 109 w 864"/>
                <a:gd name="T7" fmla="*/ 479 h 511"/>
                <a:gd name="T8" fmla="*/ 100 w 864"/>
                <a:gd name="T9" fmla="*/ 470 h 511"/>
                <a:gd name="T10" fmla="*/ 95 w 864"/>
                <a:gd name="T11" fmla="*/ 461 h 511"/>
                <a:gd name="T12" fmla="*/ 86 w 864"/>
                <a:gd name="T13" fmla="*/ 447 h 511"/>
                <a:gd name="T14" fmla="*/ 82 w 864"/>
                <a:gd name="T15" fmla="*/ 438 h 511"/>
                <a:gd name="T16" fmla="*/ 73 w 864"/>
                <a:gd name="T17" fmla="*/ 429 h 511"/>
                <a:gd name="T18" fmla="*/ 68 w 864"/>
                <a:gd name="T19" fmla="*/ 416 h 511"/>
                <a:gd name="T20" fmla="*/ 64 w 864"/>
                <a:gd name="T21" fmla="*/ 407 h 511"/>
                <a:gd name="T22" fmla="*/ 55 w 864"/>
                <a:gd name="T23" fmla="*/ 398 h 511"/>
                <a:gd name="T24" fmla="*/ 50 w 864"/>
                <a:gd name="T25" fmla="*/ 384 h 511"/>
                <a:gd name="T26" fmla="*/ 50 w 864"/>
                <a:gd name="T27" fmla="*/ 384 h 511"/>
                <a:gd name="T28" fmla="*/ 46 w 864"/>
                <a:gd name="T29" fmla="*/ 375 h 511"/>
                <a:gd name="T30" fmla="*/ 41 w 864"/>
                <a:gd name="T31" fmla="*/ 366 h 511"/>
                <a:gd name="T32" fmla="*/ 37 w 864"/>
                <a:gd name="T33" fmla="*/ 352 h 511"/>
                <a:gd name="T34" fmla="*/ 32 w 864"/>
                <a:gd name="T35" fmla="*/ 343 h 511"/>
                <a:gd name="T36" fmla="*/ 28 w 864"/>
                <a:gd name="T37" fmla="*/ 330 h 511"/>
                <a:gd name="T38" fmla="*/ 23 w 864"/>
                <a:gd name="T39" fmla="*/ 321 h 511"/>
                <a:gd name="T40" fmla="*/ 23 w 864"/>
                <a:gd name="T41" fmla="*/ 307 h 511"/>
                <a:gd name="T42" fmla="*/ 18 w 864"/>
                <a:gd name="T43" fmla="*/ 298 h 511"/>
                <a:gd name="T44" fmla="*/ 14 w 864"/>
                <a:gd name="T45" fmla="*/ 285 h 511"/>
                <a:gd name="T46" fmla="*/ 14 w 864"/>
                <a:gd name="T47" fmla="*/ 276 h 511"/>
                <a:gd name="T48" fmla="*/ 9 w 864"/>
                <a:gd name="T49" fmla="*/ 262 h 511"/>
                <a:gd name="T50" fmla="*/ 9 w 864"/>
                <a:gd name="T51" fmla="*/ 253 h 511"/>
                <a:gd name="T52" fmla="*/ 5 w 864"/>
                <a:gd name="T53" fmla="*/ 239 h 511"/>
                <a:gd name="T54" fmla="*/ 5 w 864"/>
                <a:gd name="T55" fmla="*/ 230 h 511"/>
                <a:gd name="T56" fmla="*/ 0 w 864"/>
                <a:gd name="T57" fmla="*/ 217 h 511"/>
                <a:gd name="T58" fmla="*/ 0 w 864"/>
                <a:gd name="T59" fmla="*/ 203 h 511"/>
                <a:gd name="T60" fmla="*/ 0 w 864"/>
                <a:gd name="T61" fmla="*/ 194 h 511"/>
                <a:gd name="T62" fmla="*/ 0 w 864"/>
                <a:gd name="T63" fmla="*/ 181 h 511"/>
                <a:gd name="T64" fmla="*/ 0 w 864"/>
                <a:gd name="T65" fmla="*/ 172 h 511"/>
                <a:gd name="T66" fmla="*/ 0 w 864"/>
                <a:gd name="T67" fmla="*/ 158 h 511"/>
                <a:gd name="T68" fmla="*/ 0 w 864"/>
                <a:gd name="T69" fmla="*/ 149 h 511"/>
                <a:gd name="T70" fmla="*/ 0 w 864"/>
                <a:gd name="T71" fmla="*/ 135 h 511"/>
                <a:gd name="T72" fmla="*/ 0 w 864"/>
                <a:gd name="T73" fmla="*/ 126 h 511"/>
                <a:gd name="T74" fmla="*/ 0 w 864"/>
                <a:gd name="T75" fmla="*/ 126 h 511"/>
                <a:gd name="T76" fmla="*/ 0 w 864"/>
                <a:gd name="T77" fmla="*/ 113 h 511"/>
                <a:gd name="T78" fmla="*/ 0 w 864"/>
                <a:gd name="T79" fmla="*/ 99 h 511"/>
                <a:gd name="T80" fmla="*/ 5 w 864"/>
                <a:gd name="T81" fmla="*/ 90 h 511"/>
                <a:gd name="T82" fmla="*/ 5 w 864"/>
                <a:gd name="T83" fmla="*/ 77 h 511"/>
                <a:gd name="T84" fmla="*/ 9 w 864"/>
                <a:gd name="T85" fmla="*/ 68 h 511"/>
                <a:gd name="T86" fmla="*/ 9 w 864"/>
                <a:gd name="T87" fmla="*/ 54 h 511"/>
                <a:gd name="T88" fmla="*/ 14 w 864"/>
                <a:gd name="T89" fmla="*/ 45 h 511"/>
                <a:gd name="T90" fmla="*/ 14 w 864"/>
                <a:gd name="T91" fmla="*/ 32 h 511"/>
                <a:gd name="T92" fmla="*/ 18 w 864"/>
                <a:gd name="T93" fmla="*/ 22 h 511"/>
                <a:gd name="T94" fmla="*/ 23 w 864"/>
                <a:gd name="T95" fmla="*/ 9 h 511"/>
                <a:gd name="T96" fmla="*/ 23 w 864"/>
                <a:gd name="T97" fmla="*/ 0 h 511"/>
                <a:gd name="T98" fmla="*/ 864 w 864"/>
                <a:gd name="T99" fmla="*/ 158 h 511"/>
                <a:gd name="T100" fmla="*/ 131 w 864"/>
                <a:gd name="T101" fmla="*/ 511 h 51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4"/>
                <a:gd name="T154" fmla="*/ 0 h 511"/>
                <a:gd name="T155" fmla="*/ 864 w 864"/>
                <a:gd name="T156" fmla="*/ 511 h 51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4" h="511">
                  <a:moveTo>
                    <a:pt x="131" y="511"/>
                  </a:moveTo>
                  <a:lnTo>
                    <a:pt x="122" y="502"/>
                  </a:lnTo>
                  <a:lnTo>
                    <a:pt x="113" y="493"/>
                  </a:lnTo>
                  <a:lnTo>
                    <a:pt x="109" y="479"/>
                  </a:lnTo>
                  <a:lnTo>
                    <a:pt x="100" y="470"/>
                  </a:lnTo>
                  <a:lnTo>
                    <a:pt x="95" y="461"/>
                  </a:lnTo>
                  <a:lnTo>
                    <a:pt x="86" y="447"/>
                  </a:lnTo>
                  <a:lnTo>
                    <a:pt x="82" y="438"/>
                  </a:lnTo>
                  <a:lnTo>
                    <a:pt x="73" y="429"/>
                  </a:lnTo>
                  <a:lnTo>
                    <a:pt x="68" y="416"/>
                  </a:lnTo>
                  <a:lnTo>
                    <a:pt x="64" y="407"/>
                  </a:lnTo>
                  <a:lnTo>
                    <a:pt x="55" y="398"/>
                  </a:lnTo>
                  <a:lnTo>
                    <a:pt x="50" y="384"/>
                  </a:lnTo>
                  <a:lnTo>
                    <a:pt x="46" y="375"/>
                  </a:lnTo>
                  <a:lnTo>
                    <a:pt x="41" y="366"/>
                  </a:lnTo>
                  <a:lnTo>
                    <a:pt x="37" y="352"/>
                  </a:lnTo>
                  <a:lnTo>
                    <a:pt x="32" y="343"/>
                  </a:lnTo>
                  <a:lnTo>
                    <a:pt x="28" y="330"/>
                  </a:lnTo>
                  <a:lnTo>
                    <a:pt x="23" y="321"/>
                  </a:lnTo>
                  <a:lnTo>
                    <a:pt x="23" y="307"/>
                  </a:lnTo>
                  <a:lnTo>
                    <a:pt x="18" y="298"/>
                  </a:lnTo>
                  <a:lnTo>
                    <a:pt x="14" y="285"/>
                  </a:lnTo>
                  <a:lnTo>
                    <a:pt x="14" y="276"/>
                  </a:lnTo>
                  <a:lnTo>
                    <a:pt x="9" y="262"/>
                  </a:lnTo>
                  <a:lnTo>
                    <a:pt x="9" y="253"/>
                  </a:lnTo>
                  <a:lnTo>
                    <a:pt x="5" y="239"/>
                  </a:lnTo>
                  <a:lnTo>
                    <a:pt x="5" y="230"/>
                  </a:lnTo>
                  <a:lnTo>
                    <a:pt x="0" y="217"/>
                  </a:lnTo>
                  <a:lnTo>
                    <a:pt x="0" y="203"/>
                  </a:lnTo>
                  <a:lnTo>
                    <a:pt x="0" y="194"/>
                  </a:lnTo>
                  <a:lnTo>
                    <a:pt x="0" y="181"/>
                  </a:lnTo>
                  <a:lnTo>
                    <a:pt x="0" y="172"/>
                  </a:lnTo>
                  <a:lnTo>
                    <a:pt x="0" y="158"/>
                  </a:lnTo>
                  <a:lnTo>
                    <a:pt x="0" y="149"/>
                  </a:lnTo>
                  <a:lnTo>
                    <a:pt x="0" y="135"/>
                  </a:lnTo>
                  <a:lnTo>
                    <a:pt x="0" y="126"/>
                  </a:lnTo>
                  <a:lnTo>
                    <a:pt x="0" y="113"/>
                  </a:lnTo>
                  <a:lnTo>
                    <a:pt x="0" y="99"/>
                  </a:lnTo>
                  <a:lnTo>
                    <a:pt x="5" y="90"/>
                  </a:lnTo>
                  <a:lnTo>
                    <a:pt x="5" y="77"/>
                  </a:lnTo>
                  <a:lnTo>
                    <a:pt x="9" y="68"/>
                  </a:lnTo>
                  <a:lnTo>
                    <a:pt x="9" y="54"/>
                  </a:lnTo>
                  <a:lnTo>
                    <a:pt x="14" y="45"/>
                  </a:lnTo>
                  <a:lnTo>
                    <a:pt x="14" y="32"/>
                  </a:lnTo>
                  <a:lnTo>
                    <a:pt x="18" y="22"/>
                  </a:lnTo>
                  <a:lnTo>
                    <a:pt x="23" y="9"/>
                  </a:lnTo>
                  <a:lnTo>
                    <a:pt x="23" y="0"/>
                  </a:lnTo>
                  <a:lnTo>
                    <a:pt x="864" y="158"/>
                  </a:lnTo>
                  <a:lnTo>
                    <a:pt x="131" y="511"/>
                  </a:lnTo>
                  <a:close/>
                </a:path>
              </a:pathLst>
            </a:custGeom>
            <a:solidFill>
              <a:srgbClr val="C0C0C0"/>
            </a:solidFill>
            <a:ln w="9525">
              <a:solidFill>
                <a:schemeClr val="bg2"/>
              </a:solidFill>
              <a:round/>
              <a:headEnd/>
              <a:tailEnd/>
            </a:ln>
          </p:spPr>
          <p:txBody>
            <a:bodyPr/>
            <a:lstStyle/>
            <a:p>
              <a:endParaRPr lang="en-US" sz="1800"/>
            </a:p>
          </p:txBody>
        </p:sp>
        <p:sp>
          <p:nvSpPr>
            <p:cNvPr id="3098" name="Freeform 26"/>
            <p:cNvSpPr>
              <a:spLocks/>
            </p:cNvSpPr>
            <p:nvPr/>
          </p:nvSpPr>
          <p:spPr bwMode="auto">
            <a:xfrm>
              <a:off x="3493" y="2556"/>
              <a:ext cx="36" cy="199"/>
            </a:xfrm>
            <a:custGeom>
              <a:avLst/>
              <a:gdLst>
                <a:gd name="T0" fmla="*/ 36 w 36"/>
                <a:gd name="T1" fmla="*/ 0 h 199"/>
                <a:gd name="T2" fmla="*/ 27 w 36"/>
                <a:gd name="T3" fmla="*/ 9 h 199"/>
                <a:gd name="T4" fmla="*/ 27 w 36"/>
                <a:gd name="T5" fmla="*/ 9 h 199"/>
                <a:gd name="T6" fmla="*/ 18 w 36"/>
                <a:gd name="T7" fmla="*/ 18 h 199"/>
                <a:gd name="T8" fmla="*/ 9 w 36"/>
                <a:gd name="T9" fmla="*/ 27 h 199"/>
                <a:gd name="T10" fmla="*/ 9 w 36"/>
                <a:gd name="T11" fmla="*/ 27 h 199"/>
                <a:gd name="T12" fmla="*/ 0 w 36"/>
                <a:gd name="T13" fmla="*/ 41 h 199"/>
                <a:gd name="T14" fmla="*/ 0 w 36"/>
                <a:gd name="T15" fmla="*/ 199 h 199"/>
                <a:gd name="T16" fmla="*/ 9 w 36"/>
                <a:gd name="T17" fmla="*/ 185 h 199"/>
                <a:gd name="T18" fmla="*/ 9 w 36"/>
                <a:gd name="T19" fmla="*/ 185 h 199"/>
                <a:gd name="T20" fmla="*/ 18 w 36"/>
                <a:gd name="T21" fmla="*/ 176 h 199"/>
                <a:gd name="T22" fmla="*/ 27 w 36"/>
                <a:gd name="T23" fmla="*/ 167 h 199"/>
                <a:gd name="T24" fmla="*/ 27 w 36"/>
                <a:gd name="T25" fmla="*/ 167 h 199"/>
                <a:gd name="T26" fmla="*/ 36 w 36"/>
                <a:gd name="T27" fmla="*/ 158 h 199"/>
                <a:gd name="T28" fmla="*/ 36 w 36"/>
                <a:gd name="T29" fmla="*/ 0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99"/>
                <a:gd name="T47" fmla="*/ 36 w 36"/>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99">
                  <a:moveTo>
                    <a:pt x="36" y="0"/>
                  </a:moveTo>
                  <a:lnTo>
                    <a:pt x="27" y="9"/>
                  </a:lnTo>
                  <a:lnTo>
                    <a:pt x="18" y="18"/>
                  </a:lnTo>
                  <a:lnTo>
                    <a:pt x="9" y="27"/>
                  </a:lnTo>
                  <a:lnTo>
                    <a:pt x="0" y="41"/>
                  </a:lnTo>
                  <a:lnTo>
                    <a:pt x="0" y="199"/>
                  </a:lnTo>
                  <a:lnTo>
                    <a:pt x="9" y="185"/>
                  </a:lnTo>
                  <a:lnTo>
                    <a:pt x="18" y="176"/>
                  </a:lnTo>
                  <a:lnTo>
                    <a:pt x="27" y="167"/>
                  </a:lnTo>
                  <a:lnTo>
                    <a:pt x="36" y="158"/>
                  </a:lnTo>
                  <a:lnTo>
                    <a:pt x="36" y="0"/>
                  </a:lnTo>
                  <a:close/>
                </a:path>
              </a:pathLst>
            </a:custGeom>
            <a:solidFill>
              <a:srgbClr val="DDDDDD"/>
            </a:solidFill>
            <a:ln w="9525">
              <a:solidFill>
                <a:schemeClr val="tx1"/>
              </a:solidFill>
              <a:round/>
              <a:headEnd/>
              <a:tailEnd/>
            </a:ln>
          </p:spPr>
          <p:txBody>
            <a:bodyPr/>
            <a:lstStyle/>
            <a:p>
              <a:endParaRPr lang="en-US" sz="1800"/>
            </a:p>
          </p:txBody>
        </p:sp>
        <p:sp>
          <p:nvSpPr>
            <p:cNvPr id="3099" name="Freeform 27"/>
            <p:cNvSpPr>
              <a:spLocks/>
            </p:cNvSpPr>
            <p:nvPr/>
          </p:nvSpPr>
          <p:spPr bwMode="auto">
            <a:xfrm>
              <a:off x="2801" y="2202"/>
              <a:ext cx="696" cy="547"/>
            </a:xfrm>
            <a:custGeom>
              <a:avLst/>
              <a:gdLst>
                <a:gd name="T0" fmla="*/ 0 w 696"/>
                <a:gd name="T1" fmla="*/ 0 h 547"/>
                <a:gd name="T2" fmla="*/ 696 w 696"/>
                <a:gd name="T3" fmla="*/ 389 h 547"/>
                <a:gd name="T4" fmla="*/ 696 w 696"/>
                <a:gd name="T5" fmla="*/ 547 h 547"/>
                <a:gd name="T6" fmla="*/ 0 w 696"/>
                <a:gd name="T7" fmla="*/ 158 h 547"/>
                <a:gd name="T8" fmla="*/ 0 w 696"/>
                <a:gd name="T9" fmla="*/ 0 h 547"/>
                <a:gd name="T10" fmla="*/ 0 60000 65536"/>
                <a:gd name="T11" fmla="*/ 0 60000 65536"/>
                <a:gd name="T12" fmla="*/ 0 60000 65536"/>
                <a:gd name="T13" fmla="*/ 0 60000 65536"/>
                <a:gd name="T14" fmla="*/ 0 60000 65536"/>
                <a:gd name="T15" fmla="*/ 0 w 696"/>
                <a:gd name="T16" fmla="*/ 0 h 547"/>
                <a:gd name="T17" fmla="*/ 696 w 696"/>
                <a:gd name="T18" fmla="*/ 547 h 547"/>
              </a:gdLst>
              <a:ahLst/>
              <a:cxnLst>
                <a:cxn ang="T10">
                  <a:pos x="T0" y="T1"/>
                </a:cxn>
                <a:cxn ang="T11">
                  <a:pos x="T2" y="T3"/>
                </a:cxn>
                <a:cxn ang="T12">
                  <a:pos x="T4" y="T5"/>
                </a:cxn>
                <a:cxn ang="T13">
                  <a:pos x="T6" y="T7"/>
                </a:cxn>
                <a:cxn ang="T14">
                  <a:pos x="T8" y="T9"/>
                </a:cxn>
              </a:cxnLst>
              <a:rect l="T15" t="T16" r="T17" b="T18"/>
              <a:pathLst>
                <a:path w="696" h="547">
                  <a:moveTo>
                    <a:pt x="0" y="0"/>
                  </a:moveTo>
                  <a:lnTo>
                    <a:pt x="696" y="389"/>
                  </a:lnTo>
                  <a:lnTo>
                    <a:pt x="696" y="547"/>
                  </a:lnTo>
                  <a:lnTo>
                    <a:pt x="0" y="158"/>
                  </a:lnTo>
                  <a:lnTo>
                    <a:pt x="0" y="0"/>
                  </a:lnTo>
                  <a:close/>
                </a:path>
              </a:pathLst>
            </a:custGeom>
            <a:solidFill>
              <a:srgbClr val="DDDDDD"/>
            </a:solidFill>
            <a:ln w="9525">
              <a:solidFill>
                <a:schemeClr val="bg2"/>
              </a:solidFill>
              <a:round/>
              <a:headEnd/>
              <a:tailEnd/>
            </a:ln>
          </p:spPr>
          <p:txBody>
            <a:bodyPr/>
            <a:lstStyle/>
            <a:p>
              <a:endParaRPr lang="en-US" sz="1800"/>
            </a:p>
          </p:txBody>
        </p:sp>
        <p:sp>
          <p:nvSpPr>
            <p:cNvPr id="3100" name="Freeform 28"/>
            <p:cNvSpPr>
              <a:spLocks/>
            </p:cNvSpPr>
            <p:nvPr/>
          </p:nvSpPr>
          <p:spPr bwMode="auto">
            <a:xfrm>
              <a:off x="1973" y="2605"/>
              <a:ext cx="1428" cy="470"/>
            </a:xfrm>
            <a:custGeom>
              <a:avLst/>
              <a:gdLst>
                <a:gd name="T0" fmla="*/ 1401 w 1428"/>
                <a:gd name="T1" fmla="*/ 67 h 470"/>
                <a:gd name="T2" fmla="*/ 1360 w 1428"/>
                <a:gd name="T3" fmla="*/ 99 h 470"/>
                <a:gd name="T4" fmla="*/ 1320 w 1428"/>
                <a:gd name="T5" fmla="*/ 135 h 470"/>
                <a:gd name="T6" fmla="*/ 1275 w 1428"/>
                <a:gd name="T7" fmla="*/ 162 h 470"/>
                <a:gd name="T8" fmla="*/ 1225 w 1428"/>
                <a:gd name="T9" fmla="*/ 189 h 470"/>
                <a:gd name="T10" fmla="*/ 1175 w 1428"/>
                <a:gd name="T11" fmla="*/ 216 h 470"/>
                <a:gd name="T12" fmla="*/ 1121 w 1428"/>
                <a:gd name="T13" fmla="*/ 239 h 470"/>
                <a:gd name="T14" fmla="*/ 1080 w 1428"/>
                <a:gd name="T15" fmla="*/ 253 h 470"/>
                <a:gd name="T16" fmla="*/ 1026 w 1428"/>
                <a:gd name="T17" fmla="*/ 271 h 470"/>
                <a:gd name="T18" fmla="*/ 967 w 1428"/>
                <a:gd name="T19" fmla="*/ 284 h 470"/>
                <a:gd name="T20" fmla="*/ 908 w 1428"/>
                <a:gd name="T21" fmla="*/ 298 h 470"/>
                <a:gd name="T22" fmla="*/ 850 w 1428"/>
                <a:gd name="T23" fmla="*/ 302 h 470"/>
                <a:gd name="T24" fmla="*/ 791 w 1428"/>
                <a:gd name="T25" fmla="*/ 307 h 470"/>
                <a:gd name="T26" fmla="*/ 732 w 1428"/>
                <a:gd name="T27" fmla="*/ 311 h 470"/>
                <a:gd name="T28" fmla="*/ 669 w 1428"/>
                <a:gd name="T29" fmla="*/ 307 h 470"/>
                <a:gd name="T30" fmla="*/ 610 w 1428"/>
                <a:gd name="T31" fmla="*/ 302 h 470"/>
                <a:gd name="T32" fmla="*/ 551 w 1428"/>
                <a:gd name="T33" fmla="*/ 298 h 470"/>
                <a:gd name="T34" fmla="*/ 493 w 1428"/>
                <a:gd name="T35" fmla="*/ 284 h 470"/>
                <a:gd name="T36" fmla="*/ 434 w 1428"/>
                <a:gd name="T37" fmla="*/ 271 h 470"/>
                <a:gd name="T38" fmla="*/ 380 w 1428"/>
                <a:gd name="T39" fmla="*/ 253 h 470"/>
                <a:gd name="T40" fmla="*/ 325 w 1428"/>
                <a:gd name="T41" fmla="*/ 235 h 470"/>
                <a:gd name="T42" fmla="*/ 285 w 1428"/>
                <a:gd name="T43" fmla="*/ 216 h 470"/>
                <a:gd name="T44" fmla="*/ 235 w 1428"/>
                <a:gd name="T45" fmla="*/ 189 h 470"/>
                <a:gd name="T46" fmla="*/ 190 w 1428"/>
                <a:gd name="T47" fmla="*/ 162 h 470"/>
                <a:gd name="T48" fmla="*/ 140 w 1428"/>
                <a:gd name="T49" fmla="*/ 135 h 470"/>
                <a:gd name="T50" fmla="*/ 99 w 1428"/>
                <a:gd name="T51" fmla="*/ 99 h 470"/>
                <a:gd name="T52" fmla="*/ 59 w 1428"/>
                <a:gd name="T53" fmla="*/ 67 h 470"/>
                <a:gd name="T54" fmla="*/ 23 w 1428"/>
                <a:gd name="T55" fmla="*/ 27 h 470"/>
                <a:gd name="T56" fmla="*/ 0 w 1428"/>
                <a:gd name="T57" fmla="*/ 158 h 470"/>
                <a:gd name="T58" fmla="*/ 32 w 1428"/>
                <a:gd name="T59" fmla="*/ 198 h 470"/>
                <a:gd name="T60" fmla="*/ 68 w 1428"/>
                <a:gd name="T61" fmla="*/ 235 h 470"/>
                <a:gd name="T62" fmla="*/ 108 w 1428"/>
                <a:gd name="T63" fmla="*/ 266 h 470"/>
                <a:gd name="T64" fmla="*/ 154 w 1428"/>
                <a:gd name="T65" fmla="*/ 298 h 470"/>
                <a:gd name="T66" fmla="*/ 199 w 1428"/>
                <a:gd name="T67" fmla="*/ 329 h 470"/>
                <a:gd name="T68" fmla="*/ 249 w 1428"/>
                <a:gd name="T69" fmla="*/ 357 h 470"/>
                <a:gd name="T70" fmla="*/ 298 w 1428"/>
                <a:gd name="T71" fmla="*/ 379 h 470"/>
                <a:gd name="T72" fmla="*/ 339 w 1428"/>
                <a:gd name="T73" fmla="*/ 397 h 470"/>
                <a:gd name="T74" fmla="*/ 393 w 1428"/>
                <a:gd name="T75" fmla="*/ 415 h 470"/>
                <a:gd name="T76" fmla="*/ 452 w 1428"/>
                <a:gd name="T77" fmla="*/ 433 h 470"/>
                <a:gd name="T78" fmla="*/ 506 w 1428"/>
                <a:gd name="T79" fmla="*/ 447 h 470"/>
                <a:gd name="T80" fmla="*/ 565 w 1428"/>
                <a:gd name="T81" fmla="*/ 456 h 470"/>
                <a:gd name="T82" fmla="*/ 624 w 1428"/>
                <a:gd name="T83" fmla="*/ 465 h 470"/>
                <a:gd name="T84" fmla="*/ 687 w 1428"/>
                <a:gd name="T85" fmla="*/ 470 h 470"/>
                <a:gd name="T86" fmla="*/ 746 w 1428"/>
                <a:gd name="T87" fmla="*/ 470 h 470"/>
                <a:gd name="T88" fmla="*/ 805 w 1428"/>
                <a:gd name="T89" fmla="*/ 465 h 470"/>
                <a:gd name="T90" fmla="*/ 868 w 1428"/>
                <a:gd name="T91" fmla="*/ 461 h 470"/>
                <a:gd name="T92" fmla="*/ 927 w 1428"/>
                <a:gd name="T93" fmla="*/ 452 h 470"/>
                <a:gd name="T94" fmla="*/ 985 w 1428"/>
                <a:gd name="T95" fmla="*/ 438 h 470"/>
                <a:gd name="T96" fmla="*/ 1040 w 1428"/>
                <a:gd name="T97" fmla="*/ 424 h 470"/>
                <a:gd name="T98" fmla="*/ 1094 w 1428"/>
                <a:gd name="T99" fmla="*/ 406 h 470"/>
                <a:gd name="T100" fmla="*/ 1134 w 1428"/>
                <a:gd name="T101" fmla="*/ 393 h 470"/>
                <a:gd name="T102" fmla="*/ 1189 w 1428"/>
                <a:gd name="T103" fmla="*/ 370 h 470"/>
                <a:gd name="T104" fmla="*/ 1238 w 1428"/>
                <a:gd name="T105" fmla="*/ 343 h 470"/>
                <a:gd name="T106" fmla="*/ 1288 w 1428"/>
                <a:gd name="T107" fmla="*/ 316 h 470"/>
                <a:gd name="T108" fmla="*/ 1329 w 1428"/>
                <a:gd name="T109" fmla="*/ 284 h 470"/>
                <a:gd name="T110" fmla="*/ 1374 w 1428"/>
                <a:gd name="T111" fmla="*/ 248 h 470"/>
                <a:gd name="T112" fmla="*/ 1410 w 1428"/>
                <a:gd name="T113" fmla="*/ 216 h 47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28"/>
                <a:gd name="T172" fmla="*/ 0 h 470"/>
                <a:gd name="T173" fmla="*/ 1428 w 1428"/>
                <a:gd name="T174" fmla="*/ 470 h 47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28" h="470">
                  <a:moveTo>
                    <a:pt x="1428" y="40"/>
                  </a:moveTo>
                  <a:lnTo>
                    <a:pt x="1419" y="49"/>
                  </a:lnTo>
                  <a:lnTo>
                    <a:pt x="1410" y="58"/>
                  </a:lnTo>
                  <a:lnTo>
                    <a:pt x="1401" y="67"/>
                  </a:lnTo>
                  <a:lnTo>
                    <a:pt x="1392" y="76"/>
                  </a:lnTo>
                  <a:lnTo>
                    <a:pt x="1383" y="85"/>
                  </a:lnTo>
                  <a:lnTo>
                    <a:pt x="1374" y="90"/>
                  </a:lnTo>
                  <a:lnTo>
                    <a:pt x="1360" y="99"/>
                  </a:lnTo>
                  <a:lnTo>
                    <a:pt x="1351" y="108"/>
                  </a:lnTo>
                  <a:lnTo>
                    <a:pt x="1342" y="117"/>
                  </a:lnTo>
                  <a:lnTo>
                    <a:pt x="1329" y="126"/>
                  </a:lnTo>
                  <a:lnTo>
                    <a:pt x="1320" y="135"/>
                  </a:lnTo>
                  <a:lnTo>
                    <a:pt x="1311" y="140"/>
                  </a:lnTo>
                  <a:lnTo>
                    <a:pt x="1297" y="149"/>
                  </a:lnTo>
                  <a:lnTo>
                    <a:pt x="1288" y="158"/>
                  </a:lnTo>
                  <a:lnTo>
                    <a:pt x="1275" y="162"/>
                  </a:lnTo>
                  <a:lnTo>
                    <a:pt x="1261" y="171"/>
                  </a:lnTo>
                  <a:lnTo>
                    <a:pt x="1252" y="176"/>
                  </a:lnTo>
                  <a:lnTo>
                    <a:pt x="1238" y="185"/>
                  </a:lnTo>
                  <a:lnTo>
                    <a:pt x="1225" y="189"/>
                  </a:lnTo>
                  <a:lnTo>
                    <a:pt x="1216" y="198"/>
                  </a:lnTo>
                  <a:lnTo>
                    <a:pt x="1202" y="203"/>
                  </a:lnTo>
                  <a:lnTo>
                    <a:pt x="1189" y="212"/>
                  </a:lnTo>
                  <a:lnTo>
                    <a:pt x="1175" y="216"/>
                  </a:lnTo>
                  <a:lnTo>
                    <a:pt x="1162" y="221"/>
                  </a:lnTo>
                  <a:lnTo>
                    <a:pt x="1148" y="226"/>
                  </a:lnTo>
                  <a:lnTo>
                    <a:pt x="1134" y="235"/>
                  </a:lnTo>
                  <a:lnTo>
                    <a:pt x="1121" y="239"/>
                  </a:lnTo>
                  <a:lnTo>
                    <a:pt x="1107" y="244"/>
                  </a:lnTo>
                  <a:lnTo>
                    <a:pt x="1094" y="248"/>
                  </a:lnTo>
                  <a:lnTo>
                    <a:pt x="1080" y="253"/>
                  </a:lnTo>
                  <a:lnTo>
                    <a:pt x="1067" y="257"/>
                  </a:lnTo>
                  <a:lnTo>
                    <a:pt x="1053" y="262"/>
                  </a:lnTo>
                  <a:lnTo>
                    <a:pt x="1040" y="266"/>
                  </a:lnTo>
                  <a:lnTo>
                    <a:pt x="1026" y="271"/>
                  </a:lnTo>
                  <a:lnTo>
                    <a:pt x="1012" y="275"/>
                  </a:lnTo>
                  <a:lnTo>
                    <a:pt x="999" y="280"/>
                  </a:lnTo>
                  <a:lnTo>
                    <a:pt x="985" y="280"/>
                  </a:lnTo>
                  <a:lnTo>
                    <a:pt x="967" y="284"/>
                  </a:lnTo>
                  <a:lnTo>
                    <a:pt x="954" y="289"/>
                  </a:lnTo>
                  <a:lnTo>
                    <a:pt x="940" y="289"/>
                  </a:lnTo>
                  <a:lnTo>
                    <a:pt x="927" y="293"/>
                  </a:lnTo>
                  <a:lnTo>
                    <a:pt x="908" y="298"/>
                  </a:lnTo>
                  <a:lnTo>
                    <a:pt x="895" y="298"/>
                  </a:lnTo>
                  <a:lnTo>
                    <a:pt x="881" y="302"/>
                  </a:lnTo>
                  <a:lnTo>
                    <a:pt x="868" y="302"/>
                  </a:lnTo>
                  <a:lnTo>
                    <a:pt x="850" y="302"/>
                  </a:lnTo>
                  <a:lnTo>
                    <a:pt x="836" y="307"/>
                  </a:lnTo>
                  <a:lnTo>
                    <a:pt x="823" y="307"/>
                  </a:lnTo>
                  <a:lnTo>
                    <a:pt x="805" y="307"/>
                  </a:lnTo>
                  <a:lnTo>
                    <a:pt x="791" y="307"/>
                  </a:lnTo>
                  <a:lnTo>
                    <a:pt x="777" y="311"/>
                  </a:lnTo>
                  <a:lnTo>
                    <a:pt x="759" y="311"/>
                  </a:lnTo>
                  <a:lnTo>
                    <a:pt x="746" y="311"/>
                  </a:lnTo>
                  <a:lnTo>
                    <a:pt x="732" y="311"/>
                  </a:lnTo>
                  <a:lnTo>
                    <a:pt x="714" y="311"/>
                  </a:lnTo>
                  <a:lnTo>
                    <a:pt x="701" y="311"/>
                  </a:lnTo>
                  <a:lnTo>
                    <a:pt x="687" y="311"/>
                  </a:lnTo>
                  <a:lnTo>
                    <a:pt x="669" y="307"/>
                  </a:lnTo>
                  <a:lnTo>
                    <a:pt x="655" y="307"/>
                  </a:lnTo>
                  <a:lnTo>
                    <a:pt x="642" y="307"/>
                  </a:lnTo>
                  <a:lnTo>
                    <a:pt x="624" y="307"/>
                  </a:lnTo>
                  <a:lnTo>
                    <a:pt x="610" y="302"/>
                  </a:lnTo>
                  <a:lnTo>
                    <a:pt x="597" y="302"/>
                  </a:lnTo>
                  <a:lnTo>
                    <a:pt x="583" y="302"/>
                  </a:lnTo>
                  <a:lnTo>
                    <a:pt x="565" y="298"/>
                  </a:lnTo>
                  <a:lnTo>
                    <a:pt x="551" y="298"/>
                  </a:lnTo>
                  <a:lnTo>
                    <a:pt x="538" y="293"/>
                  </a:lnTo>
                  <a:lnTo>
                    <a:pt x="524" y="289"/>
                  </a:lnTo>
                  <a:lnTo>
                    <a:pt x="506" y="289"/>
                  </a:lnTo>
                  <a:lnTo>
                    <a:pt x="493" y="284"/>
                  </a:lnTo>
                  <a:lnTo>
                    <a:pt x="479" y="280"/>
                  </a:lnTo>
                  <a:lnTo>
                    <a:pt x="466" y="280"/>
                  </a:lnTo>
                  <a:lnTo>
                    <a:pt x="452" y="275"/>
                  </a:lnTo>
                  <a:lnTo>
                    <a:pt x="434" y="271"/>
                  </a:lnTo>
                  <a:lnTo>
                    <a:pt x="420" y="266"/>
                  </a:lnTo>
                  <a:lnTo>
                    <a:pt x="407" y="262"/>
                  </a:lnTo>
                  <a:lnTo>
                    <a:pt x="393" y="257"/>
                  </a:lnTo>
                  <a:lnTo>
                    <a:pt x="380" y="253"/>
                  </a:lnTo>
                  <a:lnTo>
                    <a:pt x="366" y="248"/>
                  </a:lnTo>
                  <a:lnTo>
                    <a:pt x="353" y="244"/>
                  </a:lnTo>
                  <a:lnTo>
                    <a:pt x="339" y="239"/>
                  </a:lnTo>
                  <a:lnTo>
                    <a:pt x="325" y="235"/>
                  </a:lnTo>
                  <a:lnTo>
                    <a:pt x="312" y="226"/>
                  </a:lnTo>
                  <a:lnTo>
                    <a:pt x="298" y="221"/>
                  </a:lnTo>
                  <a:lnTo>
                    <a:pt x="285" y="216"/>
                  </a:lnTo>
                  <a:lnTo>
                    <a:pt x="276" y="212"/>
                  </a:lnTo>
                  <a:lnTo>
                    <a:pt x="262" y="203"/>
                  </a:lnTo>
                  <a:lnTo>
                    <a:pt x="249" y="198"/>
                  </a:lnTo>
                  <a:lnTo>
                    <a:pt x="235" y="189"/>
                  </a:lnTo>
                  <a:lnTo>
                    <a:pt x="221" y="185"/>
                  </a:lnTo>
                  <a:lnTo>
                    <a:pt x="212" y="176"/>
                  </a:lnTo>
                  <a:lnTo>
                    <a:pt x="199" y="171"/>
                  </a:lnTo>
                  <a:lnTo>
                    <a:pt x="190" y="162"/>
                  </a:lnTo>
                  <a:lnTo>
                    <a:pt x="176" y="158"/>
                  </a:lnTo>
                  <a:lnTo>
                    <a:pt x="163" y="149"/>
                  </a:lnTo>
                  <a:lnTo>
                    <a:pt x="154" y="140"/>
                  </a:lnTo>
                  <a:lnTo>
                    <a:pt x="140" y="135"/>
                  </a:lnTo>
                  <a:lnTo>
                    <a:pt x="131" y="126"/>
                  </a:lnTo>
                  <a:lnTo>
                    <a:pt x="122" y="117"/>
                  </a:lnTo>
                  <a:lnTo>
                    <a:pt x="108" y="108"/>
                  </a:lnTo>
                  <a:lnTo>
                    <a:pt x="99" y="99"/>
                  </a:lnTo>
                  <a:lnTo>
                    <a:pt x="90" y="90"/>
                  </a:lnTo>
                  <a:lnTo>
                    <a:pt x="81" y="85"/>
                  </a:lnTo>
                  <a:lnTo>
                    <a:pt x="68" y="76"/>
                  </a:lnTo>
                  <a:lnTo>
                    <a:pt x="59" y="67"/>
                  </a:lnTo>
                  <a:lnTo>
                    <a:pt x="50" y="58"/>
                  </a:lnTo>
                  <a:lnTo>
                    <a:pt x="41" y="49"/>
                  </a:lnTo>
                  <a:lnTo>
                    <a:pt x="32" y="40"/>
                  </a:lnTo>
                  <a:lnTo>
                    <a:pt x="23" y="27"/>
                  </a:lnTo>
                  <a:lnTo>
                    <a:pt x="14" y="18"/>
                  </a:lnTo>
                  <a:lnTo>
                    <a:pt x="9" y="9"/>
                  </a:lnTo>
                  <a:lnTo>
                    <a:pt x="0" y="0"/>
                  </a:lnTo>
                  <a:lnTo>
                    <a:pt x="0" y="158"/>
                  </a:lnTo>
                  <a:lnTo>
                    <a:pt x="9" y="167"/>
                  </a:lnTo>
                  <a:lnTo>
                    <a:pt x="14" y="176"/>
                  </a:lnTo>
                  <a:lnTo>
                    <a:pt x="23" y="185"/>
                  </a:lnTo>
                  <a:lnTo>
                    <a:pt x="32" y="198"/>
                  </a:lnTo>
                  <a:lnTo>
                    <a:pt x="41" y="207"/>
                  </a:lnTo>
                  <a:lnTo>
                    <a:pt x="50" y="216"/>
                  </a:lnTo>
                  <a:lnTo>
                    <a:pt x="59" y="226"/>
                  </a:lnTo>
                  <a:lnTo>
                    <a:pt x="68" y="235"/>
                  </a:lnTo>
                  <a:lnTo>
                    <a:pt x="81" y="244"/>
                  </a:lnTo>
                  <a:lnTo>
                    <a:pt x="90" y="248"/>
                  </a:lnTo>
                  <a:lnTo>
                    <a:pt x="99" y="257"/>
                  </a:lnTo>
                  <a:lnTo>
                    <a:pt x="108" y="266"/>
                  </a:lnTo>
                  <a:lnTo>
                    <a:pt x="122" y="275"/>
                  </a:lnTo>
                  <a:lnTo>
                    <a:pt x="131" y="284"/>
                  </a:lnTo>
                  <a:lnTo>
                    <a:pt x="140" y="293"/>
                  </a:lnTo>
                  <a:lnTo>
                    <a:pt x="154" y="298"/>
                  </a:lnTo>
                  <a:lnTo>
                    <a:pt x="163" y="307"/>
                  </a:lnTo>
                  <a:lnTo>
                    <a:pt x="176" y="316"/>
                  </a:lnTo>
                  <a:lnTo>
                    <a:pt x="190" y="320"/>
                  </a:lnTo>
                  <a:lnTo>
                    <a:pt x="199" y="329"/>
                  </a:lnTo>
                  <a:lnTo>
                    <a:pt x="212" y="334"/>
                  </a:lnTo>
                  <a:lnTo>
                    <a:pt x="221" y="343"/>
                  </a:lnTo>
                  <a:lnTo>
                    <a:pt x="235" y="348"/>
                  </a:lnTo>
                  <a:lnTo>
                    <a:pt x="249" y="357"/>
                  </a:lnTo>
                  <a:lnTo>
                    <a:pt x="262" y="361"/>
                  </a:lnTo>
                  <a:lnTo>
                    <a:pt x="276" y="370"/>
                  </a:lnTo>
                  <a:lnTo>
                    <a:pt x="285" y="375"/>
                  </a:lnTo>
                  <a:lnTo>
                    <a:pt x="298" y="379"/>
                  </a:lnTo>
                  <a:lnTo>
                    <a:pt x="312" y="384"/>
                  </a:lnTo>
                  <a:lnTo>
                    <a:pt x="325" y="393"/>
                  </a:lnTo>
                  <a:lnTo>
                    <a:pt x="339" y="397"/>
                  </a:lnTo>
                  <a:lnTo>
                    <a:pt x="353" y="402"/>
                  </a:lnTo>
                  <a:lnTo>
                    <a:pt x="366" y="406"/>
                  </a:lnTo>
                  <a:lnTo>
                    <a:pt x="380" y="411"/>
                  </a:lnTo>
                  <a:lnTo>
                    <a:pt x="393" y="415"/>
                  </a:lnTo>
                  <a:lnTo>
                    <a:pt x="407" y="420"/>
                  </a:lnTo>
                  <a:lnTo>
                    <a:pt x="420" y="424"/>
                  </a:lnTo>
                  <a:lnTo>
                    <a:pt x="434" y="429"/>
                  </a:lnTo>
                  <a:lnTo>
                    <a:pt x="452" y="433"/>
                  </a:lnTo>
                  <a:lnTo>
                    <a:pt x="466" y="438"/>
                  </a:lnTo>
                  <a:lnTo>
                    <a:pt x="479" y="438"/>
                  </a:lnTo>
                  <a:lnTo>
                    <a:pt x="493" y="442"/>
                  </a:lnTo>
                  <a:lnTo>
                    <a:pt x="506" y="447"/>
                  </a:lnTo>
                  <a:lnTo>
                    <a:pt x="524" y="447"/>
                  </a:lnTo>
                  <a:lnTo>
                    <a:pt x="538" y="452"/>
                  </a:lnTo>
                  <a:lnTo>
                    <a:pt x="551" y="456"/>
                  </a:lnTo>
                  <a:lnTo>
                    <a:pt x="565" y="456"/>
                  </a:lnTo>
                  <a:lnTo>
                    <a:pt x="583" y="461"/>
                  </a:lnTo>
                  <a:lnTo>
                    <a:pt x="597" y="461"/>
                  </a:lnTo>
                  <a:lnTo>
                    <a:pt x="610" y="461"/>
                  </a:lnTo>
                  <a:lnTo>
                    <a:pt x="624" y="465"/>
                  </a:lnTo>
                  <a:lnTo>
                    <a:pt x="642" y="465"/>
                  </a:lnTo>
                  <a:lnTo>
                    <a:pt x="655" y="465"/>
                  </a:lnTo>
                  <a:lnTo>
                    <a:pt x="669" y="465"/>
                  </a:lnTo>
                  <a:lnTo>
                    <a:pt x="687" y="470"/>
                  </a:lnTo>
                  <a:lnTo>
                    <a:pt x="701" y="470"/>
                  </a:lnTo>
                  <a:lnTo>
                    <a:pt x="714" y="470"/>
                  </a:lnTo>
                  <a:lnTo>
                    <a:pt x="732" y="470"/>
                  </a:lnTo>
                  <a:lnTo>
                    <a:pt x="746" y="470"/>
                  </a:lnTo>
                  <a:lnTo>
                    <a:pt x="759" y="470"/>
                  </a:lnTo>
                  <a:lnTo>
                    <a:pt x="777" y="470"/>
                  </a:lnTo>
                  <a:lnTo>
                    <a:pt x="791" y="465"/>
                  </a:lnTo>
                  <a:lnTo>
                    <a:pt x="805" y="465"/>
                  </a:lnTo>
                  <a:lnTo>
                    <a:pt x="823" y="465"/>
                  </a:lnTo>
                  <a:lnTo>
                    <a:pt x="836" y="465"/>
                  </a:lnTo>
                  <a:lnTo>
                    <a:pt x="850" y="461"/>
                  </a:lnTo>
                  <a:lnTo>
                    <a:pt x="868" y="461"/>
                  </a:lnTo>
                  <a:lnTo>
                    <a:pt x="881" y="461"/>
                  </a:lnTo>
                  <a:lnTo>
                    <a:pt x="895" y="456"/>
                  </a:lnTo>
                  <a:lnTo>
                    <a:pt x="908" y="456"/>
                  </a:lnTo>
                  <a:lnTo>
                    <a:pt x="927" y="452"/>
                  </a:lnTo>
                  <a:lnTo>
                    <a:pt x="940" y="447"/>
                  </a:lnTo>
                  <a:lnTo>
                    <a:pt x="954" y="447"/>
                  </a:lnTo>
                  <a:lnTo>
                    <a:pt x="967" y="442"/>
                  </a:lnTo>
                  <a:lnTo>
                    <a:pt x="985" y="438"/>
                  </a:lnTo>
                  <a:lnTo>
                    <a:pt x="999" y="438"/>
                  </a:lnTo>
                  <a:lnTo>
                    <a:pt x="1012" y="433"/>
                  </a:lnTo>
                  <a:lnTo>
                    <a:pt x="1026" y="429"/>
                  </a:lnTo>
                  <a:lnTo>
                    <a:pt x="1040" y="424"/>
                  </a:lnTo>
                  <a:lnTo>
                    <a:pt x="1053" y="420"/>
                  </a:lnTo>
                  <a:lnTo>
                    <a:pt x="1067" y="415"/>
                  </a:lnTo>
                  <a:lnTo>
                    <a:pt x="1080" y="411"/>
                  </a:lnTo>
                  <a:lnTo>
                    <a:pt x="1094" y="406"/>
                  </a:lnTo>
                  <a:lnTo>
                    <a:pt x="1107" y="402"/>
                  </a:lnTo>
                  <a:lnTo>
                    <a:pt x="1121" y="397"/>
                  </a:lnTo>
                  <a:lnTo>
                    <a:pt x="1134" y="393"/>
                  </a:lnTo>
                  <a:lnTo>
                    <a:pt x="1148" y="384"/>
                  </a:lnTo>
                  <a:lnTo>
                    <a:pt x="1162" y="379"/>
                  </a:lnTo>
                  <a:lnTo>
                    <a:pt x="1175" y="375"/>
                  </a:lnTo>
                  <a:lnTo>
                    <a:pt x="1189" y="370"/>
                  </a:lnTo>
                  <a:lnTo>
                    <a:pt x="1202" y="361"/>
                  </a:lnTo>
                  <a:lnTo>
                    <a:pt x="1216" y="357"/>
                  </a:lnTo>
                  <a:lnTo>
                    <a:pt x="1225" y="348"/>
                  </a:lnTo>
                  <a:lnTo>
                    <a:pt x="1238" y="343"/>
                  </a:lnTo>
                  <a:lnTo>
                    <a:pt x="1252" y="334"/>
                  </a:lnTo>
                  <a:lnTo>
                    <a:pt x="1261" y="329"/>
                  </a:lnTo>
                  <a:lnTo>
                    <a:pt x="1275" y="320"/>
                  </a:lnTo>
                  <a:lnTo>
                    <a:pt x="1288" y="316"/>
                  </a:lnTo>
                  <a:lnTo>
                    <a:pt x="1297" y="307"/>
                  </a:lnTo>
                  <a:lnTo>
                    <a:pt x="1311" y="298"/>
                  </a:lnTo>
                  <a:lnTo>
                    <a:pt x="1320" y="293"/>
                  </a:lnTo>
                  <a:lnTo>
                    <a:pt x="1329" y="284"/>
                  </a:lnTo>
                  <a:lnTo>
                    <a:pt x="1342" y="275"/>
                  </a:lnTo>
                  <a:lnTo>
                    <a:pt x="1351" y="266"/>
                  </a:lnTo>
                  <a:lnTo>
                    <a:pt x="1360" y="257"/>
                  </a:lnTo>
                  <a:lnTo>
                    <a:pt x="1374" y="248"/>
                  </a:lnTo>
                  <a:lnTo>
                    <a:pt x="1383" y="244"/>
                  </a:lnTo>
                  <a:lnTo>
                    <a:pt x="1392" y="235"/>
                  </a:lnTo>
                  <a:lnTo>
                    <a:pt x="1401" y="226"/>
                  </a:lnTo>
                  <a:lnTo>
                    <a:pt x="1410" y="216"/>
                  </a:lnTo>
                  <a:lnTo>
                    <a:pt x="1419" y="207"/>
                  </a:lnTo>
                  <a:lnTo>
                    <a:pt x="1428" y="198"/>
                  </a:lnTo>
                  <a:lnTo>
                    <a:pt x="1428" y="40"/>
                  </a:lnTo>
                  <a:close/>
                </a:path>
              </a:pathLst>
            </a:custGeom>
            <a:solidFill>
              <a:srgbClr val="339933"/>
            </a:solidFill>
            <a:ln w="9525">
              <a:solidFill>
                <a:schemeClr val="bg2"/>
              </a:solidFill>
              <a:round/>
              <a:headEnd/>
              <a:tailEnd/>
            </a:ln>
          </p:spPr>
          <p:txBody>
            <a:bodyPr/>
            <a:lstStyle/>
            <a:p>
              <a:endParaRPr lang="en-US" sz="1800"/>
            </a:p>
          </p:txBody>
        </p:sp>
        <p:sp>
          <p:nvSpPr>
            <p:cNvPr id="3101" name="Freeform 29"/>
            <p:cNvSpPr>
              <a:spLocks/>
            </p:cNvSpPr>
            <p:nvPr/>
          </p:nvSpPr>
          <p:spPr bwMode="auto">
            <a:xfrm>
              <a:off x="1973" y="2256"/>
              <a:ext cx="1428" cy="665"/>
            </a:xfrm>
            <a:custGeom>
              <a:avLst/>
              <a:gdLst>
                <a:gd name="T0" fmla="*/ 1419 w 1428"/>
                <a:gd name="T1" fmla="*/ 398 h 665"/>
                <a:gd name="T2" fmla="*/ 1401 w 1428"/>
                <a:gd name="T3" fmla="*/ 416 h 665"/>
                <a:gd name="T4" fmla="*/ 1383 w 1428"/>
                <a:gd name="T5" fmla="*/ 434 h 665"/>
                <a:gd name="T6" fmla="*/ 1360 w 1428"/>
                <a:gd name="T7" fmla="*/ 452 h 665"/>
                <a:gd name="T8" fmla="*/ 1342 w 1428"/>
                <a:gd name="T9" fmla="*/ 471 h 665"/>
                <a:gd name="T10" fmla="*/ 1320 w 1428"/>
                <a:gd name="T11" fmla="*/ 484 h 665"/>
                <a:gd name="T12" fmla="*/ 1297 w 1428"/>
                <a:gd name="T13" fmla="*/ 502 h 665"/>
                <a:gd name="T14" fmla="*/ 1275 w 1428"/>
                <a:gd name="T15" fmla="*/ 516 h 665"/>
                <a:gd name="T16" fmla="*/ 1252 w 1428"/>
                <a:gd name="T17" fmla="*/ 529 h 665"/>
                <a:gd name="T18" fmla="*/ 1225 w 1428"/>
                <a:gd name="T19" fmla="*/ 543 h 665"/>
                <a:gd name="T20" fmla="*/ 1202 w 1428"/>
                <a:gd name="T21" fmla="*/ 556 h 665"/>
                <a:gd name="T22" fmla="*/ 1175 w 1428"/>
                <a:gd name="T23" fmla="*/ 570 h 665"/>
                <a:gd name="T24" fmla="*/ 1148 w 1428"/>
                <a:gd name="T25" fmla="*/ 579 h 665"/>
                <a:gd name="T26" fmla="*/ 1121 w 1428"/>
                <a:gd name="T27" fmla="*/ 593 h 665"/>
                <a:gd name="T28" fmla="*/ 1107 w 1428"/>
                <a:gd name="T29" fmla="*/ 597 h 665"/>
                <a:gd name="T30" fmla="*/ 1080 w 1428"/>
                <a:gd name="T31" fmla="*/ 606 h 665"/>
                <a:gd name="T32" fmla="*/ 1053 w 1428"/>
                <a:gd name="T33" fmla="*/ 615 h 665"/>
                <a:gd name="T34" fmla="*/ 1026 w 1428"/>
                <a:gd name="T35" fmla="*/ 624 h 665"/>
                <a:gd name="T36" fmla="*/ 999 w 1428"/>
                <a:gd name="T37" fmla="*/ 633 h 665"/>
                <a:gd name="T38" fmla="*/ 967 w 1428"/>
                <a:gd name="T39" fmla="*/ 638 h 665"/>
                <a:gd name="T40" fmla="*/ 940 w 1428"/>
                <a:gd name="T41" fmla="*/ 642 h 665"/>
                <a:gd name="T42" fmla="*/ 908 w 1428"/>
                <a:gd name="T43" fmla="*/ 651 h 665"/>
                <a:gd name="T44" fmla="*/ 881 w 1428"/>
                <a:gd name="T45" fmla="*/ 656 h 665"/>
                <a:gd name="T46" fmla="*/ 850 w 1428"/>
                <a:gd name="T47" fmla="*/ 656 h 665"/>
                <a:gd name="T48" fmla="*/ 823 w 1428"/>
                <a:gd name="T49" fmla="*/ 660 h 665"/>
                <a:gd name="T50" fmla="*/ 791 w 1428"/>
                <a:gd name="T51" fmla="*/ 660 h 665"/>
                <a:gd name="T52" fmla="*/ 759 w 1428"/>
                <a:gd name="T53" fmla="*/ 665 h 665"/>
                <a:gd name="T54" fmla="*/ 732 w 1428"/>
                <a:gd name="T55" fmla="*/ 665 h 665"/>
                <a:gd name="T56" fmla="*/ 701 w 1428"/>
                <a:gd name="T57" fmla="*/ 665 h 665"/>
                <a:gd name="T58" fmla="*/ 669 w 1428"/>
                <a:gd name="T59" fmla="*/ 660 h 665"/>
                <a:gd name="T60" fmla="*/ 642 w 1428"/>
                <a:gd name="T61" fmla="*/ 660 h 665"/>
                <a:gd name="T62" fmla="*/ 610 w 1428"/>
                <a:gd name="T63" fmla="*/ 656 h 665"/>
                <a:gd name="T64" fmla="*/ 583 w 1428"/>
                <a:gd name="T65" fmla="*/ 656 h 665"/>
                <a:gd name="T66" fmla="*/ 551 w 1428"/>
                <a:gd name="T67" fmla="*/ 651 h 665"/>
                <a:gd name="T68" fmla="*/ 524 w 1428"/>
                <a:gd name="T69" fmla="*/ 642 h 665"/>
                <a:gd name="T70" fmla="*/ 493 w 1428"/>
                <a:gd name="T71" fmla="*/ 638 h 665"/>
                <a:gd name="T72" fmla="*/ 466 w 1428"/>
                <a:gd name="T73" fmla="*/ 633 h 665"/>
                <a:gd name="T74" fmla="*/ 434 w 1428"/>
                <a:gd name="T75" fmla="*/ 624 h 665"/>
                <a:gd name="T76" fmla="*/ 407 w 1428"/>
                <a:gd name="T77" fmla="*/ 615 h 665"/>
                <a:gd name="T78" fmla="*/ 380 w 1428"/>
                <a:gd name="T79" fmla="*/ 606 h 665"/>
                <a:gd name="T80" fmla="*/ 353 w 1428"/>
                <a:gd name="T81" fmla="*/ 597 h 665"/>
                <a:gd name="T82" fmla="*/ 325 w 1428"/>
                <a:gd name="T83" fmla="*/ 588 h 665"/>
                <a:gd name="T84" fmla="*/ 298 w 1428"/>
                <a:gd name="T85" fmla="*/ 575 h 665"/>
                <a:gd name="T86" fmla="*/ 285 w 1428"/>
                <a:gd name="T87" fmla="*/ 570 h 665"/>
                <a:gd name="T88" fmla="*/ 262 w 1428"/>
                <a:gd name="T89" fmla="*/ 556 h 665"/>
                <a:gd name="T90" fmla="*/ 235 w 1428"/>
                <a:gd name="T91" fmla="*/ 543 h 665"/>
                <a:gd name="T92" fmla="*/ 212 w 1428"/>
                <a:gd name="T93" fmla="*/ 529 h 665"/>
                <a:gd name="T94" fmla="*/ 190 w 1428"/>
                <a:gd name="T95" fmla="*/ 516 h 665"/>
                <a:gd name="T96" fmla="*/ 163 w 1428"/>
                <a:gd name="T97" fmla="*/ 502 h 665"/>
                <a:gd name="T98" fmla="*/ 140 w 1428"/>
                <a:gd name="T99" fmla="*/ 484 h 665"/>
                <a:gd name="T100" fmla="*/ 122 w 1428"/>
                <a:gd name="T101" fmla="*/ 471 h 665"/>
                <a:gd name="T102" fmla="*/ 99 w 1428"/>
                <a:gd name="T103" fmla="*/ 452 h 665"/>
                <a:gd name="T104" fmla="*/ 81 w 1428"/>
                <a:gd name="T105" fmla="*/ 434 h 665"/>
                <a:gd name="T106" fmla="*/ 59 w 1428"/>
                <a:gd name="T107" fmla="*/ 416 h 665"/>
                <a:gd name="T108" fmla="*/ 41 w 1428"/>
                <a:gd name="T109" fmla="*/ 398 h 665"/>
                <a:gd name="T110" fmla="*/ 23 w 1428"/>
                <a:gd name="T111" fmla="*/ 380 h 665"/>
                <a:gd name="T112" fmla="*/ 9 w 1428"/>
                <a:gd name="T113" fmla="*/ 362 h 665"/>
                <a:gd name="T114" fmla="*/ 732 w 1428"/>
                <a:gd name="T115" fmla="*/ 0 h 66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28"/>
                <a:gd name="T175" fmla="*/ 0 h 665"/>
                <a:gd name="T176" fmla="*/ 1428 w 1428"/>
                <a:gd name="T177" fmla="*/ 665 h 66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28" h="665">
                  <a:moveTo>
                    <a:pt x="1428" y="389"/>
                  </a:moveTo>
                  <a:lnTo>
                    <a:pt x="1419" y="398"/>
                  </a:lnTo>
                  <a:lnTo>
                    <a:pt x="1410" y="407"/>
                  </a:lnTo>
                  <a:lnTo>
                    <a:pt x="1401" y="416"/>
                  </a:lnTo>
                  <a:lnTo>
                    <a:pt x="1392" y="425"/>
                  </a:lnTo>
                  <a:lnTo>
                    <a:pt x="1383" y="434"/>
                  </a:lnTo>
                  <a:lnTo>
                    <a:pt x="1374" y="443"/>
                  </a:lnTo>
                  <a:lnTo>
                    <a:pt x="1360" y="452"/>
                  </a:lnTo>
                  <a:lnTo>
                    <a:pt x="1351" y="462"/>
                  </a:lnTo>
                  <a:lnTo>
                    <a:pt x="1342" y="471"/>
                  </a:lnTo>
                  <a:lnTo>
                    <a:pt x="1329" y="480"/>
                  </a:lnTo>
                  <a:lnTo>
                    <a:pt x="1320" y="484"/>
                  </a:lnTo>
                  <a:lnTo>
                    <a:pt x="1311" y="493"/>
                  </a:lnTo>
                  <a:lnTo>
                    <a:pt x="1297" y="502"/>
                  </a:lnTo>
                  <a:lnTo>
                    <a:pt x="1288" y="507"/>
                  </a:lnTo>
                  <a:lnTo>
                    <a:pt x="1275" y="516"/>
                  </a:lnTo>
                  <a:lnTo>
                    <a:pt x="1261" y="525"/>
                  </a:lnTo>
                  <a:lnTo>
                    <a:pt x="1252" y="529"/>
                  </a:lnTo>
                  <a:lnTo>
                    <a:pt x="1238" y="538"/>
                  </a:lnTo>
                  <a:lnTo>
                    <a:pt x="1225" y="543"/>
                  </a:lnTo>
                  <a:lnTo>
                    <a:pt x="1216" y="552"/>
                  </a:lnTo>
                  <a:lnTo>
                    <a:pt x="1202" y="556"/>
                  </a:lnTo>
                  <a:lnTo>
                    <a:pt x="1189" y="561"/>
                  </a:lnTo>
                  <a:lnTo>
                    <a:pt x="1175" y="570"/>
                  </a:lnTo>
                  <a:lnTo>
                    <a:pt x="1162" y="575"/>
                  </a:lnTo>
                  <a:lnTo>
                    <a:pt x="1148" y="579"/>
                  </a:lnTo>
                  <a:lnTo>
                    <a:pt x="1134" y="588"/>
                  </a:lnTo>
                  <a:lnTo>
                    <a:pt x="1121" y="593"/>
                  </a:lnTo>
                  <a:lnTo>
                    <a:pt x="1107" y="597"/>
                  </a:lnTo>
                  <a:lnTo>
                    <a:pt x="1094" y="602"/>
                  </a:lnTo>
                  <a:lnTo>
                    <a:pt x="1080" y="606"/>
                  </a:lnTo>
                  <a:lnTo>
                    <a:pt x="1067" y="611"/>
                  </a:lnTo>
                  <a:lnTo>
                    <a:pt x="1053" y="615"/>
                  </a:lnTo>
                  <a:lnTo>
                    <a:pt x="1040" y="620"/>
                  </a:lnTo>
                  <a:lnTo>
                    <a:pt x="1026" y="624"/>
                  </a:lnTo>
                  <a:lnTo>
                    <a:pt x="1012" y="629"/>
                  </a:lnTo>
                  <a:lnTo>
                    <a:pt x="999" y="633"/>
                  </a:lnTo>
                  <a:lnTo>
                    <a:pt x="985" y="633"/>
                  </a:lnTo>
                  <a:lnTo>
                    <a:pt x="967" y="638"/>
                  </a:lnTo>
                  <a:lnTo>
                    <a:pt x="954" y="642"/>
                  </a:lnTo>
                  <a:lnTo>
                    <a:pt x="940" y="642"/>
                  </a:lnTo>
                  <a:lnTo>
                    <a:pt x="927" y="647"/>
                  </a:lnTo>
                  <a:lnTo>
                    <a:pt x="908" y="651"/>
                  </a:lnTo>
                  <a:lnTo>
                    <a:pt x="895" y="651"/>
                  </a:lnTo>
                  <a:lnTo>
                    <a:pt x="881" y="656"/>
                  </a:lnTo>
                  <a:lnTo>
                    <a:pt x="868" y="656"/>
                  </a:lnTo>
                  <a:lnTo>
                    <a:pt x="850" y="656"/>
                  </a:lnTo>
                  <a:lnTo>
                    <a:pt x="836" y="660"/>
                  </a:lnTo>
                  <a:lnTo>
                    <a:pt x="823" y="660"/>
                  </a:lnTo>
                  <a:lnTo>
                    <a:pt x="805" y="660"/>
                  </a:lnTo>
                  <a:lnTo>
                    <a:pt x="791" y="660"/>
                  </a:lnTo>
                  <a:lnTo>
                    <a:pt x="777" y="665"/>
                  </a:lnTo>
                  <a:lnTo>
                    <a:pt x="759" y="665"/>
                  </a:lnTo>
                  <a:lnTo>
                    <a:pt x="746" y="665"/>
                  </a:lnTo>
                  <a:lnTo>
                    <a:pt x="732" y="665"/>
                  </a:lnTo>
                  <a:lnTo>
                    <a:pt x="714" y="665"/>
                  </a:lnTo>
                  <a:lnTo>
                    <a:pt x="701" y="665"/>
                  </a:lnTo>
                  <a:lnTo>
                    <a:pt x="687" y="665"/>
                  </a:lnTo>
                  <a:lnTo>
                    <a:pt x="669" y="660"/>
                  </a:lnTo>
                  <a:lnTo>
                    <a:pt x="655" y="660"/>
                  </a:lnTo>
                  <a:lnTo>
                    <a:pt x="642" y="660"/>
                  </a:lnTo>
                  <a:lnTo>
                    <a:pt x="624" y="660"/>
                  </a:lnTo>
                  <a:lnTo>
                    <a:pt x="610" y="656"/>
                  </a:lnTo>
                  <a:lnTo>
                    <a:pt x="597" y="656"/>
                  </a:lnTo>
                  <a:lnTo>
                    <a:pt x="583" y="656"/>
                  </a:lnTo>
                  <a:lnTo>
                    <a:pt x="565" y="651"/>
                  </a:lnTo>
                  <a:lnTo>
                    <a:pt x="551" y="651"/>
                  </a:lnTo>
                  <a:lnTo>
                    <a:pt x="538" y="647"/>
                  </a:lnTo>
                  <a:lnTo>
                    <a:pt x="524" y="642"/>
                  </a:lnTo>
                  <a:lnTo>
                    <a:pt x="506" y="642"/>
                  </a:lnTo>
                  <a:lnTo>
                    <a:pt x="493" y="638"/>
                  </a:lnTo>
                  <a:lnTo>
                    <a:pt x="479" y="633"/>
                  </a:lnTo>
                  <a:lnTo>
                    <a:pt x="466" y="633"/>
                  </a:lnTo>
                  <a:lnTo>
                    <a:pt x="452" y="629"/>
                  </a:lnTo>
                  <a:lnTo>
                    <a:pt x="434" y="624"/>
                  </a:lnTo>
                  <a:lnTo>
                    <a:pt x="420" y="620"/>
                  </a:lnTo>
                  <a:lnTo>
                    <a:pt x="407" y="615"/>
                  </a:lnTo>
                  <a:lnTo>
                    <a:pt x="393" y="611"/>
                  </a:lnTo>
                  <a:lnTo>
                    <a:pt x="380" y="606"/>
                  </a:lnTo>
                  <a:lnTo>
                    <a:pt x="366" y="602"/>
                  </a:lnTo>
                  <a:lnTo>
                    <a:pt x="353" y="597"/>
                  </a:lnTo>
                  <a:lnTo>
                    <a:pt x="339" y="593"/>
                  </a:lnTo>
                  <a:lnTo>
                    <a:pt x="325" y="588"/>
                  </a:lnTo>
                  <a:lnTo>
                    <a:pt x="312" y="579"/>
                  </a:lnTo>
                  <a:lnTo>
                    <a:pt x="298" y="575"/>
                  </a:lnTo>
                  <a:lnTo>
                    <a:pt x="285" y="570"/>
                  </a:lnTo>
                  <a:lnTo>
                    <a:pt x="276" y="561"/>
                  </a:lnTo>
                  <a:lnTo>
                    <a:pt x="262" y="556"/>
                  </a:lnTo>
                  <a:lnTo>
                    <a:pt x="249" y="552"/>
                  </a:lnTo>
                  <a:lnTo>
                    <a:pt x="235" y="543"/>
                  </a:lnTo>
                  <a:lnTo>
                    <a:pt x="221" y="538"/>
                  </a:lnTo>
                  <a:lnTo>
                    <a:pt x="212" y="529"/>
                  </a:lnTo>
                  <a:lnTo>
                    <a:pt x="199" y="525"/>
                  </a:lnTo>
                  <a:lnTo>
                    <a:pt x="190" y="516"/>
                  </a:lnTo>
                  <a:lnTo>
                    <a:pt x="176" y="507"/>
                  </a:lnTo>
                  <a:lnTo>
                    <a:pt x="163" y="502"/>
                  </a:lnTo>
                  <a:lnTo>
                    <a:pt x="154" y="493"/>
                  </a:lnTo>
                  <a:lnTo>
                    <a:pt x="140" y="484"/>
                  </a:lnTo>
                  <a:lnTo>
                    <a:pt x="131" y="480"/>
                  </a:lnTo>
                  <a:lnTo>
                    <a:pt x="122" y="471"/>
                  </a:lnTo>
                  <a:lnTo>
                    <a:pt x="108" y="462"/>
                  </a:lnTo>
                  <a:lnTo>
                    <a:pt x="99" y="452"/>
                  </a:lnTo>
                  <a:lnTo>
                    <a:pt x="90" y="443"/>
                  </a:lnTo>
                  <a:lnTo>
                    <a:pt x="81" y="434"/>
                  </a:lnTo>
                  <a:lnTo>
                    <a:pt x="68" y="425"/>
                  </a:lnTo>
                  <a:lnTo>
                    <a:pt x="59" y="416"/>
                  </a:lnTo>
                  <a:lnTo>
                    <a:pt x="50" y="407"/>
                  </a:lnTo>
                  <a:lnTo>
                    <a:pt x="41" y="398"/>
                  </a:lnTo>
                  <a:lnTo>
                    <a:pt x="32" y="389"/>
                  </a:lnTo>
                  <a:lnTo>
                    <a:pt x="23" y="380"/>
                  </a:lnTo>
                  <a:lnTo>
                    <a:pt x="14" y="371"/>
                  </a:lnTo>
                  <a:lnTo>
                    <a:pt x="9" y="362"/>
                  </a:lnTo>
                  <a:lnTo>
                    <a:pt x="0" y="353"/>
                  </a:lnTo>
                  <a:lnTo>
                    <a:pt x="732" y="0"/>
                  </a:lnTo>
                  <a:lnTo>
                    <a:pt x="1428" y="389"/>
                  </a:lnTo>
                  <a:close/>
                </a:path>
              </a:pathLst>
            </a:custGeom>
            <a:solidFill>
              <a:srgbClr val="00CC66"/>
            </a:solidFill>
            <a:ln w="9525">
              <a:solidFill>
                <a:schemeClr val="bg2"/>
              </a:solidFill>
              <a:round/>
              <a:headEnd/>
              <a:tailEnd/>
            </a:ln>
          </p:spPr>
          <p:txBody>
            <a:bodyPr/>
            <a:lstStyle/>
            <a:p>
              <a:endParaRPr lang="en-US" sz="1800"/>
            </a:p>
          </p:txBody>
        </p:sp>
        <p:sp>
          <p:nvSpPr>
            <p:cNvPr id="3102" name="Line 30"/>
            <p:cNvSpPr>
              <a:spLocks noChangeShapeType="1"/>
            </p:cNvSpPr>
            <p:nvPr/>
          </p:nvSpPr>
          <p:spPr bwMode="auto">
            <a:xfrm flipH="1" flipV="1">
              <a:off x="1953" y="1411"/>
              <a:ext cx="242" cy="119"/>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n-US" sz="1800"/>
            </a:p>
          </p:txBody>
        </p:sp>
        <p:sp>
          <p:nvSpPr>
            <p:cNvPr id="3103" name="Line 31"/>
            <p:cNvSpPr>
              <a:spLocks noChangeShapeType="1"/>
            </p:cNvSpPr>
            <p:nvPr/>
          </p:nvSpPr>
          <p:spPr bwMode="auto">
            <a:xfrm flipV="1">
              <a:off x="2600" y="1241"/>
              <a:ext cx="0" cy="181"/>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n-US" sz="1800"/>
            </a:p>
          </p:txBody>
        </p:sp>
        <p:sp>
          <p:nvSpPr>
            <p:cNvPr id="3104" name="Line 32"/>
            <p:cNvSpPr>
              <a:spLocks noChangeShapeType="1"/>
            </p:cNvSpPr>
            <p:nvPr/>
          </p:nvSpPr>
          <p:spPr bwMode="auto">
            <a:xfrm flipV="1">
              <a:off x="3312" y="1427"/>
              <a:ext cx="249" cy="1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n-US" sz="1800"/>
            </a:p>
          </p:txBody>
        </p:sp>
        <p:sp>
          <p:nvSpPr>
            <p:cNvPr id="3105" name="Line 33"/>
            <p:cNvSpPr>
              <a:spLocks noChangeShapeType="1"/>
            </p:cNvSpPr>
            <p:nvPr/>
          </p:nvSpPr>
          <p:spPr bwMode="auto">
            <a:xfrm flipH="1">
              <a:off x="1902" y="3020"/>
              <a:ext cx="516" cy="23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n-US" sz="1800"/>
            </a:p>
          </p:txBody>
        </p:sp>
        <p:sp>
          <p:nvSpPr>
            <p:cNvPr id="3106" name="Line 34"/>
            <p:cNvSpPr>
              <a:spLocks noChangeShapeType="1"/>
            </p:cNvSpPr>
            <p:nvPr/>
          </p:nvSpPr>
          <p:spPr bwMode="auto">
            <a:xfrm flipH="1">
              <a:off x="1369" y="2300"/>
              <a:ext cx="379"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n-US" sz="1800"/>
            </a:p>
          </p:txBody>
        </p:sp>
        <p:sp>
          <p:nvSpPr>
            <p:cNvPr id="3107" name="Line 35"/>
            <p:cNvSpPr>
              <a:spLocks noChangeShapeType="1"/>
            </p:cNvSpPr>
            <p:nvPr/>
          </p:nvSpPr>
          <p:spPr bwMode="auto">
            <a:xfrm flipV="1">
              <a:off x="3619" y="2566"/>
              <a:ext cx="645"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n-US" sz="1800"/>
            </a:p>
          </p:txBody>
        </p:sp>
        <p:sp>
          <p:nvSpPr>
            <p:cNvPr id="3108" name="Line 36"/>
            <p:cNvSpPr>
              <a:spLocks noChangeShapeType="1"/>
            </p:cNvSpPr>
            <p:nvPr/>
          </p:nvSpPr>
          <p:spPr bwMode="auto">
            <a:xfrm flipH="1">
              <a:off x="1455" y="1801"/>
              <a:ext cx="4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nchor="ctr"/>
            <a:lstStyle/>
            <a:p>
              <a:endParaRPr lang="en-US" sz="1800"/>
            </a:p>
          </p:txBody>
        </p:sp>
        <p:sp>
          <p:nvSpPr>
            <p:cNvPr id="3109" name="Freeform 37"/>
            <p:cNvSpPr>
              <a:spLocks/>
            </p:cNvSpPr>
            <p:nvPr/>
          </p:nvSpPr>
          <p:spPr bwMode="auto">
            <a:xfrm>
              <a:off x="2800" y="2204"/>
              <a:ext cx="732" cy="389"/>
            </a:xfrm>
            <a:custGeom>
              <a:avLst/>
              <a:gdLst>
                <a:gd name="T0" fmla="*/ 732 w 732"/>
                <a:gd name="T1" fmla="*/ 352 h 389"/>
                <a:gd name="T2" fmla="*/ 723 w 732"/>
                <a:gd name="T3" fmla="*/ 361 h 389"/>
                <a:gd name="T4" fmla="*/ 723 w 732"/>
                <a:gd name="T5" fmla="*/ 361 h 389"/>
                <a:gd name="T6" fmla="*/ 714 w 732"/>
                <a:gd name="T7" fmla="*/ 370 h 389"/>
                <a:gd name="T8" fmla="*/ 705 w 732"/>
                <a:gd name="T9" fmla="*/ 379 h 389"/>
                <a:gd name="T10" fmla="*/ 705 w 732"/>
                <a:gd name="T11" fmla="*/ 379 h 389"/>
                <a:gd name="T12" fmla="*/ 696 w 732"/>
                <a:gd name="T13" fmla="*/ 389 h 389"/>
                <a:gd name="T14" fmla="*/ 0 w 732"/>
                <a:gd name="T15" fmla="*/ 0 h 389"/>
                <a:gd name="T16" fmla="*/ 732 w 732"/>
                <a:gd name="T17" fmla="*/ 352 h 3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2"/>
                <a:gd name="T28" fmla="*/ 0 h 389"/>
                <a:gd name="T29" fmla="*/ 732 w 732"/>
                <a:gd name="T30" fmla="*/ 389 h 3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2" h="389">
                  <a:moveTo>
                    <a:pt x="732" y="352"/>
                  </a:moveTo>
                  <a:lnTo>
                    <a:pt x="723" y="361"/>
                  </a:lnTo>
                  <a:lnTo>
                    <a:pt x="714" y="370"/>
                  </a:lnTo>
                  <a:lnTo>
                    <a:pt x="705" y="379"/>
                  </a:lnTo>
                  <a:lnTo>
                    <a:pt x="696" y="389"/>
                  </a:lnTo>
                  <a:lnTo>
                    <a:pt x="0" y="0"/>
                  </a:lnTo>
                  <a:lnTo>
                    <a:pt x="732" y="352"/>
                  </a:lnTo>
                  <a:close/>
                </a:path>
              </a:pathLst>
            </a:custGeom>
            <a:solidFill>
              <a:schemeClr val="tx1"/>
            </a:solidFill>
            <a:ln w="9525">
              <a:solidFill>
                <a:schemeClr val="bg2"/>
              </a:solidFill>
              <a:round/>
              <a:headEnd/>
              <a:tailEnd/>
            </a:ln>
          </p:spPr>
          <p:txBody>
            <a:bodyPr/>
            <a:lstStyle/>
            <a:p>
              <a:endParaRPr lang="en-US" sz="1800"/>
            </a:p>
          </p:txBody>
        </p:sp>
        <p:sp>
          <p:nvSpPr>
            <p:cNvPr id="3110" name="Freeform 38"/>
            <p:cNvSpPr>
              <a:spLocks/>
            </p:cNvSpPr>
            <p:nvPr/>
          </p:nvSpPr>
          <p:spPr bwMode="auto">
            <a:xfrm>
              <a:off x="2805" y="2204"/>
              <a:ext cx="755" cy="353"/>
            </a:xfrm>
            <a:custGeom>
              <a:avLst/>
              <a:gdLst>
                <a:gd name="T0" fmla="*/ 755 w 755"/>
                <a:gd name="T1" fmla="*/ 321 h 353"/>
                <a:gd name="T2" fmla="*/ 745 w 755"/>
                <a:gd name="T3" fmla="*/ 335 h 353"/>
                <a:gd name="T4" fmla="*/ 736 w 755"/>
                <a:gd name="T5" fmla="*/ 344 h 353"/>
                <a:gd name="T6" fmla="*/ 732 w 755"/>
                <a:gd name="T7" fmla="*/ 353 h 353"/>
                <a:gd name="T8" fmla="*/ 0 w 755"/>
                <a:gd name="T9" fmla="*/ 0 h 353"/>
                <a:gd name="T10" fmla="*/ 755 w 755"/>
                <a:gd name="T11" fmla="*/ 321 h 353"/>
                <a:gd name="T12" fmla="*/ 0 60000 65536"/>
                <a:gd name="T13" fmla="*/ 0 60000 65536"/>
                <a:gd name="T14" fmla="*/ 0 60000 65536"/>
                <a:gd name="T15" fmla="*/ 0 60000 65536"/>
                <a:gd name="T16" fmla="*/ 0 60000 65536"/>
                <a:gd name="T17" fmla="*/ 0 60000 65536"/>
                <a:gd name="T18" fmla="*/ 0 w 755"/>
                <a:gd name="T19" fmla="*/ 0 h 353"/>
                <a:gd name="T20" fmla="*/ 755 w 755"/>
                <a:gd name="T21" fmla="*/ 353 h 353"/>
              </a:gdLst>
              <a:ahLst/>
              <a:cxnLst>
                <a:cxn ang="T12">
                  <a:pos x="T0" y="T1"/>
                </a:cxn>
                <a:cxn ang="T13">
                  <a:pos x="T2" y="T3"/>
                </a:cxn>
                <a:cxn ang="T14">
                  <a:pos x="T4" y="T5"/>
                </a:cxn>
                <a:cxn ang="T15">
                  <a:pos x="T6" y="T7"/>
                </a:cxn>
                <a:cxn ang="T16">
                  <a:pos x="T8" y="T9"/>
                </a:cxn>
                <a:cxn ang="T17">
                  <a:pos x="T10" y="T11"/>
                </a:cxn>
              </a:cxnLst>
              <a:rect l="T18" t="T19" r="T20" b="T21"/>
              <a:pathLst>
                <a:path w="755" h="353">
                  <a:moveTo>
                    <a:pt x="755" y="321"/>
                  </a:moveTo>
                  <a:lnTo>
                    <a:pt x="745" y="335"/>
                  </a:lnTo>
                  <a:lnTo>
                    <a:pt x="736" y="344"/>
                  </a:lnTo>
                  <a:lnTo>
                    <a:pt x="732" y="353"/>
                  </a:lnTo>
                  <a:lnTo>
                    <a:pt x="0" y="0"/>
                  </a:lnTo>
                  <a:lnTo>
                    <a:pt x="755" y="321"/>
                  </a:lnTo>
                  <a:close/>
                </a:path>
              </a:pathLst>
            </a:custGeom>
            <a:solidFill>
              <a:srgbClr val="990099"/>
            </a:solidFill>
            <a:ln w="9525">
              <a:solidFill>
                <a:schemeClr val="bg2"/>
              </a:solidFill>
              <a:round/>
              <a:headEnd/>
              <a:tailEnd/>
            </a:ln>
          </p:spPr>
          <p:txBody>
            <a:bodyPr/>
            <a:lstStyle/>
            <a:p>
              <a:endParaRPr lang="en-US" sz="1800"/>
            </a:p>
          </p:txBody>
        </p:sp>
        <p:sp>
          <p:nvSpPr>
            <p:cNvPr id="3111" name="Freeform 39"/>
            <p:cNvSpPr>
              <a:spLocks/>
            </p:cNvSpPr>
            <p:nvPr/>
          </p:nvSpPr>
          <p:spPr bwMode="auto">
            <a:xfrm>
              <a:off x="3529" y="2520"/>
              <a:ext cx="36" cy="199"/>
            </a:xfrm>
            <a:custGeom>
              <a:avLst/>
              <a:gdLst>
                <a:gd name="T0" fmla="*/ 36 w 36"/>
                <a:gd name="T1" fmla="*/ 0 h 199"/>
                <a:gd name="T2" fmla="*/ 27 w 36"/>
                <a:gd name="T3" fmla="*/ 9 h 199"/>
                <a:gd name="T4" fmla="*/ 27 w 36"/>
                <a:gd name="T5" fmla="*/ 9 h 199"/>
                <a:gd name="T6" fmla="*/ 18 w 36"/>
                <a:gd name="T7" fmla="*/ 18 h 199"/>
                <a:gd name="T8" fmla="*/ 9 w 36"/>
                <a:gd name="T9" fmla="*/ 27 h 199"/>
                <a:gd name="T10" fmla="*/ 9 w 36"/>
                <a:gd name="T11" fmla="*/ 27 h 199"/>
                <a:gd name="T12" fmla="*/ 0 w 36"/>
                <a:gd name="T13" fmla="*/ 41 h 199"/>
                <a:gd name="T14" fmla="*/ 0 w 36"/>
                <a:gd name="T15" fmla="*/ 199 h 199"/>
                <a:gd name="T16" fmla="*/ 9 w 36"/>
                <a:gd name="T17" fmla="*/ 185 h 199"/>
                <a:gd name="T18" fmla="*/ 9 w 36"/>
                <a:gd name="T19" fmla="*/ 185 h 199"/>
                <a:gd name="T20" fmla="*/ 18 w 36"/>
                <a:gd name="T21" fmla="*/ 176 h 199"/>
                <a:gd name="T22" fmla="*/ 27 w 36"/>
                <a:gd name="T23" fmla="*/ 167 h 199"/>
                <a:gd name="T24" fmla="*/ 27 w 36"/>
                <a:gd name="T25" fmla="*/ 167 h 199"/>
                <a:gd name="T26" fmla="*/ 36 w 36"/>
                <a:gd name="T27" fmla="*/ 158 h 199"/>
                <a:gd name="T28" fmla="*/ 36 w 36"/>
                <a:gd name="T29" fmla="*/ 0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99"/>
                <a:gd name="T47" fmla="*/ 36 w 36"/>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99">
                  <a:moveTo>
                    <a:pt x="36" y="0"/>
                  </a:moveTo>
                  <a:lnTo>
                    <a:pt x="27" y="9"/>
                  </a:lnTo>
                  <a:lnTo>
                    <a:pt x="18" y="18"/>
                  </a:lnTo>
                  <a:lnTo>
                    <a:pt x="9" y="27"/>
                  </a:lnTo>
                  <a:lnTo>
                    <a:pt x="0" y="41"/>
                  </a:lnTo>
                  <a:lnTo>
                    <a:pt x="0" y="199"/>
                  </a:lnTo>
                  <a:lnTo>
                    <a:pt x="9" y="185"/>
                  </a:lnTo>
                  <a:lnTo>
                    <a:pt x="18" y="176"/>
                  </a:lnTo>
                  <a:lnTo>
                    <a:pt x="27" y="167"/>
                  </a:lnTo>
                  <a:lnTo>
                    <a:pt x="36" y="158"/>
                  </a:lnTo>
                  <a:lnTo>
                    <a:pt x="36" y="0"/>
                  </a:lnTo>
                  <a:close/>
                </a:path>
              </a:pathLst>
            </a:custGeom>
            <a:solidFill>
              <a:srgbClr val="660066"/>
            </a:solidFill>
            <a:ln w="9525">
              <a:solidFill>
                <a:schemeClr val="bg2"/>
              </a:solidFill>
              <a:round/>
              <a:headEnd/>
              <a:tailEnd/>
            </a:ln>
          </p:spPr>
          <p:txBody>
            <a:bodyPr/>
            <a:lstStyle/>
            <a:p>
              <a:endParaRPr lang="en-US" sz="1800"/>
            </a:p>
          </p:txBody>
        </p:sp>
        <p:sp>
          <p:nvSpPr>
            <p:cNvPr id="3112" name="Text Box 40"/>
            <p:cNvSpPr txBox="1">
              <a:spLocks noChangeArrowheads="1"/>
            </p:cNvSpPr>
            <p:nvPr/>
          </p:nvSpPr>
          <p:spPr bwMode="auto">
            <a:xfrm>
              <a:off x="528" y="2060"/>
              <a:ext cx="1050"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t>T and NK cell</a:t>
              </a:r>
            </a:p>
            <a:p>
              <a:pPr algn="ctr">
                <a:lnSpc>
                  <a:spcPct val="90000"/>
                </a:lnSpc>
                <a:spcBef>
                  <a:spcPct val="0"/>
                </a:spcBef>
                <a:buFontTx/>
                <a:buNone/>
              </a:pPr>
              <a:r>
                <a:rPr lang="en-US" altLang="en-US" sz="1800" b="1"/>
                <a:t>(12%)</a:t>
              </a:r>
            </a:p>
          </p:txBody>
        </p:sp>
        <p:sp>
          <p:nvSpPr>
            <p:cNvPr id="3113" name="Text Box 41"/>
            <p:cNvSpPr txBox="1">
              <a:spLocks noChangeArrowheads="1"/>
            </p:cNvSpPr>
            <p:nvPr/>
          </p:nvSpPr>
          <p:spPr bwMode="auto">
            <a:xfrm>
              <a:off x="555" y="1531"/>
              <a:ext cx="1304"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t>Other subtypes</a:t>
              </a:r>
            </a:p>
            <a:p>
              <a:pPr algn="ctr">
                <a:lnSpc>
                  <a:spcPct val="90000"/>
                </a:lnSpc>
                <a:spcBef>
                  <a:spcPct val="0"/>
                </a:spcBef>
                <a:buFontTx/>
                <a:buNone/>
              </a:pPr>
              <a:r>
                <a:rPr lang="en-US" altLang="en-US" sz="1800" b="1"/>
                <a:t>(9%)</a:t>
              </a:r>
            </a:p>
          </p:txBody>
        </p:sp>
        <p:sp>
          <p:nvSpPr>
            <p:cNvPr id="3114" name="Text Box 42"/>
            <p:cNvSpPr txBox="1">
              <a:spLocks noChangeArrowheads="1"/>
            </p:cNvSpPr>
            <p:nvPr/>
          </p:nvSpPr>
          <p:spPr bwMode="auto">
            <a:xfrm>
              <a:off x="1272" y="1091"/>
              <a:ext cx="829"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t>Burkitt</a:t>
              </a:r>
            </a:p>
            <a:p>
              <a:pPr algn="ctr">
                <a:lnSpc>
                  <a:spcPct val="90000"/>
                </a:lnSpc>
                <a:spcBef>
                  <a:spcPct val="0"/>
                </a:spcBef>
                <a:buFontTx/>
                <a:buNone/>
              </a:pPr>
              <a:r>
                <a:rPr lang="en-US" altLang="en-US" sz="1800" b="1"/>
                <a:t>(2.5%)</a:t>
              </a:r>
            </a:p>
          </p:txBody>
        </p:sp>
        <p:sp>
          <p:nvSpPr>
            <p:cNvPr id="3115" name="Text Box 43"/>
            <p:cNvSpPr txBox="1">
              <a:spLocks noChangeArrowheads="1"/>
            </p:cNvSpPr>
            <p:nvPr/>
          </p:nvSpPr>
          <p:spPr bwMode="auto">
            <a:xfrm>
              <a:off x="2101" y="813"/>
              <a:ext cx="987"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2000" b="1" dirty="0">
                  <a:solidFill>
                    <a:srgbClr val="FF0000"/>
                  </a:solidFill>
                </a:rPr>
                <a:t>Mantle cell</a:t>
              </a:r>
            </a:p>
            <a:p>
              <a:pPr algn="ctr">
                <a:lnSpc>
                  <a:spcPct val="90000"/>
                </a:lnSpc>
                <a:spcBef>
                  <a:spcPct val="0"/>
                </a:spcBef>
                <a:buFontTx/>
                <a:buNone/>
              </a:pPr>
              <a:r>
                <a:rPr lang="en-US" altLang="en-US" sz="2000" b="1" dirty="0">
                  <a:solidFill>
                    <a:srgbClr val="FF0000"/>
                  </a:solidFill>
                </a:rPr>
                <a:t>(6%)</a:t>
              </a:r>
            </a:p>
          </p:txBody>
        </p:sp>
        <p:sp>
          <p:nvSpPr>
            <p:cNvPr id="3116" name="Text Box 44"/>
            <p:cNvSpPr txBox="1">
              <a:spLocks noChangeArrowheads="1"/>
            </p:cNvSpPr>
            <p:nvPr/>
          </p:nvSpPr>
          <p:spPr bwMode="auto">
            <a:xfrm>
              <a:off x="1028" y="2870"/>
              <a:ext cx="957" cy="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t>Diffuse large B cell (DLBCL)</a:t>
              </a:r>
            </a:p>
            <a:p>
              <a:pPr algn="ctr">
                <a:lnSpc>
                  <a:spcPct val="90000"/>
                </a:lnSpc>
                <a:spcBef>
                  <a:spcPct val="0"/>
                </a:spcBef>
                <a:buFontTx/>
                <a:buNone/>
              </a:pPr>
              <a:r>
                <a:rPr lang="en-US" altLang="en-US" sz="1800" b="1"/>
                <a:t>(30%)</a:t>
              </a:r>
            </a:p>
          </p:txBody>
        </p:sp>
        <p:sp>
          <p:nvSpPr>
            <p:cNvPr id="3117" name="Text Box 45"/>
            <p:cNvSpPr txBox="1">
              <a:spLocks noChangeArrowheads="1"/>
            </p:cNvSpPr>
            <p:nvPr/>
          </p:nvSpPr>
          <p:spPr bwMode="auto">
            <a:xfrm>
              <a:off x="3416" y="1172"/>
              <a:ext cx="829"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solidFill>
                    <a:schemeClr val="tx2"/>
                  </a:solidFill>
                </a:rPr>
                <a:t>Follicular</a:t>
              </a:r>
            </a:p>
            <a:p>
              <a:pPr algn="ctr">
                <a:lnSpc>
                  <a:spcPct val="90000"/>
                </a:lnSpc>
                <a:spcBef>
                  <a:spcPct val="0"/>
                </a:spcBef>
                <a:buFontTx/>
                <a:buNone/>
              </a:pPr>
              <a:r>
                <a:rPr lang="en-US" altLang="en-US" sz="1800" b="1">
                  <a:solidFill>
                    <a:schemeClr val="tx2"/>
                  </a:solidFill>
                </a:rPr>
                <a:t>(25%)</a:t>
              </a:r>
            </a:p>
          </p:txBody>
        </p:sp>
        <p:sp>
          <p:nvSpPr>
            <p:cNvPr id="3118" name="Text Box 46"/>
            <p:cNvSpPr txBox="1">
              <a:spLocks noChangeArrowheads="1"/>
            </p:cNvSpPr>
            <p:nvPr/>
          </p:nvSpPr>
          <p:spPr bwMode="auto">
            <a:xfrm>
              <a:off x="3703" y="1692"/>
              <a:ext cx="1386"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solidFill>
                    <a:schemeClr val="tx2"/>
                  </a:solidFill>
                </a:rPr>
                <a:t>Small lymphocytic</a:t>
              </a:r>
            </a:p>
            <a:p>
              <a:pPr algn="ctr">
                <a:lnSpc>
                  <a:spcPct val="90000"/>
                </a:lnSpc>
                <a:spcBef>
                  <a:spcPct val="0"/>
                </a:spcBef>
                <a:buFontTx/>
                <a:buNone/>
              </a:pPr>
              <a:r>
                <a:rPr lang="en-US" altLang="en-US" sz="1800" b="1">
                  <a:solidFill>
                    <a:schemeClr val="tx2"/>
                  </a:solidFill>
                </a:rPr>
                <a:t>(7%)</a:t>
              </a:r>
            </a:p>
          </p:txBody>
        </p:sp>
        <p:sp>
          <p:nvSpPr>
            <p:cNvPr id="3119" name="Text Box 47"/>
            <p:cNvSpPr txBox="1">
              <a:spLocks noChangeArrowheads="1"/>
            </p:cNvSpPr>
            <p:nvPr/>
          </p:nvSpPr>
          <p:spPr bwMode="auto">
            <a:xfrm>
              <a:off x="3905" y="2203"/>
              <a:ext cx="1682" cy="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solidFill>
                    <a:schemeClr val="tx2"/>
                  </a:solidFill>
                </a:rPr>
                <a:t>MALT-type </a:t>
              </a:r>
            </a:p>
            <a:p>
              <a:pPr algn="ctr">
                <a:lnSpc>
                  <a:spcPct val="90000"/>
                </a:lnSpc>
                <a:spcBef>
                  <a:spcPct val="0"/>
                </a:spcBef>
                <a:buFontTx/>
                <a:buNone/>
              </a:pPr>
              <a:r>
                <a:rPr lang="en-US" altLang="en-US" sz="1800" b="1">
                  <a:solidFill>
                    <a:schemeClr val="tx2"/>
                  </a:solidFill>
                </a:rPr>
                <a:t>marginal-zone </a:t>
              </a:r>
            </a:p>
            <a:p>
              <a:pPr algn="ctr">
                <a:lnSpc>
                  <a:spcPct val="90000"/>
                </a:lnSpc>
                <a:spcBef>
                  <a:spcPct val="0"/>
                </a:spcBef>
                <a:buFontTx/>
                <a:buNone/>
              </a:pPr>
              <a:r>
                <a:rPr lang="en-US" altLang="en-US" sz="1800" b="1">
                  <a:solidFill>
                    <a:schemeClr val="tx2"/>
                  </a:solidFill>
                </a:rPr>
                <a:t>B cell (7.5%)</a:t>
              </a:r>
            </a:p>
          </p:txBody>
        </p:sp>
        <p:sp>
          <p:nvSpPr>
            <p:cNvPr id="3120" name="Text Box 48"/>
            <p:cNvSpPr txBox="1">
              <a:spLocks noChangeArrowheads="1"/>
            </p:cNvSpPr>
            <p:nvPr/>
          </p:nvSpPr>
          <p:spPr bwMode="auto">
            <a:xfrm>
              <a:off x="3636" y="2741"/>
              <a:ext cx="1459" cy="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solidFill>
                    <a:schemeClr val="tx2"/>
                  </a:solidFill>
                </a:rPr>
                <a:t>Nodal-type  marginal-zone              B cell (&lt;2%)</a:t>
              </a:r>
            </a:p>
          </p:txBody>
        </p:sp>
        <p:sp>
          <p:nvSpPr>
            <p:cNvPr id="3121" name="Text Box 49"/>
            <p:cNvSpPr txBox="1">
              <a:spLocks noChangeArrowheads="1"/>
            </p:cNvSpPr>
            <p:nvPr/>
          </p:nvSpPr>
          <p:spPr bwMode="auto">
            <a:xfrm>
              <a:off x="2852" y="3268"/>
              <a:ext cx="1584"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a:lnSpc>
                  <a:spcPct val="90000"/>
                </a:lnSpc>
                <a:spcBef>
                  <a:spcPct val="0"/>
                </a:spcBef>
                <a:buFontTx/>
                <a:buNone/>
              </a:pPr>
              <a:r>
                <a:rPr lang="en-US" altLang="en-US" sz="1800" b="1">
                  <a:solidFill>
                    <a:schemeClr val="tx2"/>
                  </a:solidFill>
                </a:rPr>
                <a:t>Lymphoplasmacytic (&lt;2%)</a:t>
              </a:r>
            </a:p>
          </p:txBody>
        </p:sp>
      </p:grpSp>
    </p:spTree>
    <p:extLst>
      <p:ext uri="{BB962C8B-B14F-4D97-AF65-F5344CB8AC3E}">
        <p14:creationId xmlns:p14="http://schemas.microsoft.com/office/powerpoint/2010/main" val="24609159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379135" y="0"/>
            <a:ext cx="8382000" cy="1143000"/>
          </a:xfrm>
        </p:spPr>
        <p:txBody>
          <a:bodyPr/>
          <a:lstStyle/>
          <a:p>
            <a:pPr eaLnBrk="1" hangingPunct="1"/>
            <a:r>
              <a:rPr lang="en-US" altLang="en-US" dirty="0"/>
              <a:t>Mantle Cell Lymphoma</a:t>
            </a:r>
          </a:p>
        </p:txBody>
      </p:sp>
      <p:sp>
        <p:nvSpPr>
          <p:cNvPr id="15363" name="Rectangle 3"/>
          <p:cNvSpPr>
            <a:spLocks noGrp="1" noChangeArrowheads="1"/>
          </p:cNvSpPr>
          <p:nvPr>
            <p:ph type="body" idx="4294967295"/>
          </p:nvPr>
        </p:nvSpPr>
        <p:spPr>
          <a:xfrm>
            <a:off x="868007" y="1679165"/>
            <a:ext cx="8873067" cy="4933420"/>
          </a:xfrm>
        </p:spPr>
        <p:txBody>
          <a:bodyPr>
            <a:normAutofit/>
          </a:bodyPr>
          <a:lstStyle/>
          <a:p>
            <a:pPr marL="390516" indent="-333366">
              <a:lnSpc>
                <a:spcPct val="80000"/>
              </a:lnSpc>
              <a:buNone/>
            </a:pPr>
            <a:r>
              <a:rPr lang="en-US" altLang="en-US" sz="2400" u="sng" dirty="0"/>
              <a:t>Clinical Features</a:t>
            </a:r>
          </a:p>
          <a:p>
            <a:pPr marL="400041">
              <a:lnSpc>
                <a:spcPct val="80000"/>
              </a:lnSpc>
              <a:buFont typeface="Arial" panose="020B0604020202020204" pitchFamily="34" charset="0"/>
              <a:buChar char="•"/>
            </a:pPr>
            <a:r>
              <a:rPr lang="en-US" altLang="en-US" sz="2200" dirty="0"/>
              <a:t>M:F ratio 4:1</a:t>
            </a:r>
          </a:p>
          <a:p>
            <a:pPr marL="400041">
              <a:lnSpc>
                <a:spcPct val="80000"/>
              </a:lnSpc>
              <a:buFont typeface="Arial" panose="020B0604020202020204" pitchFamily="34" charset="0"/>
              <a:buChar char="•"/>
            </a:pPr>
            <a:r>
              <a:rPr lang="en-US" altLang="en-US" sz="2200" dirty="0"/>
              <a:t>Median age 64</a:t>
            </a:r>
          </a:p>
          <a:p>
            <a:pPr marL="400041">
              <a:lnSpc>
                <a:spcPct val="80000"/>
              </a:lnSpc>
              <a:buFont typeface="Arial" panose="020B0604020202020204" pitchFamily="34" charset="0"/>
              <a:buChar char="•"/>
            </a:pPr>
            <a:r>
              <a:rPr lang="en-US" altLang="en-US" sz="2200" dirty="0"/>
              <a:t>Advanced stage</a:t>
            </a:r>
          </a:p>
          <a:p>
            <a:pPr marL="400041">
              <a:lnSpc>
                <a:spcPct val="80000"/>
              </a:lnSpc>
              <a:buFont typeface="Arial" panose="020B0604020202020204" pitchFamily="34" charset="0"/>
              <a:buChar char="•"/>
            </a:pPr>
            <a:r>
              <a:rPr lang="en-US" altLang="en-US" sz="2200" dirty="0"/>
              <a:t>Leukemic phase 30%</a:t>
            </a:r>
          </a:p>
          <a:p>
            <a:pPr marL="400041">
              <a:lnSpc>
                <a:spcPct val="80000"/>
              </a:lnSpc>
              <a:buFont typeface="Arial" panose="020B0604020202020204" pitchFamily="34" charset="0"/>
              <a:buChar char="•"/>
            </a:pPr>
            <a:r>
              <a:rPr lang="en-US" altLang="en-US" sz="2200" dirty="0"/>
              <a:t>B symptoms 30% </a:t>
            </a:r>
          </a:p>
          <a:p>
            <a:pPr marL="400041">
              <a:lnSpc>
                <a:spcPct val="80000"/>
              </a:lnSpc>
              <a:buFont typeface="Arial" panose="020B0604020202020204" pitchFamily="34" charset="0"/>
              <a:buChar char="•"/>
            </a:pPr>
            <a:r>
              <a:rPr lang="en-US" altLang="en-US" sz="2200" dirty="0" err="1"/>
              <a:t>Extranodal</a:t>
            </a:r>
            <a:r>
              <a:rPr lang="en-US" altLang="en-US" sz="2200" dirty="0"/>
              <a:t> sites common</a:t>
            </a:r>
          </a:p>
          <a:p>
            <a:pPr marL="400041">
              <a:lnSpc>
                <a:spcPct val="80000"/>
              </a:lnSpc>
              <a:buFont typeface="Arial" panose="020B0604020202020204" pitchFamily="34" charset="0"/>
              <a:buChar char="•"/>
            </a:pPr>
            <a:r>
              <a:rPr lang="en-US" altLang="en-US" sz="2200" dirty="0"/>
              <a:t>GI tract 80% </a:t>
            </a:r>
          </a:p>
          <a:p>
            <a:pPr marL="847704" lvl="1" indent="-342891">
              <a:lnSpc>
                <a:spcPct val="80000"/>
              </a:lnSpc>
            </a:pPr>
            <a:r>
              <a:rPr lang="en-US" altLang="en-US" sz="2000" dirty="0"/>
              <a:t>lymphomatous polyposis</a:t>
            </a:r>
          </a:p>
          <a:p>
            <a:pPr marL="400041">
              <a:lnSpc>
                <a:spcPct val="80000"/>
              </a:lnSpc>
              <a:buFont typeface="Arial" panose="020B0604020202020204" pitchFamily="34" charset="0"/>
              <a:buChar char="•"/>
            </a:pPr>
            <a:r>
              <a:rPr lang="en-US" altLang="en-US" sz="2200" dirty="0"/>
              <a:t>Elevated LDH 25%</a:t>
            </a:r>
          </a:p>
          <a:p>
            <a:pPr marL="400041">
              <a:lnSpc>
                <a:spcPct val="80000"/>
              </a:lnSpc>
              <a:buFont typeface="Arial" panose="020B0604020202020204" pitchFamily="34" charset="0"/>
              <a:buChar char="•"/>
            </a:pPr>
            <a:r>
              <a:rPr lang="en-US" altLang="en-US" sz="2200" dirty="0"/>
              <a:t>Elevated B2M 60%</a:t>
            </a:r>
          </a:p>
          <a:p>
            <a:pPr marL="400041">
              <a:lnSpc>
                <a:spcPct val="80000"/>
              </a:lnSpc>
              <a:buFont typeface="Arial" panose="020B0604020202020204" pitchFamily="34" charset="0"/>
              <a:buChar char="•"/>
            </a:pPr>
            <a:r>
              <a:rPr lang="en-US" altLang="en-US" sz="2200" dirty="0"/>
              <a:t>Variable clinical course </a:t>
            </a:r>
          </a:p>
          <a:p>
            <a:pPr marL="800080" lvl="1" indent="0">
              <a:lnSpc>
                <a:spcPct val="80000"/>
              </a:lnSpc>
              <a:buNone/>
            </a:pPr>
            <a:r>
              <a:rPr lang="en-US" altLang="en-US" sz="2000" dirty="0"/>
              <a:t>(indolent to aggressive)</a:t>
            </a:r>
          </a:p>
        </p:txBody>
      </p:sp>
      <p:sp>
        <p:nvSpPr>
          <p:cNvPr id="15364" name="Text Box 4"/>
          <p:cNvSpPr txBox="1">
            <a:spLocks noChangeArrowheads="1"/>
          </p:cNvSpPr>
          <p:nvPr/>
        </p:nvSpPr>
        <p:spPr bwMode="auto">
          <a:xfrm>
            <a:off x="868007" y="6266753"/>
            <a:ext cx="75438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spcBef>
                <a:spcPct val="0"/>
              </a:spcBef>
              <a:buFontTx/>
              <a:buNone/>
            </a:pPr>
            <a:r>
              <a:rPr lang="en-US" altLang="en-US" sz="1400" dirty="0">
                <a:ea typeface="Arial Unicode MS" pitchFamily="34" charset="-128"/>
                <a:cs typeface="Arial Unicode MS" pitchFamily="34" charset="-128"/>
              </a:rPr>
              <a:t>Fisher RI, et al. Hematology</a:t>
            </a:r>
            <a:r>
              <a:rPr lang="en-US" altLang="en-US" sz="1400" i="1" dirty="0">
                <a:ea typeface="Arial Unicode MS" pitchFamily="34" charset="-128"/>
                <a:cs typeface="Arial Unicode MS" pitchFamily="34" charset="-128"/>
              </a:rPr>
              <a:t>.</a:t>
            </a:r>
            <a:r>
              <a:rPr lang="en-US" altLang="en-US" sz="1400" dirty="0">
                <a:ea typeface="Arial Unicode MS" pitchFamily="34" charset="-128"/>
                <a:cs typeface="Arial Unicode MS" pitchFamily="34" charset="-128"/>
              </a:rPr>
              <a:t> 2004;221-236.</a:t>
            </a:r>
          </a:p>
          <a:p>
            <a:pPr>
              <a:spcBef>
                <a:spcPct val="0"/>
              </a:spcBef>
              <a:buFontTx/>
              <a:buNone/>
            </a:pPr>
            <a:r>
              <a:rPr lang="en-US" altLang="en-US" sz="1400" dirty="0">
                <a:ea typeface="Arial Unicode MS" pitchFamily="34" charset="-128"/>
                <a:cs typeface="Arial Unicode MS" pitchFamily="34" charset="-128"/>
              </a:rPr>
              <a:t>Available at: https://</a:t>
            </a:r>
            <a:r>
              <a:rPr lang="en-US" altLang="en-US" sz="1400" dirty="0" err="1">
                <a:ea typeface="Arial Unicode MS" pitchFamily="34" charset="-128"/>
                <a:cs typeface="Arial Unicode MS" pitchFamily="34" charset="-128"/>
              </a:rPr>
              <a:t>www.moffitt.usf.edu</a:t>
            </a:r>
            <a:r>
              <a:rPr lang="en-US" altLang="en-US" sz="1400" dirty="0">
                <a:ea typeface="Arial Unicode MS" pitchFamily="34" charset="-128"/>
                <a:cs typeface="Arial Unicode MS" pitchFamily="34" charset="-128"/>
              </a:rPr>
              <a:t>/pubs/</a:t>
            </a:r>
            <a:r>
              <a:rPr lang="en-US" altLang="en-US" sz="1400" dirty="0" err="1">
                <a:ea typeface="Arial Unicode MS" pitchFamily="34" charset="-128"/>
                <a:cs typeface="Arial Unicode MS" pitchFamily="34" charset="-128"/>
              </a:rPr>
              <a:t>ccj</a:t>
            </a:r>
            <a:r>
              <a:rPr lang="en-US" altLang="en-US" sz="1400" dirty="0">
                <a:ea typeface="Arial Unicode MS" pitchFamily="34" charset="-128"/>
                <a:cs typeface="Arial Unicode MS" pitchFamily="34" charset="-128"/>
              </a:rPr>
              <a:t>/v3n2/dept3.html. Accessed May 2006.</a:t>
            </a:r>
          </a:p>
        </p:txBody>
      </p:sp>
      <p:pic>
        <p:nvPicPr>
          <p:cNvPr id="15365" name="Picture 5" descr="d3-fig5"/>
          <p:cNvPicPr>
            <a:picLocks noChangeAspect="1" noChangeArrowheads="1"/>
          </p:cNvPicPr>
          <p:nvPr/>
        </p:nvPicPr>
        <p:blipFill>
          <a:blip r:embed="rId3">
            <a:extLst>
              <a:ext uri="{28A0092B-C50C-407E-A947-70E740481C1C}">
                <a14:useLocalDpi xmlns:a14="http://schemas.microsoft.com/office/drawing/2010/main" val="0"/>
              </a:ext>
            </a:extLst>
          </a:blip>
          <a:srcRect l="4701" t="1930" r="3358" b="51042"/>
          <a:stretch>
            <a:fillRect/>
          </a:stretch>
        </p:blipFill>
        <p:spPr bwMode="auto">
          <a:xfrm>
            <a:off x="7103535" y="1651888"/>
            <a:ext cx="3336925" cy="2438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36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1098" y="4395089"/>
            <a:ext cx="1984375" cy="1808163"/>
          </a:xfrm>
          <a:prstGeom prst="rect">
            <a:avLst/>
          </a:prstGeom>
          <a:solidFill>
            <a:srgbClr val="000022"/>
          </a:solidFill>
          <a:ln w="28440">
            <a:solidFill>
              <a:srgbClr val="000000"/>
            </a:solidFill>
            <a:miter lim="800000"/>
            <a:headEnd/>
            <a:tailEnd/>
          </a:ln>
        </p:spPr>
      </p:pic>
      <p:pic>
        <p:nvPicPr>
          <p:cNvPr id="1536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11684" y="4395090"/>
            <a:ext cx="1949451" cy="1871663"/>
          </a:xfrm>
          <a:prstGeom prst="rect">
            <a:avLst/>
          </a:prstGeom>
          <a:solidFill>
            <a:srgbClr val="000022"/>
          </a:solidFill>
          <a:ln w="28440">
            <a:solidFill>
              <a:srgbClr val="000000"/>
            </a:solidFill>
            <a:miter lim="800000"/>
            <a:headEnd/>
            <a:tailEnd/>
          </a:ln>
        </p:spPr>
      </p:pic>
    </p:spTree>
    <p:extLst>
      <p:ext uri="{BB962C8B-B14F-4D97-AF65-F5344CB8AC3E}">
        <p14:creationId xmlns:p14="http://schemas.microsoft.com/office/powerpoint/2010/main" val="14215396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480667" y="395832"/>
            <a:ext cx="7606427" cy="901341"/>
          </a:xfrm>
        </p:spPr>
        <p:txBody>
          <a:bodyPr/>
          <a:lstStyle/>
          <a:p>
            <a:r>
              <a:rPr lang="en-US" altLang="en-US" dirty="0">
                <a:ea typeface="ヒラギノ角ゴ Pro W3"/>
                <a:cs typeface="ヒラギノ角ゴ Pro W3"/>
              </a:rPr>
              <a:t>Simplified MIPI</a:t>
            </a:r>
          </a:p>
        </p:txBody>
      </p:sp>
      <p:sp>
        <p:nvSpPr>
          <p:cNvPr id="18435" name="Content Placeholder 5"/>
          <p:cNvSpPr>
            <a:spLocks noGrp="1"/>
          </p:cNvSpPr>
          <p:nvPr>
            <p:ph idx="1"/>
          </p:nvPr>
        </p:nvSpPr>
        <p:spPr>
          <a:xfrm>
            <a:off x="977031" y="1395419"/>
            <a:ext cx="9339340" cy="2433639"/>
          </a:xfrm>
        </p:spPr>
        <p:txBody>
          <a:bodyPr>
            <a:normAutofit lnSpcReduction="10000"/>
          </a:bodyPr>
          <a:lstStyle/>
          <a:p>
            <a:pPr>
              <a:defRPr/>
            </a:pPr>
            <a:r>
              <a:rPr lang="en-US" dirty="0"/>
              <a:t>0-3 points applied for each prognostic factor; sum reflects MIPI score</a:t>
            </a:r>
          </a:p>
          <a:p>
            <a:pPr lvl="1">
              <a:defRPr/>
            </a:pPr>
            <a:r>
              <a:rPr lang="en-US" dirty="0"/>
              <a:t>Low risk: 0-3 points</a:t>
            </a:r>
          </a:p>
          <a:p>
            <a:pPr lvl="1">
              <a:defRPr/>
            </a:pPr>
            <a:r>
              <a:rPr lang="en-US" dirty="0"/>
              <a:t>Intermediate risk: 4-5 points</a:t>
            </a:r>
          </a:p>
          <a:p>
            <a:pPr lvl="1">
              <a:defRPr/>
            </a:pPr>
            <a:r>
              <a:rPr lang="en-US" dirty="0"/>
              <a:t>High risk: 6-11 points</a:t>
            </a:r>
          </a:p>
        </p:txBody>
      </p:sp>
      <p:sp>
        <p:nvSpPr>
          <p:cNvPr id="8196" name="Text Box 11"/>
          <p:cNvSpPr txBox="1">
            <a:spLocks noChangeArrowheads="1"/>
          </p:cNvSpPr>
          <p:nvPr/>
        </p:nvSpPr>
        <p:spPr bwMode="auto">
          <a:xfrm>
            <a:off x="1808164" y="6347024"/>
            <a:ext cx="85613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r>
              <a:rPr lang="nb-NO" altLang="en-US" sz="1400"/>
              <a:t>Hoster E, et al. Blood. 2008;111:558-565.</a:t>
            </a:r>
            <a:endParaRPr lang="fr-FR" altLang="en-US" sz="1400"/>
          </a:p>
        </p:txBody>
      </p:sp>
      <p:graphicFrame>
        <p:nvGraphicFramePr>
          <p:cNvPr id="8" name="Group 50"/>
          <p:cNvGraphicFramePr>
            <a:graphicFrameLocks noGrp="1"/>
          </p:cNvGraphicFramePr>
          <p:nvPr>
            <p:extLst>
              <p:ext uri="{D42A27DB-BD31-4B8C-83A1-F6EECF244321}">
                <p14:modId xmlns:p14="http://schemas.microsoft.com/office/powerpoint/2010/main" val="4071109215"/>
              </p:ext>
            </p:extLst>
          </p:nvPr>
        </p:nvGraphicFramePr>
        <p:xfrm>
          <a:off x="977031" y="3972850"/>
          <a:ext cx="10045871" cy="2055815"/>
        </p:xfrm>
        <a:graphic>
          <a:graphicData uri="http://schemas.openxmlformats.org/drawingml/2006/table">
            <a:tbl>
              <a:tblPr/>
              <a:tblGrid>
                <a:gridCol w="1820354">
                  <a:extLst>
                    <a:ext uri="{9D8B030D-6E8A-4147-A177-3AD203B41FA5}">
                      <a16:colId xmlns:a16="http://schemas.microsoft.com/office/drawing/2014/main" xmlns="" val="20000"/>
                    </a:ext>
                  </a:extLst>
                </a:gridCol>
                <a:gridCol w="1635682">
                  <a:extLst>
                    <a:ext uri="{9D8B030D-6E8A-4147-A177-3AD203B41FA5}">
                      <a16:colId xmlns:a16="http://schemas.microsoft.com/office/drawing/2014/main" xmlns="" val="20001"/>
                    </a:ext>
                  </a:extLst>
                </a:gridCol>
                <a:gridCol w="1728019">
                  <a:extLst>
                    <a:ext uri="{9D8B030D-6E8A-4147-A177-3AD203B41FA5}">
                      <a16:colId xmlns:a16="http://schemas.microsoft.com/office/drawing/2014/main" xmlns="" val="20002"/>
                    </a:ext>
                  </a:extLst>
                </a:gridCol>
                <a:gridCol w="1728017">
                  <a:extLst>
                    <a:ext uri="{9D8B030D-6E8A-4147-A177-3AD203B41FA5}">
                      <a16:colId xmlns:a16="http://schemas.microsoft.com/office/drawing/2014/main" xmlns="" val="20003"/>
                    </a:ext>
                  </a:extLst>
                </a:gridCol>
                <a:gridCol w="3133799">
                  <a:extLst>
                    <a:ext uri="{9D8B030D-6E8A-4147-A177-3AD203B41FA5}">
                      <a16:colId xmlns:a16="http://schemas.microsoft.com/office/drawing/2014/main" xmlns="" val="20004"/>
                    </a:ext>
                  </a:extLst>
                </a:gridCol>
              </a:tblGrid>
              <a:tr h="411163">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bg1"/>
                          </a:solidFill>
                          <a:effectLst/>
                          <a:latin typeface="Arial" pitchFamily="34" charset="0"/>
                          <a:ea typeface="ＭＳ Ｐゴシック" pitchFamily="34" charset="-128"/>
                        </a:rPr>
                        <a:t>Points</a:t>
                      </a:r>
                    </a:p>
                  </a:txBody>
                  <a:tcPr horzOverflow="overflow">
                    <a:lnL>
                      <a:noFill/>
                    </a:lnL>
                    <a:lnR>
                      <a:noFill/>
                    </a:lnR>
                    <a:lnT>
                      <a:noFill/>
                    </a:lnT>
                    <a:lnB>
                      <a:noFill/>
                    </a:lnB>
                    <a:lnTlToBr>
                      <a:noFill/>
                    </a:lnTlToBr>
                    <a:lnBlToTr>
                      <a:noFill/>
                    </a:lnBlToTr>
                    <a:solidFill>
                      <a:srgbClr val="8B3D9A"/>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a:ln>
                            <a:noFill/>
                          </a:ln>
                          <a:solidFill>
                            <a:schemeClr val="bg1"/>
                          </a:solidFill>
                          <a:effectLst/>
                          <a:latin typeface="Arial" pitchFamily="34" charset="0"/>
                          <a:ea typeface="ＭＳ Ｐゴシック" pitchFamily="34" charset="-128"/>
                        </a:rPr>
                        <a:t>Age, Yrs</a:t>
                      </a:r>
                    </a:p>
                  </a:txBody>
                  <a:tcPr horzOverflow="overflow">
                    <a:lnL>
                      <a:noFill/>
                    </a:lnL>
                    <a:lnR>
                      <a:noFill/>
                    </a:lnR>
                    <a:lnT>
                      <a:noFill/>
                    </a:lnT>
                    <a:lnB>
                      <a:noFill/>
                    </a:lnB>
                    <a:lnTlToBr>
                      <a:noFill/>
                    </a:lnTlToBr>
                    <a:lnBlToTr>
                      <a:noFill/>
                    </a:lnBlToTr>
                    <a:solidFill>
                      <a:srgbClr val="8B3D9A"/>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a:ln>
                            <a:noFill/>
                          </a:ln>
                          <a:solidFill>
                            <a:schemeClr val="bg1"/>
                          </a:solidFill>
                          <a:effectLst/>
                          <a:latin typeface="Arial" pitchFamily="34" charset="0"/>
                          <a:ea typeface="ＭＳ Ｐゴシック" pitchFamily="34" charset="-128"/>
                        </a:rPr>
                        <a:t>ECOG PS</a:t>
                      </a:r>
                    </a:p>
                  </a:txBody>
                  <a:tcPr horzOverflow="overflow">
                    <a:lnL>
                      <a:noFill/>
                    </a:lnL>
                    <a:lnR>
                      <a:noFill/>
                    </a:lnR>
                    <a:lnT>
                      <a:noFill/>
                    </a:lnT>
                    <a:lnB>
                      <a:noFill/>
                    </a:lnB>
                    <a:lnTlToBr>
                      <a:noFill/>
                    </a:lnTlToBr>
                    <a:lnBlToTr>
                      <a:noFill/>
                    </a:lnBlToTr>
                    <a:solidFill>
                      <a:srgbClr val="8B3D9A"/>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a:ln>
                            <a:noFill/>
                          </a:ln>
                          <a:solidFill>
                            <a:schemeClr val="bg1"/>
                          </a:solidFill>
                          <a:effectLst/>
                          <a:latin typeface="Arial" pitchFamily="34" charset="0"/>
                          <a:ea typeface="ＭＳ Ｐゴシック" pitchFamily="34" charset="-128"/>
                        </a:rPr>
                        <a:t>LDH/ULN</a:t>
                      </a:r>
                    </a:p>
                  </a:txBody>
                  <a:tcPr horzOverflow="overflow">
                    <a:lnL>
                      <a:noFill/>
                    </a:lnL>
                    <a:lnR>
                      <a:noFill/>
                    </a:lnR>
                    <a:lnT>
                      <a:noFill/>
                    </a:lnT>
                    <a:lnB>
                      <a:noFill/>
                    </a:lnB>
                    <a:lnTlToBr>
                      <a:noFill/>
                    </a:lnTlToBr>
                    <a:lnBlToTr>
                      <a:noFill/>
                    </a:lnBlToTr>
                    <a:solidFill>
                      <a:srgbClr val="8B3D9A"/>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bg1"/>
                          </a:solidFill>
                          <a:effectLst/>
                          <a:latin typeface="Arial" pitchFamily="34" charset="0"/>
                          <a:ea typeface="ＭＳ Ｐゴシック" pitchFamily="34" charset="-128"/>
                        </a:rPr>
                        <a:t>WBC, cells/mm</a:t>
                      </a:r>
                      <a:r>
                        <a:rPr kumimoji="0" lang="en-US" altLang="en-US" sz="1900" b="1" i="0" u="none" strike="noStrike" cap="none" normalizeH="0" baseline="30000" dirty="0">
                          <a:ln>
                            <a:noFill/>
                          </a:ln>
                          <a:solidFill>
                            <a:schemeClr val="bg1"/>
                          </a:solidFill>
                          <a:effectLst/>
                          <a:latin typeface="Arial" pitchFamily="34" charset="0"/>
                          <a:ea typeface="ＭＳ Ｐゴシック" pitchFamily="34" charset="-128"/>
                        </a:rPr>
                        <a:t>3</a:t>
                      </a:r>
                    </a:p>
                  </a:txBody>
                  <a:tcPr horzOverflow="overflow">
                    <a:lnL>
                      <a:noFill/>
                    </a:lnL>
                    <a:lnR>
                      <a:noFill/>
                    </a:lnR>
                    <a:lnT>
                      <a:noFill/>
                    </a:lnT>
                    <a:lnB>
                      <a:noFill/>
                    </a:lnB>
                    <a:lnTlToBr>
                      <a:noFill/>
                    </a:lnTlToBr>
                    <a:lnBlToTr>
                      <a:noFill/>
                    </a:lnBlToTr>
                    <a:solidFill>
                      <a:srgbClr val="8B3D9A"/>
                    </a:solidFill>
                  </a:tcPr>
                </a:tc>
                <a:extLst>
                  <a:ext uri="{0D108BD9-81ED-4DB2-BD59-A6C34878D82A}">
                    <a16:rowId xmlns:a16="http://schemas.microsoft.com/office/drawing/2014/main" xmlns="" val="10000"/>
                  </a:ext>
                </a:extLst>
              </a:tr>
              <a:tr h="411163">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141415"/>
                          </a:solidFill>
                          <a:effectLst/>
                          <a:latin typeface="Arial" pitchFamily="34" charset="0"/>
                          <a:ea typeface="ＭＳ Ｐゴシック" pitchFamily="34" charset="-128"/>
                        </a:rPr>
                        <a:t>0</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&lt; 50</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0-1</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&lt; .67</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&lt; 6,700</a:t>
                      </a:r>
                    </a:p>
                  </a:txBody>
                  <a:tcPr horzOverflow="overflow">
                    <a:lnL>
                      <a:noFill/>
                    </a:lnL>
                    <a:lnR>
                      <a:noFill/>
                    </a:lnR>
                    <a:lnT>
                      <a:noFill/>
                    </a:lnT>
                    <a:lnB>
                      <a:noFill/>
                    </a:lnB>
                    <a:lnTlToBr>
                      <a:noFill/>
                    </a:lnTlToBr>
                    <a:lnBlToTr>
                      <a:noFill/>
                    </a:lnBlToTr>
                    <a:solidFill>
                      <a:schemeClr val="bg2"/>
                    </a:solidFill>
                  </a:tcPr>
                </a:tc>
                <a:extLst>
                  <a:ext uri="{0D108BD9-81ED-4DB2-BD59-A6C34878D82A}">
                    <a16:rowId xmlns:a16="http://schemas.microsoft.com/office/drawing/2014/main" xmlns="" val="10001"/>
                  </a:ext>
                </a:extLst>
              </a:tr>
              <a:tr h="411163">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141415"/>
                          </a:solidFill>
                          <a:effectLst/>
                          <a:latin typeface="Arial" pitchFamily="34" charset="0"/>
                          <a:ea typeface="ＭＳ Ｐゴシック" pitchFamily="34" charset="-128"/>
                        </a:rPr>
                        <a:t>1</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a:ln>
                            <a:noFill/>
                          </a:ln>
                          <a:solidFill>
                            <a:schemeClr val="tx1"/>
                          </a:solidFill>
                          <a:effectLst/>
                          <a:latin typeface="Arial" pitchFamily="34" charset="0"/>
                          <a:ea typeface="ＭＳ Ｐゴシック" pitchFamily="34" charset="-128"/>
                        </a:rPr>
                        <a:t>50-59</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a:ln>
                            <a:noFill/>
                          </a:ln>
                          <a:solidFill>
                            <a:schemeClr val="tx1"/>
                          </a:solidFill>
                          <a:effectLst/>
                          <a:latin typeface="Arial" pitchFamily="34" charset="0"/>
                          <a:ea typeface="ＭＳ Ｐゴシック" pitchFamily="34" charset="-128"/>
                        </a:rPr>
                        <a:t>0.67-0.99</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6,700-9,999</a:t>
                      </a:r>
                    </a:p>
                  </a:txBody>
                  <a:tcPr horzOverflow="overflow">
                    <a:lnL>
                      <a:noFill/>
                    </a:lnL>
                    <a:lnR>
                      <a:noFill/>
                    </a:lnR>
                    <a:lnT>
                      <a:noFill/>
                    </a:lnT>
                    <a:lnB>
                      <a:noFill/>
                    </a:lnB>
                    <a:lnTlToBr>
                      <a:noFill/>
                    </a:lnTlToBr>
                    <a:lnBlToTr>
                      <a:noFill/>
                    </a:lnBlToTr>
                    <a:solidFill>
                      <a:srgbClr val="F2F2F2"/>
                    </a:solidFill>
                  </a:tcPr>
                </a:tc>
                <a:extLst>
                  <a:ext uri="{0D108BD9-81ED-4DB2-BD59-A6C34878D82A}">
                    <a16:rowId xmlns:a16="http://schemas.microsoft.com/office/drawing/2014/main" xmlns="" val="10002"/>
                  </a:ext>
                </a:extLst>
              </a:tr>
              <a:tr h="411163">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141415"/>
                          </a:solidFill>
                          <a:effectLst/>
                          <a:latin typeface="Arial" pitchFamily="34" charset="0"/>
                          <a:ea typeface="ＭＳ Ｐゴシック" pitchFamily="34" charset="-128"/>
                        </a:rPr>
                        <a:t>2</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60-69</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2-4</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1.00-1.49</a:t>
                      </a:r>
                    </a:p>
                  </a:txBody>
                  <a:tcPr horzOverflow="overflow">
                    <a:lnL>
                      <a:noFill/>
                    </a:lnL>
                    <a:lnR>
                      <a:noFill/>
                    </a:lnR>
                    <a:lnT>
                      <a:noFill/>
                    </a:lnT>
                    <a:lnB>
                      <a:noFill/>
                    </a:lnB>
                    <a:lnTlToBr>
                      <a:noFill/>
                    </a:lnTlToBr>
                    <a:lnBlToTr>
                      <a:noFill/>
                    </a:lnBlToTr>
                    <a:solidFill>
                      <a:schemeClr val="bg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10,000-14,999</a:t>
                      </a:r>
                    </a:p>
                  </a:txBody>
                  <a:tcPr horzOverflow="overflow">
                    <a:lnL>
                      <a:noFill/>
                    </a:lnL>
                    <a:lnR>
                      <a:noFill/>
                    </a:lnR>
                    <a:lnT>
                      <a:noFill/>
                    </a:lnT>
                    <a:lnB>
                      <a:noFill/>
                    </a:lnB>
                    <a:lnTlToBr>
                      <a:noFill/>
                    </a:lnTlToBr>
                    <a:lnBlToTr>
                      <a:noFill/>
                    </a:lnBlToTr>
                    <a:solidFill>
                      <a:schemeClr val="bg2"/>
                    </a:solidFill>
                  </a:tcPr>
                </a:tc>
                <a:extLst>
                  <a:ext uri="{0D108BD9-81ED-4DB2-BD59-A6C34878D82A}">
                    <a16:rowId xmlns:a16="http://schemas.microsoft.com/office/drawing/2014/main" xmlns="" val="10003"/>
                  </a:ext>
                </a:extLst>
              </a:tr>
              <a:tr h="411163">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141415"/>
                          </a:solidFill>
                          <a:effectLst/>
                          <a:latin typeface="Arial" pitchFamily="34" charset="0"/>
                          <a:ea typeface="ＭＳ Ｐゴシック" pitchFamily="34" charset="-128"/>
                        </a:rPr>
                        <a:t>3</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 70</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 1.50</a:t>
                      </a:r>
                    </a:p>
                  </a:txBody>
                  <a:tcPr horzOverflow="overflow">
                    <a:lnL>
                      <a:noFill/>
                    </a:lnL>
                    <a:lnR>
                      <a:noFill/>
                    </a:lnR>
                    <a:lnT>
                      <a:noFill/>
                    </a:lnT>
                    <a:lnB>
                      <a:noFill/>
                    </a:lnB>
                    <a:lnTlToBr>
                      <a:noFill/>
                    </a:lnTlToBr>
                    <a:lnBlToTr>
                      <a:noFill/>
                    </a:lnBlToTr>
                    <a:solidFill>
                      <a:srgbClr val="F2F2F2"/>
                    </a:solidFill>
                  </a:tcPr>
                </a:tc>
                <a:tc>
                  <a:txBody>
                    <a:bodyPr/>
                    <a:lstStyle>
                      <a:lvl1pPr defTabSz="457200" eaLnBrk="0" hangingPunct="0">
                        <a:spcBef>
                          <a:spcPct val="20000"/>
                        </a:spcBef>
                        <a:defRPr sz="2800">
                          <a:solidFill>
                            <a:schemeClr val="tx1"/>
                          </a:solidFill>
                          <a:latin typeface="Arial" pitchFamily="34" charset="0"/>
                        </a:defRPr>
                      </a:lvl1pPr>
                      <a:lvl2pPr marL="742950" indent="-285750" defTabSz="457200" eaLnBrk="0" hangingPunct="0">
                        <a:spcBef>
                          <a:spcPct val="20000"/>
                        </a:spcBef>
                        <a:defRPr sz="2400">
                          <a:solidFill>
                            <a:schemeClr val="tx1"/>
                          </a:solidFill>
                          <a:latin typeface="Arial" pitchFamily="34" charset="0"/>
                        </a:defRPr>
                      </a:lvl2pPr>
                      <a:lvl3pPr marL="1143000" indent="-228600" defTabSz="457200" eaLnBrk="0" hangingPunct="0">
                        <a:spcBef>
                          <a:spcPct val="20000"/>
                        </a:spcBef>
                        <a:defRPr sz="2000">
                          <a:solidFill>
                            <a:schemeClr val="tx1"/>
                          </a:solidFill>
                          <a:latin typeface="Arial" pitchFamily="34" charset="0"/>
                        </a:defRPr>
                      </a:lvl3pPr>
                      <a:lvl4pPr marL="1600200" indent="-228600" defTabSz="457200" eaLnBrk="0" hangingPunct="0">
                        <a:spcBef>
                          <a:spcPct val="20000"/>
                        </a:spcBef>
                        <a:defRPr>
                          <a:solidFill>
                            <a:schemeClr val="tx1"/>
                          </a:solidFill>
                          <a:latin typeface="Arial" pitchFamily="34" charset="0"/>
                        </a:defRPr>
                      </a:lvl4pPr>
                      <a:lvl5pPr marL="2057400" indent="-228600" defTabSz="457200" eaLnBrk="0" hangingPunct="0">
                        <a:spcBef>
                          <a:spcPct val="20000"/>
                        </a:spcBef>
                        <a:defRPr>
                          <a:solidFill>
                            <a:schemeClr val="tx1"/>
                          </a:solidFill>
                          <a:latin typeface="Arial" pitchFamily="34" charset="0"/>
                        </a:defRPr>
                      </a:lvl5pPr>
                      <a:lvl6pPr marL="2514600" indent="-228600" defTabSz="457200" eaLnBrk="0" fontAlgn="base" hangingPunct="0">
                        <a:spcBef>
                          <a:spcPct val="20000"/>
                        </a:spcBef>
                        <a:spcAft>
                          <a:spcPct val="0"/>
                        </a:spcAft>
                        <a:defRPr>
                          <a:solidFill>
                            <a:schemeClr val="tx1"/>
                          </a:solidFill>
                          <a:latin typeface="Arial" pitchFamily="34" charset="0"/>
                        </a:defRPr>
                      </a:lvl6pPr>
                      <a:lvl7pPr marL="2971800" indent="-228600" defTabSz="457200" eaLnBrk="0" fontAlgn="base" hangingPunct="0">
                        <a:spcBef>
                          <a:spcPct val="20000"/>
                        </a:spcBef>
                        <a:spcAft>
                          <a:spcPct val="0"/>
                        </a:spcAft>
                        <a:defRPr>
                          <a:solidFill>
                            <a:schemeClr val="tx1"/>
                          </a:solidFill>
                          <a:latin typeface="Arial" pitchFamily="34" charset="0"/>
                        </a:defRPr>
                      </a:lvl7pPr>
                      <a:lvl8pPr marL="3429000" indent="-228600" defTabSz="457200" eaLnBrk="0" fontAlgn="base" hangingPunct="0">
                        <a:spcBef>
                          <a:spcPct val="20000"/>
                        </a:spcBef>
                        <a:spcAft>
                          <a:spcPct val="0"/>
                        </a:spcAft>
                        <a:defRPr>
                          <a:solidFill>
                            <a:schemeClr val="tx1"/>
                          </a:solidFill>
                          <a:latin typeface="Arial" pitchFamily="34" charset="0"/>
                        </a:defRPr>
                      </a:lvl8pPr>
                      <a:lvl9pPr marL="3886200" indent="-228600" defTabSz="457200" eaLnBrk="0" fontAlgn="base" hangingPunct="0">
                        <a:spcBef>
                          <a:spcPct val="20000"/>
                        </a:spcBef>
                        <a:spcAft>
                          <a:spcPct val="0"/>
                        </a:spcAft>
                        <a:defRPr>
                          <a:solidFill>
                            <a:schemeClr val="tx1"/>
                          </a:solidFill>
                          <a:latin typeface="Arial"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900" b="1" i="0" u="none" strike="noStrike" cap="none" normalizeH="0" baseline="0" dirty="0">
                          <a:ln>
                            <a:noFill/>
                          </a:ln>
                          <a:solidFill>
                            <a:schemeClr val="tx1"/>
                          </a:solidFill>
                          <a:effectLst/>
                          <a:latin typeface="Arial" pitchFamily="34" charset="0"/>
                          <a:ea typeface="ＭＳ Ｐゴシック" pitchFamily="34" charset="-128"/>
                        </a:rPr>
                        <a:t>≥ 15,000</a:t>
                      </a:r>
                    </a:p>
                  </a:txBody>
                  <a:tcPr horzOverflow="overflow">
                    <a:lnL>
                      <a:noFill/>
                    </a:lnL>
                    <a:lnR>
                      <a:noFill/>
                    </a:lnR>
                    <a:lnT>
                      <a:noFill/>
                    </a:lnT>
                    <a:lnB>
                      <a:noFill/>
                    </a:lnB>
                    <a:lnTlToBr>
                      <a:noFill/>
                    </a:lnTlToBr>
                    <a:lnBlToTr>
                      <a:noFill/>
                    </a:lnBlToTr>
                    <a:solidFill>
                      <a:srgbClr val="F2F2F2"/>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0240581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6411976" y="6164263"/>
            <a:ext cx="2808605" cy="190500"/>
          </a:xfrm>
          <a:custGeom>
            <a:avLst/>
            <a:gdLst/>
            <a:ahLst/>
            <a:cxnLst/>
            <a:rect l="l" t="t" r="r" b="b"/>
            <a:pathLst>
              <a:path w="2808604" h="190500">
                <a:moveTo>
                  <a:pt x="0" y="190500"/>
                </a:moveTo>
                <a:lnTo>
                  <a:pt x="2808224" y="190500"/>
                </a:lnTo>
                <a:lnTo>
                  <a:pt x="2808224" y="0"/>
                </a:lnTo>
                <a:lnTo>
                  <a:pt x="0" y="0"/>
                </a:lnTo>
                <a:lnTo>
                  <a:pt x="0" y="190500"/>
                </a:lnTo>
                <a:close/>
              </a:path>
            </a:pathLst>
          </a:custGeom>
          <a:solidFill>
            <a:srgbClr val="FFFFFF"/>
          </a:solidFill>
        </p:spPr>
        <p:txBody>
          <a:bodyPr wrap="square" lIns="0" tIns="0" rIns="0" bIns="0" rtlCol="0"/>
          <a:lstStyle/>
          <a:p>
            <a:endParaRPr sz="1800">
              <a:solidFill>
                <a:prstClr val="black"/>
              </a:solidFill>
            </a:endParaRPr>
          </a:p>
        </p:txBody>
      </p:sp>
      <p:sp>
        <p:nvSpPr>
          <p:cNvPr id="5" name="object 5"/>
          <p:cNvSpPr txBox="1">
            <a:spLocks noGrp="1"/>
          </p:cNvSpPr>
          <p:nvPr>
            <p:ph type="title"/>
          </p:nvPr>
        </p:nvSpPr>
        <p:spPr>
          <a:xfrm>
            <a:off x="714703" y="278065"/>
            <a:ext cx="10622455" cy="713080"/>
          </a:xfrm>
          <a:prstGeom prst="rect">
            <a:avLst/>
          </a:prstGeom>
        </p:spPr>
        <p:txBody>
          <a:bodyPr vert="horz" wrap="square" lIns="0" tIns="0" rIns="0" bIns="0" rtlCol="0" anchor="ctr">
            <a:spAutoFit/>
          </a:bodyPr>
          <a:lstStyle/>
          <a:p>
            <a:pPr marL="24765">
              <a:lnSpc>
                <a:spcPts val="2865"/>
              </a:lnSpc>
            </a:pPr>
            <a:r>
              <a:rPr lang="it-IT" sz="3200" i="1" dirty="0" err="1">
                <a:solidFill>
                  <a:srgbClr val="002060"/>
                </a:solidFill>
                <a:latin typeface="Arial"/>
                <a:cs typeface="Arial"/>
              </a:rPr>
              <a:t>Mantle</a:t>
            </a:r>
            <a:r>
              <a:rPr lang="it-IT" sz="3200" i="1" dirty="0">
                <a:solidFill>
                  <a:srgbClr val="002060"/>
                </a:solidFill>
                <a:latin typeface="Arial"/>
                <a:cs typeface="Arial"/>
              </a:rPr>
              <a:t> Cell International </a:t>
            </a:r>
            <a:r>
              <a:rPr lang="it-IT" sz="3200" i="1" dirty="0" err="1">
                <a:solidFill>
                  <a:srgbClr val="002060"/>
                </a:solidFill>
                <a:latin typeface="Arial"/>
                <a:cs typeface="Arial"/>
              </a:rPr>
              <a:t>prognostic</a:t>
            </a:r>
            <a:r>
              <a:rPr lang="it-IT" sz="3200" i="1" dirty="0">
                <a:solidFill>
                  <a:srgbClr val="002060"/>
                </a:solidFill>
                <a:latin typeface="Arial"/>
                <a:cs typeface="Arial"/>
              </a:rPr>
              <a:t> </a:t>
            </a:r>
            <a:r>
              <a:rPr lang="it-IT" sz="3200" i="1" dirty="0" err="1">
                <a:solidFill>
                  <a:srgbClr val="002060"/>
                </a:solidFill>
                <a:latin typeface="Arial"/>
                <a:cs typeface="Arial"/>
              </a:rPr>
              <a:t>index</a:t>
            </a:r>
            <a:r>
              <a:rPr lang="it-IT" sz="3200" i="1" dirty="0">
                <a:solidFill>
                  <a:srgbClr val="002060"/>
                </a:solidFill>
                <a:latin typeface="Arial"/>
                <a:cs typeface="Arial"/>
              </a:rPr>
              <a:t> (MIPI)</a:t>
            </a:r>
            <a:br>
              <a:rPr lang="it-IT" sz="3200" i="1" dirty="0">
                <a:solidFill>
                  <a:srgbClr val="002060"/>
                </a:solidFill>
                <a:latin typeface="Arial"/>
                <a:cs typeface="Arial"/>
              </a:rPr>
            </a:br>
            <a:r>
              <a:rPr lang="it-IT" sz="2133" i="1" dirty="0">
                <a:solidFill>
                  <a:srgbClr val="002060"/>
                </a:solidFill>
                <a:latin typeface="Arial"/>
                <a:cs typeface="Arial"/>
              </a:rPr>
              <a:t>Age (60 </a:t>
            </a:r>
            <a:r>
              <a:rPr lang="it-IT" sz="2133" i="1" dirty="0" err="1">
                <a:solidFill>
                  <a:srgbClr val="002060"/>
                </a:solidFill>
                <a:latin typeface="Arial"/>
                <a:cs typeface="Arial"/>
              </a:rPr>
              <a:t>yrs</a:t>
            </a:r>
            <a:r>
              <a:rPr lang="it-IT" sz="2133" i="1" dirty="0">
                <a:solidFill>
                  <a:srgbClr val="002060"/>
                </a:solidFill>
                <a:latin typeface="Arial"/>
                <a:cs typeface="Arial"/>
              </a:rPr>
              <a:t>), ECOG PS, LDH, High </a:t>
            </a:r>
            <a:r>
              <a:rPr lang="it-IT" sz="2133" i="1" dirty="0" err="1">
                <a:solidFill>
                  <a:srgbClr val="002060"/>
                </a:solidFill>
                <a:latin typeface="Arial"/>
                <a:cs typeface="Arial"/>
              </a:rPr>
              <a:t>Leukocytes</a:t>
            </a:r>
            <a:r>
              <a:rPr lang="it-IT" sz="2133" i="1" dirty="0">
                <a:solidFill>
                  <a:srgbClr val="002060"/>
                </a:solidFill>
                <a:latin typeface="Arial"/>
                <a:cs typeface="Arial"/>
              </a:rPr>
              <a:t> </a:t>
            </a:r>
            <a:r>
              <a:rPr lang="it-IT" sz="2133" i="1" dirty="0" err="1">
                <a:solidFill>
                  <a:srgbClr val="002060"/>
                </a:solidFill>
                <a:latin typeface="Arial"/>
                <a:cs typeface="Arial"/>
              </a:rPr>
              <a:t>count</a:t>
            </a:r>
            <a:r>
              <a:rPr lang="it-IT" sz="2133" i="1" dirty="0">
                <a:solidFill>
                  <a:srgbClr val="002060"/>
                </a:solidFill>
                <a:latin typeface="Arial"/>
                <a:cs typeface="Arial"/>
              </a:rPr>
              <a:t> +/- Ki67</a:t>
            </a:r>
            <a:endParaRPr sz="4267" spc="-5" dirty="0">
              <a:solidFill>
                <a:srgbClr val="002060"/>
              </a:solidFill>
            </a:endParaRPr>
          </a:p>
        </p:txBody>
      </p:sp>
      <p:sp>
        <p:nvSpPr>
          <p:cNvPr id="10" name="object 10"/>
          <p:cNvSpPr txBox="1"/>
          <p:nvPr/>
        </p:nvSpPr>
        <p:spPr>
          <a:xfrm>
            <a:off x="394112" y="6582729"/>
            <a:ext cx="5386935" cy="179344"/>
          </a:xfrm>
          <a:prstGeom prst="rect">
            <a:avLst/>
          </a:prstGeom>
        </p:spPr>
        <p:txBody>
          <a:bodyPr vert="horz" wrap="square" lIns="0" tIns="0" rIns="0" bIns="0" rtlCol="0">
            <a:spAutoFit/>
          </a:bodyPr>
          <a:lstStyle/>
          <a:p>
            <a:pPr marL="12700">
              <a:lnSpc>
                <a:spcPts val="1520"/>
              </a:lnSpc>
            </a:pPr>
            <a:r>
              <a:rPr sz="1200" b="1" spc="-11" dirty="0" err="1">
                <a:solidFill>
                  <a:prstClr val="black"/>
                </a:solidFill>
                <a:cs typeface="Arial"/>
              </a:rPr>
              <a:t>Hoster</a:t>
            </a:r>
            <a:r>
              <a:rPr lang="nl-NL" sz="1200" b="1" spc="-11" dirty="0">
                <a:solidFill>
                  <a:prstClr val="black"/>
                </a:solidFill>
                <a:cs typeface="Arial"/>
              </a:rPr>
              <a:t> E, et al. </a:t>
            </a:r>
            <a:r>
              <a:rPr sz="1200" b="1" i="1" dirty="0">
                <a:solidFill>
                  <a:prstClr val="black"/>
                </a:solidFill>
                <a:cs typeface="Arial"/>
              </a:rPr>
              <a:t>J</a:t>
            </a:r>
            <a:r>
              <a:rPr lang="nl-NL" sz="1200" b="1" i="1" dirty="0">
                <a:solidFill>
                  <a:prstClr val="black"/>
                </a:solidFill>
                <a:cs typeface="Arial"/>
              </a:rPr>
              <a:t> </a:t>
            </a:r>
            <a:r>
              <a:rPr sz="1200" b="1" i="1" dirty="0">
                <a:solidFill>
                  <a:prstClr val="black"/>
                </a:solidFill>
                <a:cs typeface="Arial"/>
              </a:rPr>
              <a:t>C</a:t>
            </a:r>
            <a:r>
              <a:rPr lang="nl-NL" sz="1200" b="1" i="1" dirty="0">
                <a:solidFill>
                  <a:prstClr val="black"/>
                </a:solidFill>
                <a:cs typeface="Arial"/>
              </a:rPr>
              <a:t>lin </a:t>
            </a:r>
            <a:r>
              <a:rPr sz="1200" b="1" i="1" dirty="0">
                <a:solidFill>
                  <a:prstClr val="black"/>
                </a:solidFill>
                <a:cs typeface="Arial"/>
              </a:rPr>
              <a:t>O</a:t>
            </a:r>
            <a:r>
              <a:rPr lang="nl-NL" sz="1200" b="1" i="1" dirty="0">
                <a:solidFill>
                  <a:prstClr val="black"/>
                </a:solidFill>
                <a:cs typeface="Arial"/>
              </a:rPr>
              <a:t>ncol.</a:t>
            </a:r>
            <a:r>
              <a:rPr sz="1200" b="1" spc="-111" dirty="0">
                <a:solidFill>
                  <a:prstClr val="black"/>
                </a:solidFill>
                <a:cs typeface="Arial"/>
              </a:rPr>
              <a:t> </a:t>
            </a:r>
            <a:r>
              <a:rPr sz="1200" b="1" dirty="0">
                <a:solidFill>
                  <a:prstClr val="black"/>
                </a:solidFill>
                <a:cs typeface="Arial"/>
              </a:rPr>
              <a:t>2014</a:t>
            </a:r>
            <a:r>
              <a:rPr lang="nl-NL" sz="1200" b="1" dirty="0">
                <a:solidFill>
                  <a:prstClr val="black"/>
                </a:solidFill>
                <a:cs typeface="Arial"/>
              </a:rPr>
              <a:t>;32(13):1338-1346</a:t>
            </a:r>
            <a:endParaRPr sz="1200" dirty="0">
              <a:solidFill>
                <a:prstClr val="black"/>
              </a:solidFill>
              <a:cs typeface="Arial"/>
            </a:endParaRPr>
          </a:p>
        </p:txBody>
      </p:sp>
      <p:pic>
        <p:nvPicPr>
          <p:cNvPr id="2" name="Picture 1"/>
          <p:cNvPicPr>
            <a:picLocks noChangeAspect="1"/>
          </p:cNvPicPr>
          <p:nvPr/>
        </p:nvPicPr>
        <p:blipFill>
          <a:blip r:embed="rId2"/>
          <a:stretch>
            <a:fillRect/>
          </a:stretch>
        </p:blipFill>
        <p:spPr>
          <a:xfrm>
            <a:off x="900511" y="2152197"/>
            <a:ext cx="10436647" cy="3789160"/>
          </a:xfrm>
          <a:prstGeom prst="rect">
            <a:avLst/>
          </a:prstGeom>
        </p:spPr>
      </p:pic>
      <p:sp>
        <p:nvSpPr>
          <p:cNvPr id="3" name="Rectangle 2"/>
          <p:cNvSpPr/>
          <p:nvPr/>
        </p:nvSpPr>
        <p:spPr>
          <a:xfrm>
            <a:off x="900511" y="2209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prstClr val="white"/>
              </a:solidFill>
            </a:endParaRPr>
          </a:p>
        </p:txBody>
      </p:sp>
      <p:sp>
        <p:nvSpPr>
          <p:cNvPr id="11" name="Rectangle 10"/>
          <p:cNvSpPr/>
          <p:nvPr/>
        </p:nvSpPr>
        <p:spPr>
          <a:xfrm>
            <a:off x="6221476" y="2152197"/>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prstClr val="white"/>
              </a:solidFill>
            </a:endParaRPr>
          </a:p>
        </p:txBody>
      </p:sp>
      <p:sp>
        <p:nvSpPr>
          <p:cNvPr id="6" name="TextBox 5"/>
          <p:cNvSpPr txBox="1"/>
          <p:nvPr/>
        </p:nvSpPr>
        <p:spPr>
          <a:xfrm>
            <a:off x="339247" y="6193291"/>
            <a:ext cx="5562600" cy="276999"/>
          </a:xfrm>
          <a:prstGeom prst="rect">
            <a:avLst/>
          </a:prstGeom>
          <a:noFill/>
        </p:spPr>
        <p:txBody>
          <a:bodyPr wrap="square" rtlCol="0">
            <a:spAutoFit/>
          </a:bodyPr>
          <a:lstStyle/>
          <a:p>
            <a:r>
              <a:rPr lang="en-US" sz="1200" dirty="0">
                <a:solidFill>
                  <a:prstClr val="black"/>
                </a:solidFill>
              </a:rPr>
              <a:t>MIPI, MCL International Prognostic Index</a:t>
            </a:r>
          </a:p>
        </p:txBody>
      </p:sp>
      <p:sp>
        <p:nvSpPr>
          <p:cNvPr id="9" name="object 7"/>
          <p:cNvSpPr txBox="1"/>
          <p:nvPr/>
        </p:nvSpPr>
        <p:spPr>
          <a:xfrm>
            <a:off x="2808963" y="1648329"/>
            <a:ext cx="2165985" cy="261610"/>
          </a:xfrm>
          <a:prstGeom prst="rect">
            <a:avLst/>
          </a:prstGeom>
        </p:spPr>
        <p:txBody>
          <a:bodyPr vert="horz" wrap="square" lIns="0" tIns="0" rIns="0" bIns="0" rtlCol="0">
            <a:spAutoFit/>
          </a:bodyPr>
          <a:lstStyle/>
          <a:p>
            <a:pPr marL="12700"/>
            <a:r>
              <a:rPr lang="nl-NL" sz="1700" b="1" spc="-5" dirty="0">
                <a:solidFill>
                  <a:prstClr val="black"/>
                </a:solidFill>
                <a:cs typeface="Arial"/>
              </a:rPr>
              <a:t>Overall</a:t>
            </a:r>
            <a:r>
              <a:rPr sz="1700" b="1" spc="-65" dirty="0">
                <a:solidFill>
                  <a:prstClr val="black"/>
                </a:solidFill>
                <a:cs typeface="Arial"/>
              </a:rPr>
              <a:t> </a:t>
            </a:r>
            <a:r>
              <a:rPr sz="1700" b="1" spc="-5" dirty="0">
                <a:solidFill>
                  <a:prstClr val="black"/>
                </a:solidFill>
                <a:cs typeface="Arial"/>
              </a:rPr>
              <a:t>survival</a:t>
            </a:r>
            <a:endParaRPr sz="1700" dirty="0">
              <a:solidFill>
                <a:prstClr val="black"/>
              </a:solidFill>
              <a:cs typeface="Arial"/>
            </a:endParaRPr>
          </a:p>
        </p:txBody>
      </p:sp>
      <p:sp>
        <p:nvSpPr>
          <p:cNvPr id="12" name="object 10"/>
          <p:cNvSpPr txBox="1"/>
          <p:nvPr/>
        </p:nvSpPr>
        <p:spPr>
          <a:xfrm>
            <a:off x="7698147" y="1638653"/>
            <a:ext cx="3044867" cy="261610"/>
          </a:xfrm>
          <a:prstGeom prst="rect">
            <a:avLst/>
          </a:prstGeom>
        </p:spPr>
        <p:txBody>
          <a:bodyPr vert="horz" wrap="square" lIns="0" tIns="0" rIns="0" bIns="0" rtlCol="0">
            <a:spAutoFit/>
          </a:bodyPr>
          <a:lstStyle/>
          <a:p>
            <a:pPr marL="12700"/>
            <a:r>
              <a:rPr sz="1700" b="1" spc="-11" dirty="0">
                <a:solidFill>
                  <a:prstClr val="black"/>
                </a:solidFill>
                <a:cs typeface="Arial"/>
              </a:rPr>
              <a:t>Time </a:t>
            </a:r>
            <a:r>
              <a:rPr sz="1700" b="1" spc="-5" dirty="0">
                <a:solidFill>
                  <a:prstClr val="black"/>
                </a:solidFill>
                <a:cs typeface="Arial"/>
              </a:rPr>
              <a:t>to treatment</a:t>
            </a:r>
            <a:r>
              <a:rPr sz="1700" b="1" spc="5" dirty="0">
                <a:solidFill>
                  <a:prstClr val="black"/>
                </a:solidFill>
                <a:cs typeface="Arial"/>
              </a:rPr>
              <a:t> </a:t>
            </a:r>
            <a:r>
              <a:rPr sz="1700" b="1" spc="-5" dirty="0">
                <a:solidFill>
                  <a:prstClr val="black"/>
                </a:solidFill>
                <a:cs typeface="Arial"/>
              </a:rPr>
              <a:t>failure</a:t>
            </a:r>
            <a:endParaRPr sz="1700" dirty="0">
              <a:solidFill>
                <a:prstClr val="black"/>
              </a:solidFill>
              <a:cs typeface="Arial"/>
            </a:endParaRPr>
          </a:p>
        </p:txBody>
      </p:sp>
    </p:spTree>
    <p:extLst>
      <p:ext uri="{BB962C8B-B14F-4D97-AF65-F5344CB8AC3E}">
        <p14:creationId xmlns:p14="http://schemas.microsoft.com/office/powerpoint/2010/main" val="11394752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6411976" y="6164263"/>
            <a:ext cx="2808605" cy="190500"/>
          </a:xfrm>
          <a:custGeom>
            <a:avLst/>
            <a:gdLst/>
            <a:ahLst/>
            <a:cxnLst/>
            <a:rect l="l" t="t" r="r" b="b"/>
            <a:pathLst>
              <a:path w="2808604" h="190500">
                <a:moveTo>
                  <a:pt x="0" y="190500"/>
                </a:moveTo>
                <a:lnTo>
                  <a:pt x="2808224" y="190500"/>
                </a:lnTo>
                <a:lnTo>
                  <a:pt x="2808224" y="0"/>
                </a:lnTo>
                <a:lnTo>
                  <a:pt x="0" y="0"/>
                </a:lnTo>
                <a:lnTo>
                  <a:pt x="0" y="190500"/>
                </a:lnTo>
                <a:close/>
              </a:path>
            </a:pathLst>
          </a:custGeom>
          <a:solidFill>
            <a:srgbClr val="FFFFFF"/>
          </a:solidFill>
        </p:spPr>
        <p:txBody>
          <a:bodyPr wrap="square" lIns="0" tIns="0" rIns="0" bIns="0" rtlCol="0"/>
          <a:lstStyle/>
          <a:p>
            <a:endParaRPr sz="1800"/>
          </a:p>
        </p:txBody>
      </p:sp>
      <p:sp>
        <p:nvSpPr>
          <p:cNvPr id="5" name="object 5"/>
          <p:cNvSpPr txBox="1">
            <a:spLocks noGrp="1"/>
          </p:cNvSpPr>
          <p:nvPr>
            <p:ph type="title"/>
          </p:nvPr>
        </p:nvSpPr>
        <p:spPr>
          <a:xfrm>
            <a:off x="3835083" y="400218"/>
            <a:ext cx="4581399" cy="861903"/>
          </a:xfrm>
          <a:prstGeom prst="rect">
            <a:avLst/>
          </a:prstGeom>
        </p:spPr>
        <p:txBody>
          <a:bodyPr vert="horz" wrap="square" lIns="0" tIns="0" rIns="0" bIns="0" rtlCol="0" anchor="ctr">
            <a:spAutoFit/>
          </a:bodyPr>
          <a:lstStyle/>
          <a:p>
            <a:pPr>
              <a:lnSpc>
                <a:spcPts val="2865"/>
              </a:lnSpc>
            </a:pPr>
            <a:r>
              <a:rPr sz="3200" i="1" spc="-5" dirty="0">
                <a:solidFill>
                  <a:srgbClr val="002060"/>
                </a:solidFill>
                <a:latin typeface="Arial"/>
                <a:cs typeface="Arial"/>
              </a:rPr>
              <a:t>Combined</a:t>
            </a:r>
            <a:r>
              <a:rPr sz="3200" i="1" spc="-85" dirty="0">
                <a:solidFill>
                  <a:srgbClr val="002060"/>
                </a:solidFill>
                <a:latin typeface="Arial"/>
                <a:cs typeface="Arial"/>
              </a:rPr>
              <a:t> </a:t>
            </a:r>
            <a:r>
              <a:rPr sz="3200" i="1" spc="-5" dirty="0">
                <a:solidFill>
                  <a:srgbClr val="002060"/>
                </a:solidFill>
                <a:latin typeface="Arial"/>
                <a:cs typeface="Arial"/>
              </a:rPr>
              <a:t>MIPI-c</a:t>
            </a:r>
            <a:endParaRPr sz="3200" dirty="0">
              <a:solidFill>
                <a:srgbClr val="002060"/>
              </a:solidFill>
              <a:latin typeface="Arial"/>
              <a:cs typeface="Arial"/>
            </a:endParaRPr>
          </a:p>
          <a:p>
            <a:pPr>
              <a:lnSpc>
                <a:spcPts val="3825"/>
              </a:lnSpc>
            </a:pPr>
            <a:r>
              <a:rPr sz="4267" dirty="0">
                <a:solidFill>
                  <a:srgbClr val="002060"/>
                </a:solidFill>
              </a:rPr>
              <a:t>Overall</a:t>
            </a:r>
            <a:r>
              <a:rPr sz="4267" spc="-91" dirty="0">
                <a:solidFill>
                  <a:srgbClr val="002060"/>
                </a:solidFill>
              </a:rPr>
              <a:t> </a:t>
            </a:r>
            <a:r>
              <a:rPr lang="nl-NL" sz="4267" spc="-5" dirty="0">
                <a:solidFill>
                  <a:srgbClr val="002060"/>
                </a:solidFill>
              </a:rPr>
              <a:t>S</a:t>
            </a:r>
            <a:r>
              <a:rPr sz="4267" spc="-5" dirty="0" err="1">
                <a:solidFill>
                  <a:srgbClr val="002060"/>
                </a:solidFill>
              </a:rPr>
              <a:t>urvival</a:t>
            </a:r>
            <a:endParaRPr sz="4267" spc="-5" dirty="0">
              <a:solidFill>
                <a:srgbClr val="002060"/>
              </a:solidFill>
            </a:endParaRPr>
          </a:p>
        </p:txBody>
      </p:sp>
      <p:pic>
        <p:nvPicPr>
          <p:cNvPr id="12" name="Picture 11"/>
          <p:cNvPicPr>
            <a:picLocks noChangeAspect="1"/>
          </p:cNvPicPr>
          <p:nvPr/>
        </p:nvPicPr>
        <p:blipFill>
          <a:blip r:embed="rId2"/>
          <a:stretch>
            <a:fillRect/>
          </a:stretch>
        </p:blipFill>
        <p:spPr>
          <a:xfrm>
            <a:off x="1257769" y="1752602"/>
            <a:ext cx="5066831" cy="4561953"/>
          </a:xfrm>
          <a:prstGeom prst="rect">
            <a:avLst/>
          </a:prstGeom>
        </p:spPr>
      </p:pic>
      <p:pic>
        <p:nvPicPr>
          <p:cNvPr id="13" name="Picture 12"/>
          <p:cNvPicPr>
            <a:picLocks noChangeAspect="1"/>
          </p:cNvPicPr>
          <p:nvPr/>
        </p:nvPicPr>
        <p:blipFill>
          <a:blip r:embed="rId3"/>
          <a:stretch>
            <a:fillRect/>
          </a:stretch>
        </p:blipFill>
        <p:spPr>
          <a:xfrm>
            <a:off x="6324600" y="1752601"/>
            <a:ext cx="5062815" cy="4577216"/>
          </a:xfrm>
          <a:prstGeom prst="rect">
            <a:avLst/>
          </a:prstGeom>
        </p:spPr>
      </p:pic>
      <p:sp>
        <p:nvSpPr>
          <p:cNvPr id="9" name="object 9"/>
          <p:cNvSpPr txBox="1"/>
          <p:nvPr/>
        </p:nvSpPr>
        <p:spPr>
          <a:xfrm>
            <a:off x="8119842" y="1805422"/>
            <a:ext cx="1574165" cy="215444"/>
          </a:xfrm>
          <a:prstGeom prst="rect">
            <a:avLst/>
          </a:prstGeom>
          <a:solidFill>
            <a:schemeClr val="bg1"/>
          </a:solidFill>
        </p:spPr>
        <p:txBody>
          <a:bodyPr vert="horz" wrap="square" lIns="0" tIns="0" rIns="0" bIns="0" rtlCol="0">
            <a:spAutoFit/>
          </a:bodyPr>
          <a:lstStyle/>
          <a:p>
            <a:pPr marL="12700"/>
            <a:r>
              <a:rPr sz="1400" b="1" dirty="0">
                <a:latin typeface="Arial"/>
                <a:cs typeface="Arial"/>
              </a:rPr>
              <a:t>Patients &lt;65</a:t>
            </a:r>
            <a:r>
              <a:rPr sz="1400" b="1" spc="-135" dirty="0">
                <a:latin typeface="Arial"/>
                <a:cs typeface="Arial"/>
              </a:rPr>
              <a:t> </a:t>
            </a:r>
            <a:r>
              <a:rPr sz="1400" b="1" spc="-11" dirty="0">
                <a:latin typeface="Arial"/>
                <a:cs typeface="Arial"/>
              </a:rPr>
              <a:t>years</a:t>
            </a:r>
            <a:endParaRPr sz="1400" dirty="0">
              <a:latin typeface="Arial"/>
              <a:cs typeface="Arial"/>
            </a:endParaRPr>
          </a:p>
        </p:txBody>
      </p:sp>
      <p:sp>
        <p:nvSpPr>
          <p:cNvPr id="8" name="object 8"/>
          <p:cNvSpPr txBox="1"/>
          <p:nvPr/>
        </p:nvSpPr>
        <p:spPr>
          <a:xfrm>
            <a:off x="3053011" y="1805422"/>
            <a:ext cx="1574165" cy="215444"/>
          </a:xfrm>
          <a:prstGeom prst="rect">
            <a:avLst/>
          </a:prstGeom>
          <a:solidFill>
            <a:schemeClr val="bg1"/>
          </a:solidFill>
        </p:spPr>
        <p:txBody>
          <a:bodyPr vert="horz" wrap="square" lIns="0" tIns="0" rIns="0" bIns="0" rtlCol="0">
            <a:spAutoFit/>
          </a:bodyPr>
          <a:lstStyle/>
          <a:p>
            <a:pPr marL="12700"/>
            <a:r>
              <a:rPr sz="1400" b="1" dirty="0">
                <a:latin typeface="Arial"/>
                <a:cs typeface="Arial"/>
              </a:rPr>
              <a:t>Patients &gt;65</a:t>
            </a:r>
            <a:r>
              <a:rPr sz="1400" b="1" spc="-135" dirty="0">
                <a:latin typeface="Arial"/>
                <a:cs typeface="Arial"/>
              </a:rPr>
              <a:t> </a:t>
            </a:r>
            <a:r>
              <a:rPr sz="1400" b="1" spc="-11" dirty="0">
                <a:latin typeface="Arial"/>
                <a:cs typeface="Arial"/>
              </a:rPr>
              <a:t>years</a:t>
            </a:r>
            <a:endParaRPr sz="1400" dirty="0">
              <a:latin typeface="Arial"/>
              <a:cs typeface="Arial"/>
            </a:endParaRPr>
          </a:p>
        </p:txBody>
      </p:sp>
      <p:sp>
        <p:nvSpPr>
          <p:cNvPr id="14" name="Rectangle 13"/>
          <p:cNvSpPr/>
          <p:nvPr/>
        </p:nvSpPr>
        <p:spPr>
          <a:xfrm>
            <a:off x="1205080" y="1805422"/>
            <a:ext cx="5334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5" name="Rectangle 14"/>
          <p:cNvSpPr/>
          <p:nvPr/>
        </p:nvSpPr>
        <p:spPr>
          <a:xfrm>
            <a:off x="6341823" y="1741641"/>
            <a:ext cx="5334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6" name="object 15"/>
          <p:cNvSpPr txBox="1"/>
          <p:nvPr/>
        </p:nvSpPr>
        <p:spPr>
          <a:xfrm>
            <a:off x="410337" y="6552156"/>
            <a:ext cx="4945584" cy="179344"/>
          </a:xfrm>
          <a:prstGeom prst="rect">
            <a:avLst/>
          </a:prstGeom>
        </p:spPr>
        <p:txBody>
          <a:bodyPr vert="horz" wrap="square" lIns="0" tIns="0" rIns="0" bIns="0" rtlCol="0">
            <a:spAutoFit/>
          </a:bodyPr>
          <a:lstStyle/>
          <a:p>
            <a:pPr marL="12700">
              <a:lnSpc>
                <a:spcPts val="1520"/>
              </a:lnSpc>
            </a:pPr>
            <a:r>
              <a:rPr sz="1200" b="1" spc="-15" dirty="0" err="1">
                <a:latin typeface="Arial"/>
                <a:cs typeface="Arial"/>
              </a:rPr>
              <a:t>Hoster</a:t>
            </a:r>
            <a:r>
              <a:rPr lang="nl-NL" sz="1200" b="1" spc="-15" dirty="0">
                <a:latin typeface="Arial"/>
                <a:cs typeface="Arial"/>
              </a:rPr>
              <a:t> E, et al. </a:t>
            </a:r>
            <a:r>
              <a:rPr sz="1200" b="1" i="1" spc="-5" dirty="0">
                <a:latin typeface="Arial"/>
                <a:cs typeface="Arial"/>
              </a:rPr>
              <a:t>J</a:t>
            </a:r>
            <a:r>
              <a:rPr lang="nl-NL" sz="1200" b="1" i="1" spc="-5" dirty="0">
                <a:latin typeface="Arial"/>
                <a:cs typeface="Arial"/>
              </a:rPr>
              <a:t> </a:t>
            </a:r>
            <a:r>
              <a:rPr sz="1200" b="1" i="1" spc="-5" dirty="0">
                <a:latin typeface="Arial"/>
                <a:cs typeface="Arial"/>
              </a:rPr>
              <a:t>C</a:t>
            </a:r>
            <a:r>
              <a:rPr lang="nl-NL" sz="1200" b="1" i="1" spc="-5" dirty="0">
                <a:latin typeface="Arial"/>
                <a:cs typeface="Arial"/>
              </a:rPr>
              <a:t>lin </a:t>
            </a:r>
            <a:r>
              <a:rPr sz="1200" b="1" i="1" spc="-5" dirty="0">
                <a:latin typeface="Arial"/>
                <a:cs typeface="Arial"/>
              </a:rPr>
              <a:t>O</a:t>
            </a:r>
            <a:r>
              <a:rPr lang="nl-NL" sz="1200" b="1" i="1" spc="-5" dirty="0">
                <a:latin typeface="Arial"/>
                <a:cs typeface="Arial"/>
              </a:rPr>
              <a:t>ncol.</a:t>
            </a:r>
            <a:r>
              <a:rPr lang="nl-NL" sz="1200" b="1" spc="-5" dirty="0">
                <a:latin typeface="Arial"/>
                <a:cs typeface="Arial"/>
              </a:rPr>
              <a:t> </a:t>
            </a:r>
            <a:r>
              <a:rPr sz="1200" b="1" dirty="0">
                <a:latin typeface="Arial"/>
                <a:cs typeface="Arial"/>
              </a:rPr>
              <a:t>2016</a:t>
            </a:r>
            <a:r>
              <a:rPr lang="nl-NL" sz="1200" b="1" dirty="0">
                <a:latin typeface="Arial"/>
                <a:cs typeface="Arial"/>
              </a:rPr>
              <a:t>;34(12):1386-1394</a:t>
            </a:r>
            <a:endParaRPr sz="1200" dirty="0">
              <a:latin typeface="Arial"/>
              <a:cs typeface="Arial"/>
            </a:endParaRPr>
          </a:p>
        </p:txBody>
      </p:sp>
    </p:spTree>
    <p:extLst>
      <p:ext uri="{BB962C8B-B14F-4D97-AF65-F5344CB8AC3E}">
        <p14:creationId xmlns:p14="http://schemas.microsoft.com/office/powerpoint/2010/main" val="27324453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Placeholder 2"/>
          <p:cNvSpPr txBox="1">
            <a:spLocks/>
          </p:cNvSpPr>
          <p:nvPr/>
        </p:nvSpPr>
        <p:spPr bwMode="auto">
          <a:xfrm>
            <a:off x="609600" y="6276106"/>
            <a:ext cx="9144000" cy="5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28600" tIns="0" rIns="228600" bIns="0"/>
          <a:lstStyle>
            <a:lvl1pPr>
              <a:spcBef>
                <a:spcPct val="20000"/>
              </a:spcBef>
              <a:buFont typeface="Arial" charset="0"/>
              <a:buChar char="•"/>
              <a:defRPr sz="3200">
                <a:solidFill>
                  <a:schemeClr val="tx1"/>
                </a:solidFill>
                <a:latin typeface="Arial" charset="0"/>
                <a:ea typeface="ＭＳ Ｐゴシック" charset="-128"/>
              </a:defRPr>
            </a:lvl1pPr>
            <a:lvl2pPr marL="742950" indent="-285750">
              <a:spcBef>
                <a:spcPct val="20000"/>
              </a:spcBef>
              <a:buFont typeface="Arial" charset="0"/>
              <a:buChar char="–"/>
              <a:defRPr sz="2800">
                <a:solidFill>
                  <a:schemeClr val="tx1"/>
                </a:solidFill>
                <a:latin typeface="Arial" charset="0"/>
                <a:ea typeface="ＭＳ Ｐゴシック" charset="-128"/>
              </a:defRPr>
            </a:lvl2pPr>
            <a:lvl3pPr marL="1143000" indent="-228600">
              <a:spcBef>
                <a:spcPct val="20000"/>
              </a:spcBef>
              <a:buFont typeface="Arial" charset="0"/>
              <a:buChar char="•"/>
              <a:defRPr sz="2400">
                <a:solidFill>
                  <a:schemeClr val="tx1"/>
                </a:solidFill>
                <a:latin typeface="Arial" charset="0"/>
                <a:ea typeface="ＭＳ Ｐゴシック" charset="-128"/>
              </a:defRPr>
            </a:lvl3pPr>
            <a:lvl4pPr marL="1600200" indent="-228600">
              <a:spcBef>
                <a:spcPct val="20000"/>
              </a:spcBef>
              <a:buFont typeface="Arial" charset="0"/>
              <a:buChar char="–"/>
              <a:defRPr sz="2000">
                <a:solidFill>
                  <a:schemeClr val="tx1"/>
                </a:solidFill>
                <a:latin typeface="Arial" charset="0"/>
                <a:ea typeface="ＭＳ Ｐゴシック" charset="-128"/>
              </a:defRPr>
            </a:lvl4pPr>
            <a:lvl5pPr marL="2057400" indent="-228600">
              <a:spcBef>
                <a:spcPct val="20000"/>
              </a:spcBef>
              <a:buFont typeface="Arial" charset="0"/>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9pPr>
          </a:lstStyle>
          <a:p>
            <a:pPr eaLnBrk="1" hangingPunct="1">
              <a:spcBef>
                <a:spcPct val="0"/>
              </a:spcBef>
              <a:buFontTx/>
              <a:buNone/>
            </a:pPr>
            <a:r>
              <a:rPr lang="en-US" altLang="it-IT" sz="1200" dirty="0"/>
              <a:t>Ann </a:t>
            </a:r>
            <a:r>
              <a:rPr lang="en-US" altLang="it-IT" sz="1200" dirty="0" err="1"/>
              <a:t>Oncol</a:t>
            </a:r>
            <a:r>
              <a:rPr lang="en-US" altLang="it-IT" sz="1200" dirty="0"/>
              <a:t>. 2017;28(suppl_4):iv62-iv71. doi:10.1093/</a:t>
            </a:r>
            <a:r>
              <a:rPr lang="en-US" altLang="it-IT" sz="1200" dirty="0" err="1"/>
              <a:t>annonc</a:t>
            </a:r>
            <a:r>
              <a:rPr lang="en-US" altLang="it-IT" sz="1200" dirty="0"/>
              <a:t>/mdx223</a:t>
            </a:r>
          </a:p>
          <a:p>
            <a:pPr eaLnBrk="1" hangingPunct="1">
              <a:spcBef>
                <a:spcPct val="0"/>
              </a:spcBef>
              <a:buFontTx/>
              <a:buNone/>
            </a:pPr>
            <a:r>
              <a:rPr lang="en-US" altLang="it-IT" sz="1200" dirty="0"/>
              <a:t>Ann </a:t>
            </a:r>
            <a:r>
              <a:rPr lang="en-US" altLang="it-IT" sz="1200" dirty="0" err="1"/>
              <a:t>Oncol</a:t>
            </a:r>
            <a:r>
              <a:rPr lang="en-US" altLang="it-IT" sz="1200" dirty="0"/>
              <a:t> | © The Author 2017. Published by Oxford University Press on behalf of the European Society for Medical Oncology. All rights reserved. For permissions, please email: </a:t>
            </a:r>
            <a:r>
              <a:rPr lang="en-US" altLang="it-IT" sz="1200" dirty="0" err="1"/>
              <a:t>journals.permissions@oup.com</a:t>
            </a:r>
            <a:r>
              <a:rPr lang="en-US" altLang="it-IT" sz="1200" dirty="0"/>
              <a:t>.</a:t>
            </a:r>
          </a:p>
        </p:txBody>
      </p:sp>
      <p:cxnSp>
        <p:nvCxnSpPr>
          <p:cNvPr id="16388" name="Straight Connector 8"/>
          <p:cNvCxnSpPr>
            <a:cxnSpLocks noChangeShapeType="1"/>
          </p:cNvCxnSpPr>
          <p:nvPr/>
        </p:nvCxnSpPr>
        <p:spPr bwMode="auto">
          <a:xfrm>
            <a:off x="609600" y="6264841"/>
            <a:ext cx="10976975" cy="0"/>
          </a:xfrm>
          <a:prstGeom prst="line">
            <a:avLst/>
          </a:prstGeom>
          <a:noFill/>
          <a:ln w="6350">
            <a:solidFill>
              <a:schemeClr val="tx1"/>
            </a:solidFill>
            <a:miter lim="800000"/>
            <a:headEnd/>
            <a:tailEnd/>
          </a:ln>
          <a:extLst>
            <a:ext uri="{909E8E84-426E-40DD-AFC4-6F175D3DCCD1}">
              <a14:hiddenFill xmlns:a14="http://schemas.microsoft.com/office/drawing/2010/main">
                <a:noFill/>
              </a14:hiddenFill>
            </a:ext>
          </a:extLst>
        </p:spPr>
      </p:cxnSp>
      <p:sp>
        <p:nvSpPr>
          <p:cNvPr id="16389" name="TextBox 3"/>
          <p:cNvSpPr txBox="1">
            <a:spLocks noChangeArrowheads="1"/>
          </p:cNvSpPr>
          <p:nvPr/>
        </p:nvSpPr>
        <p:spPr bwMode="auto">
          <a:xfrm>
            <a:off x="1524000" y="231776"/>
            <a:ext cx="9144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Arial" charset="0"/>
                <a:ea typeface="ＭＳ Ｐゴシック" charset="-128"/>
              </a:defRPr>
            </a:lvl1pPr>
            <a:lvl2pPr marL="742950" indent="-285750">
              <a:spcBef>
                <a:spcPct val="20000"/>
              </a:spcBef>
              <a:buFont typeface="Arial" charset="0"/>
              <a:buChar char="–"/>
              <a:defRPr sz="2800">
                <a:solidFill>
                  <a:schemeClr val="tx1"/>
                </a:solidFill>
                <a:latin typeface="Arial" charset="0"/>
                <a:ea typeface="ＭＳ Ｐゴシック" charset="-128"/>
              </a:defRPr>
            </a:lvl2pPr>
            <a:lvl3pPr marL="1143000" indent="-228600">
              <a:spcBef>
                <a:spcPct val="20000"/>
              </a:spcBef>
              <a:buFont typeface="Arial" charset="0"/>
              <a:buChar char="•"/>
              <a:defRPr sz="2400">
                <a:solidFill>
                  <a:schemeClr val="tx1"/>
                </a:solidFill>
                <a:latin typeface="Arial" charset="0"/>
                <a:ea typeface="ＭＳ Ｐゴシック" charset="-128"/>
              </a:defRPr>
            </a:lvl3pPr>
            <a:lvl4pPr marL="1600200" indent="-228600">
              <a:spcBef>
                <a:spcPct val="20000"/>
              </a:spcBef>
              <a:buFont typeface="Arial" charset="0"/>
              <a:buChar char="–"/>
              <a:defRPr sz="2000">
                <a:solidFill>
                  <a:schemeClr val="tx1"/>
                </a:solidFill>
                <a:latin typeface="Arial" charset="0"/>
                <a:ea typeface="ＭＳ Ｐゴシック" charset="-128"/>
              </a:defRPr>
            </a:lvl4pPr>
            <a:lvl5pPr marL="2057400" indent="-228600">
              <a:spcBef>
                <a:spcPct val="20000"/>
              </a:spcBef>
              <a:buFont typeface="Arial" charset="0"/>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ea typeface="ＭＳ Ｐゴシック" charset="-128"/>
              </a:defRPr>
            </a:lvl9pPr>
          </a:lstStyle>
          <a:p>
            <a:pPr algn="ctr">
              <a:spcBef>
                <a:spcPct val="0"/>
              </a:spcBef>
              <a:buFontTx/>
              <a:buNone/>
            </a:pPr>
            <a:endParaRPr lang="it-IT" altLang="it-IT" sz="1400"/>
          </a:p>
        </p:txBody>
      </p:sp>
      <p:pic>
        <p:nvPicPr>
          <p:cNvPr id="16391" name="Picture 7"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6559" y="1529684"/>
            <a:ext cx="5198301" cy="4723893"/>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p:cNvSpPr/>
          <p:nvPr/>
        </p:nvSpPr>
        <p:spPr>
          <a:xfrm>
            <a:off x="162838" y="207570"/>
            <a:ext cx="11849621" cy="1077218"/>
          </a:xfrm>
          <a:prstGeom prst="rect">
            <a:avLst/>
          </a:prstGeom>
        </p:spPr>
        <p:txBody>
          <a:bodyPr wrap="square">
            <a:spAutoFit/>
          </a:bodyPr>
          <a:lstStyle/>
          <a:p>
            <a:pPr algn="ctr">
              <a:spcBef>
                <a:spcPct val="0"/>
              </a:spcBef>
            </a:pPr>
            <a:r>
              <a:rPr lang="en-US" altLang="it-IT" sz="3200" dirty="0">
                <a:solidFill>
                  <a:srgbClr val="002060"/>
                </a:solidFill>
              </a:rPr>
              <a:t>Newly diagnosed and relapsed mantle cell lymphoma: Clinical Practice Guidelines for diagnosis, treatment and follow-up</a:t>
            </a:r>
          </a:p>
        </p:txBody>
      </p:sp>
    </p:spTree>
    <p:extLst>
      <p:ext uri="{BB962C8B-B14F-4D97-AF65-F5344CB8AC3E}">
        <p14:creationId xmlns:p14="http://schemas.microsoft.com/office/powerpoint/2010/main" val="12419132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09600" y="224535"/>
            <a:ext cx="10972800" cy="1143000"/>
          </a:xfrm>
        </p:spPr>
        <p:txBody>
          <a:bodyPr rtlCol="0">
            <a:noAutofit/>
          </a:bodyPr>
          <a:lstStyle/>
          <a:p>
            <a:pPr>
              <a:defRPr/>
            </a:pPr>
            <a:r>
              <a:rPr lang="it-IT" sz="3600" dirty="0" err="1">
                <a:solidFill>
                  <a:schemeClr val="accent1">
                    <a:lumMod val="75000"/>
                  </a:schemeClr>
                </a:solidFill>
              </a:rPr>
              <a:t>Patients</a:t>
            </a:r>
            <a:r>
              <a:rPr lang="it-IT" sz="3600" dirty="0">
                <a:solidFill>
                  <a:schemeClr val="accent1">
                    <a:lumMod val="75000"/>
                  </a:schemeClr>
                </a:solidFill>
              </a:rPr>
              <a:t> in </a:t>
            </a:r>
            <a:r>
              <a:rPr lang="it-IT" sz="3600" dirty="0" err="1">
                <a:solidFill>
                  <a:schemeClr val="accent1">
                    <a:lumMod val="75000"/>
                  </a:schemeClr>
                </a:solidFill>
              </a:rPr>
              <a:t>whom</a:t>
            </a:r>
            <a:r>
              <a:rPr lang="it-IT" sz="3600" dirty="0">
                <a:solidFill>
                  <a:schemeClr val="accent1">
                    <a:lumMod val="75000"/>
                  </a:schemeClr>
                </a:solidFill>
              </a:rPr>
              <a:t> treatment </a:t>
            </a:r>
            <a:r>
              <a:rPr lang="it-IT" sz="3600" dirty="0" err="1">
                <a:solidFill>
                  <a:schemeClr val="accent1">
                    <a:lumMod val="75000"/>
                  </a:schemeClr>
                </a:solidFill>
              </a:rPr>
              <a:t>may</a:t>
            </a:r>
            <a:r>
              <a:rPr lang="it-IT" sz="3600" dirty="0">
                <a:solidFill>
                  <a:schemeClr val="accent1">
                    <a:lumMod val="75000"/>
                  </a:schemeClr>
                </a:solidFill>
              </a:rPr>
              <a:t> be </a:t>
            </a:r>
            <a:r>
              <a:rPr lang="it-IT" sz="3600" dirty="0" err="1">
                <a:solidFill>
                  <a:schemeClr val="accent1">
                    <a:lumMod val="75000"/>
                  </a:schemeClr>
                </a:solidFill>
              </a:rPr>
              <a:t>postponed</a:t>
            </a:r>
            <a:r>
              <a:rPr lang="it-IT" sz="3600" dirty="0">
                <a:solidFill>
                  <a:schemeClr val="accent1">
                    <a:lumMod val="75000"/>
                  </a:schemeClr>
                </a:solidFill>
              </a:rPr>
              <a:t> (</a:t>
            </a:r>
            <a:r>
              <a:rPr lang="it-IT" sz="3600" dirty="0" err="1">
                <a:solidFill>
                  <a:schemeClr val="accent1">
                    <a:lumMod val="75000"/>
                  </a:schemeClr>
                </a:solidFill>
              </a:rPr>
              <a:t>iMCL</a:t>
            </a:r>
            <a:r>
              <a:rPr lang="it-IT" sz="3600" dirty="0">
                <a:solidFill>
                  <a:schemeClr val="accent1">
                    <a:lumMod val="75000"/>
                  </a:schemeClr>
                </a:solidFill>
              </a:rPr>
              <a:t>)</a:t>
            </a:r>
          </a:p>
        </p:txBody>
      </p:sp>
      <p:sp>
        <p:nvSpPr>
          <p:cNvPr id="46083" name="Rectangle 3"/>
          <p:cNvSpPr>
            <a:spLocks noGrp="1" noChangeArrowheads="1"/>
          </p:cNvSpPr>
          <p:nvPr>
            <p:ph idx="1"/>
          </p:nvPr>
        </p:nvSpPr>
        <p:spPr/>
        <p:txBody>
          <a:bodyPr rtlCol="0">
            <a:normAutofit/>
          </a:bodyPr>
          <a:lstStyle/>
          <a:p>
            <a:pPr>
              <a:defRPr/>
            </a:pPr>
            <a:r>
              <a:rPr lang="it-IT" dirty="0">
                <a:latin typeface="Arial" pitchFamily="34" charset="0"/>
                <a:ea typeface="+mn-ea"/>
                <a:cs typeface="+mn-cs"/>
              </a:rPr>
              <a:t>Long </a:t>
            </a:r>
            <a:r>
              <a:rPr lang="it-IT" dirty="0" err="1">
                <a:latin typeface="Arial" pitchFamily="34" charset="0"/>
                <a:ea typeface="+mn-ea"/>
                <a:cs typeface="+mn-cs"/>
              </a:rPr>
              <a:t>history</a:t>
            </a:r>
            <a:r>
              <a:rPr lang="it-IT" dirty="0">
                <a:latin typeface="Arial" pitchFamily="34" charset="0"/>
                <a:ea typeface="+mn-ea"/>
                <a:cs typeface="+mn-cs"/>
              </a:rPr>
              <a:t> of </a:t>
            </a:r>
            <a:r>
              <a:rPr lang="it-IT" dirty="0" err="1">
                <a:latin typeface="Arial" pitchFamily="34" charset="0"/>
                <a:ea typeface="+mn-ea"/>
                <a:cs typeface="+mn-cs"/>
              </a:rPr>
              <a:t>asymptomatic</a:t>
            </a:r>
            <a:r>
              <a:rPr lang="it-IT" dirty="0">
                <a:latin typeface="Arial" pitchFamily="34" charset="0"/>
                <a:ea typeface="+mn-ea"/>
                <a:cs typeface="+mn-cs"/>
              </a:rPr>
              <a:t> </a:t>
            </a:r>
            <a:r>
              <a:rPr lang="it-IT" dirty="0" err="1">
                <a:latin typeface="Arial" pitchFamily="34" charset="0"/>
                <a:ea typeface="+mn-ea"/>
                <a:cs typeface="+mn-cs"/>
              </a:rPr>
              <a:t>disease</a:t>
            </a:r>
            <a:endParaRPr lang="it-IT" dirty="0">
              <a:latin typeface="Arial" pitchFamily="34" charset="0"/>
              <a:ea typeface="+mn-ea"/>
              <a:cs typeface="+mn-cs"/>
            </a:endParaRPr>
          </a:p>
          <a:p>
            <a:pPr>
              <a:defRPr/>
            </a:pPr>
            <a:r>
              <a:rPr lang="it-IT" dirty="0">
                <a:latin typeface="Arial" pitchFamily="34" charset="0"/>
                <a:ea typeface="+mn-ea"/>
                <a:cs typeface="+mn-cs"/>
              </a:rPr>
              <a:t>Non-</a:t>
            </a:r>
            <a:r>
              <a:rPr lang="it-IT" dirty="0" err="1">
                <a:latin typeface="Arial" pitchFamily="34" charset="0"/>
                <a:ea typeface="+mn-ea"/>
                <a:cs typeface="+mn-cs"/>
              </a:rPr>
              <a:t>nodal</a:t>
            </a:r>
            <a:r>
              <a:rPr lang="it-IT" dirty="0">
                <a:latin typeface="Arial" pitchFamily="34" charset="0"/>
                <a:ea typeface="+mn-ea"/>
                <a:cs typeface="+mn-cs"/>
              </a:rPr>
              <a:t> </a:t>
            </a:r>
            <a:r>
              <a:rPr lang="it-IT" dirty="0" err="1">
                <a:latin typeface="Arial" pitchFamily="34" charset="0"/>
                <a:ea typeface="+mn-ea"/>
                <a:cs typeface="+mn-cs"/>
              </a:rPr>
              <a:t>leukemic</a:t>
            </a:r>
            <a:r>
              <a:rPr lang="it-IT" dirty="0">
                <a:latin typeface="Arial" pitchFamily="34" charset="0"/>
                <a:ea typeface="+mn-ea"/>
                <a:cs typeface="+mn-cs"/>
              </a:rPr>
              <a:t> </a:t>
            </a:r>
            <a:r>
              <a:rPr lang="it-IT" dirty="0" err="1">
                <a:latin typeface="Arial" pitchFamily="34" charset="0"/>
                <a:ea typeface="+mn-ea"/>
                <a:cs typeface="+mn-cs"/>
              </a:rPr>
              <a:t>disease</a:t>
            </a:r>
            <a:r>
              <a:rPr lang="it-IT" dirty="0">
                <a:latin typeface="Arial" pitchFamily="34" charset="0"/>
                <a:ea typeface="+mn-ea"/>
                <a:cs typeface="+mn-cs"/>
              </a:rPr>
              <a:t> (++ spleen)</a:t>
            </a:r>
          </a:p>
          <a:p>
            <a:pPr>
              <a:defRPr/>
            </a:pPr>
            <a:r>
              <a:rPr lang="it-IT" dirty="0" err="1">
                <a:solidFill>
                  <a:schemeClr val="accent2">
                    <a:lumMod val="50000"/>
                  </a:schemeClr>
                </a:solidFill>
                <a:latin typeface="Arial" pitchFamily="34" charset="0"/>
                <a:ea typeface="+mn-ea"/>
                <a:cs typeface="+mn-cs"/>
              </a:rPr>
              <a:t>Low</a:t>
            </a:r>
            <a:r>
              <a:rPr lang="it-IT" dirty="0">
                <a:solidFill>
                  <a:schemeClr val="accent2">
                    <a:lumMod val="50000"/>
                  </a:schemeClr>
                </a:solidFill>
                <a:latin typeface="Arial" pitchFamily="34" charset="0"/>
                <a:ea typeface="+mn-ea"/>
                <a:cs typeface="+mn-cs"/>
              </a:rPr>
              <a:t> </a:t>
            </a:r>
            <a:r>
              <a:rPr lang="it-IT" dirty="0" err="1">
                <a:solidFill>
                  <a:schemeClr val="accent2">
                    <a:lumMod val="50000"/>
                  </a:schemeClr>
                </a:solidFill>
                <a:latin typeface="Arial" pitchFamily="34" charset="0"/>
                <a:ea typeface="+mn-ea"/>
                <a:cs typeface="+mn-cs"/>
              </a:rPr>
              <a:t>proliferation</a:t>
            </a:r>
            <a:r>
              <a:rPr lang="it-IT" dirty="0">
                <a:solidFill>
                  <a:schemeClr val="accent2">
                    <a:lumMod val="50000"/>
                  </a:schemeClr>
                </a:solidFill>
                <a:latin typeface="Arial" pitchFamily="34" charset="0"/>
                <a:ea typeface="+mn-ea"/>
                <a:cs typeface="+mn-cs"/>
              </a:rPr>
              <a:t> rate</a:t>
            </a:r>
          </a:p>
          <a:p>
            <a:pPr>
              <a:defRPr/>
            </a:pPr>
            <a:r>
              <a:rPr lang="it-IT" dirty="0" err="1">
                <a:solidFill>
                  <a:schemeClr val="accent2">
                    <a:lumMod val="50000"/>
                  </a:schemeClr>
                </a:solidFill>
                <a:latin typeface="Arial" pitchFamily="34" charset="0"/>
                <a:ea typeface="+mn-ea"/>
                <a:cs typeface="+mn-cs"/>
              </a:rPr>
              <a:t>Hypermutated</a:t>
            </a:r>
            <a:r>
              <a:rPr lang="it-IT" dirty="0">
                <a:solidFill>
                  <a:schemeClr val="accent2">
                    <a:lumMod val="50000"/>
                  </a:schemeClr>
                </a:solidFill>
                <a:latin typeface="Arial" pitchFamily="34" charset="0"/>
                <a:ea typeface="+mn-ea"/>
                <a:cs typeface="+mn-cs"/>
              </a:rPr>
              <a:t> IGHV</a:t>
            </a:r>
          </a:p>
          <a:p>
            <a:pPr>
              <a:defRPr/>
            </a:pPr>
            <a:r>
              <a:rPr lang="it-IT" dirty="0" err="1">
                <a:solidFill>
                  <a:schemeClr val="accent2">
                    <a:lumMod val="50000"/>
                  </a:schemeClr>
                </a:solidFill>
                <a:latin typeface="Arial" pitchFamily="34" charset="0"/>
                <a:ea typeface="+mn-ea"/>
                <a:cs typeface="+mn-cs"/>
              </a:rPr>
              <a:t>Noncomplex</a:t>
            </a:r>
            <a:r>
              <a:rPr lang="it-IT" dirty="0">
                <a:solidFill>
                  <a:schemeClr val="accent2">
                    <a:lumMod val="50000"/>
                  </a:schemeClr>
                </a:solidFill>
                <a:latin typeface="Arial" pitchFamily="34" charset="0"/>
                <a:ea typeface="+mn-ea"/>
                <a:cs typeface="+mn-cs"/>
              </a:rPr>
              <a:t> </a:t>
            </a:r>
            <a:r>
              <a:rPr lang="it-IT" dirty="0" err="1">
                <a:solidFill>
                  <a:schemeClr val="accent2">
                    <a:lumMod val="50000"/>
                  </a:schemeClr>
                </a:solidFill>
                <a:latin typeface="Arial" pitchFamily="34" charset="0"/>
                <a:ea typeface="+mn-ea"/>
                <a:cs typeface="+mn-cs"/>
              </a:rPr>
              <a:t>karyotypes</a:t>
            </a:r>
            <a:endParaRPr lang="it-IT" dirty="0">
              <a:solidFill>
                <a:schemeClr val="accent2">
                  <a:lumMod val="50000"/>
                </a:schemeClr>
              </a:solidFill>
              <a:latin typeface="Arial" pitchFamily="34" charset="0"/>
              <a:ea typeface="+mn-ea"/>
              <a:cs typeface="+mn-cs"/>
            </a:endParaRPr>
          </a:p>
          <a:p>
            <a:pPr>
              <a:defRPr/>
            </a:pPr>
            <a:r>
              <a:rPr lang="it-IT" dirty="0">
                <a:solidFill>
                  <a:schemeClr val="accent2">
                    <a:lumMod val="50000"/>
                  </a:schemeClr>
                </a:solidFill>
                <a:latin typeface="Arial" pitchFamily="34" charset="0"/>
                <a:ea typeface="+mn-ea"/>
                <a:cs typeface="+mn-cs"/>
              </a:rPr>
              <a:t>SOX11-negative</a:t>
            </a:r>
          </a:p>
        </p:txBody>
      </p:sp>
      <p:sp>
        <p:nvSpPr>
          <p:cNvPr id="20483" name="CasellaDiTesto 4"/>
          <p:cNvSpPr txBox="1">
            <a:spLocks noChangeArrowheads="1"/>
          </p:cNvSpPr>
          <p:nvPr/>
        </p:nvSpPr>
        <p:spPr bwMode="auto">
          <a:xfrm>
            <a:off x="9558580" y="5633726"/>
            <a:ext cx="2363532" cy="954107"/>
          </a:xfrm>
          <a:prstGeom prst="rect">
            <a:avLst/>
          </a:prstGeom>
          <a:noFill/>
          <a:ln w="9525">
            <a:noFill/>
            <a:miter lim="800000"/>
            <a:headEnd/>
            <a:tailEnd/>
          </a:ln>
        </p:spPr>
        <p:txBody>
          <a:bodyPr wrap="none">
            <a:prstTxWarp prst="textNoShape">
              <a:avLst/>
            </a:prstTxWarp>
            <a:spAutoFit/>
          </a:bodyPr>
          <a:lstStyle/>
          <a:p>
            <a:r>
              <a:rPr lang="it-IT" sz="1400" dirty="0">
                <a:solidFill>
                  <a:prstClr val="black"/>
                </a:solidFill>
                <a:latin typeface="Calibri" pitchFamily="-72" charset="0"/>
              </a:rPr>
              <a:t>Fernandez V, </a:t>
            </a:r>
            <a:r>
              <a:rPr lang="it-IT" sz="1400" dirty="0" err="1">
                <a:solidFill>
                  <a:prstClr val="black"/>
                </a:solidFill>
                <a:latin typeface="Calibri" pitchFamily="-72" charset="0"/>
              </a:rPr>
              <a:t>Cancer</a:t>
            </a:r>
            <a:r>
              <a:rPr lang="it-IT" sz="1400" dirty="0">
                <a:solidFill>
                  <a:prstClr val="black"/>
                </a:solidFill>
                <a:latin typeface="Calibri" pitchFamily="-72" charset="0"/>
              </a:rPr>
              <a:t> Res 2010</a:t>
            </a:r>
          </a:p>
          <a:p>
            <a:r>
              <a:rPr lang="it-IT" sz="1400" dirty="0" err="1">
                <a:solidFill>
                  <a:prstClr val="black"/>
                </a:solidFill>
                <a:latin typeface="Calibri" pitchFamily="-72" charset="0"/>
              </a:rPr>
              <a:t>Seto</a:t>
            </a:r>
            <a:r>
              <a:rPr lang="it-IT" sz="1400" dirty="0">
                <a:solidFill>
                  <a:prstClr val="black"/>
                </a:solidFill>
                <a:latin typeface="Calibri" pitchFamily="-72" charset="0"/>
              </a:rPr>
              <a:t> M, Blood 2013</a:t>
            </a:r>
          </a:p>
          <a:p>
            <a:r>
              <a:rPr lang="it-IT" sz="1400" dirty="0">
                <a:solidFill>
                  <a:prstClr val="black"/>
                </a:solidFill>
                <a:latin typeface="Calibri" pitchFamily="-72" charset="0"/>
              </a:rPr>
              <a:t>Ferrando A, Blood 2013</a:t>
            </a:r>
          </a:p>
          <a:p>
            <a:r>
              <a:rPr lang="it-IT" sz="1400" dirty="0">
                <a:solidFill>
                  <a:prstClr val="black"/>
                </a:solidFill>
                <a:latin typeface="Calibri" pitchFamily="-72" charset="0"/>
              </a:rPr>
              <a:t>Vegliante et al, Blood 2013</a:t>
            </a:r>
          </a:p>
        </p:txBody>
      </p:sp>
    </p:spTree>
    <p:extLst>
      <p:ext uri="{BB962C8B-B14F-4D97-AF65-F5344CB8AC3E}">
        <p14:creationId xmlns:p14="http://schemas.microsoft.com/office/powerpoint/2010/main" val="5711698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617784" y="1537933"/>
            <a:ext cx="10363200" cy="1470025"/>
          </a:xfrm>
        </p:spPr>
        <p:txBody>
          <a:bodyPr>
            <a:noAutofit/>
          </a:bodyPr>
          <a:lstStyle/>
          <a:p>
            <a:r>
              <a:rPr lang="it-IT" sz="4267" b="0" dirty="0"/>
              <a:t/>
            </a:r>
            <a:br>
              <a:rPr lang="it-IT" sz="4267" b="0" dirty="0"/>
            </a:br>
            <a:r>
              <a:rPr lang="en-US" sz="4267" dirty="0"/>
              <a:t> Mantle Cell Lymphoma</a:t>
            </a:r>
            <a:br>
              <a:rPr lang="en-US" sz="4267" dirty="0"/>
            </a:br>
            <a:r>
              <a:rPr lang="en-US" sz="4267" dirty="0"/>
              <a:t/>
            </a:r>
            <a:br>
              <a:rPr lang="en-US" sz="4267" dirty="0"/>
            </a:br>
            <a:r>
              <a:rPr lang="en-US" sz="4267" dirty="0"/>
              <a:t>Risk Stratification and Initial Management</a:t>
            </a:r>
            <a:r>
              <a:rPr lang="en-US" sz="3200" i="1" dirty="0"/>
              <a:t/>
            </a:r>
            <a:br>
              <a:rPr lang="en-US" sz="3200" i="1" dirty="0"/>
            </a:br>
            <a:r>
              <a:rPr lang="en-US" sz="3200" b="0" i="1" dirty="0"/>
              <a:t/>
            </a:r>
            <a:br>
              <a:rPr lang="en-US" sz="3200" b="0" i="1" dirty="0"/>
            </a:br>
            <a:endParaRPr lang="it-IT" sz="3733" i="1" dirty="0"/>
          </a:p>
        </p:txBody>
      </p:sp>
      <p:sp>
        <p:nvSpPr>
          <p:cNvPr id="6" name="Subtitle 5"/>
          <p:cNvSpPr>
            <a:spLocks noGrp="1"/>
          </p:cNvSpPr>
          <p:nvPr>
            <p:ph type="subTitle" idx="1"/>
          </p:nvPr>
        </p:nvSpPr>
        <p:spPr/>
        <p:txBody>
          <a:bodyPr>
            <a:normAutofit fontScale="85000" lnSpcReduction="20000"/>
          </a:bodyPr>
          <a:lstStyle/>
          <a:p>
            <a:r>
              <a:rPr lang="en-US" b="1" dirty="0">
                <a:solidFill>
                  <a:srgbClr val="FF0000"/>
                </a:solidFill>
              </a:rPr>
              <a:t>Julie M. Vose, M.D., M.B.A.</a:t>
            </a:r>
          </a:p>
          <a:p>
            <a:r>
              <a:rPr lang="en-US" b="1" dirty="0">
                <a:solidFill>
                  <a:srgbClr val="FF0000"/>
                </a:solidFill>
              </a:rPr>
              <a:t>Chief Hematology/Oncology</a:t>
            </a:r>
          </a:p>
          <a:p>
            <a:r>
              <a:rPr lang="en-US" b="1" dirty="0">
                <a:solidFill>
                  <a:srgbClr val="FF0000"/>
                </a:solidFill>
              </a:rPr>
              <a:t>University of Nebraska Medical Center</a:t>
            </a:r>
          </a:p>
          <a:p>
            <a:r>
              <a:rPr lang="en-US" b="1" dirty="0">
                <a:solidFill>
                  <a:srgbClr val="FF0000"/>
                </a:solidFill>
              </a:rPr>
              <a:t>Omaha, NE USA</a:t>
            </a:r>
          </a:p>
        </p:txBody>
      </p:sp>
      <p:pic>
        <p:nvPicPr>
          <p:cNvPr id="7" name="Picture 6"/>
          <p:cNvPicPr>
            <a:picLocks noChangeAspect="1"/>
          </p:cNvPicPr>
          <p:nvPr/>
        </p:nvPicPr>
        <p:blipFill>
          <a:blip r:embed="rId2"/>
          <a:stretch>
            <a:fillRect/>
          </a:stretch>
        </p:blipFill>
        <p:spPr>
          <a:xfrm>
            <a:off x="558800" y="889000"/>
            <a:ext cx="2540000" cy="2540000"/>
          </a:xfrm>
          <a:prstGeom prst="rect">
            <a:avLst/>
          </a:prstGeom>
        </p:spPr>
      </p:pic>
    </p:spTree>
    <p:extLst>
      <p:ext uri="{BB962C8B-B14F-4D97-AF65-F5344CB8AC3E}">
        <p14:creationId xmlns:p14="http://schemas.microsoft.com/office/powerpoint/2010/main" val="38583720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1738560" y="385963"/>
            <a:ext cx="8493120"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9pPr>
          </a:lstStyle>
          <a:p>
            <a:pPr algn="ctr" eaLnBrk="1"/>
            <a:r>
              <a:rPr lang="en-GB" altLang="en-US" sz="1700" b="1" dirty="0">
                <a:solidFill>
                  <a:srgbClr val="000000"/>
                </a:solidFill>
                <a:latin typeface="Arial" charset="0"/>
              </a:rPr>
              <a:t>Time from diagnosis to first treatment in 97 patients with mantle-cell lymphoma.</a:t>
            </a:r>
          </a:p>
        </p:txBody>
      </p:sp>
      <p:pic>
        <p:nvPicPr>
          <p:cNvPr id="20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1722" y="6423081"/>
            <a:ext cx="2666518" cy="3117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040" y="1155003"/>
            <a:ext cx="7804800" cy="45436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3" name="Text Box 4"/>
          <p:cNvSpPr txBox="1">
            <a:spLocks noChangeArrowheads="1"/>
          </p:cNvSpPr>
          <p:nvPr/>
        </p:nvSpPr>
        <p:spPr bwMode="auto">
          <a:xfrm>
            <a:off x="2195040" y="5821092"/>
            <a:ext cx="3918240" cy="231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9pPr>
          </a:lstStyle>
          <a:p>
            <a:pPr eaLnBrk="1"/>
            <a:r>
              <a:rPr lang="en-GB" altLang="en-US" sz="1100" b="1" dirty="0">
                <a:solidFill>
                  <a:srgbClr val="000000"/>
                </a:solidFill>
                <a:latin typeface="Arial" charset="0"/>
              </a:rPr>
              <a:t>Peter Martin et al. JCO 2009;27:1209-1213</a:t>
            </a:r>
          </a:p>
        </p:txBody>
      </p:sp>
      <p:sp>
        <p:nvSpPr>
          <p:cNvPr id="2054" name="Text Box 5"/>
          <p:cNvSpPr txBox="1">
            <a:spLocks noChangeArrowheads="1"/>
          </p:cNvSpPr>
          <p:nvPr/>
        </p:nvSpPr>
        <p:spPr bwMode="auto">
          <a:xfrm>
            <a:off x="168901" y="6537573"/>
            <a:ext cx="4930560" cy="197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9pPr>
          </a:lstStyle>
          <a:p>
            <a:pPr eaLnBrk="1"/>
            <a:r>
              <a:rPr lang="en-GB" altLang="en-US" sz="900" dirty="0">
                <a:solidFill>
                  <a:srgbClr val="000000"/>
                </a:solidFill>
                <a:latin typeface="Arial" charset="0"/>
              </a:rPr>
              <a:t>©2009 by American Society of Clinical Oncology</a:t>
            </a:r>
          </a:p>
        </p:txBody>
      </p:sp>
    </p:spTree>
    <p:extLst>
      <p:ext uri="{BB962C8B-B14F-4D97-AF65-F5344CB8AC3E}">
        <p14:creationId xmlns:p14="http://schemas.microsoft.com/office/powerpoint/2010/main" val="1773974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1849440" y="381641"/>
            <a:ext cx="8493120"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itchFamily="16" charset="0"/>
                <a:ea typeface="msgothic" charset="0"/>
                <a:cs typeface="msgothic" charset="0"/>
              </a:defRPr>
            </a:lvl9pPr>
          </a:lstStyle>
          <a:p>
            <a:pPr algn="ctr" eaLnBrk="1"/>
            <a:r>
              <a:rPr lang="en-GB" altLang="en-US" sz="1700" b="1" dirty="0">
                <a:solidFill>
                  <a:srgbClr val="000000"/>
                </a:solidFill>
                <a:latin typeface="Arial" charset="0"/>
              </a:rPr>
              <a:t>Overall survival (OS) of observation versus early treatment groups. </a:t>
            </a:r>
          </a:p>
        </p:txBody>
      </p:sp>
      <p:pic>
        <p:nvPicPr>
          <p:cNvPr id="205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040" y="989386"/>
            <a:ext cx="7804800" cy="487203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3" name="Text Box 4"/>
          <p:cNvSpPr txBox="1">
            <a:spLocks noChangeArrowheads="1"/>
          </p:cNvSpPr>
          <p:nvPr/>
        </p:nvSpPr>
        <p:spPr bwMode="auto">
          <a:xfrm>
            <a:off x="2195040" y="5972308"/>
            <a:ext cx="3918240" cy="231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chemeClr val="tx1"/>
                </a:solidFill>
                <a:latin typeface="Times New Roman" pitchFamily="16" charset="0"/>
                <a:ea typeface="msgothic" charset="0"/>
                <a:cs typeface="msgothic" charset="0"/>
              </a:defRPr>
            </a:lvl9pPr>
          </a:lstStyle>
          <a:p>
            <a:pPr eaLnBrk="1"/>
            <a:r>
              <a:rPr lang="en-GB" altLang="en-US" sz="1100" b="1">
                <a:solidFill>
                  <a:srgbClr val="000000"/>
                </a:solidFill>
                <a:latin typeface="Arial" charset="0"/>
              </a:rPr>
              <a:t>Peter Martin et al. JCO 2009;27:1209-1213</a:t>
            </a:r>
          </a:p>
        </p:txBody>
      </p:sp>
      <p:pic>
        <p:nvPicPr>
          <p:cNvPr id="7" name="Picture 2">
            <a:extLst>
              <a:ext uri="{FF2B5EF4-FFF2-40B4-BE49-F238E27FC236}">
                <a16:creationId xmlns:a16="http://schemas.microsoft.com/office/drawing/2014/main" xmlns="" id="{D2126E7E-9D6E-B640-B7AC-1F70DB6617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1722" y="6423081"/>
            <a:ext cx="2666518" cy="31178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Text Box 5">
            <a:extLst>
              <a:ext uri="{FF2B5EF4-FFF2-40B4-BE49-F238E27FC236}">
                <a16:creationId xmlns:a16="http://schemas.microsoft.com/office/drawing/2014/main" xmlns="" id="{09A6D07A-E2BB-604F-B56E-041FF54E8F24}"/>
              </a:ext>
            </a:extLst>
          </p:cNvPr>
          <p:cNvSpPr txBox="1">
            <a:spLocks noChangeArrowheads="1"/>
          </p:cNvSpPr>
          <p:nvPr/>
        </p:nvSpPr>
        <p:spPr bwMode="auto">
          <a:xfrm>
            <a:off x="168901" y="6537573"/>
            <a:ext cx="4930560" cy="197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1pPr>
            <a:lvl2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2pPr>
            <a:lvl3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3pPr>
            <a:lvl4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4pPr>
            <a:lvl5pPr eaLnBrk="0">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chemeClr val="tx1"/>
                </a:solidFill>
                <a:latin typeface="Times New Roman" pitchFamily="16" charset="0"/>
                <a:ea typeface="msgothic" charset="0"/>
                <a:cs typeface="msgothic" charset="0"/>
              </a:defRPr>
            </a:lvl9pPr>
          </a:lstStyle>
          <a:p>
            <a:pPr eaLnBrk="1"/>
            <a:r>
              <a:rPr lang="en-GB" altLang="en-US" sz="900" dirty="0">
                <a:solidFill>
                  <a:srgbClr val="000000"/>
                </a:solidFill>
                <a:latin typeface="Arial" charset="0"/>
              </a:rPr>
              <a:t>©2009 by American Society of Clinical Oncology</a:t>
            </a:r>
          </a:p>
        </p:txBody>
      </p:sp>
    </p:spTree>
    <p:extLst>
      <p:ext uri="{BB962C8B-B14F-4D97-AF65-F5344CB8AC3E}">
        <p14:creationId xmlns:p14="http://schemas.microsoft.com/office/powerpoint/2010/main" val="7750720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01193338"/>
              </p:ext>
            </p:extLst>
          </p:nvPr>
        </p:nvGraphicFramePr>
        <p:xfrm>
          <a:off x="634322" y="1122749"/>
          <a:ext cx="11052464" cy="5293753"/>
        </p:xfrm>
        <a:graphic>
          <a:graphicData uri="http://schemas.openxmlformats.org/drawingml/2006/table">
            <a:tbl>
              <a:tblPr firstRow="1" bandRow="1">
                <a:tableStyleId>{5C22544A-7EE6-4342-B048-85BDC9FD1C3A}</a:tableStyleId>
              </a:tblPr>
              <a:tblGrid>
                <a:gridCol w="2763116">
                  <a:extLst>
                    <a:ext uri="{9D8B030D-6E8A-4147-A177-3AD203B41FA5}">
                      <a16:colId xmlns:a16="http://schemas.microsoft.com/office/drawing/2014/main" xmlns="" val="1318591030"/>
                    </a:ext>
                  </a:extLst>
                </a:gridCol>
                <a:gridCol w="2763116">
                  <a:extLst>
                    <a:ext uri="{9D8B030D-6E8A-4147-A177-3AD203B41FA5}">
                      <a16:colId xmlns:a16="http://schemas.microsoft.com/office/drawing/2014/main" xmlns="" val="258118821"/>
                    </a:ext>
                  </a:extLst>
                </a:gridCol>
                <a:gridCol w="2763116">
                  <a:extLst>
                    <a:ext uri="{9D8B030D-6E8A-4147-A177-3AD203B41FA5}">
                      <a16:colId xmlns:a16="http://schemas.microsoft.com/office/drawing/2014/main" xmlns="" val="2753963229"/>
                    </a:ext>
                  </a:extLst>
                </a:gridCol>
                <a:gridCol w="2763116">
                  <a:extLst>
                    <a:ext uri="{9D8B030D-6E8A-4147-A177-3AD203B41FA5}">
                      <a16:colId xmlns:a16="http://schemas.microsoft.com/office/drawing/2014/main" xmlns="" val="462802274"/>
                    </a:ext>
                  </a:extLst>
                </a:gridCol>
              </a:tblGrid>
              <a:tr h="968250">
                <a:tc>
                  <a:txBody>
                    <a:bodyPr/>
                    <a:lstStyle/>
                    <a:p>
                      <a:r>
                        <a:rPr lang="en-US" sz="2000" dirty="0"/>
                        <a:t>Aggressive</a:t>
                      </a:r>
                      <a:r>
                        <a:rPr lang="en-US" sz="2000" baseline="0" dirty="0"/>
                        <a:t> Induction Chemotherapy</a:t>
                      </a:r>
                      <a:endParaRPr lang="en-US" sz="2000" dirty="0"/>
                    </a:p>
                  </a:txBody>
                  <a:tcPr marL="121920" marR="121920" marT="60960" marB="60960" anchor="b"/>
                </a:tc>
                <a:tc>
                  <a:txBody>
                    <a:bodyPr/>
                    <a:lstStyle/>
                    <a:p>
                      <a:r>
                        <a:rPr lang="en-US" sz="2000" dirty="0"/>
                        <a:t>Consolidation</a:t>
                      </a:r>
                    </a:p>
                  </a:txBody>
                  <a:tcPr marL="121920" marR="121920" marT="60960" marB="60960" anchor="b"/>
                </a:tc>
                <a:tc>
                  <a:txBody>
                    <a:bodyPr/>
                    <a:lstStyle/>
                    <a:p>
                      <a:r>
                        <a:rPr lang="en-US" sz="2000" dirty="0"/>
                        <a:t>Less Aggressive Induction Chemotherapy</a:t>
                      </a:r>
                    </a:p>
                  </a:txBody>
                  <a:tcPr marL="121920" marR="121920" marT="60960" marB="60960" anchor="b"/>
                </a:tc>
                <a:tc>
                  <a:txBody>
                    <a:bodyPr/>
                    <a:lstStyle/>
                    <a:p>
                      <a:r>
                        <a:rPr lang="en-US" sz="2000" dirty="0"/>
                        <a:t>Maintenance</a:t>
                      </a:r>
                      <a:r>
                        <a:rPr lang="en-US" sz="2000" baseline="0" dirty="0"/>
                        <a:t> After Less Aggressive Therapy</a:t>
                      </a:r>
                      <a:endParaRPr lang="en-US" sz="2000" dirty="0"/>
                    </a:p>
                  </a:txBody>
                  <a:tcPr marL="121920" marR="121920" marT="60960" marB="60960" anchor="b"/>
                </a:tc>
                <a:extLst>
                  <a:ext uri="{0D108BD9-81ED-4DB2-BD59-A6C34878D82A}">
                    <a16:rowId xmlns:a16="http://schemas.microsoft.com/office/drawing/2014/main" xmlns="" val="372037659"/>
                  </a:ext>
                </a:extLst>
              </a:tr>
              <a:tr h="683470">
                <a:tc>
                  <a:txBody>
                    <a:bodyPr/>
                    <a:lstStyle/>
                    <a:p>
                      <a:r>
                        <a:rPr lang="en-US" sz="2000" dirty="0"/>
                        <a:t>R-DHAP</a:t>
                      </a:r>
                    </a:p>
                  </a:txBody>
                  <a:tcPr marL="121920" marR="121920" marT="60960" marB="60960"/>
                </a:tc>
                <a:tc>
                  <a:txBody>
                    <a:bodyPr/>
                    <a:lstStyle/>
                    <a:p>
                      <a:r>
                        <a:rPr lang="en-US" sz="2000" dirty="0"/>
                        <a:t>High-dose chemo + PSCT</a:t>
                      </a:r>
                    </a:p>
                  </a:txBody>
                  <a:tcPr marL="121920" marR="121920" marT="60960" marB="60960"/>
                </a:tc>
                <a:tc>
                  <a:txBody>
                    <a:bodyPr/>
                    <a:lstStyle/>
                    <a:p>
                      <a:r>
                        <a:rPr lang="en-US" sz="2000" dirty="0"/>
                        <a:t>R-Bendamustine</a:t>
                      </a:r>
                    </a:p>
                  </a:txBody>
                  <a:tcPr marL="121920" marR="121920" marT="60960" marB="60960"/>
                </a:tc>
                <a:tc>
                  <a:txBody>
                    <a:bodyPr/>
                    <a:lstStyle/>
                    <a:p>
                      <a:r>
                        <a:rPr lang="en-US" sz="2000" dirty="0"/>
                        <a:t>Rituximab</a:t>
                      </a:r>
                      <a:r>
                        <a:rPr lang="en-US" sz="2000" baseline="0" dirty="0"/>
                        <a:t> every 2 </a:t>
                      </a:r>
                      <a:r>
                        <a:rPr lang="en-US" sz="2000" baseline="0" dirty="0" err="1"/>
                        <a:t>mo</a:t>
                      </a:r>
                      <a:endParaRPr lang="en-US" sz="2000" dirty="0"/>
                    </a:p>
                  </a:txBody>
                  <a:tcPr marL="121920" marR="121920" marT="60960" marB="60960"/>
                </a:tc>
                <a:extLst>
                  <a:ext uri="{0D108BD9-81ED-4DB2-BD59-A6C34878D82A}">
                    <a16:rowId xmlns:a16="http://schemas.microsoft.com/office/drawing/2014/main" xmlns="" val="2664503836"/>
                  </a:ext>
                </a:extLst>
              </a:tr>
              <a:tr h="683470">
                <a:tc>
                  <a:txBody>
                    <a:bodyPr/>
                    <a:lstStyle/>
                    <a:p>
                      <a:r>
                        <a:rPr lang="en-US" sz="2000" dirty="0"/>
                        <a:t>R-DHAX</a:t>
                      </a:r>
                    </a:p>
                  </a:txBody>
                  <a:tcPr marL="121920" marR="121920" marT="60960" marB="60960"/>
                </a:tc>
                <a:tc>
                  <a:txBody>
                    <a:bodyPr/>
                    <a:lstStyle/>
                    <a:p>
                      <a:r>
                        <a:rPr lang="en-US" sz="2000" dirty="0"/>
                        <a:t>R – Maintenance</a:t>
                      </a:r>
                    </a:p>
                    <a:p>
                      <a:r>
                        <a:rPr lang="en-US" sz="2000" baseline="0" dirty="0"/>
                        <a:t>Every 2 </a:t>
                      </a:r>
                      <a:r>
                        <a:rPr lang="en-US" sz="2000" baseline="0" dirty="0" err="1"/>
                        <a:t>mo</a:t>
                      </a:r>
                      <a:r>
                        <a:rPr lang="en-US" sz="2000" baseline="0" dirty="0"/>
                        <a:t> X 3y </a:t>
                      </a:r>
                      <a:endParaRPr lang="en-US" sz="2000" dirty="0"/>
                    </a:p>
                  </a:txBody>
                  <a:tcPr marL="121920" marR="121920" marT="60960" marB="60960"/>
                </a:tc>
                <a:tc>
                  <a:txBody>
                    <a:bodyPr/>
                    <a:lstStyle/>
                    <a:p>
                      <a:r>
                        <a:rPr lang="en-US" sz="2000" dirty="0"/>
                        <a:t>VR-CAP</a:t>
                      </a:r>
                    </a:p>
                  </a:txBody>
                  <a:tcPr marL="121920" marR="121920" marT="60960" marB="60960"/>
                </a:tc>
                <a:tc>
                  <a:txBody>
                    <a:bodyPr/>
                    <a:lstStyle/>
                    <a:p>
                      <a:r>
                        <a:rPr lang="en-US" sz="2000" b="1" dirty="0">
                          <a:solidFill>
                            <a:srgbClr val="0070C0"/>
                          </a:solidFill>
                        </a:rPr>
                        <a:t>Not after</a:t>
                      </a:r>
                      <a:r>
                        <a:rPr lang="en-US" sz="2000" b="1" baseline="0" dirty="0">
                          <a:solidFill>
                            <a:srgbClr val="0070C0"/>
                          </a:solidFill>
                        </a:rPr>
                        <a:t> BR?</a:t>
                      </a:r>
                      <a:endParaRPr lang="en-US" sz="2000" b="1" dirty="0">
                        <a:solidFill>
                          <a:srgbClr val="0070C0"/>
                        </a:solidFill>
                      </a:endParaRPr>
                    </a:p>
                  </a:txBody>
                  <a:tcPr marL="121920" marR="121920" marT="60960" marB="60960"/>
                </a:tc>
                <a:extLst>
                  <a:ext uri="{0D108BD9-81ED-4DB2-BD59-A6C34878D82A}">
                    <a16:rowId xmlns:a16="http://schemas.microsoft.com/office/drawing/2014/main" xmlns="" val="3093715929"/>
                  </a:ext>
                </a:extLst>
              </a:tr>
              <a:tr h="683470">
                <a:tc>
                  <a:txBody>
                    <a:bodyPr/>
                    <a:lstStyle/>
                    <a:p>
                      <a:r>
                        <a:rPr lang="en-US" sz="2000" dirty="0"/>
                        <a:t>Alternating </a:t>
                      </a:r>
                    </a:p>
                    <a:p>
                      <a:r>
                        <a:rPr lang="en-US" sz="2000" dirty="0"/>
                        <a:t>R-CHOP/R-DHAP</a:t>
                      </a:r>
                    </a:p>
                  </a:txBody>
                  <a:tcPr marL="121920" marR="121920" marT="60960" marB="60960"/>
                </a:tc>
                <a:tc>
                  <a:txBody>
                    <a:bodyPr/>
                    <a:lstStyle/>
                    <a:p>
                      <a:endParaRPr lang="en-US" sz="2000" dirty="0"/>
                    </a:p>
                  </a:txBody>
                  <a:tcPr marL="121920" marR="121920" marT="60960" marB="60960"/>
                </a:tc>
                <a:tc>
                  <a:txBody>
                    <a:bodyPr/>
                    <a:lstStyle/>
                    <a:p>
                      <a:r>
                        <a:rPr lang="en-US" sz="2000" dirty="0"/>
                        <a:t>R-CHOP</a:t>
                      </a:r>
                    </a:p>
                  </a:txBody>
                  <a:tcPr marL="121920" marR="121920" marT="60960" marB="60960"/>
                </a:tc>
                <a:tc>
                  <a:txBody>
                    <a:bodyPr/>
                    <a:lstStyle/>
                    <a:p>
                      <a:r>
                        <a:rPr lang="en-US" sz="2000" b="1" dirty="0">
                          <a:solidFill>
                            <a:srgbClr val="0070C0"/>
                          </a:solidFill>
                        </a:rPr>
                        <a:t>Untested after </a:t>
                      </a:r>
                      <a:br>
                        <a:rPr lang="en-US" sz="2000" b="1" dirty="0">
                          <a:solidFill>
                            <a:srgbClr val="0070C0"/>
                          </a:solidFill>
                        </a:rPr>
                      </a:br>
                      <a:r>
                        <a:rPr lang="en-US" sz="2000" b="1" dirty="0">
                          <a:solidFill>
                            <a:srgbClr val="0070C0"/>
                          </a:solidFill>
                        </a:rPr>
                        <a:t>VR-CAP, RBAC</a:t>
                      </a:r>
                    </a:p>
                  </a:txBody>
                  <a:tcPr marL="121920" marR="121920" marT="60960" marB="60960"/>
                </a:tc>
                <a:extLst>
                  <a:ext uri="{0D108BD9-81ED-4DB2-BD59-A6C34878D82A}">
                    <a16:rowId xmlns:a16="http://schemas.microsoft.com/office/drawing/2014/main" xmlns="" val="1977388584"/>
                  </a:ext>
                </a:extLst>
              </a:tr>
              <a:tr h="398691">
                <a:tc>
                  <a:txBody>
                    <a:bodyPr/>
                    <a:lstStyle/>
                    <a:p>
                      <a:r>
                        <a:rPr lang="en-US" sz="2000" dirty="0"/>
                        <a:t>NORDIC</a:t>
                      </a:r>
                    </a:p>
                  </a:txBody>
                  <a:tcPr marL="121920" marR="121920" marT="60960" marB="60960"/>
                </a:tc>
                <a:tc>
                  <a:txBody>
                    <a:bodyPr/>
                    <a:lstStyle/>
                    <a:p>
                      <a:endParaRPr lang="en-US" sz="2000" dirty="0"/>
                    </a:p>
                  </a:txBody>
                  <a:tcPr marL="121920" marR="121920" marT="60960" marB="60960"/>
                </a:tc>
                <a:tc>
                  <a:txBody>
                    <a:bodyPr/>
                    <a:lstStyle/>
                    <a:p>
                      <a:r>
                        <a:rPr lang="en-US" sz="2000" dirty="0"/>
                        <a:t>R-Lenalidomide</a:t>
                      </a:r>
                    </a:p>
                  </a:txBody>
                  <a:tcPr marL="121920" marR="121920" marT="60960" marB="60960"/>
                </a:tc>
                <a:tc>
                  <a:txBody>
                    <a:bodyPr/>
                    <a:lstStyle/>
                    <a:p>
                      <a:endParaRPr lang="en-US" sz="2000" dirty="0"/>
                    </a:p>
                  </a:txBody>
                  <a:tcPr marL="121920" marR="121920" marT="60960" marB="60960"/>
                </a:tc>
                <a:extLst>
                  <a:ext uri="{0D108BD9-81ED-4DB2-BD59-A6C34878D82A}">
                    <a16:rowId xmlns:a16="http://schemas.microsoft.com/office/drawing/2014/main" xmlns="" val="2759733918"/>
                  </a:ext>
                </a:extLst>
              </a:tr>
              <a:tr h="683470">
                <a:tc>
                  <a:txBody>
                    <a:bodyPr/>
                    <a:lstStyle/>
                    <a:p>
                      <a:r>
                        <a:rPr lang="en-US" sz="2000" dirty="0"/>
                        <a:t>R-HyperCVAD/</a:t>
                      </a:r>
                    </a:p>
                    <a:p>
                      <a:r>
                        <a:rPr lang="en-US" sz="2000" dirty="0"/>
                        <a:t>R-MTX</a:t>
                      </a:r>
                      <a:r>
                        <a:rPr lang="en-US" sz="2000" baseline="0" dirty="0"/>
                        <a:t> + Cytarabine</a:t>
                      </a:r>
                      <a:endParaRPr lang="en-US" sz="2000" dirty="0"/>
                    </a:p>
                  </a:txBody>
                  <a:tcPr marL="121920" marR="121920" marT="60960" marB="60960"/>
                </a:tc>
                <a:tc>
                  <a:txBody>
                    <a:bodyPr/>
                    <a:lstStyle/>
                    <a:p>
                      <a:endParaRPr lang="en-US" sz="2000" dirty="0"/>
                    </a:p>
                  </a:txBody>
                  <a:tcPr marL="121920" marR="121920" marT="60960" marB="60960"/>
                </a:tc>
                <a:tc>
                  <a:txBody>
                    <a:bodyPr/>
                    <a:lstStyle/>
                    <a:p>
                      <a:r>
                        <a:rPr lang="en-US" sz="2000" dirty="0"/>
                        <a:t>Modified R-HyperCVAD</a:t>
                      </a:r>
                    </a:p>
                  </a:txBody>
                  <a:tcPr marL="121920" marR="121920" marT="60960" marB="60960"/>
                </a:tc>
                <a:tc>
                  <a:txBody>
                    <a:bodyPr/>
                    <a:lstStyle/>
                    <a:p>
                      <a:endParaRPr lang="en-US" sz="2000" dirty="0"/>
                    </a:p>
                  </a:txBody>
                  <a:tcPr marL="121920" marR="121920" marT="60960" marB="60960"/>
                </a:tc>
                <a:extLst>
                  <a:ext uri="{0D108BD9-81ED-4DB2-BD59-A6C34878D82A}">
                    <a16:rowId xmlns:a16="http://schemas.microsoft.com/office/drawing/2014/main" xmlns="" val="3283854102"/>
                  </a:ext>
                </a:extLst>
              </a:tr>
              <a:tr h="398691">
                <a:tc>
                  <a:txBody>
                    <a:bodyPr/>
                    <a:lstStyle/>
                    <a:p>
                      <a:r>
                        <a:rPr lang="en-US" sz="2000" dirty="0"/>
                        <a:t>Other recommended:</a:t>
                      </a:r>
                    </a:p>
                  </a:txBody>
                  <a:tcPr marL="121920" marR="121920" marT="60960" marB="60960"/>
                </a:tc>
                <a:tc>
                  <a:txBody>
                    <a:bodyPr/>
                    <a:lstStyle/>
                    <a:p>
                      <a:endParaRPr lang="en-US" sz="2000" dirty="0"/>
                    </a:p>
                  </a:txBody>
                  <a:tcPr marL="121920" marR="121920" marT="60960" marB="60960"/>
                </a:tc>
                <a:tc>
                  <a:txBody>
                    <a:bodyPr/>
                    <a:lstStyle/>
                    <a:p>
                      <a:r>
                        <a:rPr lang="en-US" sz="2000" dirty="0"/>
                        <a:t>R-BAC (2B)</a:t>
                      </a:r>
                    </a:p>
                  </a:txBody>
                  <a:tcPr marL="121920" marR="121920" marT="60960" marB="60960"/>
                </a:tc>
                <a:tc>
                  <a:txBody>
                    <a:bodyPr/>
                    <a:lstStyle/>
                    <a:p>
                      <a:endParaRPr lang="en-US" sz="2000"/>
                    </a:p>
                  </a:txBody>
                  <a:tcPr marL="121920" marR="121920" marT="60960" marB="60960"/>
                </a:tc>
                <a:extLst>
                  <a:ext uri="{0D108BD9-81ED-4DB2-BD59-A6C34878D82A}">
                    <a16:rowId xmlns:a16="http://schemas.microsoft.com/office/drawing/2014/main" xmlns="" val="286666681"/>
                  </a:ext>
                </a:extLst>
              </a:tr>
              <a:tr h="477913">
                <a:tc>
                  <a:txBody>
                    <a:bodyPr/>
                    <a:lstStyle/>
                    <a:p>
                      <a:r>
                        <a:rPr lang="en-US" sz="2000" dirty="0"/>
                        <a:t>R-Bendamustine (2B)</a:t>
                      </a:r>
                    </a:p>
                  </a:txBody>
                  <a:tcPr marL="121920" marR="121920" marT="60960" marB="60960"/>
                </a:tc>
                <a:tc>
                  <a:txBody>
                    <a:bodyPr/>
                    <a:lstStyle/>
                    <a:p>
                      <a:endParaRPr lang="en-US" sz="2000" dirty="0"/>
                    </a:p>
                  </a:txBody>
                  <a:tcPr marL="121920" marR="121920" marT="60960" marB="60960"/>
                </a:tc>
                <a:tc>
                  <a:txBody>
                    <a:bodyPr/>
                    <a:lstStyle/>
                    <a:p>
                      <a:endParaRPr lang="en-US" sz="2000"/>
                    </a:p>
                  </a:txBody>
                  <a:tcPr marL="121920" marR="121920" marT="60960" marB="60960"/>
                </a:tc>
                <a:tc>
                  <a:txBody>
                    <a:bodyPr/>
                    <a:lstStyle/>
                    <a:p>
                      <a:endParaRPr lang="en-US" sz="2000" dirty="0"/>
                    </a:p>
                  </a:txBody>
                  <a:tcPr marL="121920" marR="121920" marT="60960" marB="60960"/>
                </a:tc>
                <a:extLst>
                  <a:ext uri="{0D108BD9-81ED-4DB2-BD59-A6C34878D82A}">
                    <a16:rowId xmlns:a16="http://schemas.microsoft.com/office/drawing/2014/main" xmlns="" val="216637840"/>
                  </a:ext>
                </a:extLst>
              </a:tr>
            </a:tbl>
          </a:graphicData>
        </a:graphic>
      </p:graphicFrame>
      <p:sp>
        <p:nvSpPr>
          <p:cNvPr id="3" name="TextBox 2"/>
          <p:cNvSpPr txBox="1"/>
          <p:nvPr/>
        </p:nvSpPr>
        <p:spPr>
          <a:xfrm>
            <a:off x="2073781" y="364621"/>
            <a:ext cx="8443244" cy="584775"/>
          </a:xfrm>
          <a:prstGeom prst="rect">
            <a:avLst/>
          </a:prstGeom>
          <a:noFill/>
        </p:spPr>
        <p:txBody>
          <a:bodyPr wrap="square" rtlCol="0">
            <a:spAutoFit/>
          </a:bodyPr>
          <a:lstStyle/>
          <a:p>
            <a:r>
              <a:rPr lang="en-US" sz="3200" b="1" dirty="0"/>
              <a:t>NCCN Guidelines 4. 2018 - MCL</a:t>
            </a:r>
          </a:p>
        </p:txBody>
      </p:sp>
    </p:spTree>
    <p:extLst>
      <p:ext uri="{BB962C8B-B14F-4D97-AF65-F5344CB8AC3E}">
        <p14:creationId xmlns:p14="http://schemas.microsoft.com/office/powerpoint/2010/main" val="25567862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80" name="Picture 4"/>
          <p:cNvPicPr>
            <a:picLocks noGrp="1" noChangeAspect="1" noChangeArrowheads="1"/>
          </p:cNvPicPr>
          <p:nvPr>
            <p:ph type="body" idx="1"/>
          </p:nvPr>
        </p:nvPicPr>
        <p:blipFill rotWithShape="1">
          <a:blip r:embed="rId2">
            <a:extLst>
              <a:ext uri="{28A0092B-C50C-407E-A947-70E740481C1C}">
                <a14:useLocalDpi xmlns:a14="http://schemas.microsoft.com/office/drawing/2010/main" val="0"/>
              </a:ext>
            </a:extLst>
          </a:blip>
          <a:srcRect t="3842"/>
          <a:stretch/>
        </p:blipFill>
        <p:spPr>
          <a:xfrm>
            <a:off x="1953768" y="1453018"/>
            <a:ext cx="7706569" cy="5328841"/>
          </a:xfrm>
          <a:noFill/>
          <a:ln/>
        </p:spPr>
      </p:pic>
      <p:sp>
        <p:nvSpPr>
          <p:cNvPr id="5" name="Rectangle 4">
            <a:extLst>
              <a:ext uri="{FF2B5EF4-FFF2-40B4-BE49-F238E27FC236}">
                <a16:creationId xmlns:a16="http://schemas.microsoft.com/office/drawing/2014/main" xmlns="" id="{114BD374-9E78-B944-867F-030E5DD8D104}"/>
              </a:ext>
            </a:extLst>
          </p:cNvPr>
          <p:cNvSpPr/>
          <p:nvPr/>
        </p:nvSpPr>
        <p:spPr>
          <a:xfrm>
            <a:off x="7319146" y="1631092"/>
            <a:ext cx="2203795" cy="5987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xmlns="" id="{3BB6E78E-CCE2-8949-900C-31F094615D2D}"/>
              </a:ext>
            </a:extLst>
          </p:cNvPr>
          <p:cNvSpPr/>
          <p:nvPr/>
        </p:nvSpPr>
        <p:spPr>
          <a:xfrm>
            <a:off x="3521503" y="1552714"/>
            <a:ext cx="2527921" cy="6771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xmlns="" id="{AA29B014-6720-4840-AE0C-3A1D07B1A5C2}"/>
              </a:ext>
            </a:extLst>
          </p:cNvPr>
          <p:cNvSpPr/>
          <p:nvPr/>
        </p:nvSpPr>
        <p:spPr>
          <a:xfrm>
            <a:off x="3641125" y="3880022"/>
            <a:ext cx="2405450" cy="5987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xmlns="" id="{1D223DA0-A873-A14A-A074-B09AF9EE6CFE}"/>
              </a:ext>
            </a:extLst>
          </p:cNvPr>
          <p:cNvSpPr/>
          <p:nvPr/>
        </p:nvSpPr>
        <p:spPr>
          <a:xfrm>
            <a:off x="7658998" y="3880022"/>
            <a:ext cx="1928751" cy="59873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784" name="Text Box 8"/>
          <p:cNvSpPr txBox="1">
            <a:spLocks noChangeArrowheads="1"/>
          </p:cNvSpPr>
          <p:nvPr/>
        </p:nvSpPr>
        <p:spPr bwMode="auto">
          <a:xfrm>
            <a:off x="6240467" y="4821237"/>
            <a:ext cx="1006475"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it-IT" sz="1800" b="1">
                <a:solidFill>
                  <a:srgbClr val="FF0000"/>
                </a:solidFill>
                <a:latin typeface="Calibri"/>
                <a:ea typeface="ＭＳ Ｐゴシック" charset="0"/>
                <a:cs typeface="Calibri"/>
              </a:rPr>
              <a:t>WM</a:t>
            </a:r>
          </a:p>
        </p:txBody>
      </p:sp>
      <p:sp>
        <p:nvSpPr>
          <p:cNvPr id="203785" name="Text Box 9"/>
          <p:cNvSpPr txBox="1">
            <a:spLocks noChangeArrowheads="1"/>
          </p:cNvSpPr>
          <p:nvPr/>
        </p:nvSpPr>
        <p:spPr bwMode="auto">
          <a:xfrm>
            <a:off x="3359153" y="2924175"/>
            <a:ext cx="1006475"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it-IT" sz="1800" b="1">
                <a:solidFill>
                  <a:srgbClr val="FF0000"/>
                </a:solidFill>
                <a:latin typeface="Calibri"/>
                <a:ea typeface="ＭＳ Ｐゴシック" charset="0"/>
                <a:cs typeface="Calibri"/>
              </a:rPr>
              <a:t>FL</a:t>
            </a:r>
          </a:p>
        </p:txBody>
      </p:sp>
      <p:sp>
        <p:nvSpPr>
          <p:cNvPr id="203786" name="Text Box 10"/>
          <p:cNvSpPr txBox="1">
            <a:spLocks noChangeArrowheads="1"/>
          </p:cNvSpPr>
          <p:nvPr/>
        </p:nvSpPr>
        <p:spPr bwMode="auto">
          <a:xfrm>
            <a:off x="6240463" y="2852737"/>
            <a:ext cx="1008063"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it-IT" sz="1800" b="1">
                <a:solidFill>
                  <a:srgbClr val="FF0000"/>
                </a:solidFill>
                <a:latin typeface="Calibri"/>
                <a:ea typeface="ＭＳ Ｐゴシック" charset="0"/>
                <a:cs typeface="Calibri"/>
              </a:rPr>
              <a:t>MCL</a:t>
            </a:r>
          </a:p>
        </p:txBody>
      </p:sp>
      <p:sp>
        <p:nvSpPr>
          <p:cNvPr id="203787" name="Text Box 11"/>
          <p:cNvSpPr txBox="1">
            <a:spLocks noChangeArrowheads="1"/>
          </p:cNvSpPr>
          <p:nvPr/>
        </p:nvSpPr>
        <p:spPr bwMode="auto">
          <a:xfrm>
            <a:off x="3287714" y="4821237"/>
            <a:ext cx="1008063"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it-IT" sz="1800" b="1">
                <a:solidFill>
                  <a:srgbClr val="FF0000"/>
                </a:solidFill>
                <a:latin typeface="Calibri"/>
                <a:ea typeface="ＭＳ Ｐゴシック" charset="0"/>
                <a:cs typeface="Calibri"/>
              </a:rPr>
              <a:t>MZL</a:t>
            </a:r>
          </a:p>
        </p:txBody>
      </p:sp>
      <p:sp>
        <p:nvSpPr>
          <p:cNvPr id="9" name="Text Box 13"/>
          <p:cNvSpPr txBox="1">
            <a:spLocks noChangeArrowheads="1"/>
          </p:cNvSpPr>
          <p:nvPr/>
        </p:nvSpPr>
        <p:spPr bwMode="auto">
          <a:xfrm>
            <a:off x="8280019" y="6381749"/>
            <a:ext cx="3816351"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r>
              <a:rPr lang="it-IT" sz="1800" i="1" dirty="0" err="1">
                <a:solidFill>
                  <a:srgbClr val="000000"/>
                </a:solidFill>
                <a:latin typeface="Calibri"/>
                <a:ea typeface="ＭＳ Ｐゴシック" charset="0"/>
                <a:cs typeface="Calibri"/>
              </a:rPr>
              <a:t>Rummel</a:t>
            </a:r>
            <a:r>
              <a:rPr lang="it-IT" sz="1800" i="1" dirty="0">
                <a:solidFill>
                  <a:srgbClr val="000000"/>
                </a:solidFill>
                <a:latin typeface="Calibri"/>
                <a:ea typeface="ＭＳ Ｐゴシック" charset="0"/>
                <a:cs typeface="Calibri"/>
              </a:rPr>
              <a:t> et al, Lancet 2013</a:t>
            </a:r>
          </a:p>
        </p:txBody>
      </p:sp>
      <p:sp>
        <p:nvSpPr>
          <p:cNvPr id="10" name="object 8"/>
          <p:cNvSpPr txBox="1">
            <a:spLocks/>
          </p:cNvSpPr>
          <p:nvPr/>
        </p:nvSpPr>
        <p:spPr>
          <a:xfrm>
            <a:off x="1729584" y="272014"/>
            <a:ext cx="8229600" cy="859210"/>
          </a:xfrm>
          <a:prstGeom prst="rect">
            <a:avLst/>
          </a:prstGeom>
        </p:spPr>
        <p:txBody>
          <a:bodyPr vert="horz" wrap="square" lIns="0" tIns="0" rIns="0" bIns="0" rtlCol="0" anchor="ctr">
            <a:spAutoFit/>
          </a:bodyPr>
          <a:lstStyle>
            <a:lvl1pPr algn="ctr" defTabSz="342900" rtl="0" eaLnBrk="1" latinLnBrk="0" hangingPunct="1">
              <a:lnSpc>
                <a:spcPct val="85000"/>
              </a:lnSpc>
              <a:spcBef>
                <a:spcPct val="0"/>
              </a:spcBef>
              <a:buNone/>
              <a:defRPr sz="3000" b="1" kern="1200">
                <a:solidFill>
                  <a:schemeClr val="accent6"/>
                </a:solidFill>
                <a:latin typeface="Arial" panose="020B0604020202020204" pitchFamily="34" charset="0"/>
                <a:ea typeface="+mj-ea"/>
                <a:cs typeface="+mj-cs"/>
              </a:defRPr>
            </a:lvl1pPr>
          </a:lstStyle>
          <a:p>
            <a:pPr>
              <a:lnSpc>
                <a:spcPts val="2865"/>
              </a:lnSpc>
            </a:pPr>
            <a:r>
              <a:rPr lang="en-US" sz="2400" i="1" dirty="0">
                <a:solidFill>
                  <a:srgbClr val="002060"/>
                </a:solidFill>
                <a:latin typeface="Arial"/>
                <a:cs typeface="Arial"/>
              </a:rPr>
              <a:t>Immuno-chemotherapy in</a:t>
            </a:r>
            <a:r>
              <a:rPr lang="en-US" sz="2400" i="1" spc="-125" dirty="0">
                <a:solidFill>
                  <a:srgbClr val="002060"/>
                </a:solidFill>
                <a:latin typeface="Arial"/>
                <a:cs typeface="Arial"/>
              </a:rPr>
              <a:t> </a:t>
            </a:r>
            <a:r>
              <a:rPr lang="en-US" sz="2400" i="1" spc="-11" dirty="0">
                <a:solidFill>
                  <a:srgbClr val="002060"/>
                </a:solidFill>
                <a:latin typeface="Arial"/>
                <a:cs typeface="Arial"/>
              </a:rPr>
              <a:t>MCL</a:t>
            </a:r>
            <a:endParaRPr lang="en-US" sz="2400" dirty="0">
              <a:solidFill>
                <a:srgbClr val="002060"/>
              </a:solidFill>
              <a:latin typeface="Arial"/>
              <a:cs typeface="Arial"/>
            </a:endParaRPr>
          </a:p>
          <a:p>
            <a:pPr>
              <a:lnSpc>
                <a:spcPts val="3825"/>
              </a:lnSpc>
            </a:pPr>
            <a:r>
              <a:rPr lang="en-US" sz="4000" dirty="0">
                <a:solidFill>
                  <a:srgbClr val="002060"/>
                </a:solidFill>
              </a:rPr>
              <a:t>R-Benda vs R-CHOP </a:t>
            </a:r>
            <a:r>
              <a:rPr lang="en-US" sz="4000" dirty="0" err="1">
                <a:solidFill>
                  <a:srgbClr val="002060"/>
                </a:solidFill>
              </a:rPr>
              <a:t>Stil</a:t>
            </a:r>
            <a:r>
              <a:rPr lang="en-US" sz="4000" dirty="0">
                <a:solidFill>
                  <a:srgbClr val="002060"/>
                </a:solidFill>
              </a:rPr>
              <a:t> study</a:t>
            </a:r>
          </a:p>
        </p:txBody>
      </p:sp>
      <p:sp>
        <p:nvSpPr>
          <p:cNvPr id="2" name="TextBox 1">
            <a:extLst>
              <a:ext uri="{FF2B5EF4-FFF2-40B4-BE49-F238E27FC236}">
                <a16:creationId xmlns:a16="http://schemas.microsoft.com/office/drawing/2014/main" xmlns="" id="{9D83476D-71D7-7646-9CE5-4484D41B0A00}"/>
              </a:ext>
            </a:extLst>
          </p:cNvPr>
          <p:cNvSpPr txBox="1"/>
          <p:nvPr/>
        </p:nvSpPr>
        <p:spPr>
          <a:xfrm>
            <a:off x="3922671" y="1552714"/>
            <a:ext cx="2458528" cy="507831"/>
          </a:xfrm>
          <a:prstGeom prst="rect">
            <a:avLst/>
          </a:prstGeom>
          <a:noFill/>
        </p:spPr>
        <p:txBody>
          <a:bodyPr wrap="square" rtlCol="0">
            <a:spAutoFit/>
          </a:bodyPr>
          <a:lstStyle/>
          <a:p>
            <a:r>
              <a:rPr lang="en-US" sz="900" b="1" dirty="0"/>
              <a:t>Median (1QR: months)</a:t>
            </a:r>
          </a:p>
          <a:p>
            <a:r>
              <a:rPr lang="en-US" sz="900" b="1" dirty="0"/>
              <a:t>Not reached (22.1 to not yet reached)</a:t>
            </a:r>
          </a:p>
          <a:p>
            <a:r>
              <a:rPr lang="en-US" sz="900" b="1" dirty="0"/>
              <a:t>40.9 (15.2 to not yet reached) </a:t>
            </a:r>
          </a:p>
        </p:txBody>
      </p:sp>
      <p:sp>
        <p:nvSpPr>
          <p:cNvPr id="11" name="TextBox 10">
            <a:extLst>
              <a:ext uri="{FF2B5EF4-FFF2-40B4-BE49-F238E27FC236}">
                <a16:creationId xmlns:a16="http://schemas.microsoft.com/office/drawing/2014/main" xmlns="" id="{A1D71C09-9D54-6143-9FF4-170EA91258A8}"/>
              </a:ext>
            </a:extLst>
          </p:cNvPr>
          <p:cNvSpPr txBox="1"/>
          <p:nvPr/>
        </p:nvSpPr>
        <p:spPr>
          <a:xfrm>
            <a:off x="3336779" y="1706602"/>
            <a:ext cx="1171781" cy="369332"/>
          </a:xfrm>
          <a:prstGeom prst="rect">
            <a:avLst/>
          </a:prstGeom>
          <a:noFill/>
        </p:spPr>
        <p:txBody>
          <a:bodyPr wrap="square" rtlCol="0">
            <a:spAutoFit/>
          </a:bodyPr>
          <a:lstStyle/>
          <a:p>
            <a:r>
              <a:rPr lang="en-US" sz="900" b="1" dirty="0"/>
              <a:t>B-R</a:t>
            </a:r>
          </a:p>
          <a:p>
            <a:r>
              <a:rPr lang="en-US" sz="900" b="1" dirty="0"/>
              <a:t>R-CHOP</a:t>
            </a:r>
          </a:p>
        </p:txBody>
      </p:sp>
      <p:cxnSp>
        <p:nvCxnSpPr>
          <p:cNvPr id="4" name="Straight Connector 3">
            <a:extLst>
              <a:ext uri="{FF2B5EF4-FFF2-40B4-BE49-F238E27FC236}">
                <a16:creationId xmlns:a16="http://schemas.microsoft.com/office/drawing/2014/main" xmlns="" id="{74BFEF61-4855-E24B-91A2-7901A8DD20FD}"/>
              </a:ext>
            </a:extLst>
          </p:cNvPr>
          <p:cNvCxnSpPr/>
          <p:nvPr/>
        </p:nvCxnSpPr>
        <p:spPr>
          <a:xfrm>
            <a:off x="3085991" y="1841840"/>
            <a:ext cx="267264"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xmlns="" id="{B154A180-C7EA-6F4E-98B7-3DC204FD0D8A}"/>
              </a:ext>
            </a:extLst>
          </p:cNvPr>
          <p:cNvCxnSpPr/>
          <p:nvPr/>
        </p:nvCxnSpPr>
        <p:spPr>
          <a:xfrm>
            <a:off x="3085991" y="1969896"/>
            <a:ext cx="267264" cy="0"/>
          </a:xfrm>
          <a:prstGeom prst="line">
            <a:avLst/>
          </a:prstGeom>
          <a:ln>
            <a:solidFill>
              <a:srgbClr val="0FA5C6"/>
            </a:solidFill>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xmlns="" id="{57B7F4AF-BC6A-3F4C-B1EE-8923F30E2AB6}"/>
              </a:ext>
            </a:extLst>
          </p:cNvPr>
          <p:cNvSpPr txBox="1"/>
          <p:nvPr/>
        </p:nvSpPr>
        <p:spPr>
          <a:xfrm>
            <a:off x="8155826" y="1706602"/>
            <a:ext cx="1431923" cy="507831"/>
          </a:xfrm>
          <a:prstGeom prst="rect">
            <a:avLst/>
          </a:prstGeom>
          <a:noFill/>
        </p:spPr>
        <p:txBody>
          <a:bodyPr wrap="square" rtlCol="0">
            <a:spAutoFit/>
          </a:bodyPr>
          <a:lstStyle/>
          <a:p>
            <a:r>
              <a:rPr lang="en-US" sz="900" b="1" dirty="0"/>
              <a:t>Median (1QR: months)</a:t>
            </a:r>
          </a:p>
          <a:p>
            <a:r>
              <a:rPr lang="en-US" sz="900" b="1" dirty="0"/>
              <a:t>35.4 (28.8-54.9)</a:t>
            </a:r>
          </a:p>
          <a:p>
            <a:r>
              <a:rPr lang="en-US" sz="900" b="1" dirty="0"/>
              <a:t>22.1 (15.1-33.8) </a:t>
            </a:r>
          </a:p>
        </p:txBody>
      </p:sp>
      <p:sp>
        <p:nvSpPr>
          <p:cNvPr id="15" name="TextBox 14">
            <a:extLst>
              <a:ext uri="{FF2B5EF4-FFF2-40B4-BE49-F238E27FC236}">
                <a16:creationId xmlns:a16="http://schemas.microsoft.com/office/drawing/2014/main" xmlns="" id="{6AE6994F-29D2-6245-8D48-EFEC34C55E4F}"/>
              </a:ext>
            </a:extLst>
          </p:cNvPr>
          <p:cNvSpPr txBox="1"/>
          <p:nvPr/>
        </p:nvSpPr>
        <p:spPr>
          <a:xfrm>
            <a:off x="7569934" y="1860490"/>
            <a:ext cx="683285" cy="369332"/>
          </a:xfrm>
          <a:prstGeom prst="rect">
            <a:avLst/>
          </a:prstGeom>
          <a:noFill/>
        </p:spPr>
        <p:txBody>
          <a:bodyPr wrap="square" rtlCol="0">
            <a:spAutoFit/>
          </a:bodyPr>
          <a:lstStyle/>
          <a:p>
            <a:r>
              <a:rPr lang="en-US" sz="900" b="1" dirty="0"/>
              <a:t>B-R</a:t>
            </a:r>
          </a:p>
          <a:p>
            <a:r>
              <a:rPr lang="en-US" sz="900" b="1" dirty="0"/>
              <a:t>R-CHOP</a:t>
            </a:r>
          </a:p>
        </p:txBody>
      </p:sp>
      <p:cxnSp>
        <p:nvCxnSpPr>
          <p:cNvPr id="16" name="Straight Connector 15">
            <a:extLst>
              <a:ext uri="{FF2B5EF4-FFF2-40B4-BE49-F238E27FC236}">
                <a16:creationId xmlns:a16="http://schemas.microsoft.com/office/drawing/2014/main" xmlns="" id="{59D7C76F-FDCB-574F-8AE6-546294E768BE}"/>
              </a:ext>
            </a:extLst>
          </p:cNvPr>
          <p:cNvCxnSpPr/>
          <p:nvPr/>
        </p:nvCxnSpPr>
        <p:spPr>
          <a:xfrm>
            <a:off x="7319146" y="1995728"/>
            <a:ext cx="267264"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xmlns="" id="{52EDD29B-87CE-4348-AB70-7B34E86B862C}"/>
              </a:ext>
            </a:extLst>
          </p:cNvPr>
          <p:cNvCxnSpPr/>
          <p:nvPr/>
        </p:nvCxnSpPr>
        <p:spPr>
          <a:xfrm>
            <a:off x="7319146" y="2123784"/>
            <a:ext cx="267264" cy="0"/>
          </a:xfrm>
          <a:prstGeom prst="line">
            <a:avLst/>
          </a:prstGeom>
          <a:ln>
            <a:solidFill>
              <a:srgbClr val="0FA5C6"/>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xmlns="" id="{A2EDF008-9C1E-DC4E-BE2F-97660D6A52C2}"/>
              </a:ext>
            </a:extLst>
          </p:cNvPr>
          <p:cNvSpPr txBox="1"/>
          <p:nvPr/>
        </p:nvSpPr>
        <p:spPr>
          <a:xfrm>
            <a:off x="8228414" y="3914343"/>
            <a:ext cx="1431923" cy="507831"/>
          </a:xfrm>
          <a:prstGeom prst="rect">
            <a:avLst/>
          </a:prstGeom>
          <a:noFill/>
        </p:spPr>
        <p:txBody>
          <a:bodyPr wrap="square" rtlCol="0">
            <a:spAutoFit/>
          </a:bodyPr>
          <a:lstStyle/>
          <a:p>
            <a:r>
              <a:rPr lang="en-US" sz="900" b="1" dirty="0"/>
              <a:t>Median (1QR: months)</a:t>
            </a:r>
          </a:p>
          <a:p>
            <a:r>
              <a:rPr lang="en-US" sz="900" b="1" dirty="0"/>
              <a:t>69.5 (36.6-73.0)</a:t>
            </a:r>
          </a:p>
          <a:p>
            <a:r>
              <a:rPr lang="en-US" sz="900" b="1" dirty="0"/>
              <a:t>28.1 (17.8-51.1) </a:t>
            </a:r>
          </a:p>
        </p:txBody>
      </p:sp>
      <p:sp>
        <p:nvSpPr>
          <p:cNvPr id="19" name="TextBox 18">
            <a:extLst>
              <a:ext uri="{FF2B5EF4-FFF2-40B4-BE49-F238E27FC236}">
                <a16:creationId xmlns:a16="http://schemas.microsoft.com/office/drawing/2014/main" xmlns="" id="{850E658B-BFF1-EA4C-9DB6-674721C438EF}"/>
              </a:ext>
            </a:extLst>
          </p:cNvPr>
          <p:cNvSpPr txBox="1"/>
          <p:nvPr/>
        </p:nvSpPr>
        <p:spPr>
          <a:xfrm>
            <a:off x="7642522" y="4068231"/>
            <a:ext cx="683285" cy="369332"/>
          </a:xfrm>
          <a:prstGeom prst="rect">
            <a:avLst/>
          </a:prstGeom>
          <a:noFill/>
        </p:spPr>
        <p:txBody>
          <a:bodyPr wrap="square" rtlCol="0">
            <a:spAutoFit/>
          </a:bodyPr>
          <a:lstStyle/>
          <a:p>
            <a:r>
              <a:rPr lang="en-US" sz="900" b="1" dirty="0"/>
              <a:t>B-R</a:t>
            </a:r>
          </a:p>
          <a:p>
            <a:r>
              <a:rPr lang="en-US" sz="900" b="1" dirty="0"/>
              <a:t>R-CHOP</a:t>
            </a:r>
          </a:p>
        </p:txBody>
      </p:sp>
      <p:cxnSp>
        <p:nvCxnSpPr>
          <p:cNvPr id="20" name="Straight Connector 19">
            <a:extLst>
              <a:ext uri="{FF2B5EF4-FFF2-40B4-BE49-F238E27FC236}">
                <a16:creationId xmlns:a16="http://schemas.microsoft.com/office/drawing/2014/main" xmlns="" id="{7BD8EF55-F9CB-F648-9FA0-E3AC72354A49}"/>
              </a:ext>
            </a:extLst>
          </p:cNvPr>
          <p:cNvCxnSpPr/>
          <p:nvPr/>
        </p:nvCxnSpPr>
        <p:spPr>
          <a:xfrm>
            <a:off x="7391734" y="4203469"/>
            <a:ext cx="267264"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xmlns="" id="{AD0462A1-F071-094B-81C1-1E8405044FFE}"/>
              </a:ext>
            </a:extLst>
          </p:cNvPr>
          <p:cNvCxnSpPr/>
          <p:nvPr/>
        </p:nvCxnSpPr>
        <p:spPr>
          <a:xfrm>
            <a:off x="7391734" y="4331525"/>
            <a:ext cx="267264" cy="0"/>
          </a:xfrm>
          <a:prstGeom prst="line">
            <a:avLst/>
          </a:prstGeom>
          <a:ln>
            <a:solidFill>
              <a:srgbClr val="0FA5C6"/>
            </a:solidFill>
          </a:ln>
          <a:effectLst/>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xmlns="" id="{D1F2D2EF-C24A-5441-B0EC-37062B69AC17}"/>
              </a:ext>
            </a:extLst>
          </p:cNvPr>
          <p:cNvSpPr txBox="1"/>
          <p:nvPr/>
        </p:nvSpPr>
        <p:spPr>
          <a:xfrm>
            <a:off x="4307971" y="3929732"/>
            <a:ext cx="1797035" cy="507831"/>
          </a:xfrm>
          <a:prstGeom prst="rect">
            <a:avLst/>
          </a:prstGeom>
          <a:noFill/>
        </p:spPr>
        <p:txBody>
          <a:bodyPr wrap="square" rtlCol="0">
            <a:spAutoFit/>
          </a:bodyPr>
          <a:lstStyle/>
          <a:p>
            <a:r>
              <a:rPr lang="en-US" sz="900" b="1" dirty="0"/>
              <a:t>Median (1QR: months)</a:t>
            </a:r>
          </a:p>
          <a:p>
            <a:r>
              <a:rPr lang="en-US" sz="900" b="1" dirty="0"/>
              <a:t>57.2 (20.9 to not yet reached)</a:t>
            </a:r>
          </a:p>
          <a:p>
            <a:r>
              <a:rPr lang="en-US" sz="900" b="1" dirty="0"/>
              <a:t>47.2 (20.3-65.7) </a:t>
            </a:r>
          </a:p>
        </p:txBody>
      </p:sp>
      <p:sp>
        <p:nvSpPr>
          <p:cNvPr id="23" name="TextBox 22">
            <a:extLst>
              <a:ext uri="{FF2B5EF4-FFF2-40B4-BE49-F238E27FC236}">
                <a16:creationId xmlns:a16="http://schemas.microsoft.com/office/drawing/2014/main" xmlns="" id="{30C5D1DC-1FA2-AE46-BD61-C8A6765B665B}"/>
              </a:ext>
            </a:extLst>
          </p:cNvPr>
          <p:cNvSpPr txBox="1"/>
          <p:nvPr/>
        </p:nvSpPr>
        <p:spPr>
          <a:xfrm>
            <a:off x="3722079" y="4083620"/>
            <a:ext cx="683285" cy="369332"/>
          </a:xfrm>
          <a:prstGeom prst="rect">
            <a:avLst/>
          </a:prstGeom>
          <a:noFill/>
        </p:spPr>
        <p:txBody>
          <a:bodyPr wrap="square" rtlCol="0">
            <a:spAutoFit/>
          </a:bodyPr>
          <a:lstStyle/>
          <a:p>
            <a:r>
              <a:rPr lang="en-US" sz="900" b="1" dirty="0"/>
              <a:t>B-R</a:t>
            </a:r>
          </a:p>
          <a:p>
            <a:r>
              <a:rPr lang="en-US" sz="900" b="1" dirty="0"/>
              <a:t>R-CHOP</a:t>
            </a:r>
          </a:p>
        </p:txBody>
      </p:sp>
      <p:cxnSp>
        <p:nvCxnSpPr>
          <p:cNvPr id="24" name="Straight Connector 23">
            <a:extLst>
              <a:ext uri="{FF2B5EF4-FFF2-40B4-BE49-F238E27FC236}">
                <a16:creationId xmlns:a16="http://schemas.microsoft.com/office/drawing/2014/main" xmlns="" id="{B8163F8C-7D5D-7A4B-986F-7F3987FFFE84}"/>
              </a:ext>
            </a:extLst>
          </p:cNvPr>
          <p:cNvCxnSpPr/>
          <p:nvPr/>
        </p:nvCxnSpPr>
        <p:spPr>
          <a:xfrm>
            <a:off x="3471291" y="4218858"/>
            <a:ext cx="267264"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xmlns="" id="{5E8B56AD-ABB4-D74F-9255-DBF2DC342729}"/>
              </a:ext>
            </a:extLst>
          </p:cNvPr>
          <p:cNvCxnSpPr/>
          <p:nvPr/>
        </p:nvCxnSpPr>
        <p:spPr>
          <a:xfrm>
            <a:off x="3471291" y="4346914"/>
            <a:ext cx="267264" cy="0"/>
          </a:xfrm>
          <a:prstGeom prst="line">
            <a:avLst/>
          </a:prstGeom>
          <a:ln>
            <a:solidFill>
              <a:srgbClr val="0FA5C6"/>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36238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61017" y="596522"/>
            <a:ext cx="10226937" cy="548879"/>
          </a:xfrm>
        </p:spPr>
        <p:txBody>
          <a:bodyPr/>
          <a:lstStyle/>
          <a:p>
            <a:pPr algn="ctr"/>
            <a:r>
              <a:rPr lang="en-US" sz="2400" i="1" dirty="0">
                <a:solidFill>
                  <a:srgbClr val="FFFF00"/>
                </a:solidFill>
                <a:cs typeface="Arial"/>
              </a:rPr>
              <a:t>Immuno-chemotherapy in</a:t>
            </a:r>
            <a:r>
              <a:rPr lang="en-US" sz="2400" i="1" spc="-125" dirty="0">
                <a:solidFill>
                  <a:srgbClr val="FFFF00"/>
                </a:solidFill>
                <a:cs typeface="Arial"/>
              </a:rPr>
              <a:t> </a:t>
            </a:r>
            <a:r>
              <a:rPr lang="en-US" sz="2400" i="1" spc="-11" dirty="0">
                <a:solidFill>
                  <a:srgbClr val="FFFF00"/>
                </a:solidFill>
                <a:cs typeface="Arial"/>
              </a:rPr>
              <a:t>MCL</a:t>
            </a:r>
            <a:br>
              <a:rPr lang="en-US" sz="2400" i="1" spc="-11" dirty="0">
                <a:solidFill>
                  <a:srgbClr val="FFFF00"/>
                </a:solidFill>
                <a:cs typeface="Arial"/>
              </a:rPr>
            </a:br>
            <a:r>
              <a:rPr lang="en-US" sz="4267" dirty="0">
                <a:solidFill>
                  <a:srgbClr val="FFFF00"/>
                </a:solidFill>
              </a:rPr>
              <a:t>R-Benda vs R-CHOP Bright study</a:t>
            </a:r>
            <a:br>
              <a:rPr lang="en-US" sz="4267" dirty="0">
                <a:solidFill>
                  <a:srgbClr val="FFFF00"/>
                </a:solidFill>
              </a:rPr>
            </a:br>
            <a:r>
              <a:rPr lang="en-US" sz="2133" dirty="0">
                <a:solidFill>
                  <a:srgbClr val="FFFF00"/>
                </a:solidFill>
              </a:rPr>
              <a:t>Progression-Free Survival by Lymphoma Type</a:t>
            </a:r>
            <a:r>
              <a:rPr lang="en-US" sz="2933" dirty="0">
                <a:solidFill>
                  <a:srgbClr val="FFFF00"/>
                </a:solidFill>
              </a:rPr>
              <a:t>*</a:t>
            </a:r>
          </a:p>
        </p:txBody>
      </p:sp>
      <p:sp>
        <p:nvSpPr>
          <p:cNvPr id="8" name="TextBox 7"/>
          <p:cNvSpPr txBox="1"/>
          <p:nvPr/>
        </p:nvSpPr>
        <p:spPr>
          <a:xfrm>
            <a:off x="167370" y="6415398"/>
            <a:ext cx="1587294" cy="400110"/>
          </a:xfrm>
          <a:prstGeom prst="rect">
            <a:avLst/>
          </a:prstGeom>
          <a:noFill/>
        </p:spPr>
        <p:txBody>
          <a:bodyPr wrap="none" rtlCol="0">
            <a:spAutoFit/>
          </a:bodyPr>
          <a:lstStyle/>
          <a:p>
            <a:pPr defTabSz="609585" fontAlgn="base">
              <a:spcBef>
                <a:spcPct val="0"/>
              </a:spcBef>
              <a:spcAft>
                <a:spcPct val="0"/>
              </a:spcAft>
            </a:pPr>
            <a:r>
              <a:rPr lang="en-US" sz="1000" dirty="0">
                <a:solidFill>
                  <a:srgbClr val="FFFFFF"/>
                </a:solidFill>
                <a:latin typeface="Arial" charset="0"/>
                <a:ea typeface="ＭＳ Ｐゴシック" charset="0"/>
              </a:rPr>
              <a:t>*BR vs R-CHOP/R-CVP.</a:t>
            </a:r>
          </a:p>
          <a:p>
            <a:pPr defTabSz="609585" fontAlgn="base">
              <a:spcBef>
                <a:spcPct val="0"/>
              </a:spcBef>
              <a:spcAft>
                <a:spcPct val="0"/>
              </a:spcAft>
            </a:pPr>
            <a:r>
              <a:rPr lang="en-US" sz="1000" baseline="30000" dirty="0">
                <a:solidFill>
                  <a:srgbClr val="FFFFFF"/>
                </a:solidFill>
                <a:latin typeface="Arial" panose="020B0604020202020204" pitchFamily="34" charset="0"/>
                <a:ea typeface="ＭＳ Ｐゴシック" charset="0"/>
                <a:cs typeface="Arial" panose="020B0604020202020204" pitchFamily="34" charset="0"/>
              </a:rPr>
              <a:t>†</a:t>
            </a:r>
            <a:r>
              <a:rPr lang="en-US" sz="1000" dirty="0">
                <a:solidFill>
                  <a:srgbClr val="FFFFFF"/>
                </a:solidFill>
                <a:latin typeface="Arial" charset="0"/>
                <a:ea typeface="ＭＳ Ｐゴシック" charset="0"/>
              </a:rPr>
              <a:t>Not including MCL.</a:t>
            </a:r>
          </a:p>
        </p:txBody>
      </p:sp>
      <p:graphicFrame>
        <p:nvGraphicFramePr>
          <p:cNvPr id="125" name="Table 124"/>
          <p:cNvGraphicFramePr>
            <a:graphicFrameLocks noGrp="1"/>
          </p:cNvGraphicFramePr>
          <p:nvPr>
            <p:extLst>
              <p:ext uri="{D42A27DB-BD31-4B8C-83A1-F6EECF244321}">
                <p14:modId xmlns:p14="http://schemas.microsoft.com/office/powerpoint/2010/main" val="4085348948"/>
              </p:ext>
            </p:extLst>
          </p:nvPr>
        </p:nvGraphicFramePr>
        <p:xfrm>
          <a:off x="167370" y="4533573"/>
          <a:ext cx="5526114" cy="548640"/>
        </p:xfrm>
        <a:graphic>
          <a:graphicData uri="http://schemas.openxmlformats.org/drawingml/2006/table">
            <a:tbl>
              <a:tblPr>
                <a:tableStyleId>{5C22544A-7EE6-4342-B048-85BDC9FD1C3A}</a:tableStyleId>
              </a:tblPr>
              <a:tblGrid>
                <a:gridCol w="710932">
                  <a:extLst>
                    <a:ext uri="{9D8B030D-6E8A-4147-A177-3AD203B41FA5}">
                      <a16:colId xmlns:a16="http://schemas.microsoft.com/office/drawing/2014/main" xmlns="" val="3642705357"/>
                    </a:ext>
                  </a:extLst>
                </a:gridCol>
                <a:gridCol w="283246">
                  <a:extLst>
                    <a:ext uri="{9D8B030D-6E8A-4147-A177-3AD203B41FA5}">
                      <a16:colId xmlns:a16="http://schemas.microsoft.com/office/drawing/2014/main" xmlns="" val="3208455257"/>
                    </a:ext>
                  </a:extLst>
                </a:gridCol>
                <a:gridCol w="283246">
                  <a:extLst>
                    <a:ext uri="{9D8B030D-6E8A-4147-A177-3AD203B41FA5}">
                      <a16:colId xmlns:a16="http://schemas.microsoft.com/office/drawing/2014/main" xmlns="" val="4127015247"/>
                    </a:ext>
                  </a:extLst>
                </a:gridCol>
                <a:gridCol w="283246">
                  <a:extLst>
                    <a:ext uri="{9D8B030D-6E8A-4147-A177-3AD203B41FA5}">
                      <a16:colId xmlns:a16="http://schemas.microsoft.com/office/drawing/2014/main" xmlns="" val="3995574052"/>
                    </a:ext>
                  </a:extLst>
                </a:gridCol>
                <a:gridCol w="283246">
                  <a:extLst>
                    <a:ext uri="{9D8B030D-6E8A-4147-A177-3AD203B41FA5}">
                      <a16:colId xmlns:a16="http://schemas.microsoft.com/office/drawing/2014/main" xmlns="" val="3870540364"/>
                    </a:ext>
                  </a:extLst>
                </a:gridCol>
                <a:gridCol w="283246">
                  <a:extLst>
                    <a:ext uri="{9D8B030D-6E8A-4147-A177-3AD203B41FA5}">
                      <a16:colId xmlns:a16="http://schemas.microsoft.com/office/drawing/2014/main" xmlns="" val="2064671223"/>
                    </a:ext>
                  </a:extLst>
                </a:gridCol>
                <a:gridCol w="283246">
                  <a:extLst>
                    <a:ext uri="{9D8B030D-6E8A-4147-A177-3AD203B41FA5}">
                      <a16:colId xmlns:a16="http://schemas.microsoft.com/office/drawing/2014/main" xmlns="" val="593102163"/>
                    </a:ext>
                  </a:extLst>
                </a:gridCol>
                <a:gridCol w="283246">
                  <a:extLst>
                    <a:ext uri="{9D8B030D-6E8A-4147-A177-3AD203B41FA5}">
                      <a16:colId xmlns:a16="http://schemas.microsoft.com/office/drawing/2014/main" xmlns="" val="83648801"/>
                    </a:ext>
                  </a:extLst>
                </a:gridCol>
                <a:gridCol w="283246">
                  <a:extLst>
                    <a:ext uri="{9D8B030D-6E8A-4147-A177-3AD203B41FA5}">
                      <a16:colId xmlns:a16="http://schemas.microsoft.com/office/drawing/2014/main" xmlns="" val="2972375328"/>
                    </a:ext>
                  </a:extLst>
                </a:gridCol>
                <a:gridCol w="283246">
                  <a:extLst>
                    <a:ext uri="{9D8B030D-6E8A-4147-A177-3AD203B41FA5}">
                      <a16:colId xmlns:a16="http://schemas.microsoft.com/office/drawing/2014/main" xmlns="" val="3011958017"/>
                    </a:ext>
                  </a:extLst>
                </a:gridCol>
                <a:gridCol w="283246">
                  <a:extLst>
                    <a:ext uri="{9D8B030D-6E8A-4147-A177-3AD203B41FA5}">
                      <a16:colId xmlns:a16="http://schemas.microsoft.com/office/drawing/2014/main" xmlns="" val="752172737"/>
                    </a:ext>
                  </a:extLst>
                </a:gridCol>
                <a:gridCol w="283246">
                  <a:extLst>
                    <a:ext uri="{9D8B030D-6E8A-4147-A177-3AD203B41FA5}">
                      <a16:colId xmlns:a16="http://schemas.microsoft.com/office/drawing/2014/main" xmlns="" val="247068178"/>
                    </a:ext>
                  </a:extLst>
                </a:gridCol>
                <a:gridCol w="283246">
                  <a:extLst>
                    <a:ext uri="{9D8B030D-6E8A-4147-A177-3AD203B41FA5}">
                      <a16:colId xmlns:a16="http://schemas.microsoft.com/office/drawing/2014/main" xmlns="" val="2147416818"/>
                    </a:ext>
                  </a:extLst>
                </a:gridCol>
                <a:gridCol w="283246">
                  <a:extLst>
                    <a:ext uri="{9D8B030D-6E8A-4147-A177-3AD203B41FA5}">
                      <a16:colId xmlns:a16="http://schemas.microsoft.com/office/drawing/2014/main" xmlns="" val="2425735805"/>
                    </a:ext>
                  </a:extLst>
                </a:gridCol>
                <a:gridCol w="283246">
                  <a:extLst>
                    <a:ext uri="{9D8B030D-6E8A-4147-A177-3AD203B41FA5}">
                      <a16:colId xmlns:a16="http://schemas.microsoft.com/office/drawing/2014/main" xmlns="" val="154361301"/>
                    </a:ext>
                  </a:extLst>
                </a:gridCol>
                <a:gridCol w="283246">
                  <a:extLst>
                    <a:ext uri="{9D8B030D-6E8A-4147-A177-3AD203B41FA5}">
                      <a16:colId xmlns:a16="http://schemas.microsoft.com/office/drawing/2014/main" xmlns="" val="664577048"/>
                    </a:ext>
                  </a:extLst>
                </a:gridCol>
                <a:gridCol w="283246">
                  <a:extLst>
                    <a:ext uri="{9D8B030D-6E8A-4147-A177-3AD203B41FA5}">
                      <a16:colId xmlns:a16="http://schemas.microsoft.com/office/drawing/2014/main" xmlns="" val="4119838685"/>
                    </a:ext>
                  </a:extLst>
                </a:gridCol>
                <a:gridCol w="283246">
                  <a:extLst>
                    <a:ext uri="{9D8B030D-6E8A-4147-A177-3AD203B41FA5}">
                      <a16:colId xmlns:a16="http://schemas.microsoft.com/office/drawing/2014/main" xmlns="" val="3622634634"/>
                    </a:ext>
                  </a:extLst>
                </a:gridCol>
              </a:tblGrid>
              <a:tr h="106680">
                <a:tc>
                  <a:txBody>
                    <a:bodyPr/>
                    <a:lstStyle/>
                    <a:p>
                      <a:pPr algn="r"/>
                      <a:r>
                        <a:rPr lang="en-US" sz="1200" b="1">
                          <a:solidFill>
                            <a:schemeClr val="bg1"/>
                          </a:solidFill>
                          <a:latin typeface="Arial" panose="020B0604020202020204" pitchFamily="34" charset="0"/>
                          <a:cs typeface="Arial" panose="020B0604020202020204" pitchFamily="34" charset="0"/>
                        </a:rPr>
                        <a:t>At Risk</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137572851"/>
                  </a:ext>
                </a:extLst>
              </a:tr>
              <a:tr h="106680">
                <a:tc>
                  <a:txBody>
                    <a:bodyPr/>
                    <a:lstStyle/>
                    <a:p>
                      <a:pPr algn="r"/>
                      <a:r>
                        <a:rPr lang="en-US" sz="1200" b="1">
                          <a:solidFill>
                            <a:schemeClr val="bg1"/>
                          </a:solidFill>
                          <a:latin typeface="Arial" panose="020B0604020202020204" pitchFamily="34" charset="0"/>
                          <a:cs typeface="Arial" panose="020B0604020202020204" pitchFamily="34" charset="0"/>
                        </a:rPr>
                        <a:t>1. </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chemeClr val="bg1"/>
                          </a:solidFill>
                          <a:latin typeface="Arial" panose="020B0604020202020204" pitchFamily="34" charset="0"/>
                          <a:cs typeface="Arial" panose="020B0604020202020204" pitchFamily="34" charset="0"/>
                        </a:rPr>
                        <a:t>187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chemeClr val="bg1"/>
                          </a:solidFill>
                          <a:latin typeface="Arial" panose="020B0604020202020204" pitchFamily="34" charset="0"/>
                          <a:cs typeface="Arial" panose="020B0604020202020204" pitchFamily="34" charset="0"/>
                        </a:rPr>
                        <a:t>182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176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170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165</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163</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160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156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151</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139</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134</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129</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122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116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110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34</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396969568"/>
                  </a:ext>
                </a:extLst>
              </a:tr>
              <a:tr h="106680">
                <a:tc>
                  <a:txBody>
                    <a:bodyPr/>
                    <a:lstStyle/>
                    <a:p>
                      <a:pPr algn="r"/>
                      <a:r>
                        <a:rPr lang="en-US" sz="1200" b="1">
                          <a:solidFill>
                            <a:schemeClr val="bg1"/>
                          </a:solidFill>
                          <a:latin typeface="Arial" panose="020B0604020202020204" pitchFamily="34" charset="0"/>
                          <a:cs typeface="Arial" panose="020B0604020202020204" pitchFamily="34" charset="0"/>
                        </a:rPr>
                        <a:t>2. </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chemeClr val="bg1"/>
                          </a:solidFill>
                          <a:latin typeface="Arial" panose="020B0604020202020204" pitchFamily="34" charset="0"/>
                          <a:cs typeface="Arial" panose="020B0604020202020204" pitchFamily="34" charset="0"/>
                        </a:rPr>
                        <a:t>186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175</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172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168</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165</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162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159</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149</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135</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126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118</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107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101</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97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92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11</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chemeClr val="bg1"/>
                          </a:solidFill>
                          <a:latin typeface="Arial" panose="020B0604020202020204" pitchFamily="34" charset="0"/>
                          <a:cs typeface="Arial" panose="020B0604020202020204" pitchFamily="34" charset="0"/>
                        </a:rPr>
                        <a:t>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891708965"/>
                  </a:ext>
                </a:extLst>
              </a:tr>
            </a:tbl>
          </a:graphicData>
        </a:graphic>
      </p:graphicFrame>
      <p:graphicFrame>
        <p:nvGraphicFramePr>
          <p:cNvPr id="236" name="Table 235"/>
          <p:cNvGraphicFramePr>
            <a:graphicFrameLocks noGrp="1"/>
          </p:cNvGraphicFramePr>
          <p:nvPr>
            <p:extLst>
              <p:ext uri="{D42A27DB-BD31-4B8C-83A1-F6EECF244321}">
                <p14:modId xmlns:p14="http://schemas.microsoft.com/office/powerpoint/2010/main" val="117178253"/>
              </p:ext>
            </p:extLst>
          </p:nvPr>
        </p:nvGraphicFramePr>
        <p:xfrm>
          <a:off x="5660284" y="4782691"/>
          <a:ext cx="5690374" cy="548640"/>
        </p:xfrm>
        <a:graphic>
          <a:graphicData uri="http://schemas.openxmlformats.org/drawingml/2006/table">
            <a:tbl>
              <a:tblPr>
                <a:tableStyleId>{5C22544A-7EE6-4342-B048-85BDC9FD1C3A}</a:tableStyleId>
              </a:tblPr>
              <a:tblGrid>
                <a:gridCol w="887909">
                  <a:extLst>
                    <a:ext uri="{9D8B030D-6E8A-4147-A177-3AD203B41FA5}">
                      <a16:colId xmlns:a16="http://schemas.microsoft.com/office/drawing/2014/main" xmlns="" val="3642705357"/>
                    </a:ext>
                  </a:extLst>
                </a:gridCol>
                <a:gridCol w="277449">
                  <a:extLst>
                    <a:ext uri="{9D8B030D-6E8A-4147-A177-3AD203B41FA5}">
                      <a16:colId xmlns:a16="http://schemas.microsoft.com/office/drawing/2014/main" xmlns="" val="3208455257"/>
                    </a:ext>
                  </a:extLst>
                </a:gridCol>
                <a:gridCol w="270143">
                  <a:extLst>
                    <a:ext uri="{9D8B030D-6E8A-4147-A177-3AD203B41FA5}">
                      <a16:colId xmlns:a16="http://schemas.microsoft.com/office/drawing/2014/main" xmlns="" val="4127015247"/>
                    </a:ext>
                  </a:extLst>
                </a:gridCol>
                <a:gridCol w="282923">
                  <a:extLst>
                    <a:ext uri="{9D8B030D-6E8A-4147-A177-3AD203B41FA5}">
                      <a16:colId xmlns:a16="http://schemas.microsoft.com/office/drawing/2014/main" xmlns="" val="3995574052"/>
                    </a:ext>
                  </a:extLst>
                </a:gridCol>
                <a:gridCol w="221710">
                  <a:extLst>
                    <a:ext uri="{9D8B030D-6E8A-4147-A177-3AD203B41FA5}">
                      <a16:colId xmlns:a16="http://schemas.microsoft.com/office/drawing/2014/main" xmlns="" val="3870540364"/>
                    </a:ext>
                  </a:extLst>
                </a:gridCol>
                <a:gridCol w="288480">
                  <a:extLst>
                    <a:ext uri="{9D8B030D-6E8A-4147-A177-3AD203B41FA5}">
                      <a16:colId xmlns:a16="http://schemas.microsoft.com/office/drawing/2014/main" xmlns="" val="2064671223"/>
                    </a:ext>
                  </a:extLst>
                </a:gridCol>
                <a:gridCol w="288480">
                  <a:extLst>
                    <a:ext uri="{9D8B030D-6E8A-4147-A177-3AD203B41FA5}">
                      <a16:colId xmlns:a16="http://schemas.microsoft.com/office/drawing/2014/main" xmlns="" val="593102163"/>
                    </a:ext>
                  </a:extLst>
                </a:gridCol>
                <a:gridCol w="288480">
                  <a:extLst>
                    <a:ext uri="{9D8B030D-6E8A-4147-A177-3AD203B41FA5}">
                      <a16:colId xmlns:a16="http://schemas.microsoft.com/office/drawing/2014/main" xmlns="" val="83648801"/>
                    </a:ext>
                  </a:extLst>
                </a:gridCol>
                <a:gridCol w="288480">
                  <a:extLst>
                    <a:ext uri="{9D8B030D-6E8A-4147-A177-3AD203B41FA5}">
                      <a16:colId xmlns:a16="http://schemas.microsoft.com/office/drawing/2014/main" xmlns="" val="2972375328"/>
                    </a:ext>
                  </a:extLst>
                </a:gridCol>
                <a:gridCol w="288480">
                  <a:extLst>
                    <a:ext uri="{9D8B030D-6E8A-4147-A177-3AD203B41FA5}">
                      <a16:colId xmlns:a16="http://schemas.microsoft.com/office/drawing/2014/main" xmlns="" val="3011958017"/>
                    </a:ext>
                  </a:extLst>
                </a:gridCol>
                <a:gridCol w="288480">
                  <a:extLst>
                    <a:ext uri="{9D8B030D-6E8A-4147-A177-3AD203B41FA5}">
                      <a16:colId xmlns:a16="http://schemas.microsoft.com/office/drawing/2014/main" xmlns="" val="752172737"/>
                    </a:ext>
                  </a:extLst>
                </a:gridCol>
                <a:gridCol w="288480">
                  <a:extLst>
                    <a:ext uri="{9D8B030D-6E8A-4147-A177-3AD203B41FA5}">
                      <a16:colId xmlns:a16="http://schemas.microsoft.com/office/drawing/2014/main" xmlns="" val="247068178"/>
                    </a:ext>
                  </a:extLst>
                </a:gridCol>
                <a:gridCol w="288480">
                  <a:extLst>
                    <a:ext uri="{9D8B030D-6E8A-4147-A177-3AD203B41FA5}">
                      <a16:colId xmlns:a16="http://schemas.microsoft.com/office/drawing/2014/main" xmlns="" val="2147416818"/>
                    </a:ext>
                  </a:extLst>
                </a:gridCol>
                <a:gridCol w="288480">
                  <a:extLst>
                    <a:ext uri="{9D8B030D-6E8A-4147-A177-3AD203B41FA5}">
                      <a16:colId xmlns:a16="http://schemas.microsoft.com/office/drawing/2014/main" xmlns="" val="2425735805"/>
                    </a:ext>
                  </a:extLst>
                </a:gridCol>
                <a:gridCol w="288480">
                  <a:extLst>
                    <a:ext uri="{9D8B030D-6E8A-4147-A177-3AD203B41FA5}">
                      <a16:colId xmlns:a16="http://schemas.microsoft.com/office/drawing/2014/main" xmlns="" val="154361301"/>
                    </a:ext>
                  </a:extLst>
                </a:gridCol>
                <a:gridCol w="288480">
                  <a:extLst>
                    <a:ext uri="{9D8B030D-6E8A-4147-A177-3AD203B41FA5}">
                      <a16:colId xmlns:a16="http://schemas.microsoft.com/office/drawing/2014/main" xmlns="" val="664577048"/>
                    </a:ext>
                  </a:extLst>
                </a:gridCol>
                <a:gridCol w="288480">
                  <a:extLst>
                    <a:ext uri="{9D8B030D-6E8A-4147-A177-3AD203B41FA5}">
                      <a16:colId xmlns:a16="http://schemas.microsoft.com/office/drawing/2014/main" xmlns="" val="4119838685"/>
                    </a:ext>
                  </a:extLst>
                </a:gridCol>
                <a:gridCol w="288480">
                  <a:extLst>
                    <a:ext uri="{9D8B030D-6E8A-4147-A177-3AD203B41FA5}">
                      <a16:colId xmlns:a16="http://schemas.microsoft.com/office/drawing/2014/main" xmlns="" val="3622634634"/>
                    </a:ext>
                  </a:extLst>
                </a:gridCol>
              </a:tblGrid>
              <a:tr h="106680">
                <a:tc>
                  <a:txBody>
                    <a:bodyPr/>
                    <a:lstStyle/>
                    <a:p>
                      <a:pPr algn="r"/>
                      <a:r>
                        <a:rPr lang="en-US" sz="1200" b="1">
                          <a:solidFill>
                            <a:schemeClr val="bg1"/>
                          </a:solidFill>
                          <a:latin typeface="Arial" panose="020B0604020202020204" pitchFamily="34" charset="0"/>
                          <a:cs typeface="Arial" panose="020B0604020202020204" pitchFamily="34" charset="0"/>
                        </a:rPr>
                        <a:t>At Risk</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solidFill>
                          <a:schemeClr val="bg1"/>
                        </a:solidFill>
                        <a:latin typeface="Arial" panose="020B0604020202020204" pitchFamily="34" charset="0"/>
                        <a:cs typeface="Arial" panose="020B0604020202020204" pitchFamily="34" charset="0"/>
                      </a:endParaRP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137572851"/>
                  </a:ext>
                </a:extLst>
              </a:tr>
              <a:tr h="106680">
                <a:tc>
                  <a:txBody>
                    <a:bodyPr/>
                    <a:lstStyle/>
                    <a:p>
                      <a:pPr algn="r"/>
                      <a:r>
                        <a:rPr lang="en-US" sz="1200" b="1">
                          <a:solidFill>
                            <a:schemeClr val="bg1"/>
                          </a:solidFill>
                          <a:latin typeface="Arial" panose="020B0604020202020204" pitchFamily="34" charset="0"/>
                          <a:cs typeface="Arial" panose="020B0604020202020204" pitchFamily="34" charset="0"/>
                        </a:rPr>
                        <a:t>1. </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chemeClr val="bg1"/>
                          </a:solidFill>
                          <a:latin typeface="Arial" panose="020B0604020202020204" pitchFamily="34" charset="0"/>
                          <a:cs typeface="Arial" panose="020B0604020202020204" pitchFamily="34" charset="0"/>
                        </a:rPr>
                        <a:t>37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chemeClr val="bg1"/>
                          </a:solidFill>
                          <a:latin typeface="Arial" panose="020B0604020202020204" pitchFamily="34" charset="0"/>
                          <a:cs typeface="Arial" panose="020B0604020202020204" pitchFamily="34" charset="0"/>
                        </a:rPr>
                        <a:t>36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34</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31</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31</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21</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15</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396969568"/>
                  </a:ext>
                </a:extLst>
              </a:tr>
              <a:tr h="106680">
                <a:tc>
                  <a:txBody>
                    <a:bodyPr/>
                    <a:lstStyle/>
                    <a:p>
                      <a:pPr algn="r"/>
                      <a:r>
                        <a:rPr lang="en-US" sz="1200" b="1">
                          <a:solidFill>
                            <a:schemeClr val="bg1"/>
                          </a:solidFill>
                          <a:latin typeface="Arial" panose="020B0604020202020204" pitchFamily="34" charset="0"/>
                          <a:cs typeface="Arial" panose="020B0604020202020204" pitchFamily="34" charset="0"/>
                        </a:rPr>
                        <a:t>2. </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29</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26</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21</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13</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12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8</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8</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7</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4</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3</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2</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a:solidFill>
                            <a:schemeClr val="bg1"/>
                          </a:solidFill>
                          <a:latin typeface="Arial" panose="020B0604020202020204" pitchFamily="34" charset="0"/>
                          <a:cs typeface="Arial" panose="020B0604020202020204" pitchFamily="34" charset="0"/>
                        </a:rPr>
                        <a:t>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a:solidFill>
                            <a:schemeClr val="bg1"/>
                          </a:solidFill>
                          <a:latin typeface="Arial" panose="020B0604020202020204" pitchFamily="34" charset="0"/>
                          <a:cs typeface="Arial" panose="020B0604020202020204" pitchFamily="34" charset="0"/>
                        </a:rPr>
                        <a:t>0</a:t>
                      </a:r>
                    </a:p>
                  </a:txBody>
                  <a:tcPr marL="0" marR="0" marT="0"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891708965"/>
                  </a:ext>
                </a:extLst>
              </a:tr>
            </a:tbl>
          </a:graphicData>
        </a:graphic>
      </p:graphicFrame>
      <p:grpSp>
        <p:nvGrpSpPr>
          <p:cNvPr id="3" name="Group 2"/>
          <p:cNvGrpSpPr/>
          <p:nvPr/>
        </p:nvGrpSpPr>
        <p:grpSpPr>
          <a:xfrm>
            <a:off x="5988582" y="2125440"/>
            <a:ext cx="5545126" cy="2693719"/>
            <a:chOff x="3331079" y="1233699"/>
            <a:chExt cx="3622402" cy="2020290"/>
          </a:xfrm>
        </p:grpSpPr>
        <p:grpSp>
          <p:nvGrpSpPr>
            <p:cNvPr id="650" name="Group 649"/>
            <p:cNvGrpSpPr/>
            <p:nvPr/>
          </p:nvGrpSpPr>
          <p:grpSpPr>
            <a:xfrm>
              <a:off x="3789761" y="1695657"/>
              <a:ext cx="2778919" cy="821531"/>
              <a:chOff x="5053013" y="1397000"/>
              <a:chExt cx="3705225" cy="1095375"/>
            </a:xfrm>
          </p:grpSpPr>
          <p:sp>
            <p:nvSpPr>
              <p:cNvPr id="651" name="Rectangle 411"/>
              <p:cNvSpPr>
                <a:spLocks noChangeArrowheads="1"/>
              </p:cNvSpPr>
              <p:nvPr/>
            </p:nvSpPr>
            <p:spPr bwMode="auto">
              <a:xfrm>
                <a:off x="5056188" y="1397000"/>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2" name="Rectangle 412"/>
              <p:cNvSpPr>
                <a:spLocks noChangeArrowheads="1"/>
              </p:cNvSpPr>
              <p:nvPr/>
            </p:nvSpPr>
            <p:spPr bwMode="auto">
              <a:xfrm>
                <a:off x="5395913" y="1397000"/>
                <a:ext cx="6350"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3" name="Rectangle 413"/>
              <p:cNvSpPr>
                <a:spLocks noChangeArrowheads="1"/>
              </p:cNvSpPr>
              <p:nvPr/>
            </p:nvSpPr>
            <p:spPr bwMode="auto">
              <a:xfrm>
                <a:off x="5395913" y="1397000"/>
                <a:ext cx="6350"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4" name="Rectangle 414"/>
              <p:cNvSpPr>
                <a:spLocks noChangeArrowheads="1"/>
              </p:cNvSpPr>
              <p:nvPr/>
            </p:nvSpPr>
            <p:spPr bwMode="auto">
              <a:xfrm>
                <a:off x="5694363" y="1397000"/>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5" name="Rectangle 415"/>
              <p:cNvSpPr>
                <a:spLocks noChangeArrowheads="1"/>
              </p:cNvSpPr>
              <p:nvPr/>
            </p:nvSpPr>
            <p:spPr bwMode="auto">
              <a:xfrm>
                <a:off x="5729288" y="1397000"/>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6" name="Rectangle 416"/>
              <p:cNvSpPr>
                <a:spLocks noChangeArrowheads="1"/>
              </p:cNvSpPr>
              <p:nvPr/>
            </p:nvSpPr>
            <p:spPr bwMode="auto">
              <a:xfrm>
                <a:off x="7694613" y="2143125"/>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7" name="Rectangle 417"/>
              <p:cNvSpPr>
                <a:spLocks noChangeArrowheads="1"/>
              </p:cNvSpPr>
              <p:nvPr/>
            </p:nvSpPr>
            <p:spPr bwMode="auto">
              <a:xfrm>
                <a:off x="8583613"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8" name="Rectangle 418"/>
              <p:cNvSpPr>
                <a:spLocks noChangeArrowheads="1"/>
              </p:cNvSpPr>
              <p:nvPr/>
            </p:nvSpPr>
            <p:spPr bwMode="auto">
              <a:xfrm>
                <a:off x="8589963"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59" name="Rectangle 419"/>
              <p:cNvSpPr>
                <a:spLocks noChangeArrowheads="1"/>
              </p:cNvSpPr>
              <p:nvPr/>
            </p:nvSpPr>
            <p:spPr bwMode="auto">
              <a:xfrm>
                <a:off x="8605838"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0" name="Rectangle 420"/>
              <p:cNvSpPr>
                <a:spLocks noChangeArrowheads="1"/>
              </p:cNvSpPr>
              <p:nvPr/>
            </p:nvSpPr>
            <p:spPr bwMode="auto">
              <a:xfrm>
                <a:off x="8624888"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1" name="Rectangle 421"/>
              <p:cNvSpPr>
                <a:spLocks noChangeArrowheads="1"/>
              </p:cNvSpPr>
              <p:nvPr/>
            </p:nvSpPr>
            <p:spPr bwMode="auto">
              <a:xfrm>
                <a:off x="8637588"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2" name="Rectangle 422"/>
              <p:cNvSpPr>
                <a:spLocks noChangeArrowheads="1"/>
              </p:cNvSpPr>
              <p:nvPr/>
            </p:nvSpPr>
            <p:spPr bwMode="auto">
              <a:xfrm>
                <a:off x="8647113"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3" name="Rectangle 423"/>
              <p:cNvSpPr>
                <a:spLocks noChangeArrowheads="1"/>
              </p:cNvSpPr>
              <p:nvPr/>
            </p:nvSpPr>
            <p:spPr bwMode="auto">
              <a:xfrm>
                <a:off x="8656638"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4" name="Rectangle 424"/>
              <p:cNvSpPr>
                <a:spLocks noChangeArrowheads="1"/>
              </p:cNvSpPr>
              <p:nvPr/>
            </p:nvSpPr>
            <p:spPr bwMode="auto">
              <a:xfrm>
                <a:off x="8666163"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5" name="Rectangle 425"/>
              <p:cNvSpPr>
                <a:spLocks noChangeArrowheads="1"/>
              </p:cNvSpPr>
              <p:nvPr/>
            </p:nvSpPr>
            <p:spPr bwMode="auto">
              <a:xfrm>
                <a:off x="8682038"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6" name="Rectangle 426"/>
              <p:cNvSpPr>
                <a:spLocks noChangeArrowheads="1"/>
              </p:cNvSpPr>
              <p:nvPr/>
            </p:nvSpPr>
            <p:spPr bwMode="auto">
              <a:xfrm>
                <a:off x="8697913" y="2425700"/>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7" name="Rectangle 427"/>
              <p:cNvSpPr>
                <a:spLocks noChangeArrowheads="1"/>
              </p:cNvSpPr>
              <p:nvPr/>
            </p:nvSpPr>
            <p:spPr bwMode="auto">
              <a:xfrm>
                <a:off x="8710613" y="2425700"/>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8" name="Rectangle 428"/>
              <p:cNvSpPr>
                <a:spLocks noChangeArrowheads="1"/>
              </p:cNvSpPr>
              <p:nvPr/>
            </p:nvSpPr>
            <p:spPr bwMode="auto">
              <a:xfrm>
                <a:off x="8751888" y="2425700"/>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69" name="Freeform 429"/>
              <p:cNvSpPr>
                <a:spLocks/>
              </p:cNvSpPr>
              <p:nvPr/>
            </p:nvSpPr>
            <p:spPr bwMode="auto">
              <a:xfrm>
                <a:off x="5053013" y="1422400"/>
                <a:ext cx="19050" cy="12700"/>
              </a:xfrm>
              <a:custGeom>
                <a:avLst/>
                <a:gdLst/>
                <a:ahLst/>
                <a:cxnLst>
                  <a:cxn ang="0">
                    <a:pos x="6" y="0"/>
                  </a:cxn>
                  <a:cxn ang="0">
                    <a:pos x="2" y="4"/>
                  </a:cxn>
                  <a:cxn ang="0">
                    <a:pos x="0" y="4"/>
                  </a:cxn>
                  <a:cxn ang="0">
                    <a:pos x="0" y="6"/>
                  </a:cxn>
                  <a:cxn ang="0">
                    <a:pos x="0" y="8"/>
                  </a:cxn>
                  <a:cxn ang="0">
                    <a:pos x="2" y="8"/>
                  </a:cxn>
                  <a:cxn ang="0">
                    <a:pos x="6" y="8"/>
                  </a:cxn>
                  <a:cxn ang="0">
                    <a:pos x="12" y="8"/>
                  </a:cxn>
                  <a:cxn ang="0">
                    <a:pos x="12" y="6"/>
                  </a:cxn>
                  <a:cxn ang="0">
                    <a:pos x="12" y="4"/>
                  </a:cxn>
                  <a:cxn ang="0">
                    <a:pos x="6" y="0"/>
                  </a:cxn>
                </a:cxnLst>
                <a:rect l="0" t="0" r="r" b="b"/>
                <a:pathLst>
                  <a:path w="12" h="8">
                    <a:moveTo>
                      <a:pt x="6" y="0"/>
                    </a:moveTo>
                    <a:lnTo>
                      <a:pt x="2" y="4"/>
                    </a:lnTo>
                    <a:lnTo>
                      <a:pt x="0" y="4"/>
                    </a:lnTo>
                    <a:lnTo>
                      <a:pt x="0" y="6"/>
                    </a:lnTo>
                    <a:lnTo>
                      <a:pt x="0" y="8"/>
                    </a:lnTo>
                    <a:lnTo>
                      <a:pt x="2" y="8"/>
                    </a:lnTo>
                    <a:lnTo>
                      <a:pt x="6" y="8"/>
                    </a:lnTo>
                    <a:lnTo>
                      <a:pt x="12" y="8"/>
                    </a:lnTo>
                    <a:lnTo>
                      <a:pt x="12" y="6"/>
                    </a:lnTo>
                    <a:lnTo>
                      <a:pt x="12"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0" name="Freeform 430"/>
              <p:cNvSpPr>
                <a:spLocks/>
              </p:cNvSpPr>
              <p:nvPr/>
            </p:nvSpPr>
            <p:spPr bwMode="auto">
              <a:xfrm>
                <a:off x="5056188" y="1422400"/>
                <a:ext cx="346075" cy="12700"/>
              </a:xfrm>
              <a:custGeom>
                <a:avLst/>
                <a:gdLst/>
                <a:ahLst/>
                <a:cxnLst>
                  <a:cxn ang="0">
                    <a:pos x="4" y="0"/>
                  </a:cxn>
                  <a:cxn ang="0">
                    <a:pos x="4" y="4"/>
                  </a:cxn>
                  <a:cxn ang="0">
                    <a:pos x="0" y="4"/>
                  </a:cxn>
                  <a:cxn ang="0">
                    <a:pos x="0" y="6"/>
                  </a:cxn>
                  <a:cxn ang="0">
                    <a:pos x="0" y="8"/>
                  </a:cxn>
                  <a:cxn ang="0">
                    <a:pos x="4" y="8"/>
                  </a:cxn>
                  <a:cxn ang="0">
                    <a:pos x="214" y="8"/>
                  </a:cxn>
                  <a:cxn ang="0">
                    <a:pos x="218" y="8"/>
                  </a:cxn>
                  <a:cxn ang="0">
                    <a:pos x="218" y="6"/>
                  </a:cxn>
                  <a:cxn ang="0">
                    <a:pos x="218" y="4"/>
                  </a:cxn>
                  <a:cxn ang="0">
                    <a:pos x="214" y="0"/>
                  </a:cxn>
                  <a:cxn ang="0">
                    <a:pos x="4" y="0"/>
                  </a:cxn>
                </a:cxnLst>
                <a:rect l="0" t="0" r="r" b="b"/>
                <a:pathLst>
                  <a:path w="218" h="8">
                    <a:moveTo>
                      <a:pt x="4" y="0"/>
                    </a:moveTo>
                    <a:lnTo>
                      <a:pt x="4" y="4"/>
                    </a:lnTo>
                    <a:lnTo>
                      <a:pt x="0" y="4"/>
                    </a:lnTo>
                    <a:lnTo>
                      <a:pt x="0" y="6"/>
                    </a:lnTo>
                    <a:lnTo>
                      <a:pt x="0" y="8"/>
                    </a:lnTo>
                    <a:lnTo>
                      <a:pt x="4" y="8"/>
                    </a:lnTo>
                    <a:lnTo>
                      <a:pt x="214" y="8"/>
                    </a:lnTo>
                    <a:lnTo>
                      <a:pt x="218" y="8"/>
                    </a:lnTo>
                    <a:lnTo>
                      <a:pt x="218" y="6"/>
                    </a:lnTo>
                    <a:lnTo>
                      <a:pt x="218" y="4"/>
                    </a:lnTo>
                    <a:lnTo>
                      <a:pt x="21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1" name="Freeform 431"/>
              <p:cNvSpPr>
                <a:spLocks/>
              </p:cNvSpPr>
              <p:nvPr/>
            </p:nvSpPr>
            <p:spPr bwMode="auto">
              <a:xfrm>
                <a:off x="5389563" y="1422400"/>
                <a:ext cx="317500" cy="12700"/>
              </a:xfrm>
              <a:custGeom>
                <a:avLst/>
                <a:gdLst/>
                <a:ahLst/>
                <a:cxnLst>
                  <a:cxn ang="0">
                    <a:pos x="6" y="0"/>
                  </a:cxn>
                  <a:cxn ang="0">
                    <a:pos x="4" y="4"/>
                  </a:cxn>
                  <a:cxn ang="0">
                    <a:pos x="0" y="6"/>
                  </a:cxn>
                  <a:cxn ang="0">
                    <a:pos x="4" y="8"/>
                  </a:cxn>
                  <a:cxn ang="0">
                    <a:pos x="6" y="8"/>
                  </a:cxn>
                  <a:cxn ang="0">
                    <a:pos x="196" y="8"/>
                  </a:cxn>
                  <a:cxn ang="0">
                    <a:pos x="200" y="8"/>
                  </a:cxn>
                  <a:cxn ang="0">
                    <a:pos x="200" y="6"/>
                  </a:cxn>
                  <a:cxn ang="0">
                    <a:pos x="200" y="4"/>
                  </a:cxn>
                  <a:cxn ang="0">
                    <a:pos x="196" y="0"/>
                  </a:cxn>
                  <a:cxn ang="0">
                    <a:pos x="6" y="0"/>
                  </a:cxn>
                </a:cxnLst>
                <a:rect l="0" t="0" r="r" b="b"/>
                <a:pathLst>
                  <a:path w="200" h="8">
                    <a:moveTo>
                      <a:pt x="6" y="0"/>
                    </a:moveTo>
                    <a:lnTo>
                      <a:pt x="4" y="4"/>
                    </a:lnTo>
                    <a:lnTo>
                      <a:pt x="0" y="6"/>
                    </a:lnTo>
                    <a:lnTo>
                      <a:pt x="4" y="8"/>
                    </a:lnTo>
                    <a:lnTo>
                      <a:pt x="6" y="8"/>
                    </a:lnTo>
                    <a:lnTo>
                      <a:pt x="196" y="8"/>
                    </a:lnTo>
                    <a:lnTo>
                      <a:pt x="200" y="8"/>
                    </a:lnTo>
                    <a:lnTo>
                      <a:pt x="200" y="6"/>
                    </a:lnTo>
                    <a:lnTo>
                      <a:pt x="200" y="4"/>
                    </a:lnTo>
                    <a:lnTo>
                      <a:pt x="196"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2" name="Freeform 432"/>
              <p:cNvSpPr>
                <a:spLocks/>
              </p:cNvSpPr>
              <p:nvPr/>
            </p:nvSpPr>
            <p:spPr bwMode="auto">
              <a:xfrm>
                <a:off x="5694363" y="1422400"/>
                <a:ext cx="44450" cy="12700"/>
              </a:xfrm>
              <a:custGeom>
                <a:avLst/>
                <a:gdLst/>
                <a:ahLst/>
                <a:cxnLst>
                  <a:cxn ang="0">
                    <a:pos x="4" y="0"/>
                  </a:cxn>
                  <a:cxn ang="0">
                    <a:pos x="4" y="4"/>
                  </a:cxn>
                  <a:cxn ang="0">
                    <a:pos x="0" y="4"/>
                  </a:cxn>
                  <a:cxn ang="0">
                    <a:pos x="0" y="6"/>
                  </a:cxn>
                  <a:cxn ang="0">
                    <a:pos x="0" y="8"/>
                  </a:cxn>
                  <a:cxn ang="0">
                    <a:pos x="4" y="8"/>
                  </a:cxn>
                  <a:cxn ang="0">
                    <a:pos x="22" y="8"/>
                  </a:cxn>
                  <a:cxn ang="0">
                    <a:pos x="28" y="8"/>
                  </a:cxn>
                  <a:cxn ang="0">
                    <a:pos x="28" y="6"/>
                  </a:cxn>
                  <a:cxn ang="0">
                    <a:pos x="28" y="4"/>
                  </a:cxn>
                  <a:cxn ang="0">
                    <a:pos x="22" y="0"/>
                  </a:cxn>
                  <a:cxn ang="0">
                    <a:pos x="4" y="0"/>
                  </a:cxn>
                </a:cxnLst>
                <a:rect l="0" t="0" r="r" b="b"/>
                <a:pathLst>
                  <a:path w="28" h="8">
                    <a:moveTo>
                      <a:pt x="4" y="0"/>
                    </a:moveTo>
                    <a:lnTo>
                      <a:pt x="4" y="4"/>
                    </a:lnTo>
                    <a:lnTo>
                      <a:pt x="0" y="4"/>
                    </a:lnTo>
                    <a:lnTo>
                      <a:pt x="0" y="6"/>
                    </a:lnTo>
                    <a:lnTo>
                      <a:pt x="0" y="8"/>
                    </a:lnTo>
                    <a:lnTo>
                      <a:pt x="4" y="8"/>
                    </a:lnTo>
                    <a:lnTo>
                      <a:pt x="22" y="8"/>
                    </a:lnTo>
                    <a:lnTo>
                      <a:pt x="28" y="8"/>
                    </a:lnTo>
                    <a:lnTo>
                      <a:pt x="28" y="6"/>
                    </a:lnTo>
                    <a:lnTo>
                      <a:pt x="28" y="4"/>
                    </a:lnTo>
                    <a:lnTo>
                      <a:pt x="22"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3" name="Freeform 433"/>
              <p:cNvSpPr>
                <a:spLocks/>
              </p:cNvSpPr>
              <p:nvPr/>
            </p:nvSpPr>
            <p:spPr bwMode="auto">
              <a:xfrm>
                <a:off x="5726113" y="1422400"/>
                <a:ext cx="409575" cy="12700"/>
              </a:xfrm>
              <a:custGeom>
                <a:avLst/>
                <a:gdLst/>
                <a:ahLst/>
                <a:cxnLst>
                  <a:cxn ang="0">
                    <a:pos x="6" y="0"/>
                  </a:cxn>
                  <a:cxn ang="0">
                    <a:pos x="2" y="4"/>
                  </a:cxn>
                  <a:cxn ang="0">
                    <a:pos x="0" y="4"/>
                  </a:cxn>
                  <a:cxn ang="0">
                    <a:pos x="0" y="6"/>
                  </a:cxn>
                  <a:cxn ang="0">
                    <a:pos x="0" y="8"/>
                  </a:cxn>
                  <a:cxn ang="0">
                    <a:pos x="2" y="8"/>
                  </a:cxn>
                  <a:cxn ang="0">
                    <a:pos x="6" y="8"/>
                  </a:cxn>
                  <a:cxn ang="0">
                    <a:pos x="252" y="8"/>
                  </a:cxn>
                  <a:cxn ang="0">
                    <a:pos x="258" y="8"/>
                  </a:cxn>
                  <a:cxn ang="0">
                    <a:pos x="258" y="6"/>
                  </a:cxn>
                  <a:cxn ang="0">
                    <a:pos x="258" y="4"/>
                  </a:cxn>
                  <a:cxn ang="0">
                    <a:pos x="252" y="0"/>
                  </a:cxn>
                  <a:cxn ang="0">
                    <a:pos x="6" y="0"/>
                  </a:cxn>
                </a:cxnLst>
                <a:rect l="0" t="0" r="r" b="b"/>
                <a:pathLst>
                  <a:path w="258" h="8">
                    <a:moveTo>
                      <a:pt x="6" y="0"/>
                    </a:moveTo>
                    <a:lnTo>
                      <a:pt x="2" y="4"/>
                    </a:lnTo>
                    <a:lnTo>
                      <a:pt x="0" y="4"/>
                    </a:lnTo>
                    <a:lnTo>
                      <a:pt x="0" y="6"/>
                    </a:lnTo>
                    <a:lnTo>
                      <a:pt x="0" y="8"/>
                    </a:lnTo>
                    <a:lnTo>
                      <a:pt x="2" y="8"/>
                    </a:lnTo>
                    <a:lnTo>
                      <a:pt x="6" y="8"/>
                    </a:lnTo>
                    <a:lnTo>
                      <a:pt x="252" y="8"/>
                    </a:lnTo>
                    <a:lnTo>
                      <a:pt x="258" y="8"/>
                    </a:lnTo>
                    <a:lnTo>
                      <a:pt x="258" y="6"/>
                    </a:lnTo>
                    <a:lnTo>
                      <a:pt x="258" y="4"/>
                    </a:lnTo>
                    <a:lnTo>
                      <a:pt x="252"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4" name="Freeform 434"/>
              <p:cNvSpPr>
                <a:spLocks/>
              </p:cNvSpPr>
              <p:nvPr/>
            </p:nvSpPr>
            <p:spPr bwMode="auto">
              <a:xfrm>
                <a:off x="6119813" y="1422400"/>
                <a:ext cx="15875" cy="66675"/>
              </a:xfrm>
              <a:custGeom>
                <a:avLst/>
                <a:gdLst/>
                <a:ahLst/>
                <a:cxnLst>
                  <a:cxn ang="0">
                    <a:pos x="10" y="6"/>
                  </a:cxn>
                  <a:cxn ang="0">
                    <a:pos x="10" y="4"/>
                  </a:cxn>
                  <a:cxn ang="0">
                    <a:pos x="6" y="4"/>
                  </a:cxn>
                  <a:cxn ang="0">
                    <a:pos x="4" y="0"/>
                  </a:cxn>
                  <a:cxn ang="0">
                    <a:pos x="4" y="4"/>
                  </a:cxn>
                  <a:cxn ang="0">
                    <a:pos x="0" y="4"/>
                  </a:cxn>
                  <a:cxn ang="0">
                    <a:pos x="0" y="6"/>
                  </a:cxn>
                  <a:cxn ang="0">
                    <a:pos x="0" y="40"/>
                  </a:cxn>
                  <a:cxn ang="0">
                    <a:pos x="4" y="42"/>
                  </a:cxn>
                  <a:cxn ang="0">
                    <a:pos x="6" y="42"/>
                  </a:cxn>
                  <a:cxn ang="0">
                    <a:pos x="10" y="40"/>
                  </a:cxn>
                  <a:cxn ang="0">
                    <a:pos x="10" y="6"/>
                  </a:cxn>
                </a:cxnLst>
                <a:rect l="0" t="0" r="r" b="b"/>
                <a:pathLst>
                  <a:path w="10" h="42">
                    <a:moveTo>
                      <a:pt x="10" y="6"/>
                    </a:moveTo>
                    <a:lnTo>
                      <a:pt x="10" y="4"/>
                    </a:lnTo>
                    <a:lnTo>
                      <a:pt x="6" y="4"/>
                    </a:lnTo>
                    <a:lnTo>
                      <a:pt x="4" y="0"/>
                    </a:lnTo>
                    <a:lnTo>
                      <a:pt x="4" y="4"/>
                    </a:lnTo>
                    <a:lnTo>
                      <a:pt x="0" y="4"/>
                    </a:lnTo>
                    <a:lnTo>
                      <a:pt x="0" y="6"/>
                    </a:lnTo>
                    <a:lnTo>
                      <a:pt x="0" y="40"/>
                    </a:lnTo>
                    <a:lnTo>
                      <a:pt x="4" y="42"/>
                    </a:lnTo>
                    <a:lnTo>
                      <a:pt x="6" y="42"/>
                    </a:lnTo>
                    <a:lnTo>
                      <a:pt x="10" y="40"/>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5" name="Freeform 435"/>
              <p:cNvSpPr>
                <a:spLocks/>
              </p:cNvSpPr>
              <p:nvPr/>
            </p:nvSpPr>
            <p:spPr bwMode="auto">
              <a:xfrm>
                <a:off x="6119813" y="1476375"/>
                <a:ext cx="431800" cy="12700"/>
              </a:xfrm>
              <a:custGeom>
                <a:avLst/>
                <a:gdLst/>
                <a:ahLst/>
                <a:cxnLst>
                  <a:cxn ang="0">
                    <a:pos x="4" y="0"/>
                  </a:cxn>
                  <a:cxn ang="0">
                    <a:pos x="4" y="2"/>
                  </a:cxn>
                  <a:cxn ang="0">
                    <a:pos x="0" y="2"/>
                  </a:cxn>
                  <a:cxn ang="0">
                    <a:pos x="0" y="6"/>
                  </a:cxn>
                  <a:cxn ang="0">
                    <a:pos x="0" y="8"/>
                  </a:cxn>
                  <a:cxn ang="0">
                    <a:pos x="4" y="8"/>
                  </a:cxn>
                  <a:cxn ang="0">
                    <a:pos x="264" y="8"/>
                  </a:cxn>
                  <a:cxn ang="0">
                    <a:pos x="270" y="8"/>
                  </a:cxn>
                  <a:cxn ang="0">
                    <a:pos x="272" y="6"/>
                  </a:cxn>
                  <a:cxn ang="0">
                    <a:pos x="270" y="2"/>
                  </a:cxn>
                  <a:cxn ang="0">
                    <a:pos x="264" y="0"/>
                  </a:cxn>
                  <a:cxn ang="0">
                    <a:pos x="4" y="0"/>
                  </a:cxn>
                </a:cxnLst>
                <a:rect l="0" t="0" r="r" b="b"/>
                <a:pathLst>
                  <a:path w="272" h="8">
                    <a:moveTo>
                      <a:pt x="4" y="0"/>
                    </a:moveTo>
                    <a:lnTo>
                      <a:pt x="4" y="2"/>
                    </a:lnTo>
                    <a:lnTo>
                      <a:pt x="0" y="2"/>
                    </a:lnTo>
                    <a:lnTo>
                      <a:pt x="0" y="6"/>
                    </a:lnTo>
                    <a:lnTo>
                      <a:pt x="0" y="8"/>
                    </a:lnTo>
                    <a:lnTo>
                      <a:pt x="4" y="8"/>
                    </a:lnTo>
                    <a:lnTo>
                      <a:pt x="264" y="8"/>
                    </a:lnTo>
                    <a:lnTo>
                      <a:pt x="270" y="8"/>
                    </a:lnTo>
                    <a:lnTo>
                      <a:pt x="272" y="6"/>
                    </a:lnTo>
                    <a:lnTo>
                      <a:pt x="270" y="2"/>
                    </a:lnTo>
                    <a:lnTo>
                      <a:pt x="26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6" name="Freeform 436"/>
              <p:cNvSpPr>
                <a:spLocks/>
              </p:cNvSpPr>
              <p:nvPr/>
            </p:nvSpPr>
            <p:spPr bwMode="auto">
              <a:xfrm>
                <a:off x="6538913" y="1476375"/>
                <a:ext cx="12700" cy="66675"/>
              </a:xfrm>
              <a:custGeom>
                <a:avLst/>
                <a:gdLst/>
                <a:ahLst/>
                <a:cxnLst>
                  <a:cxn ang="0">
                    <a:pos x="8" y="6"/>
                  </a:cxn>
                  <a:cxn ang="0">
                    <a:pos x="6" y="2"/>
                  </a:cxn>
                  <a:cxn ang="0">
                    <a:pos x="2" y="0"/>
                  </a:cxn>
                  <a:cxn ang="0">
                    <a:pos x="0" y="2"/>
                  </a:cxn>
                  <a:cxn ang="0">
                    <a:pos x="0" y="6"/>
                  </a:cxn>
                  <a:cxn ang="0">
                    <a:pos x="0" y="40"/>
                  </a:cxn>
                  <a:cxn ang="0">
                    <a:pos x="0" y="42"/>
                  </a:cxn>
                  <a:cxn ang="0">
                    <a:pos x="2" y="42"/>
                  </a:cxn>
                  <a:cxn ang="0">
                    <a:pos x="6" y="42"/>
                  </a:cxn>
                  <a:cxn ang="0">
                    <a:pos x="8" y="40"/>
                  </a:cxn>
                  <a:cxn ang="0">
                    <a:pos x="8" y="6"/>
                  </a:cxn>
                </a:cxnLst>
                <a:rect l="0" t="0" r="r" b="b"/>
                <a:pathLst>
                  <a:path w="8" h="42">
                    <a:moveTo>
                      <a:pt x="8" y="6"/>
                    </a:moveTo>
                    <a:lnTo>
                      <a:pt x="6" y="2"/>
                    </a:lnTo>
                    <a:lnTo>
                      <a:pt x="2" y="0"/>
                    </a:lnTo>
                    <a:lnTo>
                      <a:pt x="0" y="2"/>
                    </a:lnTo>
                    <a:lnTo>
                      <a:pt x="0" y="6"/>
                    </a:lnTo>
                    <a:lnTo>
                      <a:pt x="0" y="40"/>
                    </a:lnTo>
                    <a:lnTo>
                      <a:pt x="0" y="42"/>
                    </a:lnTo>
                    <a:lnTo>
                      <a:pt x="2" y="42"/>
                    </a:lnTo>
                    <a:lnTo>
                      <a:pt x="6" y="42"/>
                    </a:lnTo>
                    <a:lnTo>
                      <a:pt x="8" y="40"/>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7" name="Freeform 437"/>
              <p:cNvSpPr>
                <a:spLocks/>
              </p:cNvSpPr>
              <p:nvPr/>
            </p:nvSpPr>
            <p:spPr bwMode="auto">
              <a:xfrm>
                <a:off x="6538913" y="1530350"/>
                <a:ext cx="76200" cy="12700"/>
              </a:xfrm>
              <a:custGeom>
                <a:avLst/>
                <a:gdLst/>
                <a:ahLst/>
                <a:cxnLst>
                  <a:cxn ang="0">
                    <a:pos x="2" y="0"/>
                  </a:cxn>
                  <a:cxn ang="0">
                    <a:pos x="0" y="0"/>
                  </a:cxn>
                  <a:cxn ang="0">
                    <a:pos x="0" y="2"/>
                  </a:cxn>
                  <a:cxn ang="0">
                    <a:pos x="0" y="6"/>
                  </a:cxn>
                  <a:cxn ang="0">
                    <a:pos x="0" y="8"/>
                  </a:cxn>
                  <a:cxn ang="0">
                    <a:pos x="2" y="8"/>
                  </a:cxn>
                  <a:cxn ang="0">
                    <a:pos x="42" y="8"/>
                  </a:cxn>
                  <a:cxn ang="0">
                    <a:pos x="48" y="6"/>
                  </a:cxn>
                  <a:cxn ang="0">
                    <a:pos x="48" y="2"/>
                  </a:cxn>
                  <a:cxn ang="0">
                    <a:pos x="42" y="0"/>
                  </a:cxn>
                  <a:cxn ang="0">
                    <a:pos x="2" y="0"/>
                  </a:cxn>
                </a:cxnLst>
                <a:rect l="0" t="0" r="r" b="b"/>
                <a:pathLst>
                  <a:path w="48" h="8">
                    <a:moveTo>
                      <a:pt x="2" y="0"/>
                    </a:moveTo>
                    <a:lnTo>
                      <a:pt x="0" y="0"/>
                    </a:lnTo>
                    <a:lnTo>
                      <a:pt x="0" y="2"/>
                    </a:lnTo>
                    <a:lnTo>
                      <a:pt x="0" y="6"/>
                    </a:lnTo>
                    <a:lnTo>
                      <a:pt x="0" y="8"/>
                    </a:lnTo>
                    <a:lnTo>
                      <a:pt x="2" y="8"/>
                    </a:lnTo>
                    <a:lnTo>
                      <a:pt x="42" y="8"/>
                    </a:lnTo>
                    <a:lnTo>
                      <a:pt x="48" y="6"/>
                    </a:lnTo>
                    <a:lnTo>
                      <a:pt x="48" y="2"/>
                    </a:lnTo>
                    <a:lnTo>
                      <a:pt x="42"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8" name="Freeform 438"/>
              <p:cNvSpPr>
                <a:spLocks/>
              </p:cNvSpPr>
              <p:nvPr/>
            </p:nvSpPr>
            <p:spPr bwMode="auto">
              <a:xfrm>
                <a:off x="6602413" y="1530350"/>
                <a:ext cx="12700" cy="66675"/>
              </a:xfrm>
              <a:custGeom>
                <a:avLst/>
                <a:gdLst/>
                <a:ahLst/>
                <a:cxnLst>
                  <a:cxn ang="0">
                    <a:pos x="8" y="6"/>
                  </a:cxn>
                  <a:cxn ang="0">
                    <a:pos x="8" y="2"/>
                  </a:cxn>
                  <a:cxn ang="0">
                    <a:pos x="4" y="0"/>
                  </a:cxn>
                  <a:cxn ang="0">
                    <a:pos x="2" y="0"/>
                  </a:cxn>
                  <a:cxn ang="0">
                    <a:pos x="0" y="2"/>
                  </a:cxn>
                  <a:cxn ang="0">
                    <a:pos x="0" y="6"/>
                  </a:cxn>
                  <a:cxn ang="0">
                    <a:pos x="0" y="40"/>
                  </a:cxn>
                  <a:cxn ang="0">
                    <a:pos x="2" y="42"/>
                  </a:cxn>
                  <a:cxn ang="0">
                    <a:pos x="4" y="42"/>
                  </a:cxn>
                  <a:cxn ang="0">
                    <a:pos x="8" y="40"/>
                  </a:cxn>
                  <a:cxn ang="0">
                    <a:pos x="8" y="6"/>
                  </a:cxn>
                </a:cxnLst>
                <a:rect l="0" t="0" r="r" b="b"/>
                <a:pathLst>
                  <a:path w="8" h="42">
                    <a:moveTo>
                      <a:pt x="8" y="6"/>
                    </a:moveTo>
                    <a:lnTo>
                      <a:pt x="8" y="2"/>
                    </a:lnTo>
                    <a:lnTo>
                      <a:pt x="4" y="0"/>
                    </a:lnTo>
                    <a:lnTo>
                      <a:pt x="2" y="0"/>
                    </a:lnTo>
                    <a:lnTo>
                      <a:pt x="0" y="2"/>
                    </a:lnTo>
                    <a:lnTo>
                      <a:pt x="0" y="6"/>
                    </a:lnTo>
                    <a:lnTo>
                      <a:pt x="0" y="40"/>
                    </a:lnTo>
                    <a:lnTo>
                      <a:pt x="2" y="42"/>
                    </a:lnTo>
                    <a:lnTo>
                      <a:pt x="4" y="42"/>
                    </a:lnTo>
                    <a:lnTo>
                      <a:pt x="8" y="40"/>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79" name="Freeform 439"/>
              <p:cNvSpPr>
                <a:spLocks/>
              </p:cNvSpPr>
              <p:nvPr/>
            </p:nvSpPr>
            <p:spPr bwMode="auto">
              <a:xfrm>
                <a:off x="6602413" y="1584325"/>
                <a:ext cx="31750" cy="12700"/>
              </a:xfrm>
              <a:custGeom>
                <a:avLst/>
                <a:gdLst/>
                <a:ahLst/>
                <a:cxnLst>
                  <a:cxn ang="0">
                    <a:pos x="4" y="0"/>
                  </a:cxn>
                  <a:cxn ang="0">
                    <a:pos x="2" y="0"/>
                  </a:cxn>
                  <a:cxn ang="0">
                    <a:pos x="0" y="2"/>
                  </a:cxn>
                  <a:cxn ang="0">
                    <a:pos x="0" y="6"/>
                  </a:cxn>
                  <a:cxn ang="0">
                    <a:pos x="2" y="8"/>
                  </a:cxn>
                  <a:cxn ang="0">
                    <a:pos x="4" y="8"/>
                  </a:cxn>
                  <a:cxn ang="0">
                    <a:pos x="14" y="8"/>
                  </a:cxn>
                  <a:cxn ang="0">
                    <a:pos x="20" y="6"/>
                  </a:cxn>
                  <a:cxn ang="0">
                    <a:pos x="20" y="2"/>
                  </a:cxn>
                  <a:cxn ang="0">
                    <a:pos x="14" y="0"/>
                  </a:cxn>
                  <a:cxn ang="0">
                    <a:pos x="4" y="0"/>
                  </a:cxn>
                </a:cxnLst>
                <a:rect l="0" t="0" r="r" b="b"/>
                <a:pathLst>
                  <a:path w="20" h="8">
                    <a:moveTo>
                      <a:pt x="4" y="0"/>
                    </a:moveTo>
                    <a:lnTo>
                      <a:pt x="2" y="0"/>
                    </a:lnTo>
                    <a:lnTo>
                      <a:pt x="0" y="2"/>
                    </a:lnTo>
                    <a:lnTo>
                      <a:pt x="0" y="6"/>
                    </a:lnTo>
                    <a:lnTo>
                      <a:pt x="2" y="8"/>
                    </a:lnTo>
                    <a:lnTo>
                      <a:pt x="4" y="8"/>
                    </a:lnTo>
                    <a:lnTo>
                      <a:pt x="14" y="8"/>
                    </a:lnTo>
                    <a:lnTo>
                      <a:pt x="20" y="6"/>
                    </a:lnTo>
                    <a:lnTo>
                      <a:pt x="20" y="2"/>
                    </a:lnTo>
                    <a:lnTo>
                      <a:pt x="1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0" name="Freeform 440"/>
              <p:cNvSpPr>
                <a:spLocks/>
              </p:cNvSpPr>
              <p:nvPr/>
            </p:nvSpPr>
            <p:spPr bwMode="auto">
              <a:xfrm>
                <a:off x="6618288" y="1584325"/>
                <a:ext cx="15875" cy="66675"/>
              </a:xfrm>
              <a:custGeom>
                <a:avLst/>
                <a:gdLst/>
                <a:ahLst/>
                <a:cxnLst>
                  <a:cxn ang="0">
                    <a:pos x="10" y="6"/>
                  </a:cxn>
                  <a:cxn ang="0">
                    <a:pos x="10" y="2"/>
                  </a:cxn>
                  <a:cxn ang="0">
                    <a:pos x="6" y="0"/>
                  </a:cxn>
                  <a:cxn ang="0">
                    <a:pos x="4" y="0"/>
                  </a:cxn>
                  <a:cxn ang="0">
                    <a:pos x="0" y="0"/>
                  </a:cxn>
                  <a:cxn ang="0">
                    <a:pos x="0" y="2"/>
                  </a:cxn>
                  <a:cxn ang="0">
                    <a:pos x="0" y="6"/>
                  </a:cxn>
                  <a:cxn ang="0">
                    <a:pos x="0" y="40"/>
                  </a:cxn>
                  <a:cxn ang="0">
                    <a:pos x="0" y="42"/>
                  </a:cxn>
                  <a:cxn ang="0">
                    <a:pos x="4" y="42"/>
                  </a:cxn>
                  <a:cxn ang="0">
                    <a:pos x="6" y="42"/>
                  </a:cxn>
                  <a:cxn ang="0">
                    <a:pos x="10" y="40"/>
                  </a:cxn>
                  <a:cxn ang="0">
                    <a:pos x="10" y="6"/>
                  </a:cxn>
                </a:cxnLst>
                <a:rect l="0" t="0" r="r" b="b"/>
                <a:pathLst>
                  <a:path w="10" h="42">
                    <a:moveTo>
                      <a:pt x="10" y="6"/>
                    </a:moveTo>
                    <a:lnTo>
                      <a:pt x="10" y="2"/>
                    </a:lnTo>
                    <a:lnTo>
                      <a:pt x="6" y="0"/>
                    </a:lnTo>
                    <a:lnTo>
                      <a:pt x="4" y="0"/>
                    </a:lnTo>
                    <a:lnTo>
                      <a:pt x="0" y="0"/>
                    </a:lnTo>
                    <a:lnTo>
                      <a:pt x="0" y="2"/>
                    </a:lnTo>
                    <a:lnTo>
                      <a:pt x="0" y="6"/>
                    </a:lnTo>
                    <a:lnTo>
                      <a:pt x="0" y="40"/>
                    </a:lnTo>
                    <a:lnTo>
                      <a:pt x="0" y="42"/>
                    </a:lnTo>
                    <a:lnTo>
                      <a:pt x="4" y="42"/>
                    </a:lnTo>
                    <a:lnTo>
                      <a:pt x="6" y="42"/>
                    </a:lnTo>
                    <a:lnTo>
                      <a:pt x="10" y="40"/>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1" name="Freeform 441"/>
              <p:cNvSpPr>
                <a:spLocks/>
              </p:cNvSpPr>
              <p:nvPr/>
            </p:nvSpPr>
            <p:spPr bwMode="auto">
              <a:xfrm>
                <a:off x="6618288" y="1638300"/>
                <a:ext cx="22225" cy="12700"/>
              </a:xfrm>
              <a:custGeom>
                <a:avLst/>
                <a:gdLst/>
                <a:ahLst/>
                <a:cxnLst>
                  <a:cxn ang="0">
                    <a:pos x="4" y="0"/>
                  </a:cxn>
                  <a:cxn ang="0">
                    <a:pos x="0" y="0"/>
                  </a:cxn>
                  <a:cxn ang="0">
                    <a:pos x="0" y="2"/>
                  </a:cxn>
                  <a:cxn ang="0">
                    <a:pos x="0" y="6"/>
                  </a:cxn>
                  <a:cxn ang="0">
                    <a:pos x="0" y="8"/>
                  </a:cxn>
                  <a:cxn ang="0">
                    <a:pos x="4" y="8"/>
                  </a:cxn>
                  <a:cxn ang="0">
                    <a:pos x="10" y="8"/>
                  </a:cxn>
                  <a:cxn ang="0">
                    <a:pos x="14" y="6"/>
                  </a:cxn>
                  <a:cxn ang="0">
                    <a:pos x="14" y="2"/>
                  </a:cxn>
                  <a:cxn ang="0">
                    <a:pos x="10" y="0"/>
                  </a:cxn>
                  <a:cxn ang="0">
                    <a:pos x="4" y="0"/>
                  </a:cxn>
                </a:cxnLst>
                <a:rect l="0" t="0" r="r" b="b"/>
                <a:pathLst>
                  <a:path w="14" h="8">
                    <a:moveTo>
                      <a:pt x="4" y="0"/>
                    </a:moveTo>
                    <a:lnTo>
                      <a:pt x="0" y="0"/>
                    </a:lnTo>
                    <a:lnTo>
                      <a:pt x="0" y="2"/>
                    </a:lnTo>
                    <a:lnTo>
                      <a:pt x="0" y="6"/>
                    </a:lnTo>
                    <a:lnTo>
                      <a:pt x="0" y="8"/>
                    </a:lnTo>
                    <a:lnTo>
                      <a:pt x="4" y="8"/>
                    </a:lnTo>
                    <a:lnTo>
                      <a:pt x="10" y="8"/>
                    </a:lnTo>
                    <a:lnTo>
                      <a:pt x="14" y="6"/>
                    </a:lnTo>
                    <a:lnTo>
                      <a:pt x="14" y="2"/>
                    </a:lnTo>
                    <a:lnTo>
                      <a:pt x="10"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2" name="Freeform 442"/>
              <p:cNvSpPr>
                <a:spLocks/>
              </p:cNvSpPr>
              <p:nvPr/>
            </p:nvSpPr>
            <p:spPr bwMode="auto">
              <a:xfrm>
                <a:off x="6627813" y="1638300"/>
                <a:ext cx="12700" cy="66675"/>
              </a:xfrm>
              <a:custGeom>
                <a:avLst/>
                <a:gdLst/>
                <a:ahLst/>
                <a:cxnLst>
                  <a:cxn ang="0">
                    <a:pos x="8" y="6"/>
                  </a:cxn>
                  <a:cxn ang="0">
                    <a:pos x="8" y="2"/>
                  </a:cxn>
                  <a:cxn ang="0">
                    <a:pos x="8" y="0"/>
                  </a:cxn>
                  <a:cxn ang="0">
                    <a:pos x="6" y="0"/>
                  </a:cxn>
                  <a:cxn ang="0">
                    <a:pos x="4" y="0"/>
                  </a:cxn>
                  <a:cxn ang="0">
                    <a:pos x="4" y="2"/>
                  </a:cxn>
                  <a:cxn ang="0">
                    <a:pos x="0" y="6"/>
                  </a:cxn>
                  <a:cxn ang="0">
                    <a:pos x="0" y="38"/>
                  </a:cxn>
                  <a:cxn ang="0">
                    <a:pos x="4" y="42"/>
                  </a:cxn>
                  <a:cxn ang="0">
                    <a:pos x="6" y="42"/>
                  </a:cxn>
                  <a:cxn ang="0">
                    <a:pos x="8" y="42"/>
                  </a:cxn>
                  <a:cxn ang="0">
                    <a:pos x="8" y="38"/>
                  </a:cxn>
                  <a:cxn ang="0">
                    <a:pos x="8" y="6"/>
                  </a:cxn>
                </a:cxnLst>
                <a:rect l="0" t="0" r="r" b="b"/>
                <a:pathLst>
                  <a:path w="8" h="42">
                    <a:moveTo>
                      <a:pt x="8" y="6"/>
                    </a:moveTo>
                    <a:lnTo>
                      <a:pt x="8" y="2"/>
                    </a:lnTo>
                    <a:lnTo>
                      <a:pt x="8" y="0"/>
                    </a:lnTo>
                    <a:lnTo>
                      <a:pt x="6" y="0"/>
                    </a:lnTo>
                    <a:lnTo>
                      <a:pt x="4" y="0"/>
                    </a:lnTo>
                    <a:lnTo>
                      <a:pt x="4" y="2"/>
                    </a:lnTo>
                    <a:lnTo>
                      <a:pt x="0" y="6"/>
                    </a:lnTo>
                    <a:lnTo>
                      <a:pt x="0" y="38"/>
                    </a:lnTo>
                    <a:lnTo>
                      <a:pt x="4" y="42"/>
                    </a:lnTo>
                    <a:lnTo>
                      <a:pt x="6" y="42"/>
                    </a:lnTo>
                    <a:lnTo>
                      <a:pt x="8" y="42"/>
                    </a:lnTo>
                    <a:lnTo>
                      <a:pt x="8" y="38"/>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3" name="Freeform 443"/>
              <p:cNvSpPr>
                <a:spLocks/>
              </p:cNvSpPr>
              <p:nvPr/>
            </p:nvSpPr>
            <p:spPr bwMode="auto">
              <a:xfrm>
                <a:off x="6627813" y="1692275"/>
                <a:ext cx="212725" cy="12700"/>
              </a:xfrm>
              <a:custGeom>
                <a:avLst/>
                <a:gdLst/>
                <a:ahLst/>
                <a:cxnLst>
                  <a:cxn ang="0">
                    <a:pos x="6" y="0"/>
                  </a:cxn>
                  <a:cxn ang="0">
                    <a:pos x="4" y="0"/>
                  </a:cxn>
                  <a:cxn ang="0">
                    <a:pos x="4" y="2"/>
                  </a:cxn>
                  <a:cxn ang="0">
                    <a:pos x="0" y="2"/>
                  </a:cxn>
                  <a:cxn ang="0">
                    <a:pos x="4" y="4"/>
                  </a:cxn>
                  <a:cxn ang="0">
                    <a:pos x="4" y="8"/>
                  </a:cxn>
                  <a:cxn ang="0">
                    <a:pos x="6" y="8"/>
                  </a:cxn>
                  <a:cxn ang="0">
                    <a:pos x="130" y="8"/>
                  </a:cxn>
                  <a:cxn ang="0">
                    <a:pos x="134" y="4"/>
                  </a:cxn>
                  <a:cxn ang="0">
                    <a:pos x="134" y="2"/>
                  </a:cxn>
                  <a:cxn ang="0">
                    <a:pos x="130" y="0"/>
                  </a:cxn>
                  <a:cxn ang="0">
                    <a:pos x="6" y="0"/>
                  </a:cxn>
                </a:cxnLst>
                <a:rect l="0" t="0" r="r" b="b"/>
                <a:pathLst>
                  <a:path w="134" h="8">
                    <a:moveTo>
                      <a:pt x="6" y="0"/>
                    </a:moveTo>
                    <a:lnTo>
                      <a:pt x="4" y="0"/>
                    </a:lnTo>
                    <a:lnTo>
                      <a:pt x="4" y="2"/>
                    </a:lnTo>
                    <a:lnTo>
                      <a:pt x="0" y="2"/>
                    </a:lnTo>
                    <a:lnTo>
                      <a:pt x="4" y="4"/>
                    </a:lnTo>
                    <a:lnTo>
                      <a:pt x="4" y="8"/>
                    </a:lnTo>
                    <a:lnTo>
                      <a:pt x="6" y="8"/>
                    </a:lnTo>
                    <a:lnTo>
                      <a:pt x="130" y="8"/>
                    </a:lnTo>
                    <a:lnTo>
                      <a:pt x="134" y="4"/>
                    </a:lnTo>
                    <a:lnTo>
                      <a:pt x="134" y="2"/>
                    </a:lnTo>
                    <a:lnTo>
                      <a:pt x="13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4" name="Freeform 444"/>
              <p:cNvSpPr>
                <a:spLocks/>
              </p:cNvSpPr>
              <p:nvPr/>
            </p:nvSpPr>
            <p:spPr bwMode="auto">
              <a:xfrm>
                <a:off x="6824663" y="1692275"/>
                <a:ext cx="15875" cy="66675"/>
              </a:xfrm>
              <a:custGeom>
                <a:avLst/>
                <a:gdLst/>
                <a:ahLst/>
                <a:cxnLst>
                  <a:cxn ang="0">
                    <a:pos x="10" y="2"/>
                  </a:cxn>
                  <a:cxn ang="0">
                    <a:pos x="10" y="2"/>
                  </a:cxn>
                  <a:cxn ang="0">
                    <a:pos x="10" y="0"/>
                  </a:cxn>
                  <a:cxn ang="0">
                    <a:pos x="6" y="0"/>
                  </a:cxn>
                  <a:cxn ang="0">
                    <a:pos x="4" y="0"/>
                  </a:cxn>
                  <a:cxn ang="0">
                    <a:pos x="4" y="2"/>
                  </a:cxn>
                  <a:cxn ang="0">
                    <a:pos x="0" y="2"/>
                  </a:cxn>
                  <a:cxn ang="0">
                    <a:pos x="0" y="36"/>
                  </a:cxn>
                  <a:cxn ang="0">
                    <a:pos x="4" y="42"/>
                  </a:cxn>
                  <a:cxn ang="0">
                    <a:pos x="6" y="42"/>
                  </a:cxn>
                  <a:cxn ang="0">
                    <a:pos x="10" y="42"/>
                  </a:cxn>
                  <a:cxn ang="0">
                    <a:pos x="10" y="36"/>
                  </a:cxn>
                  <a:cxn ang="0">
                    <a:pos x="10" y="2"/>
                  </a:cxn>
                </a:cxnLst>
                <a:rect l="0" t="0" r="r" b="b"/>
                <a:pathLst>
                  <a:path w="10" h="42">
                    <a:moveTo>
                      <a:pt x="10" y="2"/>
                    </a:moveTo>
                    <a:lnTo>
                      <a:pt x="10" y="2"/>
                    </a:lnTo>
                    <a:lnTo>
                      <a:pt x="10" y="0"/>
                    </a:lnTo>
                    <a:lnTo>
                      <a:pt x="6" y="0"/>
                    </a:lnTo>
                    <a:lnTo>
                      <a:pt x="4" y="0"/>
                    </a:lnTo>
                    <a:lnTo>
                      <a:pt x="4" y="2"/>
                    </a:lnTo>
                    <a:lnTo>
                      <a:pt x="0" y="2"/>
                    </a:lnTo>
                    <a:lnTo>
                      <a:pt x="0" y="36"/>
                    </a:lnTo>
                    <a:lnTo>
                      <a:pt x="4" y="42"/>
                    </a:lnTo>
                    <a:lnTo>
                      <a:pt x="6" y="42"/>
                    </a:lnTo>
                    <a:lnTo>
                      <a:pt x="10" y="42"/>
                    </a:lnTo>
                    <a:lnTo>
                      <a:pt x="10" y="36"/>
                    </a:lnTo>
                    <a:lnTo>
                      <a:pt x="10"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5" name="Freeform 445"/>
              <p:cNvSpPr>
                <a:spLocks/>
              </p:cNvSpPr>
              <p:nvPr/>
            </p:nvSpPr>
            <p:spPr bwMode="auto">
              <a:xfrm>
                <a:off x="6824663" y="1746250"/>
                <a:ext cx="215900" cy="12700"/>
              </a:xfrm>
              <a:custGeom>
                <a:avLst/>
                <a:gdLst/>
                <a:ahLst/>
                <a:cxnLst>
                  <a:cxn ang="0">
                    <a:pos x="6" y="0"/>
                  </a:cxn>
                  <a:cxn ang="0">
                    <a:pos x="4" y="0"/>
                  </a:cxn>
                  <a:cxn ang="0">
                    <a:pos x="4" y="2"/>
                  </a:cxn>
                  <a:cxn ang="0">
                    <a:pos x="0" y="2"/>
                  </a:cxn>
                  <a:cxn ang="0">
                    <a:pos x="4" y="4"/>
                  </a:cxn>
                  <a:cxn ang="0">
                    <a:pos x="4" y="8"/>
                  </a:cxn>
                  <a:cxn ang="0">
                    <a:pos x="6" y="8"/>
                  </a:cxn>
                  <a:cxn ang="0">
                    <a:pos x="130" y="8"/>
                  </a:cxn>
                  <a:cxn ang="0">
                    <a:pos x="136" y="4"/>
                  </a:cxn>
                  <a:cxn ang="0">
                    <a:pos x="136" y="2"/>
                  </a:cxn>
                  <a:cxn ang="0">
                    <a:pos x="130" y="0"/>
                  </a:cxn>
                  <a:cxn ang="0">
                    <a:pos x="6" y="0"/>
                  </a:cxn>
                </a:cxnLst>
                <a:rect l="0" t="0" r="r" b="b"/>
                <a:pathLst>
                  <a:path w="136" h="8">
                    <a:moveTo>
                      <a:pt x="6" y="0"/>
                    </a:moveTo>
                    <a:lnTo>
                      <a:pt x="4" y="0"/>
                    </a:lnTo>
                    <a:lnTo>
                      <a:pt x="4" y="2"/>
                    </a:lnTo>
                    <a:lnTo>
                      <a:pt x="0" y="2"/>
                    </a:lnTo>
                    <a:lnTo>
                      <a:pt x="4" y="4"/>
                    </a:lnTo>
                    <a:lnTo>
                      <a:pt x="4" y="8"/>
                    </a:lnTo>
                    <a:lnTo>
                      <a:pt x="6" y="8"/>
                    </a:lnTo>
                    <a:lnTo>
                      <a:pt x="130" y="8"/>
                    </a:lnTo>
                    <a:lnTo>
                      <a:pt x="136" y="4"/>
                    </a:lnTo>
                    <a:lnTo>
                      <a:pt x="136" y="2"/>
                    </a:lnTo>
                    <a:lnTo>
                      <a:pt x="13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6" name="Freeform 446"/>
              <p:cNvSpPr>
                <a:spLocks/>
              </p:cNvSpPr>
              <p:nvPr/>
            </p:nvSpPr>
            <p:spPr bwMode="auto">
              <a:xfrm>
                <a:off x="7027863" y="1746250"/>
                <a:ext cx="12700" cy="66675"/>
              </a:xfrm>
              <a:custGeom>
                <a:avLst/>
                <a:gdLst/>
                <a:ahLst/>
                <a:cxnLst>
                  <a:cxn ang="0">
                    <a:pos x="8" y="2"/>
                  </a:cxn>
                  <a:cxn ang="0">
                    <a:pos x="8" y="2"/>
                  </a:cxn>
                  <a:cxn ang="0">
                    <a:pos x="6" y="0"/>
                  </a:cxn>
                  <a:cxn ang="0">
                    <a:pos x="2" y="0"/>
                  </a:cxn>
                  <a:cxn ang="0">
                    <a:pos x="0" y="2"/>
                  </a:cxn>
                  <a:cxn ang="0">
                    <a:pos x="0" y="36"/>
                  </a:cxn>
                  <a:cxn ang="0">
                    <a:pos x="2" y="42"/>
                  </a:cxn>
                  <a:cxn ang="0">
                    <a:pos x="6" y="42"/>
                  </a:cxn>
                  <a:cxn ang="0">
                    <a:pos x="8" y="36"/>
                  </a:cxn>
                  <a:cxn ang="0">
                    <a:pos x="8" y="2"/>
                  </a:cxn>
                </a:cxnLst>
                <a:rect l="0" t="0" r="r" b="b"/>
                <a:pathLst>
                  <a:path w="8" h="42">
                    <a:moveTo>
                      <a:pt x="8" y="2"/>
                    </a:moveTo>
                    <a:lnTo>
                      <a:pt x="8" y="2"/>
                    </a:lnTo>
                    <a:lnTo>
                      <a:pt x="6" y="0"/>
                    </a:lnTo>
                    <a:lnTo>
                      <a:pt x="2" y="0"/>
                    </a:lnTo>
                    <a:lnTo>
                      <a:pt x="0" y="2"/>
                    </a:lnTo>
                    <a:lnTo>
                      <a:pt x="0" y="36"/>
                    </a:lnTo>
                    <a:lnTo>
                      <a:pt x="2" y="42"/>
                    </a:lnTo>
                    <a:lnTo>
                      <a:pt x="6" y="42"/>
                    </a:lnTo>
                    <a:lnTo>
                      <a:pt x="8" y="36"/>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7" name="Freeform 447"/>
              <p:cNvSpPr>
                <a:spLocks/>
              </p:cNvSpPr>
              <p:nvPr/>
            </p:nvSpPr>
            <p:spPr bwMode="auto">
              <a:xfrm>
                <a:off x="7027863" y="1797050"/>
                <a:ext cx="53975" cy="15875"/>
              </a:xfrm>
              <a:custGeom>
                <a:avLst/>
                <a:gdLst/>
                <a:ahLst/>
                <a:cxnLst>
                  <a:cxn ang="0">
                    <a:pos x="2" y="0"/>
                  </a:cxn>
                  <a:cxn ang="0">
                    <a:pos x="2" y="0"/>
                  </a:cxn>
                  <a:cxn ang="0">
                    <a:pos x="0" y="0"/>
                  </a:cxn>
                  <a:cxn ang="0">
                    <a:pos x="0" y="4"/>
                  </a:cxn>
                  <a:cxn ang="0">
                    <a:pos x="0" y="6"/>
                  </a:cxn>
                  <a:cxn ang="0">
                    <a:pos x="2" y="10"/>
                  </a:cxn>
                  <a:cxn ang="0">
                    <a:pos x="28" y="10"/>
                  </a:cxn>
                  <a:cxn ang="0">
                    <a:pos x="34" y="6"/>
                  </a:cxn>
                  <a:cxn ang="0">
                    <a:pos x="34" y="4"/>
                  </a:cxn>
                  <a:cxn ang="0">
                    <a:pos x="34" y="0"/>
                  </a:cxn>
                  <a:cxn ang="0">
                    <a:pos x="28" y="0"/>
                  </a:cxn>
                  <a:cxn ang="0">
                    <a:pos x="2" y="0"/>
                  </a:cxn>
                </a:cxnLst>
                <a:rect l="0" t="0" r="r" b="b"/>
                <a:pathLst>
                  <a:path w="34" h="10">
                    <a:moveTo>
                      <a:pt x="2" y="0"/>
                    </a:moveTo>
                    <a:lnTo>
                      <a:pt x="2" y="0"/>
                    </a:lnTo>
                    <a:lnTo>
                      <a:pt x="0" y="0"/>
                    </a:lnTo>
                    <a:lnTo>
                      <a:pt x="0" y="4"/>
                    </a:lnTo>
                    <a:lnTo>
                      <a:pt x="0" y="6"/>
                    </a:lnTo>
                    <a:lnTo>
                      <a:pt x="2" y="10"/>
                    </a:lnTo>
                    <a:lnTo>
                      <a:pt x="28" y="10"/>
                    </a:lnTo>
                    <a:lnTo>
                      <a:pt x="34" y="6"/>
                    </a:lnTo>
                    <a:lnTo>
                      <a:pt x="34" y="4"/>
                    </a:lnTo>
                    <a:lnTo>
                      <a:pt x="34" y="0"/>
                    </a:lnTo>
                    <a:lnTo>
                      <a:pt x="2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8" name="Freeform 448"/>
              <p:cNvSpPr>
                <a:spLocks/>
              </p:cNvSpPr>
              <p:nvPr/>
            </p:nvSpPr>
            <p:spPr bwMode="auto">
              <a:xfrm>
                <a:off x="7069138" y="1797050"/>
                <a:ext cx="12700" cy="69850"/>
              </a:xfrm>
              <a:custGeom>
                <a:avLst/>
                <a:gdLst/>
                <a:ahLst/>
                <a:cxnLst>
                  <a:cxn ang="0">
                    <a:pos x="8" y="4"/>
                  </a:cxn>
                  <a:cxn ang="0">
                    <a:pos x="8" y="0"/>
                  </a:cxn>
                  <a:cxn ang="0">
                    <a:pos x="4" y="0"/>
                  </a:cxn>
                  <a:cxn ang="0">
                    <a:pos x="2" y="0"/>
                  </a:cxn>
                  <a:cxn ang="0">
                    <a:pos x="0" y="4"/>
                  </a:cxn>
                  <a:cxn ang="0">
                    <a:pos x="0" y="38"/>
                  </a:cxn>
                  <a:cxn ang="0">
                    <a:pos x="2" y="40"/>
                  </a:cxn>
                  <a:cxn ang="0">
                    <a:pos x="4" y="44"/>
                  </a:cxn>
                  <a:cxn ang="0">
                    <a:pos x="8" y="40"/>
                  </a:cxn>
                  <a:cxn ang="0">
                    <a:pos x="8" y="38"/>
                  </a:cxn>
                  <a:cxn ang="0">
                    <a:pos x="8" y="4"/>
                  </a:cxn>
                </a:cxnLst>
                <a:rect l="0" t="0" r="r" b="b"/>
                <a:pathLst>
                  <a:path w="8" h="44">
                    <a:moveTo>
                      <a:pt x="8" y="4"/>
                    </a:moveTo>
                    <a:lnTo>
                      <a:pt x="8" y="0"/>
                    </a:lnTo>
                    <a:lnTo>
                      <a:pt x="4" y="0"/>
                    </a:lnTo>
                    <a:lnTo>
                      <a:pt x="2" y="0"/>
                    </a:lnTo>
                    <a:lnTo>
                      <a:pt x="0" y="4"/>
                    </a:lnTo>
                    <a:lnTo>
                      <a:pt x="0" y="38"/>
                    </a:lnTo>
                    <a:lnTo>
                      <a:pt x="2" y="40"/>
                    </a:lnTo>
                    <a:lnTo>
                      <a:pt x="4" y="44"/>
                    </a:lnTo>
                    <a:lnTo>
                      <a:pt x="8" y="40"/>
                    </a:lnTo>
                    <a:lnTo>
                      <a:pt x="8" y="38"/>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89" name="Freeform 449"/>
              <p:cNvSpPr>
                <a:spLocks/>
              </p:cNvSpPr>
              <p:nvPr/>
            </p:nvSpPr>
            <p:spPr bwMode="auto">
              <a:xfrm>
                <a:off x="7069138" y="1851025"/>
                <a:ext cx="53975" cy="15875"/>
              </a:xfrm>
              <a:custGeom>
                <a:avLst/>
                <a:gdLst/>
                <a:ahLst/>
                <a:cxnLst>
                  <a:cxn ang="0">
                    <a:pos x="4" y="0"/>
                  </a:cxn>
                  <a:cxn ang="0">
                    <a:pos x="2" y="0"/>
                  </a:cxn>
                  <a:cxn ang="0">
                    <a:pos x="0" y="4"/>
                  </a:cxn>
                  <a:cxn ang="0">
                    <a:pos x="2" y="6"/>
                  </a:cxn>
                  <a:cxn ang="0">
                    <a:pos x="4" y="10"/>
                  </a:cxn>
                  <a:cxn ang="0">
                    <a:pos x="28" y="10"/>
                  </a:cxn>
                  <a:cxn ang="0">
                    <a:pos x="30" y="6"/>
                  </a:cxn>
                  <a:cxn ang="0">
                    <a:pos x="34" y="4"/>
                  </a:cxn>
                  <a:cxn ang="0">
                    <a:pos x="30" y="0"/>
                  </a:cxn>
                  <a:cxn ang="0">
                    <a:pos x="28" y="0"/>
                  </a:cxn>
                  <a:cxn ang="0">
                    <a:pos x="4" y="0"/>
                  </a:cxn>
                </a:cxnLst>
                <a:rect l="0" t="0" r="r" b="b"/>
                <a:pathLst>
                  <a:path w="34" h="10">
                    <a:moveTo>
                      <a:pt x="4" y="0"/>
                    </a:moveTo>
                    <a:lnTo>
                      <a:pt x="2" y="0"/>
                    </a:lnTo>
                    <a:lnTo>
                      <a:pt x="0" y="4"/>
                    </a:lnTo>
                    <a:lnTo>
                      <a:pt x="2" y="6"/>
                    </a:lnTo>
                    <a:lnTo>
                      <a:pt x="4" y="10"/>
                    </a:lnTo>
                    <a:lnTo>
                      <a:pt x="28" y="10"/>
                    </a:lnTo>
                    <a:lnTo>
                      <a:pt x="30" y="6"/>
                    </a:lnTo>
                    <a:lnTo>
                      <a:pt x="34" y="4"/>
                    </a:lnTo>
                    <a:lnTo>
                      <a:pt x="30" y="0"/>
                    </a:lnTo>
                    <a:lnTo>
                      <a:pt x="2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0" name="Freeform 450"/>
              <p:cNvSpPr>
                <a:spLocks/>
              </p:cNvSpPr>
              <p:nvPr/>
            </p:nvSpPr>
            <p:spPr bwMode="auto">
              <a:xfrm>
                <a:off x="7107238" y="1851025"/>
                <a:ext cx="15875" cy="66675"/>
              </a:xfrm>
              <a:custGeom>
                <a:avLst/>
                <a:gdLst/>
                <a:ahLst/>
                <a:cxnLst>
                  <a:cxn ang="0">
                    <a:pos x="10" y="4"/>
                  </a:cxn>
                  <a:cxn ang="0">
                    <a:pos x="6" y="0"/>
                  </a:cxn>
                  <a:cxn ang="0">
                    <a:pos x="4" y="0"/>
                  </a:cxn>
                  <a:cxn ang="0">
                    <a:pos x="0" y="0"/>
                  </a:cxn>
                  <a:cxn ang="0">
                    <a:pos x="0" y="4"/>
                  </a:cxn>
                  <a:cxn ang="0">
                    <a:pos x="0" y="38"/>
                  </a:cxn>
                  <a:cxn ang="0">
                    <a:pos x="0" y="40"/>
                  </a:cxn>
                  <a:cxn ang="0">
                    <a:pos x="4" y="42"/>
                  </a:cxn>
                  <a:cxn ang="0">
                    <a:pos x="6" y="40"/>
                  </a:cxn>
                  <a:cxn ang="0">
                    <a:pos x="10" y="38"/>
                  </a:cxn>
                  <a:cxn ang="0">
                    <a:pos x="10" y="4"/>
                  </a:cxn>
                </a:cxnLst>
                <a:rect l="0" t="0" r="r" b="b"/>
                <a:pathLst>
                  <a:path w="10" h="42">
                    <a:moveTo>
                      <a:pt x="10" y="4"/>
                    </a:moveTo>
                    <a:lnTo>
                      <a:pt x="6" y="0"/>
                    </a:lnTo>
                    <a:lnTo>
                      <a:pt x="4" y="0"/>
                    </a:lnTo>
                    <a:lnTo>
                      <a:pt x="0" y="0"/>
                    </a:lnTo>
                    <a:lnTo>
                      <a:pt x="0" y="4"/>
                    </a:lnTo>
                    <a:lnTo>
                      <a:pt x="0" y="38"/>
                    </a:lnTo>
                    <a:lnTo>
                      <a:pt x="0" y="40"/>
                    </a:lnTo>
                    <a:lnTo>
                      <a:pt x="4" y="42"/>
                    </a:lnTo>
                    <a:lnTo>
                      <a:pt x="6" y="40"/>
                    </a:lnTo>
                    <a:lnTo>
                      <a:pt x="10" y="38"/>
                    </a:lnTo>
                    <a:lnTo>
                      <a:pt x="10"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1" name="Freeform 451"/>
              <p:cNvSpPr>
                <a:spLocks/>
              </p:cNvSpPr>
              <p:nvPr/>
            </p:nvSpPr>
            <p:spPr bwMode="auto">
              <a:xfrm>
                <a:off x="7107238" y="1905000"/>
                <a:ext cx="95250" cy="12700"/>
              </a:xfrm>
              <a:custGeom>
                <a:avLst/>
                <a:gdLst/>
                <a:ahLst/>
                <a:cxnLst>
                  <a:cxn ang="0">
                    <a:pos x="4" y="0"/>
                  </a:cxn>
                  <a:cxn ang="0">
                    <a:pos x="0" y="0"/>
                  </a:cxn>
                  <a:cxn ang="0">
                    <a:pos x="0" y="4"/>
                  </a:cxn>
                  <a:cxn ang="0">
                    <a:pos x="0" y="6"/>
                  </a:cxn>
                  <a:cxn ang="0">
                    <a:pos x="4" y="8"/>
                  </a:cxn>
                  <a:cxn ang="0">
                    <a:pos x="54" y="8"/>
                  </a:cxn>
                  <a:cxn ang="0">
                    <a:pos x="58" y="6"/>
                  </a:cxn>
                  <a:cxn ang="0">
                    <a:pos x="60" y="4"/>
                  </a:cxn>
                  <a:cxn ang="0">
                    <a:pos x="58" y="0"/>
                  </a:cxn>
                  <a:cxn ang="0">
                    <a:pos x="54" y="0"/>
                  </a:cxn>
                  <a:cxn ang="0">
                    <a:pos x="4" y="0"/>
                  </a:cxn>
                </a:cxnLst>
                <a:rect l="0" t="0" r="r" b="b"/>
                <a:pathLst>
                  <a:path w="60" h="8">
                    <a:moveTo>
                      <a:pt x="4" y="0"/>
                    </a:moveTo>
                    <a:lnTo>
                      <a:pt x="0" y="0"/>
                    </a:lnTo>
                    <a:lnTo>
                      <a:pt x="0" y="4"/>
                    </a:lnTo>
                    <a:lnTo>
                      <a:pt x="0" y="6"/>
                    </a:lnTo>
                    <a:lnTo>
                      <a:pt x="4" y="8"/>
                    </a:lnTo>
                    <a:lnTo>
                      <a:pt x="54" y="8"/>
                    </a:lnTo>
                    <a:lnTo>
                      <a:pt x="58" y="6"/>
                    </a:lnTo>
                    <a:lnTo>
                      <a:pt x="60" y="4"/>
                    </a:lnTo>
                    <a:lnTo>
                      <a:pt x="58" y="0"/>
                    </a:lnTo>
                    <a:lnTo>
                      <a:pt x="5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2" name="Freeform 452"/>
              <p:cNvSpPr>
                <a:spLocks/>
              </p:cNvSpPr>
              <p:nvPr/>
            </p:nvSpPr>
            <p:spPr bwMode="auto">
              <a:xfrm>
                <a:off x="7189788" y="1905000"/>
                <a:ext cx="12700" cy="63500"/>
              </a:xfrm>
              <a:custGeom>
                <a:avLst/>
                <a:gdLst/>
                <a:ahLst/>
                <a:cxnLst>
                  <a:cxn ang="0">
                    <a:pos x="8" y="4"/>
                  </a:cxn>
                  <a:cxn ang="0">
                    <a:pos x="6" y="0"/>
                  </a:cxn>
                  <a:cxn ang="0">
                    <a:pos x="2" y="0"/>
                  </a:cxn>
                  <a:cxn ang="0">
                    <a:pos x="0" y="0"/>
                  </a:cxn>
                  <a:cxn ang="0">
                    <a:pos x="0" y="4"/>
                  </a:cxn>
                  <a:cxn ang="0">
                    <a:pos x="0" y="38"/>
                  </a:cxn>
                  <a:cxn ang="0">
                    <a:pos x="0" y="40"/>
                  </a:cxn>
                  <a:cxn ang="0">
                    <a:pos x="2" y="40"/>
                  </a:cxn>
                  <a:cxn ang="0">
                    <a:pos x="6" y="40"/>
                  </a:cxn>
                  <a:cxn ang="0">
                    <a:pos x="8" y="38"/>
                  </a:cxn>
                  <a:cxn ang="0">
                    <a:pos x="8" y="4"/>
                  </a:cxn>
                </a:cxnLst>
                <a:rect l="0" t="0" r="r" b="b"/>
                <a:pathLst>
                  <a:path w="8" h="40">
                    <a:moveTo>
                      <a:pt x="8" y="4"/>
                    </a:moveTo>
                    <a:lnTo>
                      <a:pt x="6" y="0"/>
                    </a:lnTo>
                    <a:lnTo>
                      <a:pt x="2" y="0"/>
                    </a:lnTo>
                    <a:lnTo>
                      <a:pt x="0" y="0"/>
                    </a:lnTo>
                    <a:lnTo>
                      <a:pt x="0" y="4"/>
                    </a:lnTo>
                    <a:lnTo>
                      <a:pt x="0" y="38"/>
                    </a:lnTo>
                    <a:lnTo>
                      <a:pt x="0" y="40"/>
                    </a:lnTo>
                    <a:lnTo>
                      <a:pt x="2" y="40"/>
                    </a:lnTo>
                    <a:lnTo>
                      <a:pt x="6" y="40"/>
                    </a:lnTo>
                    <a:lnTo>
                      <a:pt x="8" y="38"/>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3" name="Freeform 453"/>
              <p:cNvSpPr>
                <a:spLocks/>
              </p:cNvSpPr>
              <p:nvPr/>
            </p:nvSpPr>
            <p:spPr bwMode="auto">
              <a:xfrm>
                <a:off x="7189788" y="1955800"/>
                <a:ext cx="15875" cy="12700"/>
              </a:xfrm>
              <a:custGeom>
                <a:avLst/>
                <a:gdLst/>
                <a:ahLst/>
                <a:cxnLst>
                  <a:cxn ang="0">
                    <a:pos x="2" y="0"/>
                  </a:cxn>
                  <a:cxn ang="0">
                    <a:pos x="0" y="2"/>
                  </a:cxn>
                  <a:cxn ang="0">
                    <a:pos x="0" y="6"/>
                  </a:cxn>
                  <a:cxn ang="0">
                    <a:pos x="0" y="8"/>
                  </a:cxn>
                  <a:cxn ang="0">
                    <a:pos x="2" y="8"/>
                  </a:cxn>
                  <a:cxn ang="0">
                    <a:pos x="6" y="8"/>
                  </a:cxn>
                  <a:cxn ang="0">
                    <a:pos x="10" y="8"/>
                  </a:cxn>
                  <a:cxn ang="0">
                    <a:pos x="10" y="6"/>
                  </a:cxn>
                  <a:cxn ang="0">
                    <a:pos x="10" y="2"/>
                  </a:cxn>
                  <a:cxn ang="0">
                    <a:pos x="6" y="0"/>
                  </a:cxn>
                  <a:cxn ang="0">
                    <a:pos x="2" y="0"/>
                  </a:cxn>
                </a:cxnLst>
                <a:rect l="0" t="0" r="r" b="b"/>
                <a:pathLst>
                  <a:path w="10" h="8">
                    <a:moveTo>
                      <a:pt x="2" y="0"/>
                    </a:moveTo>
                    <a:lnTo>
                      <a:pt x="0" y="2"/>
                    </a:lnTo>
                    <a:lnTo>
                      <a:pt x="0" y="6"/>
                    </a:lnTo>
                    <a:lnTo>
                      <a:pt x="0" y="8"/>
                    </a:lnTo>
                    <a:lnTo>
                      <a:pt x="2" y="8"/>
                    </a:lnTo>
                    <a:lnTo>
                      <a:pt x="6" y="8"/>
                    </a:lnTo>
                    <a:lnTo>
                      <a:pt x="10" y="8"/>
                    </a:lnTo>
                    <a:lnTo>
                      <a:pt x="10" y="6"/>
                    </a:lnTo>
                    <a:lnTo>
                      <a:pt x="10" y="2"/>
                    </a:lnTo>
                    <a:lnTo>
                      <a:pt x="6"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4" name="Freeform 454"/>
              <p:cNvSpPr>
                <a:spLocks/>
              </p:cNvSpPr>
              <p:nvPr/>
            </p:nvSpPr>
            <p:spPr bwMode="auto">
              <a:xfrm>
                <a:off x="7192963" y="1955800"/>
                <a:ext cx="12700" cy="66675"/>
              </a:xfrm>
              <a:custGeom>
                <a:avLst/>
                <a:gdLst/>
                <a:ahLst/>
                <a:cxnLst>
                  <a:cxn ang="0">
                    <a:pos x="8" y="6"/>
                  </a:cxn>
                  <a:cxn ang="0">
                    <a:pos x="8" y="2"/>
                  </a:cxn>
                  <a:cxn ang="0">
                    <a:pos x="6" y="0"/>
                  </a:cxn>
                  <a:cxn ang="0">
                    <a:pos x="4" y="2"/>
                  </a:cxn>
                  <a:cxn ang="0">
                    <a:pos x="0" y="6"/>
                  </a:cxn>
                  <a:cxn ang="0">
                    <a:pos x="0" y="38"/>
                  </a:cxn>
                  <a:cxn ang="0">
                    <a:pos x="4" y="42"/>
                  </a:cxn>
                  <a:cxn ang="0">
                    <a:pos x="6" y="42"/>
                  </a:cxn>
                  <a:cxn ang="0">
                    <a:pos x="8" y="42"/>
                  </a:cxn>
                  <a:cxn ang="0">
                    <a:pos x="8" y="38"/>
                  </a:cxn>
                  <a:cxn ang="0">
                    <a:pos x="8" y="6"/>
                  </a:cxn>
                </a:cxnLst>
                <a:rect l="0" t="0" r="r" b="b"/>
                <a:pathLst>
                  <a:path w="8" h="42">
                    <a:moveTo>
                      <a:pt x="8" y="6"/>
                    </a:moveTo>
                    <a:lnTo>
                      <a:pt x="8" y="2"/>
                    </a:lnTo>
                    <a:lnTo>
                      <a:pt x="6" y="0"/>
                    </a:lnTo>
                    <a:lnTo>
                      <a:pt x="4" y="2"/>
                    </a:lnTo>
                    <a:lnTo>
                      <a:pt x="0" y="6"/>
                    </a:lnTo>
                    <a:lnTo>
                      <a:pt x="0" y="38"/>
                    </a:lnTo>
                    <a:lnTo>
                      <a:pt x="4" y="42"/>
                    </a:lnTo>
                    <a:lnTo>
                      <a:pt x="6" y="42"/>
                    </a:lnTo>
                    <a:lnTo>
                      <a:pt x="8" y="42"/>
                    </a:lnTo>
                    <a:lnTo>
                      <a:pt x="8" y="38"/>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5" name="Freeform 455"/>
              <p:cNvSpPr>
                <a:spLocks/>
              </p:cNvSpPr>
              <p:nvPr/>
            </p:nvSpPr>
            <p:spPr bwMode="auto">
              <a:xfrm>
                <a:off x="7192963" y="2009775"/>
                <a:ext cx="136525" cy="12700"/>
              </a:xfrm>
              <a:custGeom>
                <a:avLst/>
                <a:gdLst/>
                <a:ahLst/>
                <a:cxnLst>
                  <a:cxn ang="0">
                    <a:pos x="6" y="0"/>
                  </a:cxn>
                  <a:cxn ang="0">
                    <a:pos x="4" y="2"/>
                  </a:cxn>
                  <a:cxn ang="0">
                    <a:pos x="0" y="4"/>
                  </a:cxn>
                  <a:cxn ang="0">
                    <a:pos x="4" y="8"/>
                  </a:cxn>
                  <a:cxn ang="0">
                    <a:pos x="6" y="8"/>
                  </a:cxn>
                  <a:cxn ang="0">
                    <a:pos x="80" y="8"/>
                  </a:cxn>
                  <a:cxn ang="0">
                    <a:pos x="86" y="8"/>
                  </a:cxn>
                  <a:cxn ang="0">
                    <a:pos x="86" y="4"/>
                  </a:cxn>
                  <a:cxn ang="0">
                    <a:pos x="86" y="2"/>
                  </a:cxn>
                  <a:cxn ang="0">
                    <a:pos x="80" y="0"/>
                  </a:cxn>
                  <a:cxn ang="0">
                    <a:pos x="6" y="0"/>
                  </a:cxn>
                </a:cxnLst>
                <a:rect l="0" t="0" r="r" b="b"/>
                <a:pathLst>
                  <a:path w="86" h="8">
                    <a:moveTo>
                      <a:pt x="6" y="0"/>
                    </a:moveTo>
                    <a:lnTo>
                      <a:pt x="4" y="2"/>
                    </a:lnTo>
                    <a:lnTo>
                      <a:pt x="0" y="4"/>
                    </a:lnTo>
                    <a:lnTo>
                      <a:pt x="4" y="8"/>
                    </a:lnTo>
                    <a:lnTo>
                      <a:pt x="6" y="8"/>
                    </a:lnTo>
                    <a:lnTo>
                      <a:pt x="80" y="8"/>
                    </a:lnTo>
                    <a:lnTo>
                      <a:pt x="86" y="8"/>
                    </a:lnTo>
                    <a:lnTo>
                      <a:pt x="86" y="4"/>
                    </a:lnTo>
                    <a:lnTo>
                      <a:pt x="86" y="2"/>
                    </a:lnTo>
                    <a:lnTo>
                      <a:pt x="8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6" name="Freeform 456"/>
              <p:cNvSpPr>
                <a:spLocks/>
              </p:cNvSpPr>
              <p:nvPr/>
            </p:nvSpPr>
            <p:spPr bwMode="auto">
              <a:xfrm>
                <a:off x="7313613" y="2009775"/>
                <a:ext cx="15875" cy="66675"/>
              </a:xfrm>
              <a:custGeom>
                <a:avLst/>
                <a:gdLst/>
                <a:ahLst/>
                <a:cxnLst>
                  <a:cxn ang="0">
                    <a:pos x="10" y="4"/>
                  </a:cxn>
                  <a:cxn ang="0">
                    <a:pos x="10" y="2"/>
                  </a:cxn>
                  <a:cxn ang="0">
                    <a:pos x="6" y="2"/>
                  </a:cxn>
                  <a:cxn ang="0">
                    <a:pos x="4" y="0"/>
                  </a:cxn>
                  <a:cxn ang="0">
                    <a:pos x="4" y="2"/>
                  </a:cxn>
                  <a:cxn ang="0">
                    <a:pos x="0" y="2"/>
                  </a:cxn>
                  <a:cxn ang="0">
                    <a:pos x="0" y="4"/>
                  </a:cxn>
                  <a:cxn ang="0">
                    <a:pos x="0" y="38"/>
                  </a:cxn>
                  <a:cxn ang="0">
                    <a:pos x="4" y="42"/>
                  </a:cxn>
                  <a:cxn ang="0">
                    <a:pos x="6" y="42"/>
                  </a:cxn>
                  <a:cxn ang="0">
                    <a:pos x="10" y="38"/>
                  </a:cxn>
                  <a:cxn ang="0">
                    <a:pos x="10" y="4"/>
                  </a:cxn>
                </a:cxnLst>
                <a:rect l="0" t="0" r="r" b="b"/>
                <a:pathLst>
                  <a:path w="10" h="42">
                    <a:moveTo>
                      <a:pt x="10" y="4"/>
                    </a:moveTo>
                    <a:lnTo>
                      <a:pt x="10" y="2"/>
                    </a:lnTo>
                    <a:lnTo>
                      <a:pt x="6" y="2"/>
                    </a:lnTo>
                    <a:lnTo>
                      <a:pt x="4" y="0"/>
                    </a:lnTo>
                    <a:lnTo>
                      <a:pt x="4" y="2"/>
                    </a:lnTo>
                    <a:lnTo>
                      <a:pt x="0" y="2"/>
                    </a:lnTo>
                    <a:lnTo>
                      <a:pt x="0" y="4"/>
                    </a:lnTo>
                    <a:lnTo>
                      <a:pt x="0" y="38"/>
                    </a:lnTo>
                    <a:lnTo>
                      <a:pt x="4" y="42"/>
                    </a:lnTo>
                    <a:lnTo>
                      <a:pt x="6" y="42"/>
                    </a:lnTo>
                    <a:lnTo>
                      <a:pt x="10" y="38"/>
                    </a:lnTo>
                    <a:lnTo>
                      <a:pt x="10"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7" name="Freeform 457"/>
              <p:cNvSpPr>
                <a:spLocks/>
              </p:cNvSpPr>
              <p:nvPr/>
            </p:nvSpPr>
            <p:spPr bwMode="auto">
              <a:xfrm>
                <a:off x="7313613" y="2063750"/>
                <a:ext cx="374650" cy="12700"/>
              </a:xfrm>
              <a:custGeom>
                <a:avLst/>
                <a:gdLst/>
                <a:ahLst/>
                <a:cxnLst>
                  <a:cxn ang="0">
                    <a:pos x="4" y="0"/>
                  </a:cxn>
                  <a:cxn ang="0">
                    <a:pos x="4" y="0"/>
                  </a:cxn>
                  <a:cxn ang="0">
                    <a:pos x="0" y="2"/>
                  </a:cxn>
                  <a:cxn ang="0">
                    <a:pos x="0" y="4"/>
                  </a:cxn>
                  <a:cxn ang="0">
                    <a:pos x="4" y="8"/>
                  </a:cxn>
                  <a:cxn ang="0">
                    <a:pos x="226" y="8"/>
                  </a:cxn>
                  <a:cxn ang="0">
                    <a:pos x="232" y="4"/>
                  </a:cxn>
                  <a:cxn ang="0">
                    <a:pos x="236" y="4"/>
                  </a:cxn>
                  <a:cxn ang="0">
                    <a:pos x="232" y="2"/>
                  </a:cxn>
                  <a:cxn ang="0">
                    <a:pos x="226" y="0"/>
                  </a:cxn>
                  <a:cxn ang="0">
                    <a:pos x="4" y="0"/>
                  </a:cxn>
                </a:cxnLst>
                <a:rect l="0" t="0" r="r" b="b"/>
                <a:pathLst>
                  <a:path w="236" h="8">
                    <a:moveTo>
                      <a:pt x="4" y="0"/>
                    </a:moveTo>
                    <a:lnTo>
                      <a:pt x="4" y="0"/>
                    </a:lnTo>
                    <a:lnTo>
                      <a:pt x="0" y="2"/>
                    </a:lnTo>
                    <a:lnTo>
                      <a:pt x="0" y="4"/>
                    </a:lnTo>
                    <a:lnTo>
                      <a:pt x="4" y="8"/>
                    </a:lnTo>
                    <a:lnTo>
                      <a:pt x="226" y="8"/>
                    </a:lnTo>
                    <a:lnTo>
                      <a:pt x="232" y="4"/>
                    </a:lnTo>
                    <a:lnTo>
                      <a:pt x="236" y="4"/>
                    </a:lnTo>
                    <a:lnTo>
                      <a:pt x="232" y="2"/>
                    </a:lnTo>
                    <a:lnTo>
                      <a:pt x="22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8" name="Freeform 458"/>
              <p:cNvSpPr>
                <a:spLocks/>
              </p:cNvSpPr>
              <p:nvPr/>
            </p:nvSpPr>
            <p:spPr bwMode="auto">
              <a:xfrm>
                <a:off x="7672388" y="2063750"/>
                <a:ext cx="15875" cy="66675"/>
              </a:xfrm>
              <a:custGeom>
                <a:avLst/>
                <a:gdLst/>
                <a:ahLst/>
                <a:cxnLst>
                  <a:cxn ang="0">
                    <a:pos x="10" y="4"/>
                  </a:cxn>
                  <a:cxn ang="0">
                    <a:pos x="6" y="2"/>
                  </a:cxn>
                  <a:cxn ang="0">
                    <a:pos x="6" y="0"/>
                  </a:cxn>
                  <a:cxn ang="0">
                    <a:pos x="4" y="0"/>
                  </a:cxn>
                  <a:cxn ang="0">
                    <a:pos x="0" y="0"/>
                  </a:cxn>
                  <a:cxn ang="0">
                    <a:pos x="0" y="2"/>
                  </a:cxn>
                  <a:cxn ang="0">
                    <a:pos x="0" y="4"/>
                  </a:cxn>
                  <a:cxn ang="0">
                    <a:pos x="0" y="38"/>
                  </a:cxn>
                  <a:cxn ang="0">
                    <a:pos x="0" y="42"/>
                  </a:cxn>
                  <a:cxn ang="0">
                    <a:pos x="4" y="42"/>
                  </a:cxn>
                  <a:cxn ang="0">
                    <a:pos x="6" y="42"/>
                  </a:cxn>
                  <a:cxn ang="0">
                    <a:pos x="10" y="38"/>
                  </a:cxn>
                  <a:cxn ang="0">
                    <a:pos x="10" y="4"/>
                  </a:cxn>
                </a:cxnLst>
                <a:rect l="0" t="0" r="r" b="b"/>
                <a:pathLst>
                  <a:path w="10" h="42">
                    <a:moveTo>
                      <a:pt x="10" y="4"/>
                    </a:moveTo>
                    <a:lnTo>
                      <a:pt x="6" y="2"/>
                    </a:lnTo>
                    <a:lnTo>
                      <a:pt x="6" y="0"/>
                    </a:lnTo>
                    <a:lnTo>
                      <a:pt x="4" y="0"/>
                    </a:lnTo>
                    <a:lnTo>
                      <a:pt x="0" y="0"/>
                    </a:lnTo>
                    <a:lnTo>
                      <a:pt x="0" y="2"/>
                    </a:lnTo>
                    <a:lnTo>
                      <a:pt x="0" y="4"/>
                    </a:lnTo>
                    <a:lnTo>
                      <a:pt x="0" y="38"/>
                    </a:lnTo>
                    <a:lnTo>
                      <a:pt x="0" y="42"/>
                    </a:lnTo>
                    <a:lnTo>
                      <a:pt x="4" y="42"/>
                    </a:lnTo>
                    <a:lnTo>
                      <a:pt x="6" y="42"/>
                    </a:lnTo>
                    <a:lnTo>
                      <a:pt x="10" y="38"/>
                    </a:lnTo>
                    <a:lnTo>
                      <a:pt x="10"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99" name="Freeform 459"/>
              <p:cNvSpPr>
                <a:spLocks/>
              </p:cNvSpPr>
              <p:nvPr/>
            </p:nvSpPr>
            <p:spPr bwMode="auto">
              <a:xfrm>
                <a:off x="7672388" y="2114550"/>
                <a:ext cx="19050" cy="15875"/>
              </a:xfrm>
              <a:custGeom>
                <a:avLst/>
                <a:gdLst/>
                <a:ahLst/>
                <a:cxnLst>
                  <a:cxn ang="0">
                    <a:pos x="4" y="0"/>
                  </a:cxn>
                  <a:cxn ang="0">
                    <a:pos x="0" y="0"/>
                  </a:cxn>
                  <a:cxn ang="0">
                    <a:pos x="0" y="4"/>
                  </a:cxn>
                  <a:cxn ang="0">
                    <a:pos x="0" y="6"/>
                  </a:cxn>
                  <a:cxn ang="0">
                    <a:pos x="0" y="10"/>
                  </a:cxn>
                  <a:cxn ang="0">
                    <a:pos x="4" y="10"/>
                  </a:cxn>
                  <a:cxn ang="0">
                    <a:pos x="6" y="10"/>
                  </a:cxn>
                  <a:cxn ang="0">
                    <a:pos x="12" y="6"/>
                  </a:cxn>
                  <a:cxn ang="0">
                    <a:pos x="12" y="4"/>
                  </a:cxn>
                  <a:cxn ang="0">
                    <a:pos x="6" y="0"/>
                  </a:cxn>
                  <a:cxn ang="0">
                    <a:pos x="4" y="0"/>
                  </a:cxn>
                </a:cxnLst>
                <a:rect l="0" t="0" r="r" b="b"/>
                <a:pathLst>
                  <a:path w="12" h="10">
                    <a:moveTo>
                      <a:pt x="4" y="0"/>
                    </a:moveTo>
                    <a:lnTo>
                      <a:pt x="0" y="0"/>
                    </a:lnTo>
                    <a:lnTo>
                      <a:pt x="0" y="4"/>
                    </a:lnTo>
                    <a:lnTo>
                      <a:pt x="0" y="6"/>
                    </a:lnTo>
                    <a:lnTo>
                      <a:pt x="0" y="10"/>
                    </a:lnTo>
                    <a:lnTo>
                      <a:pt x="4" y="10"/>
                    </a:lnTo>
                    <a:lnTo>
                      <a:pt x="6" y="10"/>
                    </a:lnTo>
                    <a:lnTo>
                      <a:pt x="12" y="6"/>
                    </a:lnTo>
                    <a:lnTo>
                      <a:pt x="12" y="4"/>
                    </a:lnTo>
                    <a:lnTo>
                      <a:pt x="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0" name="Freeform 460"/>
              <p:cNvSpPr>
                <a:spLocks/>
              </p:cNvSpPr>
              <p:nvPr/>
            </p:nvSpPr>
            <p:spPr bwMode="auto">
              <a:xfrm>
                <a:off x="7678738" y="2114550"/>
                <a:ext cx="12700" cy="69850"/>
              </a:xfrm>
              <a:custGeom>
                <a:avLst/>
                <a:gdLst/>
                <a:ahLst/>
                <a:cxnLst>
                  <a:cxn ang="0">
                    <a:pos x="8" y="6"/>
                  </a:cxn>
                  <a:cxn ang="0">
                    <a:pos x="8" y="4"/>
                  </a:cxn>
                  <a:cxn ang="0">
                    <a:pos x="8" y="0"/>
                  </a:cxn>
                  <a:cxn ang="0">
                    <a:pos x="6" y="0"/>
                  </a:cxn>
                  <a:cxn ang="0">
                    <a:pos x="2" y="0"/>
                  </a:cxn>
                  <a:cxn ang="0">
                    <a:pos x="2" y="4"/>
                  </a:cxn>
                  <a:cxn ang="0">
                    <a:pos x="0" y="6"/>
                  </a:cxn>
                  <a:cxn ang="0">
                    <a:pos x="0" y="40"/>
                  </a:cxn>
                  <a:cxn ang="0">
                    <a:pos x="2" y="44"/>
                  </a:cxn>
                  <a:cxn ang="0">
                    <a:pos x="6" y="44"/>
                  </a:cxn>
                  <a:cxn ang="0">
                    <a:pos x="8" y="44"/>
                  </a:cxn>
                  <a:cxn ang="0">
                    <a:pos x="8" y="40"/>
                  </a:cxn>
                  <a:cxn ang="0">
                    <a:pos x="8" y="6"/>
                  </a:cxn>
                </a:cxnLst>
                <a:rect l="0" t="0" r="r" b="b"/>
                <a:pathLst>
                  <a:path w="8" h="44">
                    <a:moveTo>
                      <a:pt x="8" y="6"/>
                    </a:moveTo>
                    <a:lnTo>
                      <a:pt x="8" y="4"/>
                    </a:lnTo>
                    <a:lnTo>
                      <a:pt x="8" y="0"/>
                    </a:lnTo>
                    <a:lnTo>
                      <a:pt x="6" y="0"/>
                    </a:lnTo>
                    <a:lnTo>
                      <a:pt x="2" y="0"/>
                    </a:lnTo>
                    <a:lnTo>
                      <a:pt x="2" y="4"/>
                    </a:lnTo>
                    <a:lnTo>
                      <a:pt x="0" y="6"/>
                    </a:lnTo>
                    <a:lnTo>
                      <a:pt x="0" y="40"/>
                    </a:lnTo>
                    <a:lnTo>
                      <a:pt x="2" y="44"/>
                    </a:lnTo>
                    <a:lnTo>
                      <a:pt x="6" y="44"/>
                    </a:lnTo>
                    <a:lnTo>
                      <a:pt x="8" y="44"/>
                    </a:lnTo>
                    <a:lnTo>
                      <a:pt x="8" y="40"/>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1" name="Freeform 461"/>
              <p:cNvSpPr>
                <a:spLocks/>
              </p:cNvSpPr>
              <p:nvPr/>
            </p:nvSpPr>
            <p:spPr bwMode="auto">
              <a:xfrm>
                <a:off x="7678738" y="2168525"/>
                <a:ext cx="25400" cy="15875"/>
              </a:xfrm>
              <a:custGeom>
                <a:avLst/>
                <a:gdLst/>
                <a:ahLst/>
                <a:cxnLst>
                  <a:cxn ang="0">
                    <a:pos x="6" y="0"/>
                  </a:cxn>
                  <a:cxn ang="0">
                    <a:pos x="2" y="0"/>
                  </a:cxn>
                  <a:cxn ang="0">
                    <a:pos x="2" y="4"/>
                  </a:cxn>
                  <a:cxn ang="0">
                    <a:pos x="0" y="6"/>
                  </a:cxn>
                  <a:cxn ang="0">
                    <a:pos x="2" y="6"/>
                  </a:cxn>
                  <a:cxn ang="0">
                    <a:pos x="2" y="10"/>
                  </a:cxn>
                  <a:cxn ang="0">
                    <a:pos x="6" y="10"/>
                  </a:cxn>
                  <a:cxn ang="0">
                    <a:pos x="10" y="10"/>
                  </a:cxn>
                  <a:cxn ang="0">
                    <a:pos x="16" y="6"/>
                  </a:cxn>
                  <a:cxn ang="0">
                    <a:pos x="16" y="4"/>
                  </a:cxn>
                  <a:cxn ang="0">
                    <a:pos x="10" y="0"/>
                  </a:cxn>
                  <a:cxn ang="0">
                    <a:pos x="6" y="0"/>
                  </a:cxn>
                </a:cxnLst>
                <a:rect l="0" t="0" r="r" b="b"/>
                <a:pathLst>
                  <a:path w="16" h="10">
                    <a:moveTo>
                      <a:pt x="6" y="0"/>
                    </a:moveTo>
                    <a:lnTo>
                      <a:pt x="2" y="0"/>
                    </a:lnTo>
                    <a:lnTo>
                      <a:pt x="2" y="4"/>
                    </a:lnTo>
                    <a:lnTo>
                      <a:pt x="0" y="6"/>
                    </a:lnTo>
                    <a:lnTo>
                      <a:pt x="2" y="6"/>
                    </a:lnTo>
                    <a:lnTo>
                      <a:pt x="2" y="10"/>
                    </a:lnTo>
                    <a:lnTo>
                      <a:pt x="6" y="10"/>
                    </a:lnTo>
                    <a:lnTo>
                      <a:pt x="10" y="10"/>
                    </a:lnTo>
                    <a:lnTo>
                      <a:pt x="16" y="6"/>
                    </a:lnTo>
                    <a:lnTo>
                      <a:pt x="16" y="4"/>
                    </a:lnTo>
                    <a:lnTo>
                      <a:pt x="1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2" name="Freeform 462"/>
              <p:cNvSpPr>
                <a:spLocks/>
              </p:cNvSpPr>
              <p:nvPr/>
            </p:nvSpPr>
            <p:spPr bwMode="auto">
              <a:xfrm>
                <a:off x="7691438" y="2168525"/>
                <a:ext cx="400050" cy="15875"/>
              </a:xfrm>
              <a:custGeom>
                <a:avLst/>
                <a:gdLst/>
                <a:ahLst/>
                <a:cxnLst>
                  <a:cxn ang="0">
                    <a:pos x="6" y="0"/>
                  </a:cxn>
                  <a:cxn ang="0">
                    <a:pos x="2" y="0"/>
                  </a:cxn>
                  <a:cxn ang="0">
                    <a:pos x="2" y="4"/>
                  </a:cxn>
                  <a:cxn ang="0">
                    <a:pos x="0" y="6"/>
                  </a:cxn>
                  <a:cxn ang="0">
                    <a:pos x="2" y="6"/>
                  </a:cxn>
                  <a:cxn ang="0">
                    <a:pos x="2" y="10"/>
                  </a:cxn>
                  <a:cxn ang="0">
                    <a:pos x="6" y="10"/>
                  </a:cxn>
                  <a:cxn ang="0">
                    <a:pos x="246" y="10"/>
                  </a:cxn>
                  <a:cxn ang="0">
                    <a:pos x="252" y="6"/>
                  </a:cxn>
                  <a:cxn ang="0">
                    <a:pos x="252" y="4"/>
                  </a:cxn>
                  <a:cxn ang="0">
                    <a:pos x="246" y="0"/>
                  </a:cxn>
                  <a:cxn ang="0">
                    <a:pos x="6" y="0"/>
                  </a:cxn>
                </a:cxnLst>
                <a:rect l="0" t="0" r="r" b="b"/>
                <a:pathLst>
                  <a:path w="252" h="10">
                    <a:moveTo>
                      <a:pt x="6" y="0"/>
                    </a:moveTo>
                    <a:lnTo>
                      <a:pt x="2" y="0"/>
                    </a:lnTo>
                    <a:lnTo>
                      <a:pt x="2" y="4"/>
                    </a:lnTo>
                    <a:lnTo>
                      <a:pt x="0" y="6"/>
                    </a:lnTo>
                    <a:lnTo>
                      <a:pt x="2" y="6"/>
                    </a:lnTo>
                    <a:lnTo>
                      <a:pt x="2" y="10"/>
                    </a:lnTo>
                    <a:lnTo>
                      <a:pt x="6" y="10"/>
                    </a:lnTo>
                    <a:lnTo>
                      <a:pt x="246" y="10"/>
                    </a:lnTo>
                    <a:lnTo>
                      <a:pt x="252" y="6"/>
                    </a:lnTo>
                    <a:lnTo>
                      <a:pt x="252" y="4"/>
                    </a:lnTo>
                    <a:lnTo>
                      <a:pt x="246"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3" name="Freeform 463"/>
              <p:cNvSpPr>
                <a:spLocks/>
              </p:cNvSpPr>
              <p:nvPr/>
            </p:nvSpPr>
            <p:spPr bwMode="auto">
              <a:xfrm>
                <a:off x="8078788" y="2168525"/>
                <a:ext cx="12700" cy="73025"/>
              </a:xfrm>
              <a:custGeom>
                <a:avLst/>
                <a:gdLst/>
                <a:ahLst/>
                <a:cxnLst>
                  <a:cxn ang="0">
                    <a:pos x="8" y="6"/>
                  </a:cxn>
                  <a:cxn ang="0">
                    <a:pos x="8" y="4"/>
                  </a:cxn>
                  <a:cxn ang="0">
                    <a:pos x="4" y="0"/>
                  </a:cxn>
                  <a:cxn ang="0">
                    <a:pos x="2" y="0"/>
                  </a:cxn>
                  <a:cxn ang="0">
                    <a:pos x="0" y="4"/>
                  </a:cxn>
                  <a:cxn ang="0">
                    <a:pos x="0" y="6"/>
                  </a:cxn>
                  <a:cxn ang="0">
                    <a:pos x="0" y="42"/>
                  </a:cxn>
                  <a:cxn ang="0">
                    <a:pos x="2" y="42"/>
                  </a:cxn>
                  <a:cxn ang="0">
                    <a:pos x="4" y="46"/>
                  </a:cxn>
                  <a:cxn ang="0">
                    <a:pos x="4" y="42"/>
                  </a:cxn>
                  <a:cxn ang="0">
                    <a:pos x="8" y="42"/>
                  </a:cxn>
                  <a:cxn ang="0">
                    <a:pos x="8" y="6"/>
                  </a:cxn>
                </a:cxnLst>
                <a:rect l="0" t="0" r="r" b="b"/>
                <a:pathLst>
                  <a:path w="8" h="46">
                    <a:moveTo>
                      <a:pt x="8" y="6"/>
                    </a:moveTo>
                    <a:lnTo>
                      <a:pt x="8" y="4"/>
                    </a:lnTo>
                    <a:lnTo>
                      <a:pt x="4" y="0"/>
                    </a:lnTo>
                    <a:lnTo>
                      <a:pt x="2" y="0"/>
                    </a:lnTo>
                    <a:lnTo>
                      <a:pt x="0" y="4"/>
                    </a:lnTo>
                    <a:lnTo>
                      <a:pt x="0" y="6"/>
                    </a:lnTo>
                    <a:lnTo>
                      <a:pt x="0" y="42"/>
                    </a:lnTo>
                    <a:lnTo>
                      <a:pt x="2" y="42"/>
                    </a:lnTo>
                    <a:lnTo>
                      <a:pt x="4" y="46"/>
                    </a:lnTo>
                    <a:lnTo>
                      <a:pt x="4" y="42"/>
                    </a:lnTo>
                    <a:lnTo>
                      <a:pt x="8" y="42"/>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4" name="Freeform 464"/>
              <p:cNvSpPr>
                <a:spLocks/>
              </p:cNvSpPr>
              <p:nvPr/>
            </p:nvSpPr>
            <p:spPr bwMode="auto">
              <a:xfrm>
                <a:off x="8078788" y="2228850"/>
                <a:ext cx="25400" cy="12700"/>
              </a:xfrm>
              <a:custGeom>
                <a:avLst/>
                <a:gdLst/>
                <a:ahLst/>
                <a:cxnLst>
                  <a:cxn ang="0">
                    <a:pos x="4" y="0"/>
                  </a:cxn>
                  <a:cxn ang="0">
                    <a:pos x="2" y="0"/>
                  </a:cxn>
                  <a:cxn ang="0">
                    <a:pos x="0" y="0"/>
                  </a:cxn>
                  <a:cxn ang="0">
                    <a:pos x="0" y="2"/>
                  </a:cxn>
                  <a:cxn ang="0">
                    <a:pos x="0" y="4"/>
                  </a:cxn>
                  <a:cxn ang="0">
                    <a:pos x="2" y="4"/>
                  </a:cxn>
                  <a:cxn ang="0">
                    <a:pos x="4" y="8"/>
                  </a:cxn>
                  <a:cxn ang="0">
                    <a:pos x="10" y="8"/>
                  </a:cxn>
                  <a:cxn ang="0">
                    <a:pos x="16" y="4"/>
                  </a:cxn>
                  <a:cxn ang="0">
                    <a:pos x="16" y="2"/>
                  </a:cxn>
                  <a:cxn ang="0">
                    <a:pos x="16" y="0"/>
                  </a:cxn>
                  <a:cxn ang="0">
                    <a:pos x="10" y="0"/>
                  </a:cxn>
                  <a:cxn ang="0">
                    <a:pos x="4" y="0"/>
                  </a:cxn>
                </a:cxnLst>
                <a:rect l="0" t="0" r="r" b="b"/>
                <a:pathLst>
                  <a:path w="16" h="8">
                    <a:moveTo>
                      <a:pt x="4" y="0"/>
                    </a:moveTo>
                    <a:lnTo>
                      <a:pt x="2" y="0"/>
                    </a:lnTo>
                    <a:lnTo>
                      <a:pt x="0" y="0"/>
                    </a:lnTo>
                    <a:lnTo>
                      <a:pt x="0" y="2"/>
                    </a:lnTo>
                    <a:lnTo>
                      <a:pt x="0" y="4"/>
                    </a:lnTo>
                    <a:lnTo>
                      <a:pt x="2" y="4"/>
                    </a:lnTo>
                    <a:lnTo>
                      <a:pt x="4" y="8"/>
                    </a:lnTo>
                    <a:lnTo>
                      <a:pt x="10" y="8"/>
                    </a:lnTo>
                    <a:lnTo>
                      <a:pt x="16" y="4"/>
                    </a:lnTo>
                    <a:lnTo>
                      <a:pt x="16" y="2"/>
                    </a:lnTo>
                    <a:lnTo>
                      <a:pt x="16" y="0"/>
                    </a:lnTo>
                    <a:lnTo>
                      <a:pt x="10"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5" name="Freeform 465"/>
              <p:cNvSpPr>
                <a:spLocks/>
              </p:cNvSpPr>
              <p:nvPr/>
            </p:nvSpPr>
            <p:spPr bwMode="auto">
              <a:xfrm>
                <a:off x="8091488" y="2228850"/>
                <a:ext cx="12700" cy="66675"/>
              </a:xfrm>
              <a:custGeom>
                <a:avLst/>
                <a:gdLst/>
                <a:ahLst/>
                <a:cxnLst>
                  <a:cxn ang="0">
                    <a:pos x="8" y="2"/>
                  </a:cxn>
                  <a:cxn ang="0">
                    <a:pos x="8" y="0"/>
                  </a:cxn>
                  <a:cxn ang="0">
                    <a:pos x="6" y="0"/>
                  </a:cxn>
                  <a:cxn ang="0">
                    <a:pos x="2" y="0"/>
                  </a:cxn>
                  <a:cxn ang="0">
                    <a:pos x="0" y="0"/>
                  </a:cxn>
                  <a:cxn ang="0">
                    <a:pos x="0" y="2"/>
                  </a:cxn>
                  <a:cxn ang="0">
                    <a:pos x="0" y="38"/>
                  </a:cxn>
                  <a:cxn ang="0">
                    <a:pos x="2" y="42"/>
                  </a:cxn>
                  <a:cxn ang="0">
                    <a:pos x="6" y="42"/>
                  </a:cxn>
                  <a:cxn ang="0">
                    <a:pos x="8" y="38"/>
                  </a:cxn>
                  <a:cxn ang="0">
                    <a:pos x="8" y="2"/>
                  </a:cxn>
                </a:cxnLst>
                <a:rect l="0" t="0" r="r" b="b"/>
                <a:pathLst>
                  <a:path w="8" h="42">
                    <a:moveTo>
                      <a:pt x="8" y="2"/>
                    </a:moveTo>
                    <a:lnTo>
                      <a:pt x="8" y="0"/>
                    </a:lnTo>
                    <a:lnTo>
                      <a:pt x="6" y="0"/>
                    </a:lnTo>
                    <a:lnTo>
                      <a:pt x="2" y="0"/>
                    </a:lnTo>
                    <a:lnTo>
                      <a:pt x="0" y="0"/>
                    </a:lnTo>
                    <a:lnTo>
                      <a:pt x="0" y="2"/>
                    </a:lnTo>
                    <a:lnTo>
                      <a:pt x="0" y="38"/>
                    </a:lnTo>
                    <a:lnTo>
                      <a:pt x="2" y="42"/>
                    </a:lnTo>
                    <a:lnTo>
                      <a:pt x="6" y="42"/>
                    </a:lnTo>
                    <a:lnTo>
                      <a:pt x="8" y="38"/>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6" name="Freeform 466"/>
              <p:cNvSpPr>
                <a:spLocks/>
              </p:cNvSpPr>
              <p:nvPr/>
            </p:nvSpPr>
            <p:spPr bwMode="auto">
              <a:xfrm>
                <a:off x="8091488" y="2282825"/>
                <a:ext cx="282575" cy="12700"/>
              </a:xfrm>
              <a:custGeom>
                <a:avLst/>
                <a:gdLst/>
                <a:ahLst/>
                <a:cxnLst>
                  <a:cxn ang="0">
                    <a:pos x="2" y="0"/>
                  </a:cxn>
                  <a:cxn ang="0">
                    <a:pos x="2" y="0"/>
                  </a:cxn>
                  <a:cxn ang="0">
                    <a:pos x="0" y="2"/>
                  </a:cxn>
                  <a:cxn ang="0">
                    <a:pos x="0" y="4"/>
                  </a:cxn>
                  <a:cxn ang="0">
                    <a:pos x="2" y="8"/>
                  </a:cxn>
                  <a:cxn ang="0">
                    <a:pos x="172" y="8"/>
                  </a:cxn>
                  <a:cxn ang="0">
                    <a:pos x="178" y="4"/>
                  </a:cxn>
                  <a:cxn ang="0">
                    <a:pos x="178" y="2"/>
                  </a:cxn>
                  <a:cxn ang="0">
                    <a:pos x="172" y="0"/>
                  </a:cxn>
                  <a:cxn ang="0">
                    <a:pos x="2" y="0"/>
                  </a:cxn>
                </a:cxnLst>
                <a:rect l="0" t="0" r="r" b="b"/>
                <a:pathLst>
                  <a:path w="178" h="8">
                    <a:moveTo>
                      <a:pt x="2" y="0"/>
                    </a:moveTo>
                    <a:lnTo>
                      <a:pt x="2" y="0"/>
                    </a:lnTo>
                    <a:lnTo>
                      <a:pt x="0" y="2"/>
                    </a:lnTo>
                    <a:lnTo>
                      <a:pt x="0" y="4"/>
                    </a:lnTo>
                    <a:lnTo>
                      <a:pt x="2" y="8"/>
                    </a:lnTo>
                    <a:lnTo>
                      <a:pt x="172" y="8"/>
                    </a:lnTo>
                    <a:lnTo>
                      <a:pt x="178" y="4"/>
                    </a:lnTo>
                    <a:lnTo>
                      <a:pt x="178" y="2"/>
                    </a:lnTo>
                    <a:lnTo>
                      <a:pt x="172"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7" name="Freeform 467"/>
              <p:cNvSpPr>
                <a:spLocks/>
              </p:cNvSpPr>
              <p:nvPr/>
            </p:nvSpPr>
            <p:spPr bwMode="auto">
              <a:xfrm>
                <a:off x="8361363" y="2282825"/>
                <a:ext cx="12700" cy="69850"/>
              </a:xfrm>
              <a:custGeom>
                <a:avLst/>
                <a:gdLst/>
                <a:ahLst/>
                <a:cxnLst>
                  <a:cxn ang="0">
                    <a:pos x="8" y="4"/>
                  </a:cxn>
                  <a:cxn ang="0">
                    <a:pos x="8" y="2"/>
                  </a:cxn>
                  <a:cxn ang="0">
                    <a:pos x="4" y="0"/>
                  </a:cxn>
                  <a:cxn ang="0">
                    <a:pos x="2" y="0"/>
                  </a:cxn>
                  <a:cxn ang="0">
                    <a:pos x="0" y="2"/>
                  </a:cxn>
                  <a:cxn ang="0">
                    <a:pos x="0" y="4"/>
                  </a:cxn>
                  <a:cxn ang="0">
                    <a:pos x="0" y="42"/>
                  </a:cxn>
                  <a:cxn ang="0">
                    <a:pos x="2" y="44"/>
                  </a:cxn>
                  <a:cxn ang="0">
                    <a:pos x="4" y="44"/>
                  </a:cxn>
                  <a:cxn ang="0">
                    <a:pos x="8" y="42"/>
                  </a:cxn>
                  <a:cxn ang="0">
                    <a:pos x="8" y="4"/>
                  </a:cxn>
                </a:cxnLst>
                <a:rect l="0" t="0" r="r" b="b"/>
                <a:pathLst>
                  <a:path w="8" h="44">
                    <a:moveTo>
                      <a:pt x="8" y="4"/>
                    </a:moveTo>
                    <a:lnTo>
                      <a:pt x="8" y="2"/>
                    </a:lnTo>
                    <a:lnTo>
                      <a:pt x="4" y="0"/>
                    </a:lnTo>
                    <a:lnTo>
                      <a:pt x="2" y="0"/>
                    </a:lnTo>
                    <a:lnTo>
                      <a:pt x="0" y="2"/>
                    </a:lnTo>
                    <a:lnTo>
                      <a:pt x="0" y="4"/>
                    </a:lnTo>
                    <a:lnTo>
                      <a:pt x="0" y="42"/>
                    </a:lnTo>
                    <a:lnTo>
                      <a:pt x="2" y="44"/>
                    </a:lnTo>
                    <a:lnTo>
                      <a:pt x="4" y="44"/>
                    </a:lnTo>
                    <a:lnTo>
                      <a:pt x="8" y="4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8" name="Freeform 468"/>
              <p:cNvSpPr>
                <a:spLocks/>
              </p:cNvSpPr>
              <p:nvPr/>
            </p:nvSpPr>
            <p:spPr bwMode="auto">
              <a:xfrm>
                <a:off x="8361363" y="2339975"/>
                <a:ext cx="57150" cy="12700"/>
              </a:xfrm>
              <a:custGeom>
                <a:avLst/>
                <a:gdLst/>
                <a:ahLst/>
                <a:cxnLst>
                  <a:cxn ang="0">
                    <a:pos x="2" y="0"/>
                  </a:cxn>
                  <a:cxn ang="0">
                    <a:pos x="2" y="0"/>
                  </a:cxn>
                  <a:cxn ang="0">
                    <a:pos x="0" y="2"/>
                  </a:cxn>
                  <a:cxn ang="0">
                    <a:pos x="0" y="6"/>
                  </a:cxn>
                  <a:cxn ang="0">
                    <a:pos x="2" y="8"/>
                  </a:cxn>
                  <a:cxn ang="0">
                    <a:pos x="30" y="8"/>
                  </a:cxn>
                  <a:cxn ang="0">
                    <a:pos x="36" y="6"/>
                  </a:cxn>
                  <a:cxn ang="0">
                    <a:pos x="36" y="2"/>
                  </a:cxn>
                  <a:cxn ang="0">
                    <a:pos x="30" y="0"/>
                  </a:cxn>
                  <a:cxn ang="0">
                    <a:pos x="2" y="0"/>
                  </a:cxn>
                </a:cxnLst>
                <a:rect l="0" t="0" r="r" b="b"/>
                <a:pathLst>
                  <a:path w="36" h="8">
                    <a:moveTo>
                      <a:pt x="2" y="0"/>
                    </a:moveTo>
                    <a:lnTo>
                      <a:pt x="2" y="0"/>
                    </a:lnTo>
                    <a:lnTo>
                      <a:pt x="0" y="2"/>
                    </a:lnTo>
                    <a:lnTo>
                      <a:pt x="0" y="6"/>
                    </a:lnTo>
                    <a:lnTo>
                      <a:pt x="2" y="8"/>
                    </a:lnTo>
                    <a:lnTo>
                      <a:pt x="30" y="8"/>
                    </a:lnTo>
                    <a:lnTo>
                      <a:pt x="36" y="6"/>
                    </a:lnTo>
                    <a:lnTo>
                      <a:pt x="36" y="2"/>
                    </a:lnTo>
                    <a:lnTo>
                      <a:pt x="30"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09" name="Freeform 469"/>
              <p:cNvSpPr>
                <a:spLocks/>
              </p:cNvSpPr>
              <p:nvPr/>
            </p:nvSpPr>
            <p:spPr bwMode="auto">
              <a:xfrm>
                <a:off x="8405813" y="2339975"/>
                <a:ext cx="12700" cy="66675"/>
              </a:xfrm>
              <a:custGeom>
                <a:avLst/>
                <a:gdLst/>
                <a:ahLst/>
                <a:cxnLst>
                  <a:cxn ang="0">
                    <a:pos x="8" y="2"/>
                  </a:cxn>
                  <a:cxn ang="0">
                    <a:pos x="8" y="2"/>
                  </a:cxn>
                  <a:cxn ang="0">
                    <a:pos x="6" y="0"/>
                  </a:cxn>
                  <a:cxn ang="0">
                    <a:pos x="2" y="0"/>
                  </a:cxn>
                  <a:cxn ang="0">
                    <a:pos x="0" y="2"/>
                  </a:cxn>
                  <a:cxn ang="0">
                    <a:pos x="0" y="40"/>
                  </a:cxn>
                  <a:cxn ang="0">
                    <a:pos x="2" y="42"/>
                  </a:cxn>
                  <a:cxn ang="0">
                    <a:pos x="6" y="42"/>
                  </a:cxn>
                  <a:cxn ang="0">
                    <a:pos x="8" y="40"/>
                  </a:cxn>
                  <a:cxn ang="0">
                    <a:pos x="8" y="2"/>
                  </a:cxn>
                </a:cxnLst>
                <a:rect l="0" t="0" r="r" b="b"/>
                <a:pathLst>
                  <a:path w="8" h="42">
                    <a:moveTo>
                      <a:pt x="8" y="2"/>
                    </a:moveTo>
                    <a:lnTo>
                      <a:pt x="8" y="2"/>
                    </a:lnTo>
                    <a:lnTo>
                      <a:pt x="6" y="0"/>
                    </a:lnTo>
                    <a:lnTo>
                      <a:pt x="2" y="0"/>
                    </a:lnTo>
                    <a:lnTo>
                      <a:pt x="0" y="2"/>
                    </a:lnTo>
                    <a:lnTo>
                      <a:pt x="0" y="40"/>
                    </a:lnTo>
                    <a:lnTo>
                      <a:pt x="2" y="42"/>
                    </a:lnTo>
                    <a:lnTo>
                      <a:pt x="6" y="42"/>
                    </a:lnTo>
                    <a:lnTo>
                      <a:pt x="8" y="4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0" name="Freeform 470"/>
              <p:cNvSpPr>
                <a:spLocks/>
              </p:cNvSpPr>
              <p:nvPr/>
            </p:nvSpPr>
            <p:spPr bwMode="auto">
              <a:xfrm>
                <a:off x="8405813" y="2393950"/>
                <a:ext cx="25400" cy="12700"/>
              </a:xfrm>
              <a:custGeom>
                <a:avLst/>
                <a:gdLst/>
                <a:ahLst/>
                <a:cxnLst>
                  <a:cxn ang="0">
                    <a:pos x="2" y="0"/>
                  </a:cxn>
                  <a:cxn ang="0">
                    <a:pos x="2" y="2"/>
                  </a:cxn>
                  <a:cxn ang="0">
                    <a:pos x="0" y="2"/>
                  </a:cxn>
                  <a:cxn ang="0">
                    <a:pos x="0" y="6"/>
                  </a:cxn>
                  <a:cxn ang="0">
                    <a:pos x="0" y="8"/>
                  </a:cxn>
                  <a:cxn ang="0">
                    <a:pos x="2" y="8"/>
                  </a:cxn>
                  <a:cxn ang="0">
                    <a:pos x="10" y="8"/>
                  </a:cxn>
                  <a:cxn ang="0">
                    <a:pos x="16" y="8"/>
                  </a:cxn>
                  <a:cxn ang="0">
                    <a:pos x="16" y="6"/>
                  </a:cxn>
                  <a:cxn ang="0">
                    <a:pos x="16" y="2"/>
                  </a:cxn>
                  <a:cxn ang="0">
                    <a:pos x="10" y="0"/>
                  </a:cxn>
                  <a:cxn ang="0">
                    <a:pos x="2" y="0"/>
                  </a:cxn>
                </a:cxnLst>
                <a:rect l="0" t="0" r="r" b="b"/>
                <a:pathLst>
                  <a:path w="16" h="8">
                    <a:moveTo>
                      <a:pt x="2" y="0"/>
                    </a:moveTo>
                    <a:lnTo>
                      <a:pt x="2" y="2"/>
                    </a:lnTo>
                    <a:lnTo>
                      <a:pt x="0" y="2"/>
                    </a:lnTo>
                    <a:lnTo>
                      <a:pt x="0" y="6"/>
                    </a:lnTo>
                    <a:lnTo>
                      <a:pt x="0" y="8"/>
                    </a:lnTo>
                    <a:lnTo>
                      <a:pt x="2" y="8"/>
                    </a:lnTo>
                    <a:lnTo>
                      <a:pt x="10" y="8"/>
                    </a:lnTo>
                    <a:lnTo>
                      <a:pt x="16" y="8"/>
                    </a:lnTo>
                    <a:lnTo>
                      <a:pt x="16" y="6"/>
                    </a:lnTo>
                    <a:lnTo>
                      <a:pt x="16" y="2"/>
                    </a:lnTo>
                    <a:lnTo>
                      <a:pt x="10"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1" name="Freeform 471"/>
              <p:cNvSpPr>
                <a:spLocks/>
              </p:cNvSpPr>
              <p:nvPr/>
            </p:nvSpPr>
            <p:spPr bwMode="auto">
              <a:xfrm>
                <a:off x="8418513" y="2393950"/>
                <a:ext cx="12700" cy="69850"/>
              </a:xfrm>
              <a:custGeom>
                <a:avLst/>
                <a:gdLst/>
                <a:ahLst/>
                <a:cxnLst>
                  <a:cxn ang="0">
                    <a:pos x="8" y="6"/>
                  </a:cxn>
                  <a:cxn ang="0">
                    <a:pos x="8" y="2"/>
                  </a:cxn>
                  <a:cxn ang="0">
                    <a:pos x="6" y="2"/>
                  </a:cxn>
                  <a:cxn ang="0">
                    <a:pos x="6" y="0"/>
                  </a:cxn>
                  <a:cxn ang="0">
                    <a:pos x="2" y="2"/>
                  </a:cxn>
                  <a:cxn ang="0">
                    <a:pos x="0" y="2"/>
                  </a:cxn>
                  <a:cxn ang="0">
                    <a:pos x="0" y="6"/>
                  </a:cxn>
                  <a:cxn ang="0">
                    <a:pos x="0" y="42"/>
                  </a:cxn>
                  <a:cxn ang="0">
                    <a:pos x="2" y="44"/>
                  </a:cxn>
                  <a:cxn ang="0">
                    <a:pos x="6" y="44"/>
                  </a:cxn>
                  <a:cxn ang="0">
                    <a:pos x="8" y="42"/>
                  </a:cxn>
                  <a:cxn ang="0">
                    <a:pos x="8" y="6"/>
                  </a:cxn>
                </a:cxnLst>
                <a:rect l="0" t="0" r="r" b="b"/>
                <a:pathLst>
                  <a:path w="8" h="44">
                    <a:moveTo>
                      <a:pt x="8" y="6"/>
                    </a:moveTo>
                    <a:lnTo>
                      <a:pt x="8" y="2"/>
                    </a:lnTo>
                    <a:lnTo>
                      <a:pt x="6" y="2"/>
                    </a:lnTo>
                    <a:lnTo>
                      <a:pt x="6" y="0"/>
                    </a:lnTo>
                    <a:lnTo>
                      <a:pt x="2" y="2"/>
                    </a:lnTo>
                    <a:lnTo>
                      <a:pt x="0" y="2"/>
                    </a:lnTo>
                    <a:lnTo>
                      <a:pt x="0" y="6"/>
                    </a:lnTo>
                    <a:lnTo>
                      <a:pt x="0" y="42"/>
                    </a:lnTo>
                    <a:lnTo>
                      <a:pt x="2" y="44"/>
                    </a:lnTo>
                    <a:lnTo>
                      <a:pt x="6" y="44"/>
                    </a:lnTo>
                    <a:lnTo>
                      <a:pt x="8" y="42"/>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2" name="Freeform 472"/>
              <p:cNvSpPr>
                <a:spLocks/>
              </p:cNvSpPr>
              <p:nvPr/>
            </p:nvSpPr>
            <p:spPr bwMode="auto">
              <a:xfrm>
                <a:off x="8418513" y="2451100"/>
                <a:ext cx="180975" cy="12700"/>
              </a:xfrm>
              <a:custGeom>
                <a:avLst/>
                <a:gdLst/>
                <a:ahLst/>
                <a:cxnLst>
                  <a:cxn ang="0">
                    <a:pos x="6" y="0"/>
                  </a:cxn>
                  <a:cxn ang="0">
                    <a:pos x="2" y="0"/>
                  </a:cxn>
                  <a:cxn ang="0">
                    <a:pos x="0" y="2"/>
                  </a:cxn>
                  <a:cxn ang="0">
                    <a:pos x="0" y="6"/>
                  </a:cxn>
                  <a:cxn ang="0">
                    <a:pos x="2" y="8"/>
                  </a:cxn>
                  <a:cxn ang="0">
                    <a:pos x="6" y="8"/>
                  </a:cxn>
                  <a:cxn ang="0">
                    <a:pos x="108" y="8"/>
                  </a:cxn>
                  <a:cxn ang="0">
                    <a:pos x="114" y="6"/>
                  </a:cxn>
                  <a:cxn ang="0">
                    <a:pos x="114" y="2"/>
                  </a:cxn>
                  <a:cxn ang="0">
                    <a:pos x="108" y="0"/>
                  </a:cxn>
                  <a:cxn ang="0">
                    <a:pos x="6" y="0"/>
                  </a:cxn>
                </a:cxnLst>
                <a:rect l="0" t="0" r="r" b="b"/>
                <a:pathLst>
                  <a:path w="114" h="8">
                    <a:moveTo>
                      <a:pt x="6" y="0"/>
                    </a:moveTo>
                    <a:lnTo>
                      <a:pt x="2" y="0"/>
                    </a:lnTo>
                    <a:lnTo>
                      <a:pt x="0" y="2"/>
                    </a:lnTo>
                    <a:lnTo>
                      <a:pt x="0" y="6"/>
                    </a:lnTo>
                    <a:lnTo>
                      <a:pt x="2" y="8"/>
                    </a:lnTo>
                    <a:lnTo>
                      <a:pt x="6" y="8"/>
                    </a:lnTo>
                    <a:lnTo>
                      <a:pt x="108" y="8"/>
                    </a:lnTo>
                    <a:lnTo>
                      <a:pt x="114" y="6"/>
                    </a:lnTo>
                    <a:lnTo>
                      <a:pt x="114" y="2"/>
                    </a:lnTo>
                    <a:lnTo>
                      <a:pt x="10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3" name="Freeform 473"/>
              <p:cNvSpPr>
                <a:spLocks/>
              </p:cNvSpPr>
              <p:nvPr/>
            </p:nvSpPr>
            <p:spPr bwMode="auto">
              <a:xfrm>
                <a:off x="8583613" y="2451100"/>
                <a:ext cx="19050" cy="12700"/>
              </a:xfrm>
              <a:custGeom>
                <a:avLst/>
                <a:gdLst/>
                <a:ahLst/>
                <a:cxnLst>
                  <a:cxn ang="0">
                    <a:pos x="4" y="0"/>
                  </a:cxn>
                  <a:cxn ang="0">
                    <a:pos x="4" y="0"/>
                  </a:cxn>
                  <a:cxn ang="0">
                    <a:pos x="0" y="2"/>
                  </a:cxn>
                  <a:cxn ang="0">
                    <a:pos x="0" y="6"/>
                  </a:cxn>
                  <a:cxn ang="0">
                    <a:pos x="4" y="8"/>
                  </a:cxn>
                  <a:cxn ang="0">
                    <a:pos x="10" y="6"/>
                  </a:cxn>
                  <a:cxn ang="0">
                    <a:pos x="12" y="2"/>
                  </a:cxn>
                  <a:cxn ang="0">
                    <a:pos x="10" y="2"/>
                  </a:cxn>
                  <a:cxn ang="0">
                    <a:pos x="4" y="0"/>
                  </a:cxn>
                </a:cxnLst>
                <a:rect l="0" t="0" r="r" b="b"/>
                <a:pathLst>
                  <a:path w="12" h="8">
                    <a:moveTo>
                      <a:pt x="4" y="0"/>
                    </a:moveTo>
                    <a:lnTo>
                      <a:pt x="4" y="0"/>
                    </a:lnTo>
                    <a:lnTo>
                      <a:pt x="0" y="2"/>
                    </a:lnTo>
                    <a:lnTo>
                      <a:pt x="0" y="6"/>
                    </a:lnTo>
                    <a:lnTo>
                      <a:pt x="4" y="8"/>
                    </a:lnTo>
                    <a:lnTo>
                      <a:pt x="10" y="6"/>
                    </a:lnTo>
                    <a:lnTo>
                      <a:pt x="12" y="2"/>
                    </a:lnTo>
                    <a:lnTo>
                      <a:pt x="10" y="2"/>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4" name="Freeform 474"/>
              <p:cNvSpPr>
                <a:spLocks/>
              </p:cNvSpPr>
              <p:nvPr/>
            </p:nvSpPr>
            <p:spPr bwMode="auto">
              <a:xfrm>
                <a:off x="8589963" y="2451100"/>
                <a:ext cx="25400" cy="12700"/>
              </a:xfrm>
              <a:custGeom>
                <a:avLst/>
                <a:gdLst/>
                <a:ahLst/>
                <a:cxnLst>
                  <a:cxn ang="0">
                    <a:pos x="2" y="0"/>
                  </a:cxn>
                  <a:cxn ang="0">
                    <a:pos x="0" y="0"/>
                  </a:cxn>
                  <a:cxn ang="0">
                    <a:pos x="0" y="2"/>
                  </a:cxn>
                  <a:cxn ang="0">
                    <a:pos x="0" y="6"/>
                  </a:cxn>
                  <a:cxn ang="0">
                    <a:pos x="0" y="8"/>
                  </a:cxn>
                  <a:cxn ang="0">
                    <a:pos x="2" y="8"/>
                  </a:cxn>
                  <a:cxn ang="0">
                    <a:pos x="10" y="8"/>
                  </a:cxn>
                  <a:cxn ang="0">
                    <a:pos x="16" y="6"/>
                  </a:cxn>
                  <a:cxn ang="0">
                    <a:pos x="16" y="2"/>
                  </a:cxn>
                  <a:cxn ang="0">
                    <a:pos x="10" y="0"/>
                  </a:cxn>
                  <a:cxn ang="0">
                    <a:pos x="2" y="0"/>
                  </a:cxn>
                </a:cxnLst>
                <a:rect l="0" t="0" r="r" b="b"/>
                <a:pathLst>
                  <a:path w="16" h="8">
                    <a:moveTo>
                      <a:pt x="2" y="0"/>
                    </a:moveTo>
                    <a:lnTo>
                      <a:pt x="0" y="0"/>
                    </a:lnTo>
                    <a:lnTo>
                      <a:pt x="0" y="2"/>
                    </a:lnTo>
                    <a:lnTo>
                      <a:pt x="0" y="6"/>
                    </a:lnTo>
                    <a:lnTo>
                      <a:pt x="0" y="8"/>
                    </a:lnTo>
                    <a:lnTo>
                      <a:pt x="2" y="8"/>
                    </a:lnTo>
                    <a:lnTo>
                      <a:pt x="10" y="8"/>
                    </a:lnTo>
                    <a:lnTo>
                      <a:pt x="16" y="6"/>
                    </a:lnTo>
                    <a:lnTo>
                      <a:pt x="16" y="2"/>
                    </a:lnTo>
                    <a:lnTo>
                      <a:pt x="10"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5" name="Freeform 475"/>
              <p:cNvSpPr>
                <a:spLocks/>
              </p:cNvSpPr>
              <p:nvPr/>
            </p:nvSpPr>
            <p:spPr bwMode="auto">
              <a:xfrm>
                <a:off x="8602663" y="2451100"/>
                <a:ext cx="31750" cy="12700"/>
              </a:xfrm>
              <a:custGeom>
                <a:avLst/>
                <a:gdLst/>
                <a:ahLst/>
                <a:cxnLst>
                  <a:cxn ang="0">
                    <a:pos x="6" y="0"/>
                  </a:cxn>
                  <a:cxn ang="0">
                    <a:pos x="2" y="0"/>
                  </a:cxn>
                  <a:cxn ang="0">
                    <a:pos x="0" y="2"/>
                  </a:cxn>
                  <a:cxn ang="0">
                    <a:pos x="0" y="6"/>
                  </a:cxn>
                  <a:cxn ang="0">
                    <a:pos x="2" y="8"/>
                  </a:cxn>
                  <a:cxn ang="0">
                    <a:pos x="6" y="8"/>
                  </a:cxn>
                  <a:cxn ang="0">
                    <a:pos x="16" y="8"/>
                  </a:cxn>
                  <a:cxn ang="0">
                    <a:pos x="20" y="6"/>
                  </a:cxn>
                  <a:cxn ang="0">
                    <a:pos x="20" y="2"/>
                  </a:cxn>
                  <a:cxn ang="0">
                    <a:pos x="16" y="0"/>
                  </a:cxn>
                  <a:cxn ang="0">
                    <a:pos x="6" y="0"/>
                  </a:cxn>
                </a:cxnLst>
                <a:rect l="0" t="0" r="r" b="b"/>
                <a:pathLst>
                  <a:path w="20" h="8">
                    <a:moveTo>
                      <a:pt x="6" y="0"/>
                    </a:moveTo>
                    <a:lnTo>
                      <a:pt x="2" y="0"/>
                    </a:lnTo>
                    <a:lnTo>
                      <a:pt x="0" y="2"/>
                    </a:lnTo>
                    <a:lnTo>
                      <a:pt x="0" y="6"/>
                    </a:lnTo>
                    <a:lnTo>
                      <a:pt x="2" y="8"/>
                    </a:lnTo>
                    <a:lnTo>
                      <a:pt x="6" y="8"/>
                    </a:lnTo>
                    <a:lnTo>
                      <a:pt x="16" y="8"/>
                    </a:lnTo>
                    <a:lnTo>
                      <a:pt x="20" y="6"/>
                    </a:lnTo>
                    <a:lnTo>
                      <a:pt x="20" y="2"/>
                    </a:lnTo>
                    <a:lnTo>
                      <a:pt x="16"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6" name="Freeform 476"/>
              <p:cNvSpPr>
                <a:spLocks/>
              </p:cNvSpPr>
              <p:nvPr/>
            </p:nvSpPr>
            <p:spPr bwMode="auto">
              <a:xfrm>
                <a:off x="8621713" y="2451100"/>
                <a:ext cx="25400" cy="12700"/>
              </a:xfrm>
              <a:custGeom>
                <a:avLst/>
                <a:gdLst/>
                <a:ahLst/>
                <a:cxnLst>
                  <a:cxn ang="0">
                    <a:pos x="4" y="0"/>
                  </a:cxn>
                  <a:cxn ang="0">
                    <a:pos x="2" y="0"/>
                  </a:cxn>
                  <a:cxn ang="0">
                    <a:pos x="2" y="2"/>
                  </a:cxn>
                  <a:cxn ang="0">
                    <a:pos x="0" y="2"/>
                  </a:cxn>
                  <a:cxn ang="0">
                    <a:pos x="2" y="6"/>
                  </a:cxn>
                  <a:cxn ang="0">
                    <a:pos x="2" y="8"/>
                  </a:cxn>
                  <a:cxn ang="0">
                    <a:pos x="4" y="8"/>
                  </a:cxn>
                  <a:cxn ang="0">
                    <a:pos x="10" y="8"/>
                  </a:cxn>
                  <a:cxn ang="0">
                    <a:pos x="16" y="6"/>
                  </a:cxn>
                  <a:cxn ang="0">
                    <a:pos x="16" y="2"/>
                  </a:cxn>
                  <a:cxn ang="0">
                    <a:pos x="10" y="0"/>
                  </a:cxn>
                  <a:cxn ang="0">
                    <a:pos x="4" y="0"/>
                  </a:cxn>
                </a:cxnLst>
                <a:rect l="0" t="0" r="r" b="b"/>
                <a:pathLst>
                  <a:path w="16" h="8">
                    <a:moveTo>
                      <a:pt x="4" y="0"/>
                    </a:moveTo>
                    <a:lnTo>
                      <a:pt x="2" y="0"/>
                    </a:lnTo>
                    <a:lnTo>
                      <a:pt x="2" y="2"/>
                    </a:lnTo>
                    <a:lnTo>
                      <a:pt x="0" y="2"/>
                    </a:lnTo>
                    <a:lnTo>
                      <a:pt x="2" y="6"/>
                    </a:lnTo>
                    <a:lnTo>
                      <a:pt x="2" y="8"/>
                    </a:lnTo>
                    <a:lnTo>
                      <a:pt x="4" y="8"/>
                    </a:lnTo>
                    <a:lnTo>
                      <a:pt x="10" y="8"/>
                    </a:lnTo>
                    <a:lnTo>
                      <a:pt x="16" y="6"/>
                    </a:lnTo>
                    <a:lnTo>
                      <a:pt x="16" y="2"/>
                    </a:lnTo>
                    <a:lnTo>
                      <a:pt x="10"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7" name="Freeform 477"/>
              <p:cNvSpPr>
                <a:spLocks/>
              </p:cNvSpPr>
              <p:nvPr/>
            </p:nvSpPr>
            <p:spPr bwMode="auto">
              <a:xfrm>
                <a:off x="8634413" y="2451100"/>
                <a:ext cx="22225" cy="12700"/>
              </a:xfrm>
              <a:custGeom>
                <a:avLst/>
                <a:gdLst/>
                <a:ahLst/>
                <a:cxnLst>
                  <a:cxn ang="0">
                    <a:pos x="6" y="0"/>
                  </a:cxn>
                  <a:cxn ang="0">
                    <a:pos x="2" y="0"/>
                  </a:cxn>
                  <a:cxn ang="0">
                    <a:pos x="2" y="2"/>
                  </a:cxn>
                  <a:cxn ang="0">
                    <a:pos x="0" y="2"/>
                  </a:cxn>
                  <a:cxn ang="0">
                    <a:pos x="2" y="6"/>
                  </a:cxn>
                  <a:cxn ang="0">
                    <a:pos x="2" y="8"/>
                  </a:cxn>
                  <a:cxn ang="0">
                    <a:pos x="6" y="8"/>
                  </a:cxn>
                  <a:cxn ang="0">
                    <a:pos x="10" y="8"/>
                  </a:cxn>
                  <a:cxn ang="0">
                    <a:pos x="14" y="6"/>
                  </a:cxn>
                  <a:cxn ang="0">
                    <a:pos x="14" y="2"/>
                  </a:cxn>
                  <a:cxn ang="0">
                    <a:pos x="10" y="0"/>
                  </a:cxn>
                  <a:cxn ang="0">
                    <a:pos x="6" y="0"/>
                  </a:cxn>
                </a:cxnLst>
                <a:rect l="0" t="0" r="r" b="b"/>
                <a:pathLst>
                  <a:path w="14" h="8">
                    <a:moveTo>
                      <a:pt x="6" y="0"/>
                    </a:moveTo>
                    <a:lnTo>
                      <a:pt x="2" y="0"/>
                    </a:lnTo>
                    <a:lnTo>
                      <a:pt x="2" y="2"/>
                    </a:lnTo>
                    <a:lnTo>
                      <a:pt x="0" y="2"/>
                    </a:lnTo>
                    <a:lnTo>
                      <a:pt x="2" y="6"/>
                    </a:lnTo>
                    <a:lnTo>
                      <a:pt x="2" y="8"/>
                    </a:lnTo>
                    <a:lnTo>
                      <a:pt x="6" y="8"/>
                    </a:lnTo>
                    <a:lnTo>
                      <a:pt x="10" y="8"/>
                    </a:lnTo>
                    <a:lnTo>
                      <a:pt x="14" y="6"/>
                    </a:lnTo>
                    <a:lnTo>
                      <a:pt x="14" y="2"/>
                    </a:lnTo>
                    <a:lnTo>
                      <a:pt x="1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8" name="Freeform 478"/>
              <p:cNvSpPr>
                <a:spLocks/>
              </p:cNvSpPr>
              <p:nvPr/>
            </p:nvSpPr>
            <p:spPr bwMode="auto">
              <a:xfrm>
                <a:off x="8643938" y="2451100"/>
                <a:ext cx="22225" cy="12700"/>
              </a:xfrm>
              <a:custGeom>
                <a:avLst/>
                <a:gdLst/>
                <a:ahLst/>
                <a:cxnLst>
                  <a:cxn ang="0">
                    <a:pos x="4" y="0"/>
                  </a:cxn>
                  <a:cxn ang="0">
                    <a:pos x="2" y="0"/>
                  </a:cxn>
                  <a:cxn ang="0">
                    <a:pos x="2" y="2"/>
                  </a:cxn>
                  <a:cxn ang="0">
                    <a:pos x="0" y="2"/>
                  </a:cxn>
                  <a:cxn ang="0">
                    <a:pos x="2" y="6"/>
                  </a:cxn>
                  <a:cxn ang="0">
                    <a:pos x="2" y="8"/>
                  </a:cxn>
                  <a:cxn ang="0">
                    <a:pos x="4" y="8"/>
                  </a:cxn>
                  <a:cxn ang="0">
                    <a:pos x="10" y="8"/>
                  </a:cxn>
                  <a:cxn ang="0">
                    <a:pos x="14" y="6"/>
                  </a:cxn>
                  <a:cxn ang="0">
                    <a:pos x="14" y="2"/>
                  </a:cxn>
                  <a:cxn ang="0">
                    <a:pos x="10" y="0"/>
                  </a:cxn>
                  <a:cxn ang="0">
                    <a:pos x="4" y="0"/>
                  </a:cxn>
                </a:cxnLst>
                <a:rect l="0" t="0" r="r" b="b"/>
                <a:pathLst>
                  <a:path w="14" h="8">
                    <a:moveTo>
                      <a:pt x="4" y="0"/>
                    </a:moveTo>
                    <a:lnTo>
                      <a:pt x="2" y="0"/>
                    </a:lnTo>
                    <a:lnTo>
                      <a:pt x="2" y="2"/>
                    </a:lnTo>
                    <a:lnTo>
                      <a:pt x="0" y="2"/>
                    </a:lnTo>
                    <a:lnTo>
                      <a:pt x="2" y="6"/>
                    </a:lnTo>
                    <a:lnTo>
                      <a:pt x="2" y="8"/>
                    </a:lnTo>
                    <a:lnTo>
                      <a:pt x="4" y="8"/>
                    </a:lnTo>
                    <a:lnTo>
                      <a:pt x="10" y="8"/>
                    </a:lnTo>
                    <a:lnTo>
                      <a:pt x="14" y="6"/>
                    </a:lnTo>
                    <a:lnTo>
                      <a:pt x="14" y="2"/>
                    </a:lnTo>
                    <a:lnTo>
                      <a:pt x="10"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19" name="Freeform 479"/>
              <p:cNvSpPr>
                <a:spLocks/>
              </p:cNvSpPr>
              <p:nvPr/>
            </p:nvSpPr>
            <p:spPr bwMode="auto">
              <a:xfrm>
                <a:off x="8650288" y="2451100"/>
                <a:ext cx="25400" cy="12700"/>
              </a:xfrm>
              <a:custGeom>
                <a:avLst/>
                <a:gdLst/>
                <a:ahLst/>
                <a:cxnLst>
                  <a:cxn ang="0">
                    <a:pos x="6" y="0"/>
                  </a:cxn>
                  <a:cxn ang="0">
                    <a:pos x="4" y="0"/>
                  </a:cxn>
                  <a:cxn ang="0">
                    <a:pos x="4" y="2"/>
                  </a:cxn>
                  <a:cxn ang="0">
                    <a:pos x="0" y="2"/>
                  </a:cxn>
                  <a:cxn ang="0">
                    <a:pos x="4" y="6"/>
                  </a:cxn>
                  <a:cxn ang="0">
                    <a:pos x="4" y="8"/>
                  </a:cxn>
                  <a:cxn ang="0">
                    <a:pos x="6" y="8"/>
                  </a:cxn>
                  <a:cxn ang="0">
                    <a:pos x="10" y="8"/>
                  </a:cxn>
                  <a:cxn ang="0">
                    <a:pos x="16" y="6"/>
                  </a:cxn>
                  <a:cxn ang="0">
                    <a:pos x="16" y="2"/>
                  </a:cxn>
                  <a:cxn ang="0">
                    <a:pos x="10" y="0"/>
                  </a:cxn>
                  <a:cxn ang="0">
                    <a:pos x="6" y="0"/>
                  </a:cxn>
                </a:cxnLst>
                <a:rect l="0" t="0" r="r" b="b"/>
                <a:pathLst>
                  <a:path w="16" h="8">
                    <a:moveTo>
                      <a:pt x="6" y="0"/>
                    </a:moveTo>
                    <a:lnTo>
                      <a:pt x="4" y="0"/>
                    </a:lnTo>
                    <a:lnTo>
                      <a:pt x="4" y="2"/>
                    </a:lnTo>
                    <a:lnTo>
                      <a:pt x="0" y="2"/>
                    </a:lnTo>
                    <a:lnTo>
                      <a:pt x="4" y="6"/>
                    </a:lnTo>
                    <a:lnTo>
                      <a:pt x="4" y="8"/>
                    </a:lnTo>
                    <a:lnTo>
                      <a:pt x="6" y="8"/>
                    </a:lnTo>
                    <a:lnTo>
                      <a:pt x="10" y="8"/>
                    </a:lnTo>
                    <a:lnTo>
                      <a:pt x="16" y="6"/>
                    </a:lnTo>
                    <a:lnTo>
                      <a:pt x="16" y="2"/>
                    </a:lnTo>
                    <a:lnTo>
                      <a:pt x="1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0" name="Freeform 480"/>
              <p:cNvSpPr>
                <a:spLocks/>
              </p:cNvSpPr>
              <p:nvPr/>
            </p:nvSpPr>
            <p:spPr bwMode="auto">
              <a:xfrm>
                <a:off x="8659813" y="2451100"/>
                <a:ext cx="31750" cy="12700"/>
              </a:xfrm>
              <a:custGeom>
                <a:avLst/>
                <a:gdLst/>
                <a:ahLst/>
                <a:cxnLst>
                  <a:cxn ang="0">
                    <a:pos x="6" y="0"/>
                  </a:cxn>
                  <a:cxn ang="0">
                    <a:pos x="4" y="0"/>
                  </a:cxn>
                  <a:cxn ang="0">
                    <a:pos x="0" y="2"/>
                  </a:cxn>
                  <a:cxn ang="0">
                    <a:pos x="0" y="6"/>
                  </a:cxn>
                  <a:cxn ang="0">
                    <a:pos x="4" y="8"/>
                  </a:cxn>
                  <a:cxn ang="0">
                    <a:pos x="6" y="8"/>
                  </a:cxn>
                  <a:cxn ang="0">
                    <a:pos x="18" y="8"/>
                  </a:cxn>
                  <a:cxn ang="0">
                    <a:pos x="20" y="6"/>
                  </a:cxn>
                  <a:cxn ang="0">
                    <a:pos x="20" y="2"/>
                  </a:cxn>
                  <a:cxn ang="0">
                    <a:pos x="18" y="0"/>
                  </a:cxn>
                  <a:cxn ang="0">
                    <a:pos x="6" y="0"/>
                  </a:cxn>
                </a:cxnLst>
                <a:rect l="0" t="0" r="r" b="b"/>
                <a:pathLst>
                  <a:path w="20" h="8">
                    <a:moveTo>
                      <a:pt x="6" y="0"/>
                    </a:moveTo>
                    <a:lnTo>
                      <a:pt x="4" y="0"/>
                    </a:lnTo>
                    <a:lnTo>
                      <a:pt x="0" y="2"/>
                    </a:lnTo>
                    <a:lnTo>
                      <a:pt x="0" y="6"/>
                    </a:lnTo>
                    <a:lnTo>
                      <a:pt x="4" y="8"/>
                    </a:lnTo>
                    <a:lnTo>
                      <a:pt x="6" y="8"/>
                    </a:lnTo>
                    <a:lnTo>
                      <a:pt x="18" y="8"/>
                    </a:lnTo>
                    <a:lnTo>
                      <a:pt x="20" y="6"/>
                    </a:lnTo>
                    <a:lnTo>
                      <a:pt x="20" y="2"/>
                    </a:lnTo>
                    <a:lnTo>
                      <a:pt x="1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1" name="Freeform 481"/>
              <p:cNvSpPr>
                <a:spLocks/>
              </p:cNvSpPr>
              <p:nvPr/>
            </p:nvSpPr>
            <p:spPr bwMode="auto">
              <a:xfrm>
                <a:off x="8678863" y="2451100"/>
                <a:ext cx="25400" cy="12700"/>
              </a:xfrm>
              <a:custGeom>
                <a:avLst/>
                <a:gdLst/>
                <a:ahLst/>
                <a:cxnLst>
                  <a:cxn ang="0">
                    <a:pos x="6" y="0"/>
                  </a:cxn>
                  <a:cxn ang="0">
                    <a:pos x="2" y="0"/>
                  </a:cxn>
                  <a:cxn ang="0">
                    <a:pos x="2" y="2"/>
                  </a:cxn>
                  <a:cxn ang="0">
                    <a:pos x="0" y="2"/>
                  </a:cxn>
                  <a:cxn ang="0">
                    <a:pos x="2" y="6"/>
                  </a:cxn>
                  <a:cxn ang="0">
                    <a:pos x="2" y="8"/>
                  </a:cxn>
                  <a:cxn ang="0">
                    <a:pos x="6" y="8"/>
                  </a:cxn>
                  <a:cxn ang="0">
                    <a:pos x="12" y="8"/>
                  </a:cxn>
                  <a:cxn ang="0">
                    <a:pos x="16" y="6"/>
                  </a:cxn>
                  <a:cxn ang="0">
                    <a:pos x="16" y="2"/>
                  </a:cxn>
                  <a:cxn ang="0">
                    <a:pos x="12" y="0"/>
                  </a:cxn>
                  <a:cxn ang="0">
                    <a:pos x="6" y="0"/>
                  </a:cxn>
                </a:cxnLst>
                <a:rect l="0" t="0" r="r" b="b"/>
                <a:pathLst>
                  <a:path w="16" h="8">
                    <a:moveTo>
                      <a:pt x="6" y="0"/>
                    </a:moveTo>
                    <a:lnTo>
                      <a:pt x="2" y="0"/>
                    </a:lnTo>
                    <a:lnTo>
                      <a:pt x="2" y="2"/>
                    </a:lnTo>
                    <a:lnTo>
                      <a:pt x="0" y="2"/>
                    </a:lnTo>
                    <a:lnTo>
                      <a:pt x="2" y="6"/>
                    </a:lnTo>
                    <a:lnTo>
                      <a:pt x="2" y="8"/>
                    </a:lnTo>
                    <a:lnTo>
                      <a:pt x="6" y="8"/>
                    </a:lnTo>
                    <a:lnTo>
                      <a:pt x="12" y="8"/>
                    </a:lnTo>
                    <a:lnTo>
                      <a:pt x="16" y="6"/>
                    </a:lnTo>
                    <a:lnTo>
                      <a:pt x="16" y="2"/>
                    </a:lnTo>
                    <a:lnTo>
                      <a:pt x="12"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2" name="Freeform 482"/>
              <p:cNvSpPr>
                <a:spLocks/>
              </p:cNvSpPr>
              <p:nvPr/>
            </p:nvSpPr>
            <p:spPr bwMode="auto">
              <a:xfrm>
                <a:off x="8691563" y="2451100"/>
                <a:ext cx="31750" cy="12700"/>
              </a:xfrm>
              <a:custGeom>
                <a:avLst/>
                <a:gdLst/>
                <a:ahLst/>
                <a:cxnLst>
                  <a:cxn ang="0">
                    <a:pos x="6" y="0"/>
                  </a:cxn>
                  <a:cxn ang="0">
                    <a:pos x="4" y="0"/>
                  </a:cxn>
                  <a:cxn ang="0">
                    <a:pos x="0" y="2"/>
                  </a:cxn>
                  <a:cxn ang="0">
                    <a:pos x="0" y="6"/>
                  </a:cxn>
                  <a:cxn ang="0">
                    <a:pos x="4" y="8"/>
                  </a:cxn>
                  <a:cxn ang="0">
                    <a:pos x="6" y="8"/>
                  </a:cxn>
                  <a:cxn ang="0">
                    <a:pos x="14" y="8"/>
                  </a:cxn>
                  <a:cxn ang="0">
                    <a:pos x="20" y="6"/>
                  </a:cxn>
                  <a:cxn ang="0">
                    <a:pos x="20" y="2"/>
                  </a:cxn>
                  <a:cxn ang="0">
                    <a:pos x="14" y="0"/>
                  </a:cxn>
                  <a:cxn ang="0">
                    <a:pos x="6" y="0"/>
                  </a:cxn>
                </a:cxnLst>
                <a:rect l="0" t="0" r="r" b="b"/>
                <a:pathLst>
                  <a:path w="20" h="8">
                    <a:moveTo>
                      <a:pt x="6" y="0"/>
                    </a:moveTo>
                    <a:lnTo>
                      <a:pt x="4" y="0"/>
                    </a:lnTo>
                    <a:lnTo>
                      <a:pt x="0" y="2"/>
                    </a:lnTo>
                    <a:lnTo>
                      <a:pt x="0" y="6"/>
                    </a:lnTo>
                    <a:lnTo>
                      <a:pt x="4" y="8"/>
                    </a:lnTo>
                    <a:lnTo>
                      <a:pt x="6" y="8"/>
                    </a:lnTo>
                    <a:lnTo>
                      <a:pt x="14" y="8"/>
                    </a:lnTo>
                    <a:lnTo>
                      <a:pt x="20" y="6"/>
                    </a:lnTo>
                    <a:lnTo>
                      <a:pt x="20" y="2"/>
                    </a:lnTo>
                    <a:lnTo>
                      <a:pt x="14"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3" name="Freeform 483"/>
              <p:cNvSpPr>
                <a:spLocks/>
              </p:cNvSpPr>
              <p:nvPr/>
            </p:nvSpPr>
            <p:spPr bwMode="auto">
              <a:xfrm>
                <a:off x="8710613" y="2451100"/>
                <a:ext cx="47625" cy="12700"/>
              </a:xfrm>
              <a:custGeom>
                <a:avLst/>
                <a:gdLst/>
                <a:ahLst/>
                <a:cxnLst>
                  <a:cxn ang="0">
                    <a:pos x="2" y="0"/>
                  </a:cxn>
                  <a:cxn ang="0">
                    <a:pos x="2" y="0"/>
                  </a:cxn>
                  <a:cxn ang="0">
                    <a:pos x="0" y="2"/>
                  </a:cxn>
                  <a:cxn ang="0">
                    <a:pos x="0" y="6"/>
                  </a:cxn>
                  <a:cxn ang="0">
                    <a:pos x="2" y="8"/>
                  </a:cxn>
                  <a:cxn ang="0">
                    <a:pos x="26" y="8"/>
                  </a:cxn>
                  <a:cxn ang="0">
                    <a:pos x="30" y="6"/>
                  </a:cxn>
                  <a:cxn ang="0">
                    <a:pos x="30" y="2"/>
                  </a:cxn>
                  <a:cxn ang="0">
                    <a:pos x="26" y="0"/>
                  </a:cxn>
                  <a:cxn ang="0">
                    <a:pos x="2" y="0"/>
                  </a:cxn>
                </a:cxnLst>
                <a:rect l="0" t="0" r="r" b="b"/>
                <a:pathLst>
                  <a:path w="30" h="8">
                    <a:moveTo>
                      <a:pt x="2" y="0"/>
                    </a:moveTo>
                    <a:lnTo>
                      <a:pt x="2" y="0"/>
                    </a:lnTo>
                    <a:lnTo>
                      <a:pt x="0" y="2"/>
                    </a:lnTo>
                    <a:lnTo>
                      <a:pt x="0" y="6"/>
                    </a:lnTo>
                    <a:lnTo>
                      <a:pt x="2" y="8"/>
                    </a:lnTo>
                    <a:lnTo>
                      <a:pt x="26" y="8"/>
                    </a:lnTo>
                    <a:lnTo>
                      <a:pt x="30" y="6"/>
                    </a:lnTo>
                    <a:lnTo>
                      <a:pt x="30" y="2"/>
                    </a:lnTo>
                    <a:lnTo>
                      <a:pt x="26"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grpSp>
        <p:sp>
          <p:nvSpPr>
            <p:cNvPr id="9" name="TextBox 8"/>
            <p:cNvSpPr txBox="1"/>
            <p:nvPr/>
          </p:nvSpPr>
          <p:spPr>
            <a:xfrm>
              <a:off x="4668171" y="1233699"/>
              <a:ext cx="1159847" cy="300083"/>
            </a:xfrm>
            <a:prstGeom prst="rect">
              <a:avLst/>
            </a:prstGeom>
            <a:noFill/>
          </p:spPr>
          <p:txBody>
            <a:bodyPr wrap="square" rtlCol="0">
              <a:spAutoFit/>
            </a:bodyPr>
            <a:lstStyle/>
            <a:p>
              <a:pPr algn="ctr" defTabSz="609585" fontAlgn="base">
                <a:spcBef>
                  <a:spcPct val="0"/>
                </a:spcBef>
                <a:spcAft>
                  <a:spcPct val="0"/>
                </a:spcAft>
              </a:pPr>
              <a:r>
                <a:rPr lang="en-US" sz="2000" b="1" dirty="0">
                  <a:solidFill>
                    <a:srgbClr val="FFFFFF"/>
                  </a:solidFill>
                  <a:latin typeface="Arial" charset="0"/>
                  <a:ea typeface="ＭＳ Ｐゴシック" charset="0"/>
                </a:rPr>
                <a:t>MCL</a:t>
              </a:r>
            </a:p>
          </p:txBody>
        </p:sp>
        <p:sp>
          <p:nvSpPr>
            <p:cNvPr id="131" name="Rectangle 130"/>
            <p:cNvSpPr/>
            <p:nvPr/>
          </p:nvSpPr>
          <p:spPr>
            <a:xfrm>
              <a:off x="3725619" y="1485574"/>
              <a:ext cx="3212741" cy="1570758"/>
            </a:xfrm>
            <a:prstGeom prst="rect">
              <a:avLst/>
            </a:prstGeom>
            <a:noFill/>
            <a:ln w="63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fontAlgn="base">
                <a:spcBef>
                  <a:spcPct val="0"/>
                </a:spcBef>
                <a:spcAft>
                  <a:spcPct val="0"/>
                </a:spcAft>
              </a:pPr>
              <a:endParaRPr lang="en-US" sz="1200">
                <a:solidFill>
                  <a:srgbClr val="FFFFFF"/>
                </a:solidFill>
                <a:latin typeface="News Gothic MT"/>
              </a:endParaRPr>
            </a:p>
          </p:txBody>
        </p:sp>
        <p:grpSp>
          <p:nvGrpSpPr>
            <p:cNvPr id="132" name="Group 131"/>
            <p:cNvGrpSpPr/>
            <p:nvPr/>
          </p:nvGrpSpPr>
          <p:grpSpPr>
            <a:xfrm>
              <a:off x="3693711" y="1703291"/>
              <a:ext cx="27432" cy="1275588"/>
              <a:chOff x="1192112" y="1038254"/>
              <a:chExt cx="64008" cy="2527906"/>
            </a:xfrm>
          </p:grpSpPr>
          <p:grpSp>
            <p:nvGrpSpPr>
              <p:cNvPr id="185" name="Group 184"/>
              <p:cNvGrpSpPr/>
              <p:nvPr/>
            </p:nvGrpSpPr>
            <p:grpSpPr>
              <a:xfrm>
                <a:off x="1192112" y="1038254"/>
                <a:ext cx="64008" cy="192024"/>
                <a:chOff x="1103929" y="1059534"/>
                <a:chExt cx="64008" cy="192024"/>
              </a:xfrm>
            </p:grpSpPr>
            <p:cxnSp>
              <p:nvCxnSpPr>
                <p:cNvPr id="232" name="Straight Connector 231"/>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33" name="Straight Connector 232"/>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34" name="Straight Connector 233"/>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35" name="Straight Connector 234"/>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86" name="Group 185"/>
              <p:cNvGrpSpPr/>
              <p:nvPr/>
            </p:nvGrpSpPr>
            <p:grpSpPr>
              <a:xfrm>
                <a:off x="1192112" y="1291708"/>
                <a:ext cx="64008" cy="192024"/>
                <a:chOff x="1103929" y="1059534"/>
                <a:chExt cx="64008" cy="192024"/>
              </a:xfrm>
            </p:grpSpPr>
            <p:cxnSp>
              <p:nvCxnSpPr>
                <p:cNvPr id="228" name="Straight Connector 227"/>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29" name="Straight Connector 228"/>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30" name="Straight Connector 229"/>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31" name="Straight Connector 230"/>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87" name="Group 186"/>
              <p:cNvGrpSpPr/>
              <p:nvPr/>
            </p:nvGrpSpPr>
            <p:grpSpPr>
              <a:xfrm>
                <a:off x="1192112" y="1545162"/>
                <a:ext cx="64008" cy="192024"/>
                <a:chOff x="1103929" y="1059534"/>
                <a:chExt cx="64008" cy="192024"/>
              </a:xfrm>
            </p:grpSpPr>
            <p:cxnSp>
              <p:nvCxnSpPr>
                <p:cNvPr id="224" name="Straight Connector 223"/>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25" name="Straight Connector 224"/>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26" name="Straight Connector 225"/>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27" name="Straight Connector 226"/>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88" name="Group 187"/>
              <p:cNvGrpSpPr/>
              <p:nvPr/>
            </p:nvGrpSpPr>
            <p:grpSpPr>
              <a:xfrm>
                <a:off x="1192112" y="1798616"/>
                <a:ext cx="64008" cy="192024"/>
                <a:chOff x="1103929" y="1059534"/>
                <a:chExt cx="64008" cy="192024"/>
              </a:xfrm>
            </p:grpSpPr>
            <p:cxnSp>
              <p:nvCxnSpPr>
                <p:cNvPr id="220" name="Straight Connector 219"/>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21" name="Straight Connector 220"/>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22" name="Straight Connector 221"/>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23" name="Straight Connector 222"/>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89" name="Group 188"/>
              <p:cNvGrpSpPr/>
              <p:nvPr/>
            </p:nvGrpSpPr>
            <p:grpSpPr>
              <a:xfrm>
                <a:off x="1192112" y="2052070"/>
                <a:ext cx="64008" cy="192024"/>
                <a:chOff x="1103929" y="1059534"/>
                <a:chExt cx="64008" cy="192024"/>
              </a:xfrm>
            </p:grpSpPr>
            <p:cxnSp>
              <p:nvCxnSpPr>
                <p:cNvPr id="216" name="Straight Connector 215"/>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7" name="Straight Connector 216"/>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8" name="Straight Connector 217"/>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9" name="Straight Connector 218"/>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90" name="Group 189"/>
              <p:cNvGrpSpPr/>
              <p:nvPr/>
            </p:nvGrpSpPr>
            <p:grpSpPr>
              <a:xfrm>
                <a:off x="1192112" y="2305524"/>
                <a:ext cx="64008" cy="192024"/>
                <a:chOff x="1103929" y="1059534"/>
                <a:chExt cx="64008" cy="192024"/>
              </a:xfrm>
            </p:grpSpPr>
            <p:cxnSp>
              <p:nvCxnSpPr>
                <p:cNvPr id="212" name="Straight Connector 211"/>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3" name="Straight Connector 212"/>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4" name="Straight Connector 213"/>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5" name="Straight Connector 214"/>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91" name="Group 190"/>
              <p:cNvGrpSpPr/>
              <p:nvPr/>
            </p:nvGrpSpPr>
            <p:grpSpPr>
              <a:xfrm>
                <a:off x="1192112" y="2558978"/>
                <a:ext cx="64008" cy="192024"/>
                <a:chOff x="1103929" y="1059534"/>
                <a:chExt cx="64008" cy="192024"/>
              </a:xfrm>
            </p:grpSpPr>
            <p:cxnSp>
              <p:nvCxnSpPr>
                <p:cNvPr id="208" name="Straight Connector 207"/>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09" name="Straight Connector 208"/>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0" name="Straight Connector 209"/>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11" name="Straight Connector 210"/>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92" name="Group 191"/>
              <p:cNvGrpSpPr/>
              <p:nvPr/>
            </p:nvGrpSpPr>
            <p:grpSpPr>
              <a:xfrm>
                <a:off x="1192112" y="2812432"/>
                <a:ext cx="64008" cy="192024"/>
                <a:chOff x="1103929" y="1059534"/>
                <a:chExt cx="64008" cy="192024"/>
              </a:xfrm>
            </p:grpSpPr>
            <p:cxnSp>
              <p:nvCxnSpPr>
                <p:cNvPr id="204" name="Straight Connector 203"/>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05" name="Straight Connector 204"/>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06" name="Straight Connector 205"/>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07" name="Straight Connector 206"/>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93" name="Group 192"/>
              <p:cNvGrpSpPr/>
              <p:nvPr/>
            </p:nvGrpSpPr>
            <p:grpSpPr>
              <a:xfrm>
                <a:off x="1192112" y="3065886"/>
                <a:ext cx="64008" cy="192024"/>
                <a:chOff x="1103929" y="1059534"/>
                <a:chExt cx="64008" cy="192024"/>
              </a:xfrm>
            </p:grpSpPr>
            <p:cxnSp>
              <p:nvCxnSpPr>
                <p:cNvPr id="200" name="Straight Connector 199"/>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01" name="Straight Connector 200"/>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02" name="Straight Connector 201"/>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03" name="Straight Connector 202"/>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94" name="Group 193"/>
              <p:cNvGrpSpPr/>
              <p:nvPr/>
            </p:nvGrpSpPr>
            <p:grpSpPr>
              <a:xfrm>
                <a:off x="1192112" y="3319340"/>
                <a:ext cx="64008" cy="192024"/>
                <a:chOff x="1103929" y="1059534"/>
                <a:chExt cx="64008" cy="192024"/>
              </a:xfrm>
            </p:grpSpPr>
            <p:cxnSp>
              <p:nvCxnSpPr>
                <p:cNvPr id="196" name="Straight Connector 195"/>
                <p:cNvCxnSpPr/>
                <p:nvPr/>
              </p:nvCxnSpPr>
              <p:spPr>
                <a:xfrm>
                  <a:off x="1103929" y="1059534"/>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97" name="Straight Connector 196"/>
                <p:cNvCxnSpPr/>
                <p:nvPr/>
              </p:nvCxnSpPr>
              <p:spPr>
                <a:xfrm>
                  <a:off x="1131361" y="112354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98" name="Straight Connector 197"/>
                <p:cNvCxnSpPr/>
                <p:nvPr/>
              </p:nvCxnSpPr>
              <p:spPr>
                <a:xfrm>
                  <a:off x="1131361" y="1187550"/>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99" name="Straight Connector 198"/>
                <p:cNvCxnSpPr/>
                <p:nvPr/>
              </p:nvCxnSpPr>
              <p:spPr>
                <a:xfrm>
                  <a:off x="1131361" y="125155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cxnSp>
            <p:nvCxnSpPr>
              <p:cNvPr id="195" name="Straight Connector 194"/>
              <p:cNvCxnSpPr/>
              <p:nvPr/>
            </p:nvCxnSpPr>
            <p:spPr>
              <a:xfrm>
                <a:off x="1192112" y="3566160"/>
                <a:ext cx="64008"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33" name="Group 132"/>
            <p:cNvGrpSpPr/>
            <p:nvPr/>
          </p:nvGrpSpPr>
          <p:grpSpPr>
            <a:xfrm>
              <a:off x="3502258" y="1656794"/>
              <a:ext cx="171450" cy="1414247"/>
              <a:chOff x="2321941" y="1647825"/>
              <a:chExt cx="228600" cy="1885663"/>
            </a:xfrm>
          </p:grpSpPr>
          <p:sp>
            <p:nvSpPr>
              <p:cNvPr id="174" name="TextBox 173"/>
              <p:cNvSpPr txBox="1"/>
              <p:nvPr/>
            </p:nvSpPr>
            <p:spPr>
              <a:xfrm>
                <a:off x="2321941" y="16478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1.0</a:t>
                </a:r>
              </a:p>
            </p:txBody>
          </p:sp>
          <p:sp>
            <p:nvSpPr>
              <p:cNvPr id="175" name="TextBox 174"/>
              <p:cNvSpPr txBox="1"/>
              <p:nvPr/>
            </p:nvSpPr>
            <p:spPr>
              <a:xfrm>
                <a:off x="2321941" y="18179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0.9</a:t>
                </a:r>
              </a:p>
            </p:txBody>
          </p:sp>
          <p:sp>
            <p:nvSpPr>
              <p:cNvPr id="176" name="TextBox 175"/>
              <p:cNvSpPr txBox="1"/>
              <p:nvPr/>
            </p:nvSpPr>
            <p:spPr>
              <a:xfrm>
                <a:off x="2321941" y="19880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0.8</a:t>
                </a:r>
              </a:p>
            </p:txBody>
          </p:sp>
          <p:sp>
            <p:nvSpPr>
              <p:cNvPr id="177" name="TextBox 176"/>
              <p:cNvSpPr txBox="1"/>
              <p:nvPr/>
            </p:nvSpPr>
            <p:spPr>
              <a:xfrm>
                <a:off x="2321941" y="21581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0.7</a:t>
                </a:r>
              </a:p>
            </p:txBody>
          </p:sp>
          <p:sp>
            <p:nvSpPr>
              <p:cNvPr id="178" name="TextBox 177"/>
              <p:cNvSpPr txBox="1"/>
              <p:nvPr/>
            </p:nvSpPr>
            <p:spPr>
              <a:xfrm>
                <a:off x="2321941" y="23282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0.6</a:t>
                </a:r>
              </a:p>
            </p:txBody>
          </p:sp>
          <p:sp>
            <p:nvSpPr>
              <p:cNvPr id="179" name="TextBox 178"/>
              <p:cNvSpPr txBox="1"/>
              <p:nvPr/>
            </p:nvSpPr>
            <p:spPr>
              <a:xfrm>
                <a:off x="2321941" y="24983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0.5</a:t>
                </a:r>
              </a:p>
            </p:txBody>
          </p:sp>
          <p:sp>
            <p:nvSpPr>
              <p:cNvPr id="180" name="TextBox 179"/>
              <p:cNvSpPr txBox="1"/>
              <p:nvPr/>
            </p:nvSpPr>
            <p:spPr>
              <a:xfrm>
                <a:off x="2321941" y="26684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0.4</a:t>
                </a:r>
              </a:p>
            </p:txBody>
          </p:sp>
          <p:sp>
            <p:nvSpPr>
              <p:cNvPr id="181" name="TextBox 180"/>
              <p:cNvSpPr txBox="1"/>
              <p:nvPr/>
            </p:nvSpPr>
            <p:spPr>
              <a:xfrm>
                <a:off x="2321941" y="2838525"/>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0.3</a:t>
                </a:r>
              </a:p>
            </p:txBody>
          </p:sp>
          <p:sp>
            <p:nvSpPr>
              <p:cNvPr id="182" name="TextBox 181"/>
              <p:cNvSpPr txBox="1"/>
              <p:nvPr/>
            </p:nvSpPr>
            <p:spPr>
              <a:xfrm>
                <a:off x="2321941" y="3008624"/>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0.2</a:t>
                </a:r>
              </a:p>
            </p:txBody>
          </p:sp>
          <p:sp>
            <p:nvSpPr>
              <p:cNvPr id="183" name="TextBox 182"/>
              <p:cNvSpPr txBox="1"/>
              <p:nvPr/>
            </p:nvSpPr>
            <p:spPr>
              <a:xfrm>
                <a:off x="2321941" y="3178724"/>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0.1</a:t>
                </a:r>
              </a:p>
            </p:txBody>
          </p:sp>
          <p:sp>
            <p:nvSpPr>
              <p:cNvPr id="184" name="TextBox 183"/>
              <p:cNvSpPr txBox="1"/>
              <p:nvPr/>
            </p:nvSpPr>
            <p:spPr>
              <a:xfrm>
                <a:off x="2321941" y="3348822"/>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0.0</a:t>
                </a:r>
              </a:p>
            </p:txBody>
          </p:sp>
        </p:grpSp>
        <p:grpSp>
          <p:nvGrpSpPr>
            <p:cNvPr id="134" name="Group 133"/>
            <p:cNvGrpSpPr/>
            <p:nvPr/>
          </p:nvGrpSpPr>
          <p:grpSpPr>
            <a:xfrm>
              <a:off x="3660849" y="3115489"/>
              <a:ext cx="3182113" cy="138500"/>
              <a:chOff x="2514600" y="3558260"/>
              <a:chExt cx="4242816" cy="184665"/>
            </a:xfrm>
          </p:grpSpPr>
          <p:sp>
            <p:nvSpPr>
              <p:cNvPr id="157" name="TextBox 156"/>
              <p:cNvSpPr txBox="1"/>
              <p:nvPr/>
            </p:nvSpPr>
            <p:spPr>
              <a:xfrm>
                <a:off x="2514600" y="3558260"/>
                <a:ext cx="366792" cy="184665"/>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0</a:t>
                </a:r>
              </a:p>
            </p:txBody>
          </p:sp>
          <p:sp>
            <p:nvSpPr>
              <p:cNvPr id="158" name="TextBox 157"/>
              <p:cNvSpPr txBox="1"/>
              <p:nvPr/>
            </p:nvSpPr>
            <p:spPr>
              <a:xfrm>
                <a:off x="2756851"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2</a:t>
                </a:r>
              </a:p>
            </p:txBody>
          </p:sp>
          <p:sp>
            <p:nvSpPr>
              <p:cNvPr id="159" name="TextBox 158"/>
              <p:cNvSpPr txBox="1"/>
              <p:nvPr/>
            </p:nvSpPr>
            <p:spPr>
              <a:xfrm>
                <a:off x="2999103"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4</a:t>
                </a:r>
              </a:p>
            </p:txBody>
          </p:sp>
          <p:sp>
            <p:nvSpPr>
              <p:cNvPr id="160" name="TextBox 159"/>
              <p:cNvSpPr txBox="1"/>
              <p:nvPr/>
            </p:nvSpPr>
            <p:spPr>
              <a:xfrm>
                <a:off x="3241353"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6</a:t>
                </a:r>
              </a:p>
            </p:txBody>
          </p:sp>
          <p:sp>
            <p:nvSpPr>
              <p:cNvPr id="161" name="TextBox 160"/>
              <p:cNvSpPr txBox="1"/>
              <p:nvPr/>
            </p:nvSpPr>
            <p:spPr>
              <a:xfrm>
                <a:off x="3483604"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8</a:t>
                </a:r>
              </a:p>
            </p:txBody>
          </p:sp>
          <p:sp>
            <p:nvSpPr>
              <p:cNvPr id="162" name="TextBox 161"/>
              <p:cNvSpPr txBox="1"/>
              <p:nvPr/>
            </p:nvSpPr>
            <p:spPr>
              <a:xfrm>
                <a:off x="3725856"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10</a:t>
                </a:r>
              </a:p>
            </p:txBody>
          </p:sp>
          <p:sp>
            <p:nvSpPr>
              <p:cNvPr id="163" name="TextBox 162"/>
              <p:cNvSpPr txBox="1"/>
              <p:nvPr/>
            </p:nvSpPr>
            <p:spPr>
              <a:xfrm>
                <a:off x="3968108"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12</a:t>
                </a:r>
              </a:p>
            </p:txBody>
          </p:sp>
          <p:sp>
            <p:nvSpPr>
              <p:cNvPr id="164" name="TextBox 163"/>
              <p:cNvSpPr txBox="1"/>
              <p:nvPr/>
            </p:nvSpPr>
            <p:spPr>
              <a:xfrm>
                <a:off x="4210357"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18</a:t>
                </a:r>
              </a:p>
            </p:txBody>
          </p:sp>
          <p:sp>
            <p:nvSpPr>
              <p:cNvPr id="165" name="TextBox 164"/>
              <p:cNvSpPr txBox="1"/>
              <p:nvPr/>
            </p:nvSpPr>
            <p:spPr>
              <a:xfrm>
                <a:off x="4452607"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24</a:t>
                </a:r>
              </a:p>
            </p:txBody>
          </p:sp>
          <p:sp>
            <p:nvSpPr>
              <p:cNvPr id="166" name="TextBox 165"/>
              <p:cNvSpPr txBox="1"/>
              <p:nvPr/>
            </p:nvSpPr>
            <p:spPr>
              <a:xfrm>
                <a:off x="4694859"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30</a:t>
                </a:r>
              </a:p>
            </p:txBody>
          </p:sp>
          <p:sp>
            <p:nvSpPr>
              <p:cNvPr id="167" name="TextBox 166"/>
              <p:cNvSpPr txBox="1"/>
              <p:nvPr/>
            </p:nvSpPr>
            <p:spPr>
              <a:xfrm>
                <a:off x="4937111"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36</a:t>
                </a:r>
              </a:p>
            </p:txBody>
          </p:sp>
          <p:sp>
            <p:nvSpPr>
              <p:cNvPr id="168" name="TextBox 167"/>
              <p:cNvSpPr txBox="1"/>
              <p:nvPr/>
            </p:nvSpPr>
            <p:spPr>
              <a:xfrm>
                <a:off x="5179360"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42</a:t>
                </a:r>
              </a:p>
            </p:txBody>
          </p:sp>
          <p:sp>
            <p:nvSpPr>
              <p:cNvPr id="169" name="TextBox 168"/>
              <p:cNvSpPr txBox="1"/>
              <p:nvPr/>
            </p:nvSpPr>
            <p:spPr>
              <a:xfrm>
                <a:off x="5421612"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48</a:t>
                </a:r>
              </a:p>
            </p:txBody>
          </p:sp>
          <p:sp>
            <p:nvSpPr>
              <p:cNvPr id="170" name="TextBox 169"/>
              <p:cNvSpPr txBox="1"/>
              <p:nvPr/>
            </p:nvSpPr>
            <p:spPr>
              <a:xfrm>
                <a:off x="5663863"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54</a:t>
                </a:r>
              </a:p>
            </p:txBody>
          </p:sp>
          <p:sp>
            <p:nvSpPr>
              <p:cNvPr id="171" name="TextBox 170"/>
              <p:cNvSpPr txBox="1"/>
              <p:nvPr/>
            </p:nvSpPr>
            <p:spPr>
              <a:xfrm>
                <a:off x="5906115"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60</a:t>
                </a:r>
              </a:p>
            </p:txBody>
          </p:sp>
          <p:sp>
            <p:nvSpPr>
              <p:cNvPr id="172" name="TextBox 171"/>
              <p:cNvSpPr txBox="1"/>
              <p:nvPr/>
            </p:nvSpPr>
            <p:spPr>
              <a:xfrm>
                <a:off x="6148366"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dirty="0">
                    <a:solidFill>
                      <a:srgbClr val="FFFFFF"/>
                    </a:solidFill>
                    <a:latin typeface="Arial" charset="0"/>
                    <a:ea typeface="ＭＳ Ｐゴシック" charset="0"/>
                  </a:rPr>
                  <a:t>66</a:t>
                </a:r>
              </a:p>
            </p:txBody>
          </p:sp>
          <p:sp>
            <p:nvSpPr>
              <p:cNvPr id="173" name="TextBox 172"/>
              <p:cNvSpPr txBox="1"/>
              <p:nvPr/>
            </p:nvSpPr>
            <p:spPr>
              <a:xfrm>
                <a:off x="6390624"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72</a:t>
                </a:r>
              </a:p>
            </p:txBody>
          </p:sp>
        </p:grpSp>
        <p:grpSp>
          <p:nvGrpSpPr>
            <p:cNvPr id="135" name="Group 134"/>
            <p:cNvGrpSpPr/>
            <p:nvPr/>
          </p:nvGrpSpPr>
          <p:grpSpPr>
            <a:xfrm>
              <a:off x="3796793" y="3057069"/>
              <a:ext cx="2904437" cy="34290"/>
              <a:chOff x="2695858" y="3498816"/>
              <a:chExt cx="3872582" cy="63534"/>
            </a:xfrm>
          </p:grpSpPr>
          <p:cxnSp>
            <p:nvCxnSpPr>
              <p:cNvPr id="140" name="Straight Connector 139"/>
              <p:cNvCxnSpPr/>
              <p:nvPr/>
            </p:nvCxnSpPr>
            <p:spPr>
              <a:xfrm>
                <a:off x="2695858"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1" name="Straight Connector 140"/>
              <p:cNvCxnSpPr/>
              <p:nvPr/>
            </p:nvCxnSpPr>
            <p:spPr>
              <a:xfrm>
                <a:off x="2937894"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2" name="Straight Connector 141"/>
              <p:cNvCxnSpPr/>
              <p:nvPr/>
            </p:nvCxnSpPr>
            <p:spPr>
              <a:xfrm>
                <a:off x="3179930"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3" name="Straight Connector 142"/>
              <p:cNvCxnSpPr/>
              <p:nvPr/>
            </p:nvCxnSpPr>
            <p:spPr>
              <a:xfrm>
                <a:off x="3421966"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4" name="Straight Connector 143"/>
              <p:cNvCxnSpPr/>
              <p:nvPr/>
            </p:nvCxnSpPr>
            <p:spPr>
              <a:xfrm>
                <a:off x="3664002"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5" name="Straight Connector 144"/>
              <p:cNvCxnSpPr/>
              <p:nvPr/>
            </p:nvCxnSpPr>
            <p:spPr>
              <a:xfrm>
                <a:off x="3906038"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6" name="Straight Connector 145"/>
              <p:cNvCxnSpPr/>
              <p:nvPr/>
            </p:nvCxnSpPr>
            <p:spPr>
              <a:xfrm>
                <a:off x="4148074"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7" name="Straight Connector 146"/>
              <p:cNvCxnSpPr/>
              <p:nvPr/>
            </p:nvCxnSpPr>
            <p:spPr>
              <a:xfrm>
                <a:off x="4390110"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8" name="Straight Connector 147"/>
              <p:cNvCxnSpPr/>
              <p:nvPr/>
            </p:nvCxnSpPr>
            <p:spPr>
              <a:xfrm>
                <a:off x="4632146"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49" name="Straight Connector 148"/>
              <p:cNvCxnSpPr/>
              <p:nvPr/>
            </p:nvCxnSpPr>
            <p:spPr>
              <a:xfrm>
                <a:off x="4874182"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50" name="Straight Connector 149"/>
              <p:cNvCxnSpPr/>
              <p:nvPr/>
            </p:nvCxnSpPr>
            <p:spPr>
              <a:xfrm>
                <a:off x="5116218"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51" name="Straight Connector 150"/>
              <p:cNvCxnSpPr/>
              <p:nvPr/>
            </p:nvCxnSpPr>
            <p:spPr>
              <a:xfrm>
                <a:off x="5358254"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52" name="Straight Connector 151"/>
              <p:cNvCxnSpPr/>
              <p:nvPr/>
            </p:nvCxnSpPr>
            <p:spPr>
              <a:xfrm>
                <a:off x="5600290"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53" name="Straight Connector 152"/>
              <p:cNvCxnSpPr/>
              <p:nvPr/>
            </p:nvCxnSpPr>
            <p:spPr>
              <a:xfrm>
                <a:off x="5842326"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54" name="Straight Connector 153"/>
              <p:cNvCxnSpPr/>
              <p:nvPr/>
            </p:nvCxnSpPr>
            <p:spPr>
              <a:xfrm>
                <a:off x="6084362"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55" name="Straight Connector 154"/>
              <p:cNvCxnSpPr/>
              <p:nvPr/>
            </p:nvCxnSpPr>
            <p:spPr>
              <a:xfrm>
                <a:off x="6326398"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56" name="Straight Connector 155"/>
              <p:cNvCxnSpPr/>
              <p:nvPr/>
            </p:nvCxnSpPr>
            <p:spPr>
              <a:xfrm>
                <a:off x="6568440" y="3498816"/>
                <a:ext cx="0" cy="63534"/>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sp>
          <p:nvSpPr>
            <p:cNvPr id="238" name="TextBox 237"/>
            <p:cNvSpPr txBox="1"/>
            <p:nvPr/>
          </p:nvSpPr>
          <p:spPr>
            <a:xfrm rot="16200000">
              <a:off x="2503555" y="2215883"/>
              <a:ext cx="1775684" cy="120635"/>
            </a:xfrm>
            <a:prstGeom prst="rect">
              <a:avLst/>
            </a:prstGeom>
            <a:noFill/>
          </p:spPr>
          <p:txBody>
            <a:bodyPr wrap="square" lIns="0" tIns="0" rIns="0" bIns="0" rtlCol="0">
              <a:spAutoFit/>
            </a:bodyPr>
            <a:lstStyle/>
            <a:p>
              <a:pPr algn="ctr" defTabSz="609585" fontAlgn="base">
                <a:spcBef>
                  <a:spcPct val="0"/>
                </a:spcBef>
                <a:spcAft>
                  <a:spcPct val="0"/>
                </a:spcAft>
              </a:pPr>
              <a:r>
                <a:rPr lang="en-US" sz="1200" b="1" dirty="0">
                  <a:solidFill>
                    <a:srgbClr val="FFFFFF"/>
                  </a:solidFill>
                  <a:latin typeface="Arial" charset="0"/>
                  <a:ea typeface="ＭＳ Ｐゴシック" charset="0"/>
                </a:rPr>
                <a:t>Survival Distribution Function</a:t>
              </a:r>
            </a:p>
          </p:txBody>
        </p:sp>
        <p:grpSp>
          <p:nvGrpSpPr>
            <p:cNvPr id="239" name="Group 238"/>
            <p:cNvGrpSpPr/>
            <p:nvPr/>
          </p:nvGrpSpPr>
          <p:grpSpPr>
            <a:xfrm>
              <a:off x="5772150" y="1721500"/>
              <a:ext cx="1181331" cy="317107"/>
              <a:chOff x="4114800" y="3181350"/>
              <a:chExt cx="1575108" cy="422809"/>
            </a:xfrm>
            <a:noFill/>
          </p:grpSpPr>
          <p:sp>
            <p:nvSpPr>
              <p:cNvPr id="240" name="TextBox 239"/>
              <p:cNvSpPr txBox="1"/>
              <p:nvPr/>
            </p:nvSpPr>
            <p:spPr>
              <a:xfrm>
                <a:off x="4378960" y="3181350"/>
                <a:ext cx="1310948" cy="422809"/>
              </a:xfrm>
              <a:prstGeom prst="rect">
                <a:avLst/>
              </a:prstGeom>
              <a:grpFill/>
              <a:ln>
                <a:noFill/>
              </a:ln>
            </p:spPr>
            <p:txBody>
              <a:bodyPr wrap="square" lIns="0" tIns="0" rIns="0" bIns="0" rtlCol="0">
                <a:spAutoFit/>
              </a:bodyPr>
              <a:lstStyle/>
              <a:p>
                <a:pPr defTabSz="609585" fontAlgn="base">
                  <a:lnSpc>
                    <a:spcPct val="120000"/>
                  </a:lnSpc>
                  <a:spcBef>
                    <a:spcPct val="0"/>
                  </a:spcBef>
                  <a:spcAft>
                    <a:spcPct val="0"/>
                  </a:spcAft>
                </a:pPr>
                <a:r>
                  <a:rPr lang="en-US" sz="1200" dirty="0">
                    <a:solidFill>
                      <a:srgbClr val="FFFFFF"/>
                    </a:solidFill>
                    <a:latin typeface="Arial" charset="0"/>
                    <a:ea typeface="ＭＳ Ｐゴシック" charset="0"/>
                  </a:rPr>
                  <a:t>1 = BR</a:t>
                </a:r>
                <a:br>
                  <a:rPr lang="en-US" sz="1200" dirty="0">
                    <a:solidFill>
                      <a:srgbClr val="FFFFFF"/>
                    </a:solidFill>
                    <a:latin typeface="Arial" charset="0"/>
                    <a:ea typeface="ＭＳ Ｐゴシック" charset="0"/>
                  </a:rPr>
                </a:br>
                <a:r>
                  <a:rPr lang="en-US" sz="1200" dirty="0">
                    <a:solidFill>
                      <a:srgbClr val="FFFFFF"/>
                    </a:solidFill>
                    <a:latin typeface="Arial" charset="0"/>
                    <a:ea typeface="ＭＳ Ｐゴシック" charset="0"/>
                  </a:rPr>
                  <a:t>2 = R-CHOP/R-CVP</a:t>
                </a:r>
              </a:p>
            </p:txBody>
          </p:sp>
          <p:cxnSp>
            <p:nvCxnSpPr>
              <p:cNvPr id="241" name="Straight Connector 240"/>
              <p:cNvCxnSpPr/>
              <p:nvPr/>
            </p:nvCxnSpPr>
            <p:spPr>
              <a:xfrm>
                <a:off x="4114800" y="3257707"/>
                <a:ext cx="219456" cy="0"/>
              </a:xfrm>
              <a:prstGeom prst="line">
                <a:avLst/>
              </a:prstGeom>
              <a:grpFill/>
              <a:ln w="19050">
                <a:solidFill>
                  <a:srgbClr val="FFA500"/>
                </a:solidFill>
              </a:ln>
            </p:spPr>
            <p:style>
              <a:lnRef idx="1">
                <a:schemeClr val="accent6"/>
              </a:lnRef>
              <a:fillRef idx="0">
                <a:schemeClr val="accent6"/>
              </a:fillRef>
              <a:effectRef idx="0">
                <a:schemeClr val="accent6"/>
              </a:effectRef>
              <a:fontRef idx="minor">
                <a:schemeClr val="tx1"/>
              </a:fontRef>
            </p:style>
          </p:cxnSp>
          <p:cxnSp>
            <p:nvCxnSpPr>
              <p:cNvPr id="242" name="Straight Connector 241"/>
              <p:cNvCxnSpPr/>
              <p:nvPr/>
            </p:nvCxnSpPr>
            <p:spPr>
              <a:xfrm>
                <a:off x="4114800" y="3399790"/>
                <a:ext cx="219456" cy="0"/>
              </a:xfrm>
              <a:prstGeom prst="line">
                <a:avLst/>
              </a:prstGeom>
              <a:grpFill/>
              <a:ln w="19050">
                <a:solidFill>
                  <a:schemeClr val="accent4"/>
                </a:solidFill>
              </a:ln>
            </p:spPr>
            <p:style>
              <a:lnRef idx="1">
                <a:schemeClr val="accent6"/>
              </a:lnRef>
              <a:fillRef idx="0">
                <a:schemeClr val="accent6"/>
              </a:fillRef>
              <a:effectRef idx="0">
                <a:schemeClr val="accent6"/>
              </a:effectRef>
              <a:fontRef idx="minor">
                <a:schemeClr val="tx1"/>
              </a:fontRef>
            </p:style>
          </p:cxnSp>
        </p:grpSp>
        <p:sp>
          <p:nvSpPr>
            <p:cNvPr id="246" name="Rectangle 245"/>
            <p:cNvSpPr/>
            <p:nvPr/>
          </p:nvSpPr>
          <p:spPr>
            <a:xfrm>
              <a:off x="3725345" y="2514600"/>
              <a:ext cx="2126785" cy="484748"/>
            </a:xfrm>
            <a:prstGeom prst="rect">
              <a:avLst/>
            </a:prstGeom>
          </p:spPr>
          <p:txBody>
            <a:bodyPr wrap="none">
              <a:spAutoFit/>
            </a:bodyPr>
            <a:lstStyle/>
            <a:p>
              <a:pPr marL="112711" indent="-112711" defTabSz="609585" fontAlgn="base">
                <a:spcBef>
                  <a:spcPct val="0"/>
                </a:spcBef>
                <a:spcAft>
                  <a:spcPct val="0"/>
                </a:spcAft>
                <a:buFont typeface="Wingdings" panose="05000000000000000000" pitchFamily="2" charset="2"/>
                <a:buChar char="§"/>
              </a:pPr>
              <a:r>
                <a:rPr lang="en-US" sz="1200" dirty="0">
                  <a:solidFill>
                    <a:srgbClr val="FFFFFF"/>
                  </a:solidFill>
                  <a:latin typeface="Arial" charset="0"/>
                  <a:ea typeface="ＭＳ Ｐゴシック" charset="0"/>
                </a:rPr>
                <a:t>5-yr rate % (95% CI): </a:t>
              </a:r>
              <a:br>
                <a:rPr lang="en-US" sz="1200" dirty="0">
                  <a:solidFill>
                    <a:srgbClr val="FFFFFF"/>
                  </a:solidFill>
                  <a:latin typeface="Arial" charset="0"/>
                  <a:ea typeface="ＭＳ Ｐゴシック" charset="0"/>
                </a:rPr>
              </a:br>
              <a:r>
                <a:rPr lang="en-US" sz="1200" dirty="0">
                  <a:solidFill>
                    <a:srgbClr val="FFFFFF"/>
                  </a:solidFill>
                  <a:latin typeface="Arial" charset="0"/>
                  <a:ea typeface="ＭＳ Ｐゴシック" charset="0"/>
                </a:rPr>
                <a:t>39.7 (22.8, 56.1) vs 14.2 (37.9, 31.3) </a:t>
              </a:r>
            </a:p>
            <a:p>
              <a:pPr marL="112711" indent="-112711" defTabSz="609585" fontAlgn="base">
                <a:spcBef>
                  <a:spcPct val="0"/>
                </a:spcBef>
                <a:spcAft>
                  <a:spcPct val="0"/>
                </a:spcAft>
                <a:buFont typeface="Wingdings" panose="05000000000000000000" pitchFamily="2" charset="2"/>
                <a:buChar char="§"/>
              </a:pPr>
              <a:r>
                <a:rPr lang="en-US" sz="1200" dirty="0">
                  <a:solidFill>
                    <a:srgbClr val="FFFFFF"/>
                  </a:solidFill>
                  <a:latin typeface="Arial" charset="0"/>
                  <a:ea typeface="ＭＳ Ｐゴシック" charset="0"/>
                </a:rPr>
                <a:t>HR = 0.40 (0.21-0.75;</a:t>
              </a:r>
              <a:r>
                <a:rPr lang="en-US" sz="1200" i="1" dirty="0">
                  <a:solidFill>
                    <a:srgbClr val="FFFFFF"/>
                  </a:solidFill>
                  <a:latin typeface="Arial" charset="0"/>
                  <a:ea typeface="ＭＳ Ｐゴシック" charset="0"/>
                </a:rPr>
                <a:t> P </a:t>
              </a:r>
              <a:r>
                <a:rPr lang="en-US" sz="1200" dirty="0">
                  <a:solidFill>
                    <a:srgbClr val="FFFFFF"/>
                  </a:solidFill>
                  <a:latin typeface="Arial" charset="0"/>
                  <a:ea typeface="ＭＳ Ｐゴシック" charset="0"/>
                </a:rPr>
                <a:t>= 0.0035)</a:t>
              </a:r>
            </a:p>
          </p:txBody>
        </p:sp>
        <p:grpSp>
          <p:nvGrpSpPr>
            <p:cNvPr id="243" name="Group 242"/>
            <p:cNvGrpSpPr/>
            <p:nvPr/>
          </p:nvGrpSpPr>
          <p:grpSpPr>
            <a:xfrm>
              <a:off x="3788777" y="1698039"/>
              <a:ext cx="2681288" cy="1145381"/>
              <a:chOff x="5045075" y="1400175"/>
              <a:chExt cx="3575050" cy="1527175"/>
            </a:xfrm>
          </p:grpSpPr>
          <p:sp>
            <p:nvSpPr>
              <p:cNvPr id="247" name="Rectangle 5"/>
              <p:cNvSpPr>
                <a:spLocks noChangeArrowheads="1"/>
              </p:cNvSpPr>
              <p:nvPr/>
            </p:nvSpPr>
            <p:spPr bwMode="auto">
              <a:xfrm>
                <a:off x="5048250" y="1400175"/>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48" name="Rectangle 6"/>
              <p:cNvSpPr>
                <a:spLocks noChangeArrowheads="1"/>
              </p:cNvSpPr>
              <p:nvPr/>
            </p:nvSpPr>
            <p:spPr bwMode="auto">
              <a:xfrm>
                <a:off x="5048250" y="1400175"/>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49" name="Rectangle 7"/>
              <p:cNvSpPr>
                <a:spLocks noChangeArrowheads="1"/>
              </p:cNvSpPr>
              <p:nvPr/>
            </p:nvSpPr>
            <p:spPr bwMode="auto">
              <a:xfrm>
                <a:off x="5048250" y="1400175"/>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0" name="Rectangle 8"/>
              <p:cNvSpPr>
                <a:spLocks noChangeArrowheads="1"/>
              </p:cNvSpPr>
              <p:nvPr/>
            </p:nvSpPr>
            <p:spPr bwMode="auto">
              <a:xfrm>
                <a:off x="5283200" y="15017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1" name="Rectangle 9"/>
              <p:cNvSpPr>
                <a:spLocks noChangeArrowheads="1"/>
              </p:cNvSpPr>
              <p:nvPr/>
            </p:nvSpPr>
            <p:spPr bwMode="auto">
              <a:xfrm>
                <a:off x="5286375" y="15017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2" name="Rectangle 10"/>
              <p:cNvSpPr>
                <a:spLocks noChangeArrowheads="1"/>
              </p:cNvSpPr>
              <p:nvPr/>
            </p:nvSpPr>
            <p:spPr bwMode="auto">
              <a:xfrm>
                <a:off x="5489575" y="15017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3" name="Rectangle 11"/>
              <p:cNvSpPr>
                <a:spLocks noChangeArrowheads="1"/>
              </p:cNvSpPr>
              <p:nvPr/>
            </p:nvSpPr>
            <p:spPr bwMode="auto">
              <a:xfrm>
                <a:off x="5546725" y="15017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4" name="Rectangle 12"/>
              <p:cNvSpPr>
                <a:spLocks noChangeArrowheads="1"/>
              </p:cNvSpPr>
              <p:nvPr/>
            </p:nvSpPr>
            <p:spPr bwMode="auto">
              <a:xfrm>
                <a:off x="5556250" y="15017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5" name="Rectangle 13"/>
              <p:cNvSpPr>
                <a:spLocks noChangeArrowheads="1"/>
              </p:cNvSpPr>
              <p:nvPr/>
            </p:nvSpPr>
            <p:spPr bwMode="auto">
              <a:xfrm>
                <a:off x="5568950" y="15017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6" name="Rectangle 14"/>
              <p:cNvSpPr>
                <a:spLocks noChangeArrowheads="1"/>
              </p:cNvSpPr>
              <p:nvPr/>
            </p:nvSpPr>
            <p:spPr bwMode="auto">
              <a:xfrm>
                <a:off x="6149975" y="16224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7" name="Rectangle 15"/>
              <p:cNvSpPr>
                <a:spLocks noChangeArrowheads="1"/>
              </p:cNvSpPr>
              <p:nvPr/>
            </p:nvSpPr>
            <p:spPr bwMode="auto">
              <a:xfrm>
                <a:off x="6715125" y="2203450"/>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8" name="Rectangle 16"/>
              <p:cNvSpPr>
                <a:spLocks noChangeArrowheads="1"/>
              </p:cNvSpPr>
              <p:nvPr/>
            </p:nvSpPr>
            <p:spPr bwMode="auto">
              <a:xfrm>
                <a:off x="7804150" y="26193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59" name="Rectangle 17"/>
              <p:cNvSpPr>
                <a:spLocks noChangeArrowheads="1"/>
              </p:cNvSpPr>
              <p:nvPr/>
            </p:nvSpPr>
            <p:spPr bwMode="auto">
              <a:xfrm>
                <a:off x="8366125" y="28606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0" name="Rectangle 18"/>
              <p:cNvSpPr>
                <a:spLocks noChangeArrowheads="1"/>
              </p:cNvSpPr>
              <p:nvPr/>
            </p:nvSpPr>
            <p:spPr bwMode="auto">
              <a:xfrm>
                <a:off x="8613775" y="286067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1" name="Rectangle 19"/>
              <p:cNvSpPr>
                <a:spLocks noChangeArrowheads="1"/>
              </p:cNvSpPr>
              <p:nvPr/>
            </p:nvSpPr>
            <p:spPr bwMode="auto">
              <a:xfrm>
                <a:off x="8613775" y="286067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2" name="Freeform 20"/>
              <p:cNvSpPr>
                <a:spLocks/>
              </p:cNvSpPr>
              <p:nvPr/>
            </p:nvSpPr>
            <p:spPr bwMode="auto">
              <a:xfrm>
                <a:off x="5045075" y="1425575"/>
                <a:ext cx="19050" cy="12700"/>
              </a:xfrm>
              <a:custGeom>
                <a:avLst/>
                <a:gdLst/>
                <a:ahLst/>
                <a:cxnLst>
                  <a:cxn ang="0">
                    <a:pos x="6" y="0"/>
                  </a:cxn>
                  <a:cxn ang="0">
                    <a:pos x="2" y="4"/>
                  </a:cxn>
                  <a:cxn ang="0">
                    <a:pos x="0" y="4"/>
                  </a:cxn>
                  <a:cxn ang="0">
                    <a:pos x="0" y="6"/>
                  </a:cxn>
                  <a:cxn ang="0">
                    <a:pos x="0" y="8"/>
                  </a:cxn>
                  <a:cxn ang="0">
                    <a:pos x="2" y="8"/>
                  </a:cxn>
                  <a:cxn ang="0">
                    <a:pos x="6" y="8"/>
                  </a:cxn>
                  <a:cxn ang="0">
                    <a:pos x="12" y="8"/>
                  </a:cxn>
                  <a:cxn ang="0">
                    <a:pos x="12" y="6"/>
                  </a:cxn>
                  <a:cxn ang="0">
                    <a:pos x="12" y="4"/>
                  </a:cxn>
                  <a:cxn ang="0">
                    <a:pos x="6" y="0"/>
                  </a:cxn>
                </a:cxnLst>
                <a:rect l="0" t="0" r="r" b="b"/>
                <a:pathLst>
                  <a:path w="12" h="8">
                    <a:moveTo>
                      <a:pt x="6" y="0"/>
                    </a:moveTo>
                    <a:lnTo>
                      <a:pt x="2" y="4"/>
                    </a:lnTo>
                    <a:lnTo>
                      <a:pt x="0" y="4"/>
                    </a:lnTo>
                    <a:lnTo>
                      <a:pt x="0" y="6"/>
                    </a:lnTo>
                    <a:lnTo>
                      <a:pt x="0" y="8"/>
                    </a:lnTo>
                    <a:lnTo>
                      <a:pt x="2" y="8"/>
                    </a:lnTo>
                    <a:lnTo>
                      <a:pt x="6" y="8"/>
                    </a:lnTo>
                    <a:lnTo>
                      <a:pt x="12"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3" name="Freeform 21"/>
              <p:cNvSpPr>
                <a:spLocks/>
              </p:cNvSpPr>
              <p:nvPr/>
            </p:nvSpPr>
            <p:spPr bwMode="auto">
              <a:xfrm>
                <a:off x="5048250" y="1425575"/>
                <a:ext cx="104775" cy="12700"/>
              </a:xfrm>
              <a:custGeom>
                <a:avLst/>
                <a:gdLst/>
                <a:ahLst/>
                <a:cxnLst>
                  <a:cxn ang="0">
                    <a:pos x="4" y="0"/>
                  </a:cxn>
                  <a:cxn ang="0">
                    <a:pos x="4" y="4"/>
                  </a:cxn>
                  <a:cxn ang="0">
                    <a:pos x="0" y="4"/>
                  </a:cxn>
                  <a:cxn ang="0">
                    <a:pos x="0" y="6"/>
                  </a:cxn>
                  <a:cxn ang="0">
                    <a:pos x="0" y="8"/>
                  </a:cxn>
                  <a:cxn ang="0">
                    <a:pos x="4" y="8"/>
                  </a:cxn>
                  <a:cxn ang="0">
                    <a:pos x="60" y="8"/>
                  </a:cxn>
                  <a:cxn ang="0">
                    <a:pos x="66" y="8"/>
                  </a:cxn>
                  <a:cxn ang="0">
                    <a:pos x="66" y="6"/>
                  </a:cxn>
                  <a:cxn ang="0">
                    <a:pos x="66" y="4"/>
                  </a:cxn>
                  <a:cxn ang="0">
                    <a:pos x="60" y="0"/>
                  </a:cxn>
                  <a:cxn ang="0">
                    <a:pos x="4" y="0"/>
                  </a:cxn>
                </a:cxnLst>
                <a:rect l="0" t="0" r="r" b="b"/>
                <a:pathLst>
                  <a:path w="66" h="8">
                    <a:moveTo>
                      <a:pt x="4" y="0"/>
                    </a:moveTo>
                    <a:lnTo>
                      <a:pt x="4" y="4"/>
                    </a:lnTo>
                    <a:lnTo>
                      <a:pt x="0" y="4"/>
                    </a:lnTo>
                    <a:lnTo>
                      <a:pt x="0" y="6"/>
                    </a:lnTo>
                    <a:lnTo>
                      <a:pt x="0" y="8"/>
                    </a:lnTo>
                    <a:lnTo>
                      <a:pt x="4" y="8"/>
                    </a:lnTo>
                    <a:lnTo>
                      <a:pt x="60" y="8"/>
                    </a:lnTo>
                    <a:lnTo>
                      <a:pt x="66" y="8"/>
                    </a:lnTo>
                    <a:lnTo>
                      <a:pt x="66" y="6"/>
                    </a:lnTo>
                    <a:lnTo>
                      <a:pt x="66" y="4"/>
                    </a:lnTo>
                    <a:lnTo>
                      <a:pt x="6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4" name="Freeform 22"/>
              <p:cNvSpPr>
                <a:spLocks/>
              </p:cNvSpPr>
              <p:nvPr/>
            </p:nvSpPr>
            <p:spPr bwMode="auto">
              <a:xfrm>
                <a:off x="5140325" y="1425575"/>
                <a:ext cx="12700" cy="66675"/>
              </a:xfrm>
              <a:custGeom>
                <a:avLst/>
                <a:gdLst/>
                <a:ahLst/>
                <a:cxnLst>
                  <a:cxn ang="0">
                    <a:pos x="8" y="6"/>
                  </a:cxn>
                  <a:cxn ang="0">
                    <a:pos x="8" y="4"/>
                  </a:cxn>
                  <a:cxn ang="0">
                    <a:pos x="6" y="0"/>
                  </a:cxn>
                  <a:cxn ang="0">
                    <a:pos x="2" y="4"/>
                  </a:cxn>
                  <a:cxn ang="0">
                    <a:pos x="0" y="6"/>
                  </a:cxn>
                  <a:cxn ang="0">
                    <a:pos x="0" y="40"/>
                  </a:cxn>
                  <a:cxn ang="0">
                    <a:pos x="2" y="40"/>
                  </a:cxn>
                  <a:cxn ang="0">
                    <a:pos x="6" y="42"/>
                  </a:cxn>
                  <a:cxn ang="0">
                    <a:pos x="8" y="40"/>
                  </a:cxn>
                  <a:cxn ang="0">
                    <a:pos x="8" y="6"/>
                  </a:cxn>
                </a:cxnLst>
                <a:rect l="0" t="0" r="r" b="b"/>
                <a:pathLst>
                  <a:path w="8" h="42">
                    <a:moveTo>
                      <a:pt x="8" y="6"/>
                    </a:moveTo>
                    <a:lnTo>
                      <a:pt x="8" y="4"/>
                    </a:lnTo>
                    <a:lnTo>
                      <a:pt x="6" y="0"/>
                    </a:lnTo>
                    <a:lnTo>
                      <a:pt x="2" y="4"/>
                    </a:lnTo>
                    <a:lnTo>
                      <a:pt x="0" y="6"/>
                    </a:lnTo>
                    <a:lnTo>
                      <a:pt x="0" y="40"/>
                    </a:lnTo>
                    <a:lnTo>
                      <a:pt x="2" y="40"/>
                    </a:lnTo>
                    <a:lnTo>
                      <a:pt x="6" y="42"/>
                    </a:lnTo>
                    <a:lnTo>
                      <a:pt x="8" y="40"/>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5" name="Freeform 23"/>
              <p:cNvSpPr>
                <a:spLocks/>
              </p:cNvSpPr>
              <p:nvPr/>
            </p:nvSpPr>
            <p:spPr bwMode="auto">
              <a:xfrm>
                <a:off x="5140325" y="1479550"/>
                <a:ext cx="117475" cy="12700"/>
              </a:xfrm>
              <a:custGeom>
                <a:avLst/>
                <a:gdLst/>
                <a:ahLst/>
                <a:cxnLst>
                  <a:cxn ang="0">
                    <a:pos x="6" y="0"/>
                  </a:cxn>
                  <a:cxn ang="0">
                    <a:pos x="2" y="0"/>
                  </a:cxn>
                  <a:cxn ang="0">
                    <a:pos x="0" y="2"/>
                  </a:cxn>
                  <a:cxn ang="0">
                    <a:pos x="2" y="6"/>
                  </a:cxn>
                  <a:cxn ang="0">
                    <a:pos x="6" y="8"/>
                  </a:cxn>
                  <a:cxn ang="0">
                    <a:pos x="68" y="8"/>
                  </a:cxn>
                  <a:cxn ang="0">
                    <a:pos x="74" y="6"/>
                  </a:cxn>
                  <a:cxn ang="0">
                    <a:pos x="74" y="2"/>
                  </a:cxn>
                  <a:cxn ang="0">
                    <a:pos x="74" y="0"/>
                  </a:cxn>
                  <a:cxn ang="0">
                    <a:pos x="68" y="0"/>
                  </a:cxn>
                  <a:cxn ang="0">
                    <a:pos x="6" y="0"/>
                  </a:cxn>
                </a:cxnLst>
                <a:rect l="0" t="0" r="r" b="b"/>
                <a:pathLst>
                  <a:path w="74" h="8">
                    <a:moveTo>
                      <a:pt x="6" y="0"/>
                    </a:moveTo>
                    <a:lnTo>
                      <a:pt x="2" y="0"/>
                    </a:lnTo>
                    <a:lnTo>
                      <a:pt x="0" y="2"/>
                    </a:lnTo>
                    <a:lnTo>
                      <a:pt x="2" y="6"/>
                    </a:lnTo>
                    <a:lnTo>
                      <a:pt x="6" y="8"/>
                    </a:lnTo>
                    <a:lnTo>
                      <a:pt x="68" y="8"/>
                    </a:lnTo>
                    <a:lnTo>
                      <a:pt x="74" y="6"/>
                    </a:lnTo>
                    <a:lnTo>
                      <a:pt x="74" y="2"/>
                    </a:lnTo>
                    <a:lnTo>
                      <a:pt x="74" y="0"/>
                    </a:lnTo>
                    <a:lnTo>
                      <a:pt x="6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6" name="Freeform 24"/>
              <p:cNvSpPr>
                <a:spLocks/>
              </p:cNvSpPr>
              <p:nvPr/>
            </p:nvSpPr>
            <p:spPr bwMode="auto">
              <a:xfrm>
                <a:off x="5241925" y="1479550"/>
                <a:ext cx="15875" cy="63500"/>
              </a:xfrm>
              <a:custGeom>
                <a:avLst/>
                <a:gdLst/>
                <a:ahLst/>
                <a:cxnLst>
                  <a:cxn ang="0">
                    <a:pos x="10" y="2"/>
                  </a:cxn>
                  <a:cxn ang="0">
                    <a:pos x="10" y="0"/>
                  </a:cxn>
                  <a:cxn ang="0">
                    <a:pos x="6" y="0"/>
                  </a:cxn>
                  <a:cxn ang="0">
                    <a:pos x="4" y="0"/>
                  </a:cxn>
                  <a:cxn ang="0">
                    <a:pos x="0" y="2"/>
                  </a:cxn>
                  <a:cxn ang="0">
                    <a:pos x="0" y="36"/>
                  </a:cxn>
                  <a:cxn ang="0">
                    <a:pos x="4" y="40"/>
                  </a:cxn>
                  <a:cxn ang="0">
                    <a:pos x="6" y="40"/>
                  </a:cxn>
                  <a:cxn ang="0">
                    <a:pos x="10" y="40"/>
                  </a:cxn>
                  <a:cxn ang="0">
                    <a:pos x="10" y="36"/>
                  </a:cxn>
                  <a:cxn ang="0">
                    <a:pos x="10" y="2"/>
                  </a:cxn>
                </a:cxnLst>
                <a:rect l="0" t="0" r="r" b="b"/>
                <a:pathLst>
                  <a:path w="10" h="40">
                    <a:moveTo>
                      <a:pt x="10" y="2"/>
                    </a:moveTo>
                    <a:lnTo>
                      <a:pt x="10" y="0"/>
                    </a:lnTo>
                    <a:lnTo>
                      <a:pt x="6" y="0"/>
                    </a:lnTo>
                    <a:lnTo>
                      <a:pt x="4" y="0"/>
                    </a:lnTo>
                    <a:lnTo>
                      <a:pt x="0" y="2"/>
                    </a:lnTo>
                    <a:lnTo>
                      <a:pt x="0" y="36"/>
                    </a:lnTo>
                    <a:lnTo>
                      <a:pt x="4" y="40"/>
                    </a:lnTo>
                    <a:lnTo>
                      <a:pt x="6" y="40"/>
                    </a:lnTo>
                    <a:lnTo>
                      <a:pt x="10" y="40"/>
                    </a:lnTo>
                    <a:lnTo>
                      <a:pt x="10" y="36"/>
                    </a:lnTo>
                    <a:lnTo>
                      <a:pt x="10"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7" name="Freeform 25"/>
              <p:cNvSpPr>
                <a:spLocks/>
              </p:cNvSpPr>
              <p:nvPr/>
            </p:nvSpPr>
            <p:spPr bwMode="auto">
              <a:xfrm>
                <a:off x="5241925" y="1530350"/>
                <a:ext cx="53975" cy="12700"/>
              </a:xfrm>
              <a:custGeom>
                <a:avLst/>
                <a:gdLst/>
                <a:ahLst/>
                <a:cxnLst>
                  <a:cxn ang="0">
                    <a:pos x="6" y="0"/>
                  </a:cxn>
                  <a:cxn ang="0">
                    <a:pos x="4" y="0"/>
                  </a:cxn>
                  <a:cxn ang="0">
                    <a:pos x="4" y="2"/>
                  </a:cxn>
                  <a:cxn ang="0">
                    <a:pos x="0" y="2"/>
                  </a:cxn>
                  <a:cxn ang="0">
                    <a:pos x="4" y="4"/>
                  </a:cxn>
                  <a:cxn ang="0">
                    <a:pos x="4" y="8"/>
                  </a:cxn>
                  <a:cxn ang="0">
                    <a:pos x="6" y="8"/>
                  </a:cxn>
                  <a:cxn ang="0">
                    <a:pos x="28" y="8"/>
                  </a:cxn>
                  <a:cxn ang="0">
                    <a:pos x="32" y="4"/>
                  </a:cxn>
                  <a:cxn ang="0">
                    <a:pos x="34" y="2"/>
                  </a:cxn>
                  <a:cxn ang="0">
                    <a:pos x="32" y="2"/>
                  </a:cxn>
                  <a:cxn ang="0">
                    <a:pos x="28" y="0"/>
                  </a:cxn>
                  <a:cxn ang="0">
                    <a:pos x="6" y="0"/>
                  </a:cxn>
                </a:cxnLst>
                <a:rect l="0" t="0" r="r" b="b"/>
                <a:pathLst>
                  <a:path w="34" h="8">
                    <a:moveTo>
                      <a:pt x="6" y="0"/>
                    </a:moveTo>
                    <a:lnTo>
                      <a:pt x="4" y="0"/>
                    </a:lnTo>
                    <a:lnTo>
                      <a:pt x="4" y="2"/>
                    </a:lnTo>
                    <a:lnTo>
                      <a:pt x="0" y="2"/>
                    </a:lnTo>
                    <a:lnTo>
                      <a:pt x="4" y="4"/>
                    </a:lnTo>
                    <a:lnTo>
                      <a:pt x="4" y="8"/>
                    </a:lnTo>
                    <a:lnTo>
                      <a:pt x="6" y="8"/>
                    </a:lnTo>
                    <a:lnTo>
                      <a:pt x="28" y="8"/>
                    </a:lnTo>
                    <a:lnTo>
                      <a:pt x="32" y="4"/>
                    </a:lnTo>
                    <a:lnTo>
                      <a:pt x="34" y="2"/>
                    </a:lnTo>
                    <a:lnTo>
                      <a:pt x="32" y="2"/>
                    </a:lnTo>
                    <a:lnTo>
                      <a:pt x="2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8" name="Freeform 26"/>
              <p:cNvSpPr>
                <a:spLocks/>
              </p:cNvSpPr>
              <p:nvPr/>
            </p:nvSpPr>
            <p:spPr bwMode="auto">
              <a:xfrm>
                <a:off x="5283200" y="1530350"/>
                <a:ext cx="12700" cy="12700"/>
              </a:xfrm>
              <a:custGeom>
                <a:avLst/>
                <a:gdLst/>
                <a:ahLst/>
                <a:cxnLst>
                  <a:cxn ang="0">
                    <a:pos x="2" y="0"/>
                  </a:cxn>
                  <a:cxn ang="0">
                    <a:pos x="0" y="0"/>
                  </a:cxn>
                  <a:cxn ang="0">
                    <a:pos x="0" y="2"/>
                  </a:cxn>
                  <a:cxn ang="0">
                    <a:pos x="0" y="4"/>
                  </a:cxn>
                  <a:cxn ang="0">
                    <a:pos x="0" y="8"/>
                  </a:cxn>
                  <a:cxn ang="0">
                    <a:pos x="2" y="8"/>
                  </a:cxn>
                  <a:cxn ang="0">
                    <a:pos x="8" y="4"/>
                  </a:cxn>
                  <a:cxn ang="0">
                    <a:pos x="8" y="2"/>
                  </a:cxn>
                  <a:cxn ang="0">
                    <a:pos x="2" y="0"/>
                  </a:cxn>
                </a:cxnLst>
                <a:rect l="0" t="0" r="r" b="b"/>
                <a:pathLst>
                  <a:path w="8" h="8">
                    <a:moveTo>
                      <a:pt x="2" y="0"/>
                    </a:moveTo>
                    <a:lnTo>
                      <a:pt x="0" y="0"/>
                    </a:lnTo>
                    <a:lnTo>
                      <a:pt x="0" y="2"/>
                    </a:lnTo>
                    <a:lnTo>
                      <a:pt x="0" y="4"/>
                    </a:lnTo>
                    <a:lnTo>
                      <a:pt x="0" y="8"/>
                    </a:lnTo>
                    <a:lnTo>
                      <a:pt x="2" y="8"/>
                    </a:lnTo>
                    <a:lnTo>
                      <a:pt x="8" y="4"/>
                    </a:lnTo>
                    <a:lnTo>
                      <a:pt x="8" y="2"/>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69" name="Freeform 27"/>
              <p:cNvSpPr>
                <a:spLocks/>
              </p:cNvSpPr>
              <p:nvPr/>
            </p:nvSpPr>
            <p:spPr bwMode="auto">
              <a:xfrm>
                <a:off x="5283200" y="1530350"/>
                <a:ext cx="219075" cy="12700"/>
              </a:xfrm>
              <a:custGeom>
                <a:avLst/>
                <a:gdLst/>
                <a:ahLst/>
                <a:cxnLst>
                  <a:cxn ang="0">
                    <a:pos x="6" y="0"/>
                  </a:cxn>
                  <a:cxn ang="0">
                    <a:pos x="2" y="0"/>
                  </a:cxn>
                  <a:cxn ang="0">
                    <a:pos x="2" y="2"/>
                  </a:cxn>
                  <a:cxn ang="0">
                    <a:pos x="0" y="2"/>
                  </a:cxn>
                  <a:cxn ang="0">
                    <a:pos x="2" y="4"/>
                  </a:cxn>
                  <a:cxn ang="0">
                    <a:pos x="2" y="8"/>
                  </a:cxn>
                  <a:cxn ang="0">
                    <a:pos x="6" y="8"/>
                  </a:cxn>
                  <a:cxn ang="0">
                    <a:pos x="132" y="8"/>
                  </a:cxn>
                  <a:cxn ang="0">
                    <a:pos x="136" y="4"/>
                  </a:cxn>
                  <a:cxn ang="0">
                    <a:pos x="138" y="2"/>
                  </a:cxn>
                  <a:cxn ang="0">
                    <a:pos x="136" y="2"/>
                  </a:cxn>
                  <a:cxn ang="0">
                    <a:pos x="132" y="0"/>
                  </a:cxn>
                  <a:cxn ang="0">
                    <a:pos x="6" y="0"/>
                  </a:cxn>
                </a:cxnLst>
                <a:rect l="0" t="0" r="r" b="b"/>
                <a:pathLst>
                  <a:path w="138" h="8">
                    <a:moveTo>
                      <a:pt x="6" y="0"/>
                    </a:moveTo>
                    <a:lnTo>
                      <a:pt x="2" y="0"/>
                    </a:lnTo>
                    <a:lnTo>
                      <a:pt x="2" y="2"/>
                    </a:lnTo>
                    <a:lnTo>
                      <a:pt x="0" y="2"/>
                    </a:lnTo>
                    <a:lnTo>
                      <a:pt x="2" y="4"/>
                    </a:lnTo>
                    <a:lnTo>
                      <a:pt x="2" y="8"/>
                    </a:lnTo>
                    <a:lnTo>
                      <a:pt x="6" y="8"/>
                    </a:lnTo>
                    <a:lnTo>
                      <a:pt x="132" y="8"/>
                    </a:lnTo>
                    <a:lnTo>
                      <a:pt x="136" y="4"/>
                    </a:lnTo>
                    <a:lnTo>
                      <a:pt x="138" y="2"/>
                    </a:lnTo>
                    <a:lnTo>
                      <a:pt x="136" y="2"/>
                    </a:lnTo>
                    <a:lnTo>
                      <a:pt x="13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0" name="Freeform 28"/>
              <p:cNvSpPr>
                <a:spLocks/>
              </p:cNvSpPr>
              <p:nvPr/>
            </p:nvSpPr>
            <p:spPr bwMode="auto">
              <a:xfrm>
                <a:off x="5489575" y="1530350"/>
                <a:ext cx="73025" cy="12700"/>
              </a:xfrm>
              <a:custGeom>
                <a:avLst/>
                <a:gdLst/>
                <a:ahLst/>
                <a:cxnLst>
                  <a:cxn ang="0">
                    <a:pos x="2" y="0"/>
                  </a:cxn>
                  <a:cxn ang="0">
                    <a:pos x="0" y="0"/>
                  </a:cxn>
                  <a:cxn ang="0">
                    <a:pos x="0" y="2"/>
                  </a:cxn>
                  <a:cxn ang="0">
                    <a:pos x="0" y="4"/>
                  </a:cxn>
                  <a:cxn ang="0">
                    <a:pos x="0" y="8"/>
                  </a:cxn>
                  <a:cxn ang="0">
                    <a:pos x="2" y="8"/>
                  </a:cxn>
                  <a:cxn ang="0">
                    <a:pos x="40" y="8"/>
                  </a:cxn>
                  <a:cxn ang="0">
                    <a:pos x="46" y="4"/>
                  </a:cxn>
                  <a:cxn ang="0">
                    <a:pos x="46" y="2"/>
                  </a:cxn>
                  <a:cxn ang="0">
                    <a:pos x="40" y="0"/>
                  </a:cxn>
                  <a:cxn ang="0">
                    <a:pos x="2" y="0"/>
                  </a:cxn>
                </a:cxnLst>
                <a:rect l="0" t="0" r="r" b="b"/>
                <a:pathLst>
                  <a:path w="46" h="8">
                    <a:moveTo>
                      <a:pt x="2" y="0"/>
                    </a:moveTo>
                    <a:lnTo>
                      <a:pt x="0" y="0"/>
                    </a:lnTo>
                    <a:lnTo>
                      <a:pt x="0" y="2"/>
                    </a:lnTo>
                    <a:lnTo>
                      <a:pt x="0" y="4"/>
                    </a:lnTo>
                    <a:lnTo>
                      <a:pt x="0" y="8"/>
                    </a:lnTo>
                    <a:lnTo>
                      <a:pt x="2" y="8"/>
                    </a:lnTo>
                    <a:lnTo>
                      <a:pt x="40" y="8"/>
                    </a:lnTo>
                    <a:lnTo>
                      <a:pt x="46" y="4"/>
                    </a:lnTo>
                    <a:lnTo>
                      <a:pt x="46" y="2"/>
                    </a:lnTo>
                    <a:lnTo>
                      <a:pt x="40"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1" name="Freeform 29"/>
              <p:cNvSpPr>
                <a:spLocks/>
              </p:cNvSpPr>
              <p:nvPr/>
            </p:nvSpPr>
            <p:spPr bwMode="auto">
              <a:xfrm>
                <a:off x="5546725" y="1530350"/>
                <a:ext cx="22225" cy="12700"/>
              </a:xfrm>
              <a:custGeom>
                <a:avLst/>
                <a:gdLst/>
                <a:ahLst/>
                <a:cxnLst>
                  <a:cxn ang="0">
                    <a:pos x="4" y="0"/>
                  </a:cxn>
                  <a:cxn ang="0">
                    <a:pos x="4" y="0"/>
                  </a:cxn>
                  <a:cxn ang="0">
                    <a:pos x="0" y="2"/>
                  </a:cxn>
                  <a:cxn ang="0">
                    <a:pos x="0" y="4"/>
                  </a:cxn>
                  <a:cxn ang="0">
                    <a:pos x="4" y="8"/>
                  </a:cxn>
                  <a:cxn ang="0">
                    <a:pos x="6" y="8"/>
                  </a:cxn>
                  <a:cxn ang="0">
                    <a:pos x="12" y="4"/>
                  </a:cxn>
                  <a:cxn ang="0">
                    <a:pos x="14" y="2"/>
                  </a:cxn>
                  <a:cxn ang="0">
                    <a:pos x="12" y="2"/>
                  </a:cxn>
                  <a:cxn ang="0">
                    <a:pos x="6" y="0"/>
                  </a:cxn>
                  <a:cxn ang="0">
                    <a:pos x="4" y="0"/>
                  </a:cxn>
                </a:cxnLst>
                <a:rect l="0" t="0" r="r" b="b"/>
                <a:pathLst>
                  <a:path w="14" h="8">
                    <a:moveTo>
                      <a:pt x="4" y="0"/>
                    </a:moveTo>
                    <a:lnTo>
                      <a:pt x="4" y="0"/>
                    </a:lnTo>
                    <a:lnTo>
                      <a:pt x="0" y="2"/>
                    </a:lnTo>
                    <a:lnTo>
                      <a:pt x="0" y="4"/>
                    </a:lnTo>
                    <a:lnTo>
                      <a:pt x="4" y="8"/>
                    </a:lnTo>
                    <a:lnTo>
                      <a:pt x="6" y="8"/>
                    </a:lnTo>
                    <a:lnTo>
                      <a:pt x="12" y="4"/>
                    </a:lnTo>
                    <a:lnTo>
                      <a:pt x="14" y="2"/>
                    </a:lnTo>
                    <a:lnTo>
                      <a:pt x="12" y="2"/>
                    </a:lnTo>
                    <a:lnTo>
                      <a:pt x="6"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2" name="Freeform 30"/>
              <p:cNvSpPr>
                <a:spLocks/>
              </p:cNvSpPr>
              <p:nvPr/>
            </p:nvSpPr>
            <p:spPr bwMode="auto">
              <a:xfrm>
                <a:off x="5556250" y="1530350"/>
                <a:ext cx="22225" cy="12700"/>
              </a:xfrm>
              <a:custGeom>
                <a:avLst/>
                <a:gdLst/>
                <a:ahLst/>
                <a:cxnLst>
                  <a:cxn ang="0">
                    <a:pos x="4" y="0"/>
                  </a:cxn>
                  <a:cxn ang="0">
                    <a:pos x="0" y="0"/>
                  </a:cxn>
                  <a:cxn ang="0">
                    <a:pos x="0" y="2"/>
                  </a:cxn>
                  <a:cxn ang="0">
                    <a:pos x="0" y="4"/>
                  </a:cxn>
                  <a:cxn ang="0">
                    <a:pos x="0" y="8"/>
                  </a:cxn>
                  <a:cxn ang="0">
                    <a:pos x="4" y="8"/>
                  </a:cxn>
                  <a:cxn ang="0">
                    <a:pos x="8" y="8"/>
                  </a:cxn>
                  <a:cxn ang="0">
                    <a:pos x="14" y="4"/>
                  </a:cxn>
                  <a:cxn ang="0">
                    <a:pos x="14" y="2"/>
                  </a:cxn>
                  <a:cxn ang="0">
                    <a:pos x="8" y="0"/>
                  </a:cxn>
                  <a:cxn ang="0">
                    <a:pos x="4" y="0"/>
                  </a:cxn>
                </a:cxnLst>
                <a:rect l="0" t="0" r="r" b="b"/>
                <a:pathLst>
                  <a:path w="14" h="8">
                    <a:moveTo>
                      <a:pt x="4" y="0"/>
                    </a:moveTo>
                    <a:lnTo>
                      <a:pt x="0" y="0"/>
                    </a:lnTo>
                    <a:lnTo>
                      <a:pt x="0" y="2"/>
                    </a:lnTo>
                    <a:lnTo>
                      <a:pt x="0" y="4"/>
                    </a:lnTo>
                    <a:lnTo>
                      <a:pt x="0" y="8"/>
                    </a:lnTo>
                    <a:lnTo>
                      <a:pt x="4" y="8"/>
                    </a:lnTo>
                    <a:lnTo>
                      <a:pt x="8" y="8"/>
                    </a:lnTo>
                    <a:lnTo>
                      <a:pt x="14" y="4"/>
                    </a:lnTo>
                    <a:lnTo>
                      <a:pt x="14" y="2"/>
                    </a:lnTo>
                    <a:lnTo>
                      <a:pt x="8"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3" name="Freeform 31"/>
              <p:cNvSpPr>
                <a:spLocks/>
              </p:cNvSpPr>
              <p:nvPr/>
            </p:nvSpPr>
            <p:spPr bwMode="auto">
              <a:xfrm>
                <a:off x="5565775" y="1530350"/>
                <a:ext cx="488950" cy="12700"/>
              </a:xfrm>
              <a:custGeom>
                <a:avLst/>
                <a:gdLst/>
                <a:ahLst/>
                <a:cxnLst>
                  <a:cxn ang="0">
                    <a:pos x="6" y="0"/>
                  </a:cxn>
                  <a:cxn ang="0">
                    <a:pos x="2" y="0"/>
                  </a:cxn>
                  <a:cxn ang="0">
                    <a:pos x="0" y="2"/>
                  </a:cxn>
                  <a:cxn ang="0">
                    <a:pos x="0" y="4"/>
                  </a:cxn>
                  <a:cxn ang="0">
                    <a:pos x="2" y="8"/>
                  </a:cxn>
                  <a:cxn ang="0">
                    <a:pos x="6" y="8"/>
                  </a:cxn>
                  <a:cxn ang="0">
                    <a:pos x="302" y="8"/>
                  </a:cxn>
                  <a:cxn ang="0">
                    <a:pos x="308" y="4"/>
                  </a:cxn>
                  <a:cxn ang="0">
                    <a:pos x="308" y="2"/>
                  </a:cxn>
                  <a:cxn ang="0">
                    <a:pos x="302" y="0"/>
                  </a:cxn>
                  <a:cxn ang="0">
                    <a:pos x="6" y="0"/>
                  </a:cxn>
                </a:cxnLst>
                <a:rect l="0" t="0" r="r" b="b"/>
                <a:pathLst>
                  <a:path w="308" h="8">
                    <a:moveTo>
                      <a:pt x="6" y="0"/>
                    </a:moveTo>
                    <a:lnTo>
                      <a:pt x="2" y="0"/>
                    </a:lnTo>
                    <a:lnTo>
                      <a:pt x="0" y="2"/>
                    </a:lnTo>
                    <a:lnTo>
                      <a:pt x="0" y="4"/>
                    </a:lnTo>
                    <a:lnTo>
                      <a:pt x="2" y="8"/>
                    </a:lnTo>
                    <a:lnTo>
                      <a:pt x="6" y="8"/>
                    </a:lnTo>
                    <a:lnTo>
                      <a:pt x="302" y="8"/>
                    </a:lnTo>
                    <a:lnTo>
                      <a:pt x="308" y="4"/>
                    </a:lnTo>
                    <a:lnTo>
                      <a:pt x="308" y="2"/>
                    </a:lnTo>
                    <a:lnTo>
                      <a:pt x="30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4" name="Freeform 32"/>
              <p:cNvSpPr>
                <a:spLocks/>
              </p:cNvSpPr>
              <p:nvPr/>
            </p:nvSpPr>
            <p:spPr bwMode="auto">
              <a:xfrm>
                <a:off x="6042025" y="1530350"/>
                <a:ext cx="12700" cy="73025"/>
              </a:xfrm>
              <a:custGeom>
                <a:avLst/>
                <a:gdLst/>
                <a:ahLst/>
                <a:cxnLst>
                  <a:cxn ang="0">
                    <a:pos x="8" y="2"/>
                  </a:cxn>
                  <a:cxn ang="0">
                    <a:pos x="8" y="2"/>
                  </a:cxn>
                  <a:cxn ang="0">
                    <a:pos x="6" y="0"/>
                  </a:cxn>
                  <a:cxn ang="0">
                    <a:pos x="2" y="0"/>
                  </a:cxn>
                  <a:cxn ang="0">
                    <a:pos x="0" y="2"/>
                  </a:cxn>
                  <a:cxn ang="0">
                    <a:pos x="0" y="42"/>
                  </a:cxn>
                  <a:cxn ang="0">
                    <a:pos x="2" y="44"/>
                  </a:cxn>
                  <a:cxn ang="0">
                    <a:pos x="2" y="46"/>
                  </a:cxn>
                  <a:cxn ang="0">
                    <a:pos x="6" y="44"/>
                  </a:cxn>
                  <a:cxn ang="0">
                    <a:pos x="8" y="42"/>
                  </a:cxn>
                  <a:cxn ang="0">
                    <a:pos x="8" y="2"/>
                  </a:cxn>
                </a:cxnLst>
                <a:rect l="0" t="0" r="r" b="b"/>
                <a:pathLst>
                  <a:path w="8" h="46">
                    <a:moveTo>
                      <a:pt x="8" y="2"/>
                    </a:moveTo>
                    <a:lnTo>
                      <a:pt x="8" y="2"/>
                    </a:lnTo>
                    <a:lnTo>
                      <a:pt x="6" y="0"/>
                    </a:lnTo>
                    <a:lnTo>
                      <a:pt x="2" y="0"/>
                    </a:lnTo>
                    <a:lnTo>
                      <a:pt x="0" y="2"/>
                    </a:lnTo>
                    <a:lnTo>
                      <a:pt x="0" y="42"/>
                    </a:lnTo>
                    <a:lnTo>
                      <a:pt x="2" y="44"/>
                    </a:lnTo>
                    <a:lnTo>
                      <a:pt x="2" y="46"/>
                    </a:lnTo>
                    <a:lnTo>
                      <a:pt x="6" y="44"/>
                    </a:lnTo>
                    <a:lnTo>
                      <a:pt x="8" y="4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5" name="Freeform 33"/>
              <p:cNvSpPr>
                <a:spLocks/>
              </p:cNvSpPr>
              <p:nvPr/>
            </p:nvSpPr>
            <p:spPr bwMode="auto">
              <a:xfrm>
                <a:off x="6042025" y="1590675"/>
                <a:ext cx="66675" cy="12700"/>
              </a:xfrm>
              <a:custGeom>
                <a:avLst/>
                <a:gdLst/>
                <a:ahLst/>
                <a:cxnLst>
                  <a:cxn ang="0">
                    <a:pos x="2" y="0"/>
                  </a:cxn>
                  <a:cxn ang="0">
                    <a:pos x="2" y="0"/>
                  </a:cxn>
                  <a:cxn ang="0">
                    <a:pos x="0" y="0"/>
                  </a:cxn>
                  <a:cxn ang="0">
                    <a:pos x="0" y="4"/>
                  </a:cxn>
                  <a:cxn ang="0">
                    <a:pos x="0" y="6"/>
                  </a:cxn>
                  <a:cxn ang="0">
                    <a:pos x="2" y="6"/>
                  </a:cxn>
                  <a:cxn ang="0">
                    <a:pos x="2" y="8"/>
                  </a:cxn>
                  <a:cxn ang="0">
                    <a:pos x="36" y="8"/>
                  </a:cxn>
                  <a:cxn ang="0">
                    <a:pos x="42" y="6"/>
                  </a:cxn>
                  <a:cxn ang="0">
                    <a:pos x="42" y="4"/>
                  </a:cxn>
                  <a:cxn ang="0">
                    <a:pos x="42" y="0"/>
                  </a:cxn>
                  <a:cxn ang="0">
                    <a:pos x="36" y="0"/>
                  </a:cxn>
                  <a:cxn ang="0">
                    <a:pos x="2" y="0"/>
                  </a:cxn>
                </a:cxnLst>
                <a:rect l="0" t="0" r="r" b="b"/>
                <a:pathLst>
                  <a:path w="42" h="8">
                    <a:moveTo>
                      <a:pt x="2" y="0"/>
                    </a:moveTo>
                    <a:lnTo>
                      <a:pt x="2" y="0"/>
                    </a:lnTo>
                    <a:lnTo>
                      <a:pt x="0" y="0"/>
                    </a:lnTo>
                    <a:lnTo>
                      <a:pt x="0" y="4"/>
                    </a:lnTo>
                    <a:lnTo>
                      <a:pt x="0" y="6"/>
                    </a:lnTo>
                    <a:lnTo>
                      <a:pt x="2" y="6"/>
                    </a:lnTo>
                    <a:lnTo>
                      <a:pt x="2" y="8"/>
                    </a:lnTo>
                    <a:lnTo>
                      <a:pt x="36" y="8"/>
                    </a:lnTo>
                    <a:lnTo>
                      <a:pt x="42" y="6"/>
                    </a:lnTo>
                    <a:lnTo>
                      <a:pt x="42" y="4"/>
                    </a:lnTo>
                    <a:lnTo>
                      <a:pt x="42" y="0"/>
                    </a:lnTo>
                    <a:lnTo>
                      <a:pt x="3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6" name="Freeform 34"/>
              <p:cNvSpPr>
                <a:spLocks/>
              </p:cNvSpPr>
              <p:nvPr/>
            </p:nvSpPr>
            <p:spPr bwMode="auto">
              <a:xfrm>
                <a:off x="6096000" y="1590675"/>
                <a:ext cx="12700" cy="73025"/>
              </a:xfrm>
              <a:custGeom>
                <a:avLst/>
                <a:gdLst/>
                <a:ahLst/>
                <a:cxnLst>
                  <a:cxn ang="0">
                    <a:pos x="8" y="4"/>
                  </a:cxn>
                  <a:cxn ang="0">
                    <a:pos x="8" y="0"/>
                  </a:cxn>
                  <a:cxn ang="0">
                    <a:pos x="6" y="0"/>
                  </a:cxn>
                  <a:cxn ang="0">
                    <a:pos x="2" y="0"/>
                  </a:cxn>
                  <a:cxn ang="0">
                    <a:pos x="0" y="4"/>
                  </a:cxn>
                  <a:cxn ang="0">
                    <a:pos x="0" y="42"/>
                  </a:cxn>
                  <a:cxn ang="0">
                    <a:pos x="2" y="46"/>
                  </a:cxn>
                  <a:cxn ang="0">
                    <a:pos x="6" y="46"/>
                  </a:cxn>
                  <a:cxn ang="0">
                    <a:pos x="8" y="46"/>
                  </a:cxn>
                  <a:cxn ang="0">
                    <a:pos x="8" y="42"/>
                  </a:cxn>
                  <a:cxn ang="0">
                    <a:pos x="8" y="4"/>
                  </a:cxn>
                </a:cxnLst>
                <a:rect l="0" t="0" r="r" b="b"/>
                <a:pathLst>
                  <a:path w="8" h="46">
                    <a:moveTo>
                      <a:pt x="8" y="4"/>
                    </a:moveTo>
                    <a:lnTo>
                      <a:pt x="8" y="0"/>
                    </a:lnTo>
                    <a:lnTo>
                      <a:pt x="6" y="0"/>
                    </a:lnTo>
                    <a:lnTo>
                      <a:pt x="2" y="0"/>
                    </a:lnTo>
                    <a:lnTo>
                      <a:pt x="0" y="4"/>
                    </a:lnTo>
                    <a:lnTo>
                      <a:pt x="0" y="42"/>
                    </a:lnTo>
                    <a:lnTo>
                      <a:pt x="2" y="46"/>
                    </a:lnTo>
                    <a:lnTo>
                      <a:pt x="6" y="46"/>
                    </a:lnTo>
                    <a:lnTo>
                      <a:pt x="8" y="46"/>
                    </a:lnTo>
                    <a:lnTo>
                      <a:pt x="8" y="4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7" name="Freeform 35"/>
              <p:cNvSpPr>
                <a:spLocks/>
              </p:cNvSpPr>
              <p:nvPr/>
            </p:nvSpPr>
            <p:spPr bwMode="auto">
              <a:xfrm>
                <a:off x="6096000" y="1651000"/>
                <a:ext cx="63500" cy="12700"/>
              </a:xfrm>
              <a:custGeom>
                <a:avLst/>
                <a:gdLst/>
                <a:ahLst/>
                <a:cxnLst>
                  <a:cxn ang="0">
                    <a:pos x="6" y="0"/>
                  </a:cxn>
                  <a:cxn ang="0">
                    <a:pos x="2" y="2"/>
                  </a:cxn>
                  <a:cxn ang="0">
                    <a:pos x="0" y="4"/>
                  </a:cxn>
                  <a:cxn ang="0">
                    <a:pos x="2" y="8"/>
                  </a:cxn>
                  <a:cxn ang="0">
                    <a:pos x="6" y="8"/>
                  </a:cxn>
                  <a:cxn ang="0">
                    <a:pos x="34" y="8"/>
                  </a:cxn>
                  <a:cxn ang="0">
                    <a:pos x="40" y="8"/>
                  </a:cxn>
                  <a:cxn ang="0">
                    <a:pos x="40" y="4"/>
                  </a:cxn>
                  <a:cxn ang="0">
                    <a:pos x="40" y="2"/>
                  </a:cxn>
                  <a:cxn ang="0">
                    <a:pos x="34" y="0"/>
                  </a:cxn>
                  <a:cxn ang="0">
                    <a:pos x="6" y="0"/>
                  </a:cxn>
                </a:cxnLst>
                <a:rect l="0" t="0" r="r" b="b"/>
                <a:pathLst>
                  <a:path w="40" h="8">
                    <a:moveTo>
                      <a:pt x="6" y="0"/>
                    </a:moveTo>
                    <a:lnTo>
                      <a:pt x="2" y="2"/>
                    </a:lnTo>
                    <a:lnTo>
                      <a:pt x="0" y="4"/>
                    </a:lnTo>
                    <a:lnTo>
                      <a:pt x="2" y="8"/>
                    </a:lnTo>
                    <a:lnTo>
                      <a:pt x="6" y="8"/>
                    </a:lnTo>
                    <a:lnTo>
                      <a:pt x="34" y="8"/>
                    </a:lnTo>
                    <a:lnTo>
                      <a:pt x="40" y="8"/>
                    </a:lnTo>
                    <a:lnTo>
                      <a:pt x="40" y="4"/>
                    </a:lnTo>
                    <a:lnTo>
                      <a:pt x="40" y="2"/>
                    </a:lnTo>
                    <a:lnTo>
                      <a:pt x="34"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8" name="Freeform 36"/>
              <p:cNvSpPr>
                <a:spLocks/>
              </p:cNvSpPr>
              <p:nvPr/>
            </p:nvSpPr>
            <p:spPr bwMode="auto">
              <a:xfrm>
                <a:off x="6143625" y="1651000"/>
                <a:ext cx="41275" cy="12700"/>
              </a:xfrm>
              <a:custGeom>
                <a:avLst/>
                <a:gdLst/>
                <a:ahLst/>
                <a:cxnLst>
                  <a:cxn ang="0">
                    <a:pos x="6" y="0"/>
                  </a:cxn>
                  <a:cxn ang="0">
                    <a:pos x="4" y="2"/>
                  </a:cxn>
                  <a:cxn ang="0">
                    <a:pos x="0" y="2"/>
                  </a:cxn>
                  <a:cxn ang="0">
                    <a:pos x="0" y="4"/>
                  </a:cxn>
                  <a:cxn ang="0">
                    <a:pos x="0" y="8"/>
                  </a:cxn>
                  <a:cxn ang="0">
                    <a:pos x="4" y="8"/>
                  </a:cxn>
                  <a:cxn ang="0">
                    <a:pos x="6" y="8"/>
                  </a:cxn>
                  <a:cxn ang="0">
                    <a:pos x="24" y="8"/>
                  </a:cxn>
                  <a:cxn ang="0">
                    <a:pos x="26" y="8"/>
                  </a:cxn>
                  <a:cxn ang="0">
                    <a:pos x="26" y="4"/>
                  </a:cxn>
                  <a:cxn ang="0">
                    <a:pos x="26" y="2"/>
                  </a:cxn>
                  <a:cxn ang="0">
                    <a:pos x="24" y="0"/>
                  </a:cxn>
                  <a:cxn ang="0">
                    <a:pos x="6" y="0"/>
                  </a:cxn>
                </a:cxnLst>
                <a:rect l="0" t="0" r="r" b="b"/>
                <a:pathLst>
                  <a:path w="26" h="8">
                    <a:moveTo>
                      <a:pt x="6" y="0"/>
                    </a:moveTo>
                    <a:lnTo>
                      <a:pt x="4" y="2"/>
                    </a:lnTo>
                    <a:lnTo>
                      <a:pt x="0" y="2"/>
                    </a:lnTo>
                    <a:lnTo>
                      <a:pt x="0" y="4"/>
                    </a:lnTo>
                    <a:lnTo>
                      <a:pt x="0" y="8"/>
                    </a:lnTo>
                    <a:lnTo>
                      <a:pt x="4" y="8"/>
                    </a:lnTo>
                    <a:lnTo>
                      <a:pt x="6" y="8"/>
                    </a:lnTo>
                    <a:lnTo>
                      <a:pt x="24" y="8"/>
                    </a:lnTo>
                    <a:lnTo>
                      <a:pt x="26" y="8"/>
                    </a:lnTo>
                    <a:lnTo>
                      <a:pt x="26" y="4"/>
                    </a:lnTo>
                    <a:lnTo>
                      <a:pt x="26" y="2"/>
                    </a:lnTo>
                    <a:lnTo>
                      <a:pt x="24"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79" name="Freeform 37"/>
              <p:cNvSpPr>
                <a:spLocks/>
              </p:cNvSpPr>
              <p:nvPr/>
            </p:nvSpPr>
            <p:spPr bwMode="auto">
              <a:xfrm>
                <a:off x="6172200" y="1651000"/>
                <a:ext cx="12700" cy="79375"/>
              </a:xfrm>
              <a:custGeom>
                <a:avLst/>
                <a:gdLst/>
                <a:ahLst/>
                <a:cxnLst>
                  <a:cxn ang="0">
                    <a:pos x="8" y="4"/>
                  </a:cxn>
                  <a:cxn ang="0">
                    <a:pos x="8" y="2"/>
                  </a:cxn>
                  <a:cxn ang="0">
                    <a:pos x="6" y="0"/>
                  </a:cxn>
                  <a:cxn ang="0">
                    <a:pos x="2" y="2"/>
                  </a:cxn>
                  <a:cxn ang="0">
                    <a:pos x="0" y="4"/>
                  </a:cxn>
                  <a:cxn ang="0">
                    <a:pos x="0" y="46"/>
                  </a:cxn>
                  <a:cxn ang="0">
                    <a:pos x="2" y="50"/>
                  </a:cxn>
                  <a:cxn ang="0">
                    <a:pos x="6" y="50"/>
                  </a:cxn>
                  <a:cxn ang="0">
                    <a:pos x="8" y="50"/>
                  </a:cxn>
                  <a:cxn ang="0">
                    <a:pos x="8" y="46"/>
                  </a:cxn>
                  <a:cxn ang="0">
                    <a:pos x="8" y="4"/>
                  </a:cxn>
                </a:cxnLst>
                <a:rect l="0" t="0" r="r" b="b"/>
                <a:pathLst>
                  <a:path w="8" h="50">
                    <a:moveTo>
                      <a:pt x="8" y="4"/>
                    </a:moveTo>
                    <a:lnTo>
                      <a:pt x="8" y="2"/>
                    </a:lnTo>
                    <a:lnTo>
                      <a:pt x="6" y="0"/>
                    </a:lnTo>
                    <a:lnTo>
                      <a:pt x="2" y="2"/>
                    </a:lnTo>
                    <a:lnTo>
                      <a:pt x="0" y="4"/>
                    </a:lnTo>
                    <a:lnTo>
                      <a:pt x="0" y="46"/>
                    </a:lnTo>
                    <a:lnTo>
                      <a:pt x="2" y="50"/>
                    </a:lnTo>
                    <a:lnTo>
                      <a:pt x="6" y="50"/>
                    </a:lnTo>
                    <a:lnTo>
                      <a:pt x="8" y="50"/>
                    </a:lnTo>
                    <a:lnTo>
                      <a:pt x="8" y="46"/>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0" name="Freeform 38"/>
              <p:cNvSpPr>
                <a:spLocks/>
              </p:cNvSpPr>
              <p:nvPr/>
            </p:nvSpPr>
            <p:spPr bwMode="auto">
              <a:xfrm>
                <a:off x="6172200" y="1717675"/>
                <a:ext cx="88900" cy="12700"/>
              </a:xfrm>
              <a:custGeom>
                <a:avLst/>
                <a:gdLst/>
                <a:ahLst/>
                <a:cxnLst>
                  <a:cxn ang="0">
                    <a:pos x="6" y="0"/>
                  </a:cxn>
                  <a:cxn ang="0">
                    <a:pos x="2" y="0"/>
                  </a:cxn>
                  <a:cxn ang="0">
                    <a:pos x="2" y="2"/>
                  </a:cxn>
                  <a:cxn ang="0">
                    <a:pos x="0" y="2"/>
                  </a:cxn>
                  <a:cxn ang="0">
                    <a:pos x="2" y="4"/>
                  </a:cxn>
                  <a:cxn ang="0">
                    <a:pos x="2" y="8"/>
                  </a:cxn>
                  <a:cxn ang="0">
                    <a:pos x="6" y="8"/>
                  </a:cxn>
                  <a:cxn ang="0">
                    <a:pos x="50" y="8"/>
                  </a:cxn>
                  <a:cxn ang="0">
                    <a:pos x="56" y="4"/>
                  </a:cxn>
                  <a:cxn ang="0">
                    <a:pos x="56" y="2"/>
                  </a:cxn>
                  <a:cxn ang="0">
                    <a:pos x="50" y="0"/>
                  </a:cxn>
                  <a:cxn ang="0">
                    <a:pos x="6" y="0"/>
                  </a:cxn>
                </a:cxnLst>
                <a:rect l="0" t="0" r="r" b="b"/>
                <a:pathLst>
                  <a:path w="56" h="8">
                    <a:moveTo>
                      <a:pt x="6" y="0"/>
                    </a:moveTo>
                    <a:lnTo>
                      <a:pt x="2" y="0"/>
                    </a:lnTo>
                    <a:lnTo>
                      <a:pt x="2" y="2"/>
                    </a:lnTo>
                    <a:lnTo>
                      <a:pt x="0" y="2"/>
                    </a:lnTo>
                    <a:lnTo>
                      <a:pt x="2" y="4"/>
                    </a:lnTo>
                    <a:lnTo>
                      <a:pt x="2" y="8"/>
                    </a:lnTo>
                    <a:lnTo>
                      <a:pt x="6" y="8"/>
                    </a:lnTo>
                    <a:lnTo>
                      <a:pt x="50" y="8"/>
                    </a:lnTo>
                    <a:lnTo>
                      <a:pt x="56" y="4"/>
                    </a:lnTo>
                    <a:lnTo>
                      <a:pt x="56" y="2"/>
                    </a:lnTo>
                    <a:lnTo>
                      <a:pt x="5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1" name="Freeform 39"/>
              <p:cNvSpPr>
                <a:spLocks/>
              </p:cNvSpPr>
              <p:nvPr/>
            </p:nvSpPr>
            <p:spPr bwMode="auto">
              <a:xfrm>
                <a:off x="6248400" y="1717675"/>
                <a:ext cx="12700" cy="76200"/>
              </a:xfrm>
              <a:custGeom>
                <a:avLst/>
                <a:gdLst/>
                <a:ahLst/>
                <a:cxnLst>
                  <a:cxn ang="0">
                    <a:pos x="8" y="2"/>
                  </a:cxn>
                  <a:cxn ang="0">
                    <a:pos x="8" y="2"/>
                  </a:cxn>
                  <a:cxn ang="0">
                    <a:pos x="6" y="0"/>
                  </a:cxn>
                  <a:cxn ang="0">
                    <a:pos x="2" y="0"/>
                  </a:cxn>
                  <a:cxn ang="0">
                    <a:pos x="0" y="2"/>
                  </a:cxn>
                  <a:cxn ang="0">
                    <a:pos x="0" y="44"/>
                  </a:cxn>
                  <a:cxn ang="0">
                    <a:pos x="2" y="48"/>
                  </a:cxn>
                  <a:cxn ang="0">
                    <a:pos x="6" y="48"/>
                  </a:cxn>
                  <a:cxn ang="0">
                    <a:pos x="8" y="44"/>
                  </a:cxn>
                  <a:cxn ang="0">
                    <a:pos x="8" y="2"/>
                  </a:cxn>
                </a:cxnLst>
                <a:rect l="0" t="0" r="r" b="b"/>
                <a:pathLst>
                  <a:path w="8" h="48">
                    <a:moveTo>
                      <a:pt x="8" y="2"/>
                    </a:moveTo>
                    <a:lnTo>
                      <a:pt x="8" y="2"/>
                    </a:lnTo>
                    <a:lnTo>
                      <a:pt x="6" y="0"/>
                    </a:lnTo>
                    <a:lnTo>
                      <a:pt x="2" y="0"/>
                    </a:lnTo>
                    <a:lnTo>
                      <a:pt x="0" y="2"/>
                    </a:lnTo>
                    <a:lnTo>
                      <a:pt x="0" y="44"/>
                    </a:lnTo>
                    <a:lnTo>
                      <a:pt x="2" y="48"/>
                    </a:lnTo>
                    <a:lnTo>
                      <a:pt x="6" y="48"/>
                    </a:lnTo>
                    <a:lnTo>
                      <a:pt x="8" y="44"/>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2" name="Freeform 40"/>
              <p:cNvSpPr>
                <a:spLocks/>
              </p:cNvSpPr>
              <p:nvPr/>
            </p:nvSpPr>
            <p:spPr bwMode="auto">
              <a:xfrm>
                <a:off x="6248400" y="1778000"/>
                <a:ext cx="41275" cy="15875"/>
              </a:xfrm>
              <a:custGeom>
                <a:avLst/>
                <a:gdLst/>
                <a:ahLst/>
                <a:cxnLst>
                  <a:cxn ang="0">
                    <a:pos x="6" y="0"/>
                  </a:cxn>
                  <a:cxn ang="0">
                    <a:pos x="2" y="0"/>
                  </a:cxn>
                  <a:cxn ang="0">
                    <a:pos x="0" y="4"/>
                  </a:cxn>
                  <a:cxn ang="0">
                    <a:pos x="0" y="6"/>
                  </a:cxn>
                  <a:cxn ang="0">
                    <a:pos x="2" y="10"/>
                  </a:cxn>
                  <a:cxn ang="0">
                    <a:pos x="6" y="10"/>
                  </a:cxn>
                  <a:cxn ang="0">
                    <a:pos x="22" y="10"/>
                  </a:cxn>
                  <a:cxn ang="0">
                    <a:pos x="26" y="6"/>
                  </a:cxn>
                  <a:cxn ang="0">
                    <a:pos x="26" y="4"/>
                  </a:cxn>
                  <a:cxn ang="0">
                    <a:pos x="22" y="0"/>
                  </a:cxn>
                  <a:cxn ang="0">
                    <a:pos x="6" y="0"/>
                  </a:cxn>
                </a:cxnLst>
                <a:rect l="0" t="0" r="r" b="b"/>
                <a:pathLst>
                  <a:path w="26" h="10">
                    <a:moveTo>
                      <a:pt x="6" y="0"/>
                    </a:moveTo>
                    <a:lnTo>
                      <a:pt x="2" y="0"/>
                    </a:lnTo>
                    <a:lnTo>
                      <a:pt x="0" y="4"/>
                    </a:lnTo>
                    <a:lnTo>
                      <a:pt x="0" y="6"/>
                    </a:lnTo>
                    <a:lnTo>
                      <a:pt x="2" y="10"/>
                    </a:lnTo>
                    <a:lnTo>
                      <a:pt x="6" y="10"/>
                    </a:lnTo>
                    <a:lnTo>
                      <a:pt x="22" y="10"/>
                    </a:lnTo>
                    <a:lnTo>
                      <a:pt x="26" y="6"/>
                    </a:lnTo>
                    <a:lnTo>
                      <a:pt x="26" y="4"/>
                    </a:lnTo>
                    <a:lnTo>
                      <a:pt x="2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3" name="Freeform 41"/>
              <p:cNvSpPr>
                <a:spLocks/>
              </p:cNvSpPr>
              <p:nvPr/>
            </p:nvSpPr>
            <p:spPr bwMode="auto">
              <a:xfrm>
                <a:off x="6273800" y="1778000"/>
                <a:ext cx="15875" cy="82550"/>
              </a:xfrm>
              <a:custGeom>
                <a:avLst/>
                <a:gdLst/>
                <a:ahLst/>
                <a:cxnLst>
                  <a:cxn ang="0">
                    <a:pos x="10" y="6"/>
                  </a:cxn>
                  <a:cxn ang="0">
                    <a:pos x="10" y="4"/>
                  </a:cxn>
                  <a:cxn ang="0">
                    <a:pos x="10" y="0"/>
                  </a:cxn>
                  <a:cxn ang="0">
                    <a:pos x="6" y="0"/>
                  </a:cxn>
                  <a:cxn ang="0">
                    <a:pos x="4" y="0"/>
                  </a:cxn>
                  <a:cxn ang="0">
                    <a:pos x="0" y="4"/>
                  </a:cxn>
                  <a:cxn ang="0">
                    <a:pos x="0" y="6"/>
                  </a:cxn>
                  <a:cxn ang="0">
                    <a:pos x="0" y="48"/>
                  </a:cxn>
                  <a:cxn ang="0">
                    <a:pos x="4" y="48"/>
                  </a:cxn>
                  <a:cxn ang="0">
                    <a:pos x="6" y="52"/>
                  </a:cxn>
                  <a:cxn ang="0">
                    <a:pos x="10" y="48"/>
                  </a:cxn>
                  <a:cxn ang="0">
                    <a:pos x="10" y="6"/>
                  </a:cxn>
                </a:cxnLst>
                <a:rect l="0" t="0" r="r" b="b"/>
                <a:pathLst>
                  <a:path w="10" h="52">
                    <a:moveTo>
                      <a:pt x="10" y="6"/>
                    </a:moveTo>
                    <a:lnTo>
                      <a:pt x="10" y="4"/>
                    </a:lnTo>
                    <a:lnTo>
                      <a:pt x="10" y="0"/>
                    </a:lnTo>
                    <a:lnTo>
                      <a:pt x="6" y="0"/>
                    </a:lnTo>
                    <a:lnTo>
                      <a:pt x="4" y="0"/>
                    </a:lnTo>
                    <a:lnTo>
                      <a:pt x="0" y="4"/>
                    </a:lnTo>
                    <a:lnTo>
                      <a:pt x="0" y="6"/>
                    </a:lnTo>
                    <a:lnTo>
                      <a:pt x="0" y="48"/>
                    </a:lnTo>
                    <a:lnTo>
                      <a:pt x="4" y="48"/>
                    </a:lnTo>
                    <a:lnTo>
                      <a:pt x="6" y="52"/>
                    </a:lnTo>
                    <a:lnTo>
                      <a:pt x="10" y="48"/>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4" name="Freeform 42"/>
              <p:cNvSpPr>
                <a:spLocks/>
              </p:cNvSpPr>
              <p:nvPr/>
            </p:nvSpPr>
            <p:spPr bwMode="auto">
              <a:xfrm>
                <a:off x="6273800" y="1847850"/>
                <a:ext cx="247650" cy="12700"/>
              </a:xfrm>
              <a:custGeom>
                <a:avLst/>
                <a:gdLst/>
                <a:ahLst/>
                <a:cxnLst>
                  <a:cxn ang="0">
                    <a:pos x="6" y="0"/>
                  </a:cxn>
                  <a:cxn ang="0">
                    <a:pos x="4" y="0"/>
                  </a:cxn>
                  <a:cxn ang="0">
                    <a:pos x="0" y="0"/>
                  </a:cxn>
                  <a:cxn ang="0">
                    <a:pos x="0" y="2"/>
                  </a:cxn>
                  <a:cxn ang="0">
                    <a:pos x="0" y="4"/>
                  </a:cxn>
                  <a:cxn ang="0">
                    <a:pos x="4" y="4"/>
                  </a:cxn>
                  <a:cxn ang="0">
                    <a:pos x="6" y="8"/>
                  </a:cxn>
                  <a:cxn ang="0">
                    <a:pos x="150" y="8"/>
                  </a:cxn>
                  <a:cxn ang="0">
                    <a:pos x="156" y="4"/>
                  </a:cxn>
                  <a:cxn ang="0">
                    <a:pos x="156" y="2"/>
                  </a:cxn>
                  <a:cxn ang="0">
                    <a:pos x="156" y="0"/>
                  </a:cxn>
                  <a:cxn ang="0">
                    <a:pos x="150" y="0"/>
                  </a:cxn>
                  <a:cxn ang="0">
                    <a:pos x="6" y="0"/>
                  </a:cxn>
                </a:cxnLst>
                <a:rect l="0" t="0" r="r" b="b"/>
                <a:pathLst>
                  <a:path w="156" h="8">
                    <a:moveTo>
                      <a:pt x="6" y="0"/>
                    </a:moveTo>
                    <a:lnTo>
                      <a:pt x="4" y="0"/>
                    </a:lnTo>
                    <a:lnTo>
                      <a:pt x="0" y="0"/>
                    </a:lnTo>
                    <a:lnTo>
                      <a:pt x="0" y="2"/>
                    </a:lnTo>
                    <a:lnTo>
                      <a:pt x="0" y="4"/>
                    </a:lnTo>
                    <a:lnTo>
                      <a:pt x="4" y="4"/>
                    </a:lnTo>
                    <a:lnTo>
                      <a:pt x="6" y="8"/>
                    </a:lnTo>
                    <a:lnTo>
                      <a:pt x="150" y="8"/>
                    </a:lnTo>
                    <a:lnTo>
                      <a:pt x="156" y="4"/>
                    </a:lnTo>
                    <a:lnTo>
                      <a:pt x="156" y="2"/>
                    </a:lnTo>
                    <a:lnTo>
                      <a:pt x="156" y="0"/>
                    </a:lnTo>
                    <a:lnTo>
                      <a:pt x="15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5" name="Freeform 43"/>
              <p:cNvSpPr>
                <a:spLocks/>
              </p:cNvSpPr>
              <p:nvPr/>
            </p:nvSpPr>
            <p:spPr bwMode="auto">
              <a:xfrm>
                <a:off x="6508750" y="1847850"/>
                <a:ext cx="12700" cy="73025"/>
              </a:xfrm>
              <a:custGeom>
                <a:avLst/>
                <a:gdLst/>
                <a:ahLst/>
                <a:cxnLst>
                  <a:cxn ang="0">
                    <a:pos x="8" y="2"/>
                  </a:cxn>
                  <a:cxn ang="0">
                    <a:pos x="8" y="0"/>
                  </a:cxn>
                  <a:cxn ang="0">
                    <a:pos x="6" y="0"/>
                  </a:cxn>
                  <a:cxn ang="0">
                    <a:pos x="2" y="0"/>
                  </a:cxn>
                  <a:cxn ang="0">
                    <a:pos x="0" y="0"/>
                  </a:cxn>
                  <a:cxn ang="0">
                    <a:pos x="0" y="2"/>
                  </a:cxn>
                  <a:cxn ang="0">
                    <a:pos x="0" y="44"/>
                  </a:cxn>
                  <a:cxn ang="0">
                    <a:pos x="2" y="46"/>
                  </a:cxn>
                  <a:cxn ang="0">
                    <a:pos x="6" y="46"/>
                  </a:cxn>
                  <a:cxn ang="0">
                    <a:pos x="8" y="44"/>
                  </a:cxn>
                  <a:cxn ang="0">
                    <a:pos x="8" y="2"/>
                  </a:cxn>
                </a:cxnLst>
                <a:rect l="0" t="0" r="r" b="b"/>
                <a:pathLst>
                  <a:path w="8" h="46">
                    <a:moveTo>
                      <a:pt x="8" y="2"/>
                    </a:moveTo>
                    <a:lnTo>
                      <a:pt x="8" y="0"/>
                    </a:lnTo>
                    <a:lnTo>
                      <a:pt x="6" y="0"/>
                    </a:lnTo>
                    <a:lnTo>
                      <a:pt x="2" y="0"/>
                    </a:lnTo>
                    <a:lnTo>
                      <a:pt x="0" y="0"/>
                    </a:lnTo>
                    <a:lnTo>
                      <a:pt x="0" y="2"/>
                    </a:lnTo>
                    <a:lnTo>
                      <a:pt x="0" y="44"/>
                    </a:lnTo>
                    <a:lnTo>
                      <a:pt x="2" y="46"/>
                    </a:lnTo>
                    <a:lnTo>
                      <a:pt x="6" y="46"/>
                    </a:lnTo>
                    <a:lnTo>
                      <a:pt x="8" y="44"/>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6" name="Freeform 44"/>
              <p:cNvSpPr>
                <a:spLocks/>
              </p:cNvSpPr>
              <p:nvPr/>
            </p:nvSpPr>
            <p:spPr bwMode="auto">
              <a:xfrm>
                <a:off x="6508750" y="1908175"/>
                <a:ext cx="44450" cy="12700"/>
              </a:xfrm>
              <a:custGeom>
                <a:avLst/>
                <a:gdLst/>
                <a:ahLst/>
                <a:cxnLst>
                  <a:cxn ang="0">
                    <a:pos x="2" y="0"/>
                  </a:cxn>
                  <a:cxn ang="0">
                    <a:pos x="2" y="0"/>
                  </a:cxn>
                  <a:cxn ang="0">
                    <a:pos x="0" y="4"/>
                  </a:cxn>
                  <a:cxn ang="0">
                    <a:pos x="0" y="6"/>
                  </a:cxn>
                  <a:cxn ang="0">
                    <a:pos x="2" y="8"/>
                  </a:cxn>
                  <a:cxn ang="0">
                    <a:pos x="22" y="8"/>
                  </a:cxn>
                  <a:cxn ang="0">
                    <a:pos x="28" y="6"/>
                  </a:cxn>
                  <a:cxn ang="0">
                    <a:pos x="28" y="4"/>
                  </a:cxn>
                  <a:cxn ang="0">
                    <a:pos x="22" y="0"/>
                  </a:cxn>
                  <a:cxn ang="0">
                    <a:pos x="2" y="0"/>
                  </a:cxn>
                </a:cxnLst>
                <a:rect l="0" t="0" r="r" b="b"/>
                <a:pathLst>
                  <a:path w="28" h="8">
                    <a:moveTo>
                      <a:pt x="2" y="0"/>
                    </a:moveTo>
                    <a:lnTo>
                      <a:pt x="2" y="0"/>
                    </a:lnTo>
                    <a:lnTo>
                      <a:pt x="0" y="4"/>
                    </a:lnTo>
                    <a:lnTo>
                      <a:pt x="0" y="6"/>
                    </a:lnTo>
                    <a:lnTo>
                      <a:pt x="2" y="8"/>
                    </a:lnTo>
                    <a:lnTo>
                      <a:pt x="22" y="8"/>
                    </a:lnTo>
                    <a:lnTo>
                      <a:pt x="28" y="6"/>
                    </a:lnTo>
                    <a:lnTo>
                      <a:pt x="28" y="4"/>
                    </a:lnTo>
                    <a:lnTo>
                      <a:pt x="22"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7" name="Freeform 45"/>
              <p:cNvSpPr>
                <a:spLocks/>
              </p:cNvSpPr>
              <p:nvPr/>
            </p:nvSpPr>
            <p:spPr bwMode="auto">
              <a:xfrm>
                <a:off x="6540500" y="1908175"/>
                <a:ext cx="12700" cy="76200"/>
              </a:xfrm>
              <a:custGeom>
                <a:avLst/>
                <a:gdLst/>
                <a:ahLst/>
                <a:cxnLst>
                  <a:cxn ang="0">
                    <a:pos x="8" y="4"/>
                  </a:cxn>
                  <a:cxn ang="0">
                    <a:pos x="8" y="4"/>
                  </a:cxn>
                  <a:cxn ang="0">
                    <a:pos x="4" y="0"/>
                  </a:cxn>
                  <a:cxn ang="0">
                    <a:pos x="2" y="0"/>
                  </a:cxn>
                  <a:cxn ang="0">
                    <a:pos x="0" y="4"/>
                  </a:cxn>
                  <a:cxn ang="0">
                    <a:pos x="0" y="46"/>
                  </a:cxn>
                  <a:cxn ang="0">
                    <a:pos x="2" y="48"/>
                  </a:cxn>
                  <a:cxn ang="0">
                    <a:pos x="4" y="48"/>
                  </a:cxn>
                  <a:cxn ang="0">
                    <a:pos x="8" y="46"/>
                  </a:cxn>
                  <a:cxn ang="0">
                    <a:pos x="8" y="4"/>
                  </a:cxn>
                </a:cxnLst>
                <a:rect l="0" t="0" r="r" b="b"/>
                <a:pathLst>
                  <a:path w="8" h="48">
                    <a:moveTo>
                      <a:pt x="8" y="4"/>
                    </a:moveTo>
                    <a:lnTo>
                      <a:pt x="8" y="4"/>
                    </a:lnTo>
                    <a:lnTo>
                      <a:pt x="4" y="0"/>
                    </a:lnTo>
                    <a:lnTo>
                      <a:pt x="2" y="0"/>
                    </a:lnTo>
                    <a:lnTo>
                      <a:pt x="0" y="4"/>
                    </a:lnTo>
                    <a:lnTo>
                      <a:pt x="0" y="46"/>
                    </a:lnTo>
                    <a:lnTo>
                      <a:pt x="2" y="48"/>
                    </a:lnTo>
                    <a:lnTo>
                      <a:pt x="4" y="48"/>
                    </a:lnTo>
                    <a:lnTo>
                      <a:pt x="8" y="46"/>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8" name="Freeform 46"/>
              <p:cNvSpPr>
                <a:spLocks/>
              </p:cNvSpPr>
              <p:nvPr/>
            </p:nvSpPr>
            <p:spPr bwMode="auto">
              <a:xfrm>
                <a:off x="6540500" y="1971675"/>
                <a:ext cx="60325" cy="12700"/>
              </a:xfrm>
              <a:custGeom>
                <a:avLst/>
                <a:gdLst/>
                <a:ahLst/>
                <a:cxnLst>
                  <a:cxn ang="0">
                    <a:pos x="4" y="0"/>
                  </a:cxn>
                  <a:cxn ang="0">
                    <a:pos x="2" y="2"/>
                  </a:cxn>
                  <a:cxn ang="0">
                    <a:pos x="0" y="2"/>
                  </a:cxn>
                  <a:cxn ang="0">
                    <a:pos x="0" y="6"/>
                  </a:cxn>
                  <a:cxn ang="0">
                    <a:pos x="0" y="8"/>
                  </a:cxn>
                  <a:cxn ang="0">
                    <a:pos x="2" y="8"/>
                  </a:cxn>
                  <a:cxn ang="0">
                    <a:pos x="4" y="8"/>
                  </a:cxn>
                  <a:cxn ang="0">
                    <a:pos x="34" y="8"/>
                  </a:cxn>
                  <a:cxn ang="0">
                    <a:pos x="38" y="8"/>
                  </a:cxn>
                  <a:cxn ang="0">
                    <a:pos x="38" y="6"/>
                  </a:cxn>
                  <a:cxn ang="0">
                    <a:pos x="38" y="2"/>
                  </a:cxn>
                  <a:cxn ang="0">
                    <a:pos x="34" y="0"/>
                  </a:cxn>
                  <a:cxn ang="0">
                    <a:pos x="4" y="0"/>
                  </a:cxn>
                </a:cxnLst>
                <a:rect l="0" t="0" r="r" b="b"/>
                <a:pathLst>
                  <a:path w="38" h="8">
                    <a:moveTo>
                      <a:pt x="4" y="0"/>
                    </a:moveTo>
                    <a:lnTo>
                      <a:pt x="2" y="2"/>
                    </a:lnTo>
                    <a:lnTo>
                      <a:pt x="0" y="2"/>
                    </a:lnTo>
                    <a:lnTo>
                      <a:pt x="0" y="6"/>
                    </a:lnTo>
                    <a:lnTo>
                      <a:pt x="0" y="8"/>
                    </a:lnTo>
                    <a:lnTo>
                      <a:pt x="2" y="8"/>
                    </a:lnTo>
                    <a:lnTo>
                      <a:pt x="4" y="8"/>
                    </a:lnTo>
                    <a:lnTo>
                      <a:pt x="34" y="8"/>
                    </a:lnTo>
                    <a:lnTo>
                      <a:pt x="38" y="8"/>
                    </a:lnTo>
                    <a:lnTo>
                      <a:pt x="38" y="6"/>
                    </a:lnTo>
                    <a:lnTo>
                      <a:pt x="38" y="2"/>
                    </a:lnTo>
                    <a:lnTo>
                      <a:pt x="34"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89" name="Freeform 47"/>
              <p:cNvSpPr>
                <a:spLocks/>
              </p:cNvSpPr>
              <p:nvPr/>
            </p:nvSpPr>
            <p:spPr bwMode="auto">
              <a:xfrm>
                <a:off x="6588125" y="1971675"/>
                <a:ext cx="12700" cy="79375"/>
              </a:xfrm>
              <a:custGeom>
                <a:avLst/>
                <a:gdLst/>
                <a:ahLst/>
                <a:cxnLst>
                  <a:cxn ang="0">
                    <a:pos x="8" y="6"/>
                  </a:cxn>
                  <a:cxn ang="0">
                    <a:pos x="8" y="2"/>
                  </a:cxn>
                  <a:cxn ang="0">
                    <a:pos x="6" y="2"/>
                  </a:cxn>
                  <a:cxn ang="0">
                    <a:pos x="4" y="0"/>
                  </a:cxn>
                  <a:cxn ang="0">
                    <a:pos x="4" y="2"/>
                  </a:cxn>
                  <a:cxn ang="0">
                    <a:pos x="0" y="2"/>
                  </a:cxn>
                  <a:cxn ang="0">
                    <a:pos x="0" y="6"/>
                  </a:cxn>
                  <a:cxn ang="0">
                    <a:pos x="0" y="48"/>
                  </a:cxn>
                  <a:cxn ang="0">
                    <a:pos x="4" y="48"/>
                  </a:cxn>
                  <a:cxn ang="0">
                    <a:pos x="4" y="50"/>
                  </a:cxn>
                  <a:cxn ang="0">
                    <a:pos x="6" y="48"/>
                  </a:cxn>
                  <a:cxn ang="0">
                    <a:pos x="8" y="48"/>
                  </a:cxn>
                  <a:cxn ang="0">
                    <a:pos x="8" y="6"/>
                  </a:cxn>
                </a:cxnLst>
                <a:rect l="0" t="0" r="r" b="b"/>
                <a:pathLst>
                  <a:path w="8" h="50">
                    <a:moveTo>
                      <a:pt x="8" y="6"/>
                    </a:moveTo>
                    <a:lnTo>
                      <a:pt x="8" y="2"/>
                    </a:lnTo>
                    <a:lnTo>
                      <a:pt x="6" y="2"/>
                    </a:lnTo>
                    <a:lnTo>
                      <a:pt x="4" y="0"/>
                    </a:lnTo>
                    <a:lnTo>
                      <a:pt x="4" y="2"/>
                    </a:lnTo>
                    <a:lnTo>
                      <a:pt x="0" y="2"/>
                    </a:lnTo>
                    <a:lnTo>
                      <a:pt x="0" y="6"/>
                    </a:lnTo>
                    <a:lnTo>
                      <a:pt x="0" y="48"/>
                    </a:lnTo>
                    <a:lnTo>
                      <a:pt x="4" y="48"/>
                    </a:lnTo>
                    <a:lnTo>
                      <a:pt x="4" y="50"/>
                    </a:lnTo>
                    <a:lnTo>
                      <a:pt x="6" y="48"/>
                    </a:lnTo>
                    <a:lnTo>
                      <a:pt x="8" y="48"/>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0" name="Freeform 48"/>
              <p:cNvSpPr>
                <a:spLocks/>
              </p:cNvSpPr>
              <p:nvPr/>
            </p:nvSpPr>
            <p:spPr bwMode="auto">
              <a:xfrm>
                <a:off x="6588125" y="2038350"/>
                <a:ext cx="19050" cy="12700"/>
              </a:xfrm>
              <a:custGeom>
                <a:avLst/>
                <a:gdLst/>
                <a:ahLst/>
                <a:cxnLst>
                  <a:cxn ang="0">
                    <a:pos x="4" y="0"/>
                  </a:cxn>
                  <a:cxn ang="0">
                    <a:pos x="4" y="0"/>
                  </a:cxn>
                  <a:cxn ang="0">
                    <a:pos x="0" y="0"/>
                  </a:cxn>
                  <a:cxn ang="0">
                    <a:pos x="0" y="2"/>
                  </a:cxn>
                  <a:cxn ang="0">
                    <a:pos x="0" y="6"/>
                  </a:cxn>
                  <a:cxn ang="0">
                    <a:pos x="4" y="6"/>
                  </a:cxn>
                  <a:cxn ang="0">
                    <a:pos x="4" y="8"/>
                  </a:cxn>
                  <a:cxn ang="0">
                    <a:pos x="12" y="6"/>
                  </a:cxn>
                  <a:cxn ang="0">
                    <a:pos x="12" y="2"/>
                  </a:cxn>
                  <a:cxn ang="0">
                    <a:pos x="12" y="0"/>
                  </a:cxn>
                  <a:cxn ang="0">
                    <a:pos x="4" y="0"/>
                  </a:cxn>
                </a:cxnLst>
                <a:rect l="0" t="0" r="r" b="b"/>
                <a:pathLst>
                  <a:path w="12" h="8">
                    <a:moveTo>
                      <a:pt x="4" y="0"/>
                    </a:moveTo>
                    <a:lnTo>
                      <a:pt x="4" y="0"/>
                    </a:lnTo>
                    <a:lnTo>
                      <a:pt x="0" y="0"/>
                    </a:lnTo>
                    <a:lnTo>
                      <a:pt x="0" y="2"/>
                    </a:lnTo>
                    <a:lnTo>
                      <a:pt x="0" y="6"/>
                    </a:lnTo>
                    <a:lnTo>
                      <a:pt x="4" y="6"/>
                    </a:lnTo>
                    <a:lnTo>
                      <a:pt x="4" y="8"/>
                    </a:lnTo>
                    <a:lnTo>
                      <a:pt x="12" y="6"/>
                    </a:lnTo>
                    <a:lnTo>
                      <a:pt x="12" y="2"/>
                    </a:lnTo>
                    <a:lnTo>
                      <a:pt x="12"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1" name="Freeform 49"/>
              <p:cNvSpPr>
                <a:spLocks/>
              </p:cNvSpPr>
              <p:nvPr/>
            </p:nvSpPr>
            <p:spPr bwMode="auto">
              <a:xfrm>
                <a:off x="6594475" y="2038350"/>
                <a:ext cx="12700" cy="76200"/>
              </a:xfrm>
              <a:custGeom>
                <a:avLst/>
                <a:gdLst/>
                <a:ahLst/>
                <a:cxnLst>
                  <a:cxn ang="0">
                    <a:pos x="8" y="2"/>
                  </a:cxn>
                  <a:cxn ang="0">
                    <a:pos x="8" y="0"/>
                  </a:cxn>
                  <a:cxn ang="0">
                    <a:pos x="4" y="0"/>
                  </a:cxn>
                  <a:cxn ang="0">
                    <a:pos x="2" y="0"/>
                  </a:cxn>
                  <a:cxn ang="0">
                    <a:pos x="0" y="0"/>
                  </a:cxn>
                  <a:cxn ang="0">
                    <a:pos x="0" y="2"/>
                  </a:cxn>
                  <a:cxn ang="0">
                    <a:pos x="0" y="46"/>
                  </a:cxn>
                  <a:cxn ang="0">
                    <a:pos x="2" y="48"/>
                  </a:cxn>
                  <a:cxn ang="0">
                    <a:pos x="4" y="48"/>
                  </a:cxn>
                  <a:cxn ang="0">
                    <a:pos x="8" y="46"/>
                  </a:cxn>
                  <a:cxn ang="0">
                    <a:pos x="8" y="2"/>
                  </a:cxn>
                </a:cxnLst>
                <a:rect l="0" t="0" r="r" b="b"/>
                <a:pathLst>
                  <a:path w="8" h="48">
                    <a:moveTo>
                      <a:pt x="8" y="2"/>
                    </a:moveTo>
                    <a:lnTo>
                      <a:pt x="8" y="0"/>
                    </a:lnTo>
                    <a:lnTo>
                      <a:pt x="4" y="0"/>
                    </a:lnTo>
                    <a:lnTo>
                      <a:pt x="2" y="0"/>
                    </a:lnTo>
                    <a:lnTo>
                      <a:pt x="0" y="0"/>
                    </a:lnTo>
                    <a:lnTo>
                      <a:pt x="0" y="2"/>
                    </a:lnTo>
                    <a:lnTo>
                      <a:pt x="0" y="46"/>
                    </a:lnTo>
                    <a:lnTo>
                      <a:pt x="2" y="48"/>
                    </a:lnTo>
                    <a:lnTo>
                      <a:pt x="4" y="48"/>
                    </a:lnTo>
                    <a:lnTo>
                      <a:pt x="8" y="46"/>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2" name="Freeform 50"/>
              <p:cNvSpPr>
                <a:spLocks/>
              </p:cNvSpPr>
              <p:nvPr/>
            </p:nvSpPr>
            <p:spPr bwMode="auto">
              <a:xfrm>
                <a:off x="6594475" y="2101850"/>
                <a:ext cx="47625" cy="12700"/>
              </a:xfrm>
              <a:custGeom>
                <a:avLst/>
                <a:gdLst/>
                <a:ahLst/>
                <a:cxnLst>
                  <a:cxn ang="0">
                    <a:pos x="2" y="0"/>
                  </a:cxn>
                  <a:cxn ang="0">
                    <a:pos x="2" y="0"/>
                  </a:cxn>
                  <a:cxn ang="0">
                    <a:pos x="0" y="2"/>
                  </a:cxn>
                  <a:cxn ang="0">
                    <a:pos x="0" y="6"/>
                  </a:cxn>
                  <a:cxn ang="0">
                    <a:pos x="2" y="8"/>
                  </a:cxn>
                  <a:cxn ang="0">
                    <a:pos x="24" y="8"/>
                  </a:cxn>
                  <a:cxn ang="0">
                    <a:pos x="30" y="6"/>
                  </a:cxn>
                  <a:cxn ang="0">
                    <a:pos x="30" y="2"/>
                  </a:cxn>
                  <a:cxn ang="0">
                    <a:pos x="24" y="0"/>
                  </a:cxn>
                  <a:cxn ang="0">
                    <a:pos x="2" y="0"/>
                  </a:cxn>
                </a:cxnLst>
                <a:rect l="0" t="0" r="r" b="b"/>
                <a:pathLst>
                  <a:path w="30" h="8">
                    <a:moveTo>
                      <a:pt x="2" y="0"/>
                    </a:moveTo>
                    <a:lnTo>
                      <a:pt x="2" y="0"/>
                    </a:lnTo>
                    <a:lnTo>
                      <a:pt x="0" y="2"/>
                    </a:lnTo>
                    <a:lnTo>
                      <a:pt x="0" y="6"/>
                    </a:lnTo>
                    <a:lnTo>
                      <a:pt x="2" y="8"/>
                    </a:lnTo>
                    <a:lnTo>
                      <a:pt x="24" y="8"/>
                    </a:lnTo>
                    <a:lnTo>
                      <a:pt x="30" y="6"/>
                    </a:lnTo>
                    <a:lnTo>
                      <a:pt x="30" y="2"/>
                    </a:lnTo>
                    <a:lnTo>
                      <a:pt x="24"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3" name="Freeform 51"/>
              <p:cNvSpPr>
                <a:spLocks/>
              </p:cNvSpPr>
              <p:nvPr/>
            </p:nvSpPr>
            <p:spPr bwMode="auto">
              <a:xfrm>
                <a:off x="6629400" y="2101850"/>
                <a:ext cx="12700" cy="76200"/>
              </a:xfrm>
              <a:custGeom>
                <a:avLst/>
                <a:gdLst/>
                <a:ahLst/>
                <a:cxnLst>
                  <a:cxn ang="0">
                    <a:pos x="8" y="6"/>
                  </a:cxn>
                  <a:cxn ang="0">
                    <a:pos x="8" y="2"/>
                  </a:cxn>
                  <a:cxn ang="0">
                    <a:pos x="8" y="0"/>
                  </a:cxn>
                  <a:cxn ang="0">
                    <a:pos x="6" y="0"/>
                  </a:cxn>
                  <a:cxn ang="0">
                    <a:pos x="2" y="0"/>
                  </a:cxn>
                  <a:cxn ang="0">
                    <a:pos x="2" y="2"/>
                  </a:cxn>
                  <a:cxn ang="0">
                    <a:pos x="0" y="6"/>
                  </a:cxn>
                  <a:cxn ang="0">
                    <a:pos x="0" y="48"/>
                  </a:cxn>
                  <a:cxn ang="0">
                    <a:pos x="2" y="48"/>
                  </a:cxn>
                  <a:cxn ang="0">
                    <a:pos x="6" y="48"/>
                  </a:cxn>
                  <a:cxn ang="0">
                    <a:pos x="8" y="48"/>
                  </a:cxn>
                  <a:cxn ang="0">
                    <a:pos x="8" y="6"/>
                  </a:cxn>
                </a:cxnLst>
                <a:rect l="0" t="0" r="r" b="b"/>
                <a:pathLst>
                  <a:path w="8" h="48">
                    <a:moveTo>
                      <a:pt x="8" y="6"/>
                    </a:moveTo>
                    <a:lnTo>
                      <a:pt x="8" y="2"/>
                    </a:lnTo>
                    <a:lnTo>
                      <a:pt x="8" y="0"/>
                    </a:lnTo>
                    <a:lnTo>
                      <a:pt x="6" y="0"/>
                    </a:lnTo>
                    <a:lnTo>
                      <a:pt x="2" y="0"/>
                    </a:lnTo>
                    <a:lnTo>
                      <a:pt x="2" y="2"/>
                    </a:lnTo>
                    <a:lnTo>
                      <a:pt x="0" y="6"/>
                    </a:lnTo>
                    <a:lnTo>
                      <a:pt x="0" y="48"/>
                    </a:lnTo>
                    <a:lnTo>
                      <a:pt x="2" y="48"/>
                    </a:lnTo>
                    <a:lnTo>
                      <a:pt x="6" y="48"/>
                    </a:lnTo>
                    <a:lnTo>
                      <a:pt x="8" y="48"/>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4" name="Freeform 52"/>
              <p:cNvSpPr>
                <a:spLocks/>
              </p:cNvSpPr>
              <p:nvPr/>
            </p:nvSpPr>
            <p:spPr bwMode="auto">
              <a:xfrm>
                <a:off x="6629400" y="2162175"/>
                <a:ext cx="44450" cy="15875"/>
              </a:xfrm>
              <a:custGeom>
                <a:avLst/>
                <a:gdLst/>
                <a:ahLst/>
                <a:cxnLst>
                  <a:cxn ang="0">
                    <a:pos x="6" y="0"/>
                  </a:cxn>
                  <a:cxn ang="0">
                    <a:pos x="2" y="4"/>
                  </a:cxn>
                  <a:cxn ang="0">
                    <a:pos x="0" y="6"/>
                  </a:cxn>
                  <a:cxn ang="0">
                    <a:pos x="2" y="10"/>
                  </a:cxn>
                  <a:cxn ang="0">
                    <a:pos x="6" y="10"/>
                  </a:cxn>
                  <a:cxn ang="0">
                    <a:pos x="22" y="10"/>
                  </a:cxn>
                  <a:cxn ang="0">
                    <a:pos x="28" y="10"/>
                  </a:cxn>
                  <a:cxn ang="0">
                    <a:pos x="28" y="6"/>
                  </a:cxn>
                  <a:cxn ang="0">
                    <a:pos x="28" y="4"/>
                  </a:cxn>
                  <a:cxn ang="0">
                    <a:pos x="22" y="0"/>
                  </a:cxn>
                  <a:cxn ang="0">
                    <a:pos x="6" y="0"/>
                  </a:cxn>
                </a:cxnLst>
                <a:rect l="0" t="0" r="r" b="b"/>
                <a:pathLst>
                  <a:path w="28" h="10">
                    <a:moveTo>
                      <a:pt x="6" y="0"/>
                    </a:moveTo>
                    <a:lnTo>
                      <a:pt x="2" y="4"/>
                    </a:lnTo>
                    <a:lnTo>
                      <a:pt x="0" y="6"/>
                    </a:lnTo>
                    <a:lnTo>
                      <a:pt x="2" y="10"/>
                    </a:lnTo>
                    <a:lnTo>
                      <a:pt x="6" y="10"/>
                    </a:lnTo>
                    <a:lnTo>
                      <a:pt x="22" y="10"/>
                    </a:lnTo>
                    <a:lnTo>
                      <a:pt x="28" y="10"/>
                    </a:lnTo>
                    <a:lnTo>
                      <a:pt x="28" y="6"/>
                    </a:lnTo>
                    <a:lnTo>
                      <a:pt x="28" y="4"/>
                    </a:lnTo>
                    <a:lnTo>
                      <a:pt x="2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5" name="Freeform 53"/>
              <p:cNvSpPr>
                <a:spLocks/>
              </p:cNvSpPr>
              <p:nvPr/>
            </p:nvSpPr>
            <p:spPr bwMode="auto">
              <a:xfrm>
                <a:off x="6661150" y="2162175"/>
                <a:ext cx="12700" cy="82550"/>
              </a:xfrm>
              <a:custGeom>
                <a:avLst/>
                <a:gdLst/>
                <a:ahLst/>
                <a:cxnLst>
                  <a:cxn ang="0">
                    <a:pos x="8" y="6"/>
                  </a:cxn>
                  <a:cxn ang="0">
                    <a:pos x="8" y="4"/>
                  </a:cxn>
                  <a:cxn ang="0">
                    <a:pos x="6" y="0"/>
                  </a:cxn>
                  <a:cxn ang="0">
                    <a:pos x="2" y="4"/>
                  </a:cxn>
                  <a:cxn ang="0">
                    <a:pos x="0" y="4"/>
                  </a:cxn>
                  <a:cxn ang="0">
                    <a:pos x="0" y="6"/>
                  </a:cxn>
                  <a:cxn ang="0">
                    <a:pos x="0" y="48"/>
                  </a:cxn>
                  <a:cxn ang="0">
                    <a:pos x="2" y="52"/>
                  </a:cxn>
                  <a:cxn ang="0">
                    <a:pos x="6" y="52"/>
                  </a:cxn>
                  <a:cxn ang="0">
                    <a:pos x="8" y="52"/>
                  </a:cxn>
                  <a:cxn ang="0">
                    <a:pos x="8" y="48"/>
                  </a:cxn>
                  <a:cxn ang="0">
                    <a:pos x="8" y="6"/>
                  </a:cxn>
                </a:cxnLst>
                <a:rect l="0" t="0" r="r" b="b"/>
                <a:pathLst>
                  <a:path w="8" h="52">
                    <a:moveTo>
                      <a:pt x="8" y="6"/>
                    </a:moveTo>
                    <a:lnTo>
                      <a:pt x="8" y="4"/>
                    </a:lnTo>
                    <a:lnTo>
                      <a:pt x="6" y="0"/>
                    </a:lnTo>
                    <a:lnTo>
                      <a:pt x="2" y="4"/>
                    </a:lnTo>
                    <a:lnTo>
                      <a:pt x="0" y="4"/>
                    </a:lnTo>
                    <a:lnTo>
                      <a:pt x="0" y="6"/>
                    </a:lnTo>
                    <a:lnTo>
                      <a:pt x="0" y="48"/>
                    </a:lnTo>
                    <a:lnTo>
                      <a:pt x="2" y="52"/>
                    </a:lnTo>
                    <a:lnTo>
                      <a:pt x="6" y="52"/>
                    </a:lnTo>
                    <a:lnTo>
                      <a:pt x="8" y="52"/>
                    </a:lnTo>
                    <a:lnTo>
                      <a:pt x="8" y="48"/>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6" name="Freeform 54"/>
              <p:cNvSpPr>
                <a:spLocks/>
              </p:cNvSpPr>
              <p:nvPr/>
            </p:nvSpPr>
            <p:spPr bwMode="auto">
              <a:xfrm>
                <a:off x="6661150" y="2232025"/>
                <a:ext cx="66675" cy="12700"/>
              </a:xfrm>
              <a:custGeom>
                <a:avLst/>
                <a:gdLst/>
                <a:ahLst/>
                <a:cxnLst>
                  <a:cxn ang="0">
                    <a:pos x="6" y="0"/>
                  </a:cxn>
                  <a:cxn ang="0">
                    <a:pos x="2" y="0"/>
                  </a:cxn>
                  <a:cxn ang="0">
                    <a:pos x="0" y="2"/>
                  </a:cxn>
                  <a:cxn ang="0">
                    <a:pos x="0" y="4"/>
                  </a:cxn>
                  <a:cxn ang="0">
                    <a:pos x="2" y="8"/>
                  </a:cxn>
                  <a:cxn ang="0">
                    <a:pos x="6" y="8"/>
                  </a:cxn>
                  <a:cxn ang="0">
                    <a:pos x="36" y="8"/>
                  </a:cxn>
                  <a:cxn ang="0">
                    <a:pos x="42" y="4"/>
                  </a:cxn>
                  <a:cxn ang="0">
                    <a:pos x="42" y="2"/>
                  </a:cxn>
                  <a:cxn ang="0">
                    <a:pos x="36" y="0"/>
                  </a:cxn>
                  <a:cxn ang="0">
                    <a:pos x="6" y="0"/>
                  </a:cxn>
                </a:cxnLst>
                <a:rect l="0" t="0" r="r" b="b"/>
                <a:pathLst>
                  <a:path w="42" h="8">
                    <a:moveTo>
                      <a:pt x="6" y="0"/>
                    </a:moveTo>
                    <a:lnTo>
                      <a:pt x="2" y="0"/>
                    </a:lnTo>
                    <a:lnTo>
                      <a:pt x="0" y="2"/>
                    </a:lnTo>
                    <a:lnTo>
                      <a:pt x="0" y="4"/>
                    </a:lnTo>
                    <a:lnTo>
                      <a:pt x="2" y="8"/>
                    </a:lnTo>
                    <a:lnTo>
                      <a:pt x="6" y="8"/>
                    </a:lnTo>
                    <a:lnTo>
                      <a:pt x="36" y="8"/>
                    </a:lnTo>
                    <a:lnTo>
                      <a:pt x="42" y="4"/>
                    </a:lnTo>
                    <a:lnTo>
                      <a:pt x="42" y="2"/>
                    </a:lnTo>
                    <a:lnTo>
                      <a:pt x="36"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7" name="Freeform 55"/>
              <p:cNvSpPr>
                <a:spLocks/>
              </p:cNvSpPr>
              <p:nvPr/>
            </p:nvSpPr>
            <p:spPr bwMode="auto">
              <a:xfrm>
                <a:off x="6715125" y="2232025"/>
                <a:ext cx="231775" cy="12700"/>
              </a:xfrm>
              <a:custGeom>
                <a:avLst/>
                <a:gdLst/>
                <a:ahLst/>
                <a:cxnLst>
                  <a:cxn ang="0">
                    <a:pos x="2" y="0"/>
                  </a:cxn>
                  <a:cxn ang="0">
                    <a:pos x="2" y="0"/>
                  </a:cxn>
                  <a:cxn ang="0">
                    <a:pos x="0" y="2"/>
                  </a:cxn>
                  <a:cxn ang="0">
                    <a:pos x="0" y="4"/>
                  </a:cxn>
                  <a:cxn ang="0">
                    <a:pos x="2" y="8"/>
                  </a:cxn>
                  <a:cxn ang="0">
                    <a:pos x="138" y="8"/>
                  </a:cxn>
                  <a:cxn ang="0">
                    <a:pos x="144" y="4"/>
                  </a:cxn>
                  <a:cxn ang="0">
                    <a:pos x="146" y="2"/>
                  </a:cxn>
                  <a:cxn ang="0">
                    <a:pos x="144" y="2"/>
                  </a:cxn>
                  <a:cxn ang="0">
                    <a:pos x="138" y="0"/>
                  </a:cxn>
                  <a:cxn ang="0">
                    <a:pos x="2" y="0"/>
                  </a:cxn>
                </a:cxnLst>
                <a:rect l="0" t="0" r="r" b="b"/>
                <a:pathLst>
                  <a:path w="146" h="8">
                    <a:moveTo>
                      <a:pt x="2" y="0"/>
                    </a:moveTo>
                    <a:lnTo>
                      <a:pt x="2" y="0"/>
                    </a:lnTo>
                    <a:lnTo>
                      <a:pt x="0" y="2"/>
                    </a:lnTo>
                    <a:lnTo>
                      <a:pt x="0" y="4"/>
                    </a:lnTo>
                    <a:lnTo>
                      <a:pt x="2" y="8"/>
                    </a:lnTo>
                    <a:lnTo>
                      <a:pt x="138" y="8"/>
                    </a:lnTo>
                    <a:lnTo>
                      <a:pt x="144" y="4"/>
                    </a:lnTo>
                    <a:lnTo>
                      <a:pt x="146" y="2"/>
                    </a:lnTo>
                    <a:lnTo>
                      <a:pt x="144" y="2"/>
                    </a:lnTo>
                    <a:lnTo>
                      <a:pt x="13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8" name="Freeform 56"/>
              <p:cNvSpPr>
                <a:spLocks/>
              </p:cNvSpPr>
              <p:nvPr/>
            </p:nvSpPr>
            <p:spPr bwMode="auto">
              <a:xfrm>
                <a:off x="6934200" y="2232025"/>
                <a:ext cx="12700" cy="79375"/>
              </a:xfrm>
              <a:custGeom>
                <a:avLst/>
                <a:gdLst/>
                <a:ahLst/>
                <a:cxnLst>
                  <a:cxn ang="0">
                    <a:pos x="8" y="2"/>
                  </a:cxn>
                  <a:cxn ang="0">
                    <a:pos x="6" y="2"/>
                  </a:cxn>
                  <a:cxn ang="0">
                    <a:pos x="6" y="0"/>
                  </a:cxn>
                  <a:cxn ang="0">
                    <a:pos x="2" y="0"/>
                  </a:cxn>
                  <a:cxn ang="0">
                    <a:pos x="0" y="0"/>
                  </a:cxn>
                  <a:cxn ang="0">
                    <a:pos x="0" y="2"/>
                  </a:cxn>
                  <a:cxn ang="0">
                    <a:pos x="0" y="48"/>
                  </a:cxn>
                  <a:cxn ang="0">
                    <a:pos x="0" y="50"/>
                  </a:cxn>
                  <a:cxn ang="0">
                    <a:pos x="2" y="50"/>
                  </a:cxn>
                  <a:cxn ang="0">
                    <a:pos x="6" y="50"/>
                  </a:cxn>
                  <a:cxn ang="0">
                    <a:pos x="8" y="48"/>
                  </a:cxn>
                  <a:cxn ang="0">
                    <a:pos x="8" y="2"/>
                  </a:cxn>
                </a:cxnLst>
                <a:rect l="0" t="0" r="r" b="b"/>
                <a:pathLst>
                  <a:path w="8" h="50">
                    <a:moveTo>
                      <a:pt x="8" y="2"/>
                    </a:moveTo>
                    <a:lnTo>
                      <a:pt x="6" y="2"/>
                    </a:lnTo>
                    <a:lnTo>
                      <a:pt x="6" y="0"/>
                    </a:lnTo>
                    <a:lnTo>
                      <a:pt x="2" y="0"/>
                    </a:lnTo>
                    <a:lnTo>
                      <a:pt x="0" y="0"/>
                    </a:lnTo>
                    <a:lnTo>
                      <a:pt x="0" y="2"/>
                    </a:lnTo>
                    <a:lnTo>
                      <a:pt x="0" y="48"/>
                    </a:lnTo>
                    <a:lnTo>
                      <a:pt x="0" y="50"/>
                    </a:lnTo>
                    <a:lnTo>
                      <a:pt x="2" y="50"/>
                    </a:lnTo>
                    <a:lnTo>
                      <a:pt x="6" y="50"/>
                    </a:lnTo>
                    <a:lnTo>
                      <a:pt x="8" y="48"/>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299" name="Freeform 57"/>
              <p:cNvSpPr>
                <a:spLocks/>
              </p:cNvSpPr>
              <p:nvPr/>
            </p:nvSpPr>
            <p:spPr bwMode="auto">
              <a:xfrm>
                <a:off x="6934200" y="2298700"/>
                <a:ext cx="88900" cy="12700"/>
              </a:xfrm>
              <a:custGeom>
                <a:avLst/>
                <a:gdLst/>
                <a:ahLst/>
                <a:cxnLst>
                  <a:cxn ang="0">
                    <a:pos x="2" y="0"/>
                  </a:cxn>
                  <a:cxn ang="0">
                    <a:pos x="0" y="2"/>
                  </a:cxn>
                  <a:cxn ang="0">
                    <a:pos x="0" y="6"/>
                  </a:cxn>
                  <a:cxn ang="0">
                    <a:pos x="0" y="8"/>
                  </a:cxn>
                  <a:cxn ang="0">
                    <a:pos x="2" y="8"/>
                  </a:cxn>
                  <a:cxn ang="0">
                    <a:pos x="52" y="8"/>
                  </a:cxn>
                  <a:cxn ang="0">
                    <a:pos x="56" y="8"/>
                  </a:cxn>
                  <a:cxn ang="0">
                    <a:pos x="56" y="6"/>
                  </a:cxn>
                  <a:cxn ang="0">
                    <a:pos x="56" y="2"/>
                  </a:cxn>
                  <a:cxn ang="0">
                    <a:pos x="52" y="0"/>
                  </a:cxn>
                  <a:cxn ang="0">
                    <a:pos x="2" y="0"/>
                  </a:cxn>
                </a:cxnLst>
                <a:rect l="0" t="0" r="r" b="b"/>
                <a:pathLst>
                  <a:path w="56" h="8">
                    <a:moveTo>
                      <a:pt x="2" y="0"/>
                    </a:moveTo>
                    <a:lnTo>
                      <a:pt x="0" y="2"/>
                    </a:lnTo>
                    <a:lnTo>
                      <a:pt x="0" y="6"/>
                    </a:lnTo>
                    <a:lnTo>
                      <a:pt x="0" y="8"/>
                    </a:lnTo>
                    <a:lnTo>
                      <a:pt x="2" y="8"/>
                    </a:lnTo>
                    <a:lnTo>
                      <a:pt x="52" y="8"/>
                    </a:lnTo>
                    <a:lnTo>
                      <a:pt x="56" y="8"/>
                    </a:lnTo>
                    <a:lnTo>
                      <a:pt x="56" y="6"/>
                    </a:lnTo>
                    <a:lnTo>
                      <a:pt x="56" y="2"/>
                    </a:lnTo>
                    <a:lnTo>
                      <a:pt x="52"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0" name="Freeform 58"/>
              <p:cNvSpPr>
                <a:spLocks/>
              </p:cNvSpPr>
              <p:nvPr/>
            </p:nvSpPr>
            <p:spPr bwMode="auto">
              <a:xfrm>
                <a:off x="7010400" y="2298700"/>
                <a:ext cx="12700" cy="85725"/>
              </a:xfrm>
              <a:custGeom>
                <a:avLst/>
                <a:gdLst/>
                <a:ahLst/>
                <a:cxnLst>
                  <a:cxn ang="0">
                    <a:pos x="8" y="6"/>
                  </a:cxn>
                  <a:cxn ang="0">
                    <a:pos x="8" y="2"/>
                  </a:cxn>
                  <a:cxn ang="0">
                    <a:pos x="6" y="2"/>
                  </a:cxn>
                  <a:cxn ang="0">
                    <a:pos x="4" y="0"/>
                  </a:cxn>
                  <a:cxn ang="0">
                    <a:pos x="4" y="2"/>
                  </a:cxn>
                  <a:cxn ang="0">
                    <a:pos x="0" y="2"/>
                  </a:cxn>
                  <a:cxn ang="0">
                    <a:pos x="0" y="6"/>
                  </a:cxn>
                  <a:cxn ang="0">
                    <a:pos x="0" y="50"/>
                  </a:cxn>
                  <a:cxn ang="0">
                    <a:pos x="4" y="54"/>
                  </a:cxn>
                  <a:cxn ang="0">
                    <a:pos x="6" y="54"/>
                  </a:cxn>
                  <a:cxn ang="0">
                    <a:pos x="8" y="50"/>
                  </a:cxn>
                  <a:cxn ang="0">
                    <a:pos x="8" y="6"/>
                  </a:cxn>
                </a:cxnLst>
                <a:rect l="0" t="0" r="r" b="b"/>
                <a:pathLst>
                  <a:path w="8" h="54">
                    <a:moveTo>
                      <a:pt x="8" y="6"/>
                    </a:moveTo>
                    <a:lnTo>
                      <a:pt x="8" y="2"/>
                    </a:lnTo>
                    <a:lnTo>
                      <a:pt x="6" y="2"/>
                    </a:lnTo>
                    <a:lnTo>
                      <a:pt x="4" y="0"/>
                    </a:lnTo>
                    <a:lnTo>
                      <a:pt x="4" y="2"/>
                    </a:lnTo>
                    <a:lnTo>
                      <a:pt x="0" y="2"/>
                    </a:lnTo>
                    <a:lnTo>
                      <a:pt x="0" y="6"/>
                    </a:lnTo>
                    <a:lnTo>
                      <a:pt x="0" y="50"/>
                    </a:lnTo>
                    <a:lnTo>
                      <a:pt x="4" y="54"/>
                    </a:lnTo>
                    <a:lnTo>
                      <a:pt x="6" y="54"/>
                    </a:lnTo>
                    <a:lnTo>
                      <a:pt x="8" y="50"/>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1" name="Freeform 59"/>
              <p:cNvSpPr>
                <a:spLocks/>
              </p:cNvSpPr>
              <p:nvPr/>
            </p:nvSpPr>
            <p:spPr bwMode="auto">
              <a:xfrm>
                <a:off x="7010400" y="2368550"/>
                <a:ext cx="28575" cy="15875"/>
              </a:xfrm>
              <a:custGeom>
                <a:avLst/>
                <a:gdLst/>
                <a:ahLst/>
                <a:cxnLst>
                  <a:cxn ang="0">
                    <a:pos x="4" y="0"/>
                  </a:cxn>
                  <a:cxn ang="0">
                    <a:pos x="4" y="0"/>
                  </a:cxn>
                  <a:cxn ang="0">
                    <a:pos x="0" y="4"/>
                  </a:cxn>
                  <a:cxn ang="0">
                    <a:pos x="0" y="6"/>
                  </a:cxn>
                  <a:cxn ang="0">
                    <a:pos x="4" y="10"/>
                  </a:cxn>
                  <a:cxn ang="0">
                    <a:pos x="12" y="10"/>
                  </a:cxn>
                  <a:cxn ang="0">
                    <a:pos x="18" y="6"/>
                  </a:cxn>
                  <a:cxn ang="0">
                    <a:pos x="18" y="4"/>
                  </a:cxn>
                  <a:cxn ang="0">
                    <a:pos x="12" y="0"/>
                  </a:cxn>
                  <a:cxn ang="0">
                    <a:pos x="4" y="0"/>
                  </a:cxn>
                </a:cxnLst>
                <a:rect l="0" t="0" r="r" b="b"/>
                <a:pathLst>
                  <a:path w="18" h="10">
                    <a:moveTo>
                      <a:pt x="4" y="0"/>
                    </a:moveTo>
                    <a:lnTo>
                      <a:pt x="4" y="0"/>
                    </a:lnTo>
                    <a:lnTo>
                      <a:pt x="0" y="4"/>
                    </a:lnTo>
                    <a:lnTo>
                      <a:pt x="0" y="6"/>
                    </a:lnTo>
                    <a:lnTo>
                      <a:pt x="4" y="10"/>
                    </a:lnTo>
                    <a:lnTo>
                      <a:pt x="12" y="10"/>
                    </a:lnTo>
                    <a:lnTo>
                      <a:pt x="18" y="6"/>
                    </a:lnTo>
                    <a:lnTo>
                      <a:pt x="18" y="4"/>
                    </a:lnTo>
                    <a:lnTo>
                      <a:pt x="12"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2" name="Freeform 60"/>
              <p:cNvSpPr>
                <a:spLocks/>
              </p:cNvSpPr>
              <p:nvPr/>
            </p:nvSpPr>
            <p:spPr bwMode="auto">
              <a:xfrm>
                <a:off x="7023100" y="2368550"/>
                <a:ext cx="15875" cy="82550"/>
              </a:xfrm>
              <a:custGeom>
                <a:avLst/>
                <a:gdLst/>
                <a:ahLst/>
                <a:cxnLst>
                  <a:cxn ang="0">
                    <a:pos x="10" y="4"/>
                  </a:cxn>
                  <a:cxn ang="0">
                    <a:pos x="10" y="4"/>
                  </a:cxn>
                  <a:cxn ang="0">
                    <a:pos x="10" y="0"/>
                  </a:cxn>
                  <a:cxn ang="0">
                    <a:pos x="6" y="0"/>
                  </a:cxn>
                  <a:cxn ang="0">
                    <a:pos x="4" y="0"/>
                  </a:cxn>
                  <a:cxn ang="0">
                    <a:pos x="4" y="4"/>
                  </a:cxn>
                  <a:cxn ang="0">
                    <a:pos x="0" y="4"/>
                  </a:cxn>
                  <a:cxn ang="0">
                    <a:pos x="0" y="48"/>
                  </a:cxn>
                  <a:cxn ang="0">
                    <a:pos x="4" y="52"/>
                  </a:cxn>
                  <a:cxn ang="0">
                    <a:pos x="6" y="52"/>
                  </a:cxn>
                  <a:cxn ang="0">
                    <a:pos x="10" y="52"/>
                  </a:cxn>
                  <a:cxn ang="0">
                    <a:pos x="10" y="48"/>
                  </a:cxn>
                  <a:cxn ang="0">
                    <a:pos x="10" y="4"/>
                  </a:cxn>
                </a:cxnLst>
                <a:rect l="0" t="0" r="r" b="b"/>
                <a:pathLst>
                  <a:path w="10" h="52">
                    <a:moveTo>
                      <a:pt x="10" y="4"/>
                    </a:moveTo>
                    <a:lnTo>
                      <a:pt x="10" y="4"/>
                    </a:lnTo>
                    <a:lnTo>
                      <a:pt x="10" y="0"/>
                    </a:lnTo>
                    <a:lnTo>
                      <a:pt x="6" y="0"/>
                    </a:lnTo>
                    <a:lnTo>
                      <a:pt x="4" y="0"/>
                    </a:lnTo>
                    <a:lnTo>
                      <a:pt x="4" y="4"/>
                    </a:lnTo>
                    <a:lnTo>
                      <a:pt x="0" y="4"/>
                    </a:lnTo>
                    <a:lnTo>
                      <a:pt x="0" y="48"/>
                    </a:lnTo>
                    <a:lnTo>
                      <a:pt x="4" y="52"/>
                    </a:lnTo>
                    <a:lnTo>
                      <a:pt x="6" y="52"/>
                    </a:lnTo>
                    <a:lnTo>
                      <a:pt x="10" y="52"/>
                    </a:lnTo>
                    <a:lnTo>
                      <a:pt x="10" y="48"/>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3" name="Freeform 61"/>
              <p:cNvSpPr>
                <a:spLocks/>
              </p:cNvSpPr>
              <p:nvPr/>
            </p:nvSpPr>
            <p:spPr bwMode="auto">
              <a:xfrm>
                <a:off x="7023100" y="2435225"/>
                <a:ext cx="28575" cy="15875"/>
              </a:xfrm>
              <a:custGeom>
                <a:avLst/>
                <a:gdLst/>
                <a:ahLst/>
                <a:cxnLst>
                  <a:cxn ang="0">
                    <a:pos x="6" y="0"/>
                  </a:cxn>
                  <a:cxn ang="0">
                    <a:pos x="4" y="0"/>
                  </a:cxn>
                  <a:cxn ang="0">
                    <a:pos x="4" y="4"/>
                  </a:cxn>
                  <a:cxn ang="0">
                    <a:pos x="0" y="6"/>
                  </a:cxn>
                  <a:cxn ang="0">
                    <a:pos x="4" y="10"/>
                  </a:cxn>
                  <a:cxn ang="0">
                    <a:pos x="6" y="10"/>
                  </a:cxn>
                  <a:cxn ang="0">
                    <a:pos x="12" y="10"/>
                  </a:cxn>
                  <a:cxn ang="0">
                    <a:pos x="14" y="10"/>
                  </a:cxn>
                  <a:cxn ang="0">
                    <a:pos x="18" y="6"/>
                  </a:cxn>
                  <a:cxn ang="0">
                    <a:pos x="14" y="4"/>
                  </a:cxn>
                  <a:cxn ang="0">
                    <a:pos x="12" y="0"/>
                  </a:cxn>
                  <a:cxn ang="0">
                    <a:pos x="6" y="0"/>
                  </a:cxn>
                </a:cxnLst>
                <a:rect l="0" t="0" r="r" b="b"/>
                <a:pathLst>
                  <a:path w="18" h="10">
                    <a:moveTo>
                      <a:pt x="6" y="0"/>
                    </a:moveTo>
                    <a:lnTo>
                      <a:pt x="4" y="0"/>
                    </a:lnTo>
                    <a:lnTo>
                      <a:pt x="4" y="4"/>
                    </a:lnTo>
                    <a:lnTo>
                      <a:pt x="0" y="6"/>
                    </a:lnTo>
                    <a:lnTo>
                      <a:pt x="4" y="10"/>
                    </a:lnTo>
                    <a:lnTo>
                      <a:pt x="6" y="10"/>
                    </a:lnTo>
                    <a:lnTo>
                      <a:pt x="12" y="10"/>
                    </a:lnTo>
                    <a:lnTo>
                      <a:pt x="14" y="10"/>
                    </a:lnTo>
                    <a:lnTo>
                      <a:pt x="18" y="6"/>
                    </a:lnTo>
                    <a:lnTo>
                      <a:pt x="14" y="4"/>
                    </a:lnTo>
                    <a:lnTo>
                      <a:pt x="1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4" name="Freeform 62"/>
              <p:cNvSpPr>
                <a:spLocks/>
              </p:cNvSpPr>
              <p:nvPr/>
            </p:nvSpPr>
            <p:spPr bwMode="auto">
              <a:xfrm>
                <a:off x="7038975" y="2435225"/>
                <a:ext cx="12700" cy="85725"/>
              </a:xfrm>
              <a:custGeom>
                <a:avLst/>
                <a:gdLst/>
                <a:ahLst/>
                <a:cxnLst>
                  <a:cxn ang="0">
                    <a:pos x="8" y="6"/>
                  </a:cxn>
                  <a:cxn ang="0">
                    <a:pos x="4" y="4"/>
                  </a:cxn>
                  <a:cxn ang="0">
                    <a:pos x="4" y="0"/>
                  </a:cxn>
                  <a:cxn ang="0">
                    <a:pos x="2" y="0"/>
                  </a:cxn>
                  <a:cxn ang="0">
                    <a:pos x="0" y="0"/>
                  </a:cxn>
                  <a:cxn ang="0">
                    <a:pos x="0" y="4"/>
                  </a:cxn>
                  <a:cxn ang="0">
                    <a:pos x="0" y="6"/>
                  </a:cxn>
                  <a:cxn ang="0">
                    <a:pos x="0" y="52"/>
                  </a:cxn>
                  <a:cxn ang="0">
                    <a:pos x="0" y="54"/>
                  </a:cxn>
                  <a:cxn ang="0">
                    <a:pos x="2" y="54"/>
                  </a:cxn>
                  <a:cxn ang="0">
                    <a:pos x="4" y="54"/>
                  </a:cxn>
                  <a:cxn ang="0">
                    <a:pos x="8" y="52"/>
                  </a:cxn>
                  <a:cxn ang="0">
                    <a:pos x="8" y="6"/>
                  </a:cxn>
                </a:cxnLst>
                <a:rect l="0" t="0" r="r" b="b"/>
                <a:pathLst>
                  <a:path w="8" h="54">
                    <a:moveTo>
                      <a:pt x="8" y="6"/>
                    </a:moveTo>
                    <a:lnTo>
                      <a:pt x="4" y="4"/>
                    </a:lnTo>
                    <a:lnTo>
                      <a:pt x="4" y="0"/>
                    </a:lnTo>
                    <a:lnTo>
                      <a:pt x="2" y="0"/>
                    </a:lnTo>
                    <a:lnTo>
                      <a:pt x="0" y="0"/>
                    </a:lnTo>
                    <a:lnTo>
                      <a:pt x="0" y="4"/>
                    </a:lnTo>
                    <a:lnTo>
                      <a:pt x="0" y="6"/>
                    </a:lnTo>
                    <a:lnTo>
                      <a:pt x="0" y="52"/>
                    </a:lnTo>
                    <a:lnTo>
                      <a:pt x="0" y="54"/>
                    </a:lnTo>
                    <a:lnTo>
                      <a:pt x="2" y="54"/>
                    </a:lnTo>
                    <a:lnTo>
                      <a:pt x="4" y="54"/>
                    </a:lnTo>
                    <a:lnTo>
                      <a:pt x="8" y="52"/>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5" name="Freeform 63"/>
              <p:cNvSpPr>
                <a:spLocks/>
              </p:cNvSpPr>
              <p:nvPr/>
            </p:nvSpPr>
            <p:spPr bwMode="auto">
              <a:xfrm>
                <a:off x="7038975" y="2508250"/>
                <a:ext cx="88900" cy="12700"/>
              </a:xfrm>
              <a:custGeom>
                <a:avLst/>
                <a:gdLst/>
                <a:ahLst/>
                <a:cxnLst>
                  <a:cxn ang="0">
                    <a:pos x="2" y="0"/>
                  </a:cxn>
                  <a:cxn ang="0">
                    <a:pos x="0" y="0"/>
                  </a:cxn>
                  <a:cxn ang="0">
                    <a:pos x="0" y="2"/>
                  </a:cxn>
                  <a:cxn ang="0">
                    <a:pos x="0" y="6"/>
                  </a:cxn>
                  <a:cxn ang="0">
                    <a:pos x="0" y="8"/>
                  </a:cxn>
                  <a:cxn ang="0">
                    <a:pos x="2" y="8"/>
                  </a:cxn>
                  <a:cxn ang="0">
                    <a:pos x="48" y="8"/>
                  </a:cxn>
                  <a:cxn ang="0">
                    <a:pos x="52" y="6"/>
                  </a:cxn>
                  <a:cxn ang="0">
                    <a:pos x="56" y="2"/>
                  </a:cxn>
                  <a:cxn ang="0">
                    <a:pos x="52" y="2"/>
                  </a:cxn>
                  <a:cxn ang="0">
                    <a:pos x="48" y="0"/>
                  </a:cxn>
                  <a:cxn ang="0">
                    <a:pos x="2" y="0"/>
                  </a:cxn>
                </a:cxnLst>
                <a:rect l="0" t="0" r="r" b="b"/>
                <a:pathLst>
                  <a:path w="56" h="8">
                    <a:moveTo>
                      <a:pt x="2" y="0"/>
                    </a:moveTo>
                    <a:lnTo>
                      <a:pt x="0" y="0"/>
                    </a:lnTo>
                    <a:lnTo>
                      <a:pt x="0" y="2"/>
                    </a:lnTo>
                    <a:lnTo>
                      <a:pt x="0" y="6"/>
                    </a:lnTo>
                    <a:lnTo>
                      <a:pt x="0" y="8"/>
                    </a:lnTo>
                    <a:lnTo>
                      <a:pt x="2" y="8"/>
                    </a:lnTo>
                    <a:lnTo>
                      <a:pt x="48" y="8"/>
                    </a:lnTo>
                    <a:lnTo>
                      <a:pt x="52" y="6"/>
                    </a:lnTo>
                    <a:lnTo>
                      <a:pt x="56" y="2"/>
                    </a:lnTo>
                    <a:lnTo>
                      <a:pt x="52" y="2"/>
                    </a:lnTo>
                    <a:lnTo>
                      <a:pt x="4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6" name="Freeform 64"/>
              <p:cNvSpPr>
                <a:spLocks/>
              </p:cNvSpPr>
              <p:nvPr/>
            </p:nvSpPr>
            <p:spPr bwMode="auto">
              <a:xfrm>
                <a:off x="7115175" y="2508250"/>
                <a:ext cx="12700" cy="79375"/>
              </a:xfrm>
              <a:custGeom>
                <a:avLst/>
                <a:gdLst/>
                <a:ahLst/>
                <a:cxnLst>
                  <a:cxn ang="0">
                    <a:pos x="8" y="2"/>
                  </a:cxn>
                  <a:cxn ang="0">
                    <a:pos x="4" y="2"/>
                  </a:cxn>
                  <a:cxn ang="0">
                    <a:pos x="4" y="0"/>
                  </a:cxn>
                  <a:cxn ang="0">
                    <a:pos x="2" y="0"/>
                  </a:cxn>
                  <a:cxn ang="0">
                    <a:pos x="0" y="0"/>
                  </a:cxn>
                  <a:cxn ang="0">
                    <a:pos x="0" y="2"/>
                  </a:cxn>
                  <a:cxn ang="0">
                    <a:pos x="0" y="48"/>
                  </a:cxn>
                  <a:cxn ang="0">
                    <a:pos x="0" y="50"/>
                  </a:cxn>
                  <a:cxn ang="0">
                    <a:pos x="2" y="50"/>
                  </a:cxn>
                  <a:cxn ang="0">
                    <a:pos x="4" y="50"/>
                  </a:cxn>
                  <a:cxn ang="0">
                    <a:pos x="8" y="48"/>
                  </a:cxn>
                  <a:cxn ang="0">
                    <a:pos x="8" y="2"/>
                  </a:cxn>
                </a:cxnLst>
                <a:rect l="0" t="0" r="r" b="b"/>
                <a:pathLst>
                  <a:path w="8" h="50">
                    <a:moveTo>
                      <a:pt x="8" y="2"/>
                    </a:moveTo>
                    <a:lnTo>
                      <a:pt x="4" y="2"/>
                    </a:lnTo>
                    <a:lnTo>
                      <a:pt x="4" y="0"/>
                    </a:lnTo>
                    <a:lnTo>
                      <a:pt x="2" y="0"/>
                    </a:lnTo>
                    <a:lnTo>
                      <a:pt x="0" y="0"/>
                    </a:lnTo>
                    <a:lnTo>
                      <a:pt x="0" y="2"/>
                    </a:lnTo>
                    <a:lnTo>
                      <a:pt x="0" y="48"/>
                    </a:lnTo>
                    <a:lnTo>
                      <a:pt x="0" y="50"/>
                    </a:lnTo>
                    <a:lnTo>
                      <a:pt x="2" y="50"/>
                    </a:lnTo>
                    <a:lnTo>
                      <a:pt x="4" y="50"/>
                    </a:lnTo>
                    <a:lnTo>
                      <a:pt x="8" y="48"/>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7" name="Freeform 65"/>
              <p:cNvSpPr>
                <a:spLocks/>
              </p:cNvSpPr>
              <p:nvPr/>
            </p:nvSpPr>
            <p:spPr bwMode="auto">
              <a:xfrm>
                <a:off x="7115175" y="2574925"/>
                <a:ext cx="542925" cy="12700"/>
              </a:xfrm>
              <a:custGeom>
                <a:avLst/>
                <a:gdLst/>
                <a:ahLst/>
                <a:cxnLst>
                  <a:cxn ang="0">
                    <a:pos x="2" y="0"/>
                  </a:cxn>
                  <a:cxn ang="0">
                    <a:pos x="0" y="0"/>
                  </a:cxn>
                  <a:cxn ang="0">
                    <a:pos x="0" y="2"/>
                  </a:cxn>
                  <a:cxn ang="0">
                    <a:pos x="0" y="6"/>
                  </a:cxn>
                  <a:cxn ang="0">
                    <a:pos x="0" y="8"/>
                  </a:cxn>
                  <a:cxn ang="0">
                    <a:pos x="2" y="8"/>
                  </a:cxn>
                  <a:cxn ang="0">
                    <a:pos x="332" y="8"/>
                  </a:cxn>
                  <a:cxn ang="0">
                    <a:pos x="338" y="6"/>
                  </a:cxn>
                  <a:cxn ang="0">
                    <a:pos x="342" y="6"/>
                  </a:cxn>
                  <a:cxn ang="0">
                    <a:pos x="338" y="2"/>
                  </a:cxn>
                  <a:cxn ang="0">
                    <a:pos x="332" y="0"/>
                  </a:cxn>
                  <a:cxn ang="0">
                    <a:pos x="2" y="0"/>
                  </a:cxn>
                </a:cxnLst>
                <a:rect l="0" t="0" r="r" b="b"/>
                <a:pathLst>
                  <a:path w="342" h="8">
                    <a:moveTo>
                      <a:pt x="2" y="0"/>
                    </a:moveTo>
                    <a:lnTo>
                      <a:pt x="0" y="0"/>
                    </a:lnTo>
                    <a:lnTo>
                      <a:pt x="0" y="2"/>
                    </a:lnTo>
                    <a:lnTo>
                      <a:pt x="0" y="6"/>
                    </a:lnTo>
                    <a:lnTo>
                      <a:pt x="0" y="8"/>
                    </a:lnTo>
                    <a:lnTo>
                      <a:pt x="2" y="8"/>
                    </a:lnTo>
                    <a:lnTo>
                      <a:pt x="332" y="8"/>
                    </a:lnTo>
                    <a:lnTo>
                      <a:pt x="338" y="6"/>
                    </a:lnTo>
                    <a:lnTo>
                      <a:pt x="342" y="6"/>
                    </a:lnTo>
                    <a:lnTo>
                      <a:pt x="338" y="2"/>
                    </a:lnTo>
                    <a:lnTo>
                      <a:pt x="332"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8" name="Freeform 66"/>
              <p:cNvSpPr>
                <a:spLocks/>
              </p:cNvSpPr>
              <p:nvPr/>
            </p:nvSpPr>
            <p:spPr bwMode="auto">
              <a:xfrm>
                <a:off x="7642225" y="2574925"/>
                <a:ext cx="15875" cy="85725"/>
              </a:xfrm>
              <a:custGeom>
                <a:avLst/>
                <a:gdLst/>
                <a:ahLst/>
                <a:cxnLst>
                  <a:cxn ang="0">
                    <a:pos x="10" y="6"/>
                  </a:cxn>
                  <a:cxn ang="0">
                    <a:pos x="6" y="2"/>
                  </a:cxn>
                  <a:cxn ang="0">
                    <a:pos x="6" y="0"/>
                  </a:cxn>
                  <a:cxn ang="0">
                    <a:pos x="4" y="0"/>
                  </a:cxn>
                  <a:cxn ang="0">
                    <a:pos x="0" y="0"/>
                  </a:cxn>
                  <a:cxn ang="0">
                    <a:pos x="0" y="2"/>
                  </a:cxn>
                  <a:cxn ang="0">
                    <a:pos x="0" y="6"/>
                  </a:cxn>
                  <a:cxn ang="0">
                    <a:pos x="0" y="50"/>
                  </a:cxn>
                  <a:cxn ang="0">
                    <a:pos x="0" y="54"/>
                  </a:cxn>
                  <a:cxn ang="0">
                    <a:pos x="4" y="54"/>
                  </a:cxn>
                  <a:cxn ang="0">
                    <a:pos x="6" y="54"/>
                  </a:cxn>
                  <a:cxn ang="0">
                    <a:pos x="10" y="50"/>
                  </a:cxn>
                  <a:cxn ang="0">
                    <a:pos x="10" y="6"/>
                  </a:cxn>
                </a:cxnLst>
                <a:rect l="0" t="0" r="r" b="b"/>
                <a:pathLst>
                  <a:path w="10" h="54">
                    <a:moveTo>
                      <a:pt x="10" y="6"/>
                    </a:moveTo>
                    <a:lnTo>
                      <a:pt x="6" y="2"/>
                    </a:lnTo>
                    <a:lnTo>
                      <a:pt x="6" y="0"/>
                    </a:lnTo>
                    <a:lnTo>
                      <a:pt x="4" y="0"/>
                    </a:lnTo>
                    <a:lnTo>
                      <a:pt x="0" y="0"/>
                    </a:lnTo>
                    <a:lnTo>
                      <a:pt x="0" y="2"/>
                    </a:lnTo>
                    <a:lnTo>
                      <a:pt x="0" y="6"/>
                    </a:lnTo>
                    <a:lnTo>
                      <a:pt x="0" y="50"/>
                    </a:lnTo>
                    <a:lnTo>
                      <a:pt x="0" y="54"/>
                    </a:lnTo>
                    <a:lnTo>
                      <a:pt x="4" y="54"/>
                    </a:lnTo>
                    <a:lnTo>
                      <a:pt x="6" y="54"/>
                    </a:lnTo>
                    <a:lnTo>
                      <a:pt x="10" y="50"/>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09" name="Freeform 67"/>
              <p:cNvSpPr>
                <a:spLocks/>
              </p:cNvSpPr>
              <p:nvPr/>
            </p:nvSpPr>
            <p:spPr bwMode="auto">
              <a:xfrm>
                <a:off x="7642225" y="2647950"/>
                <a:ext cx="171450" cy="12700"/>
              </a:xfrm>
              <a:custGeom>
                <a:avLst/>
                <a:gdLst/>
                <a:ahLst/>
                <a:cxnLst>
                  <a:cxn ang="0">
                    <a:pos x="4" y="0"/>
                  </a:cxn>
                  <a:cxn ang="0">
                    <a:pos x="0" y="0"/>
                  </a:cxn>
                  <a:cxn ang="0">
                    <a:pos x="0" y="2"/>
                  </a:cxn>
                  <a:cxn ang="0">
                    <a:pos x="0" y="4"/>
                  </a:cxn>
                  <a:cxn ang="0">
                    <a:pos x="0" y="8"/>
                  </a:cxn>
                  <a:cxn ang="0">
                    <a:pos x="4" y="8"/>
                  </a:cxn>
                  <a:cxn ang="0">
                    <a:pos x="102" y="8"/>
                  </a:cxn>
                  <a:cxn ang="0">
                    <a:pos x="108" y="4"/>
                  </a:cxn>
                  <a:cxn ang="0">
                    <a:pos x="108" y="2"/>
                  </a:cxn>
                  <a:cxn ang="0">
                    <a:pos x="108" y="0"/>
                  </a:cxn>
                  <a:cxn ang="0">
                    <a:pos x="102" y="0"/>
                  </a:cxn>
                  <a:cxn ang="0">
                    <a:pos x="4" y="0"/>
                  </a:cxn>
                </a:cxnLst>
                <a:rect l="0" t="0" r="r" b="b"/>
                <a:pathLst>
                  <a:path w="108" h="8">
                    <a:moveTo>
                      <a:pt x="4" y="0"/>
                    </a:moveTo>
                    <a:lnTo>
                      <a:pt x="0" y="0"/>
                    </a:lnTo>
                    <a:lnTo>
                      <a:pt x="0" y="2"/>
                    </a:lnTo>
                    <a:lnTo>
                      <a:pt x="0" y="4"/>
                    </a:lnTo>
                    <a:lnTo>
                      <a:pt x="0" y="8"/>
                    </a:lnTo>
                    <a:lnTo>
                      <a:pt x="4" y="8"/>
                    </a:lnTo>
                    <a:lnTo>
                      <a:pt x="102" y="8"/>
                    </a:lnTo>
                    <a:lnTo>
                      <a:pt x="108" y="4"/>
                    </a:lnTo>
                    <a:lnTo>
                      <a:pt x="108" y="2"/>
                    </a:lnTo>
                    <a:lnTo>
                      <a:pt x="108" y="0"/>
                    </a:lnTo>
                    <a:lnTo>
                      <a:pt x="102"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0" name="Freeform 68"/>
              <p:cNvSpPr>
                <a:spLocks/>
              </p:cNvSpPr>
              <p:nvPr/>
            </p:nvSpPr>
            <p:spPr bwMode="auto">
              <a:xfrm>
                <a:off x="7800975" y="2647950"/>
                <a:ext cx="34925" cy="12700"/>
              </a:xfrm>
              <a:custGeom>
                <a:avLst/>
                <a:gdLst/>
                <a:ahLst/>
                <a:cxnLst>
                  <a:cxn ang="0">
                    <a:pos x="6" y="0"/>
                  </a:cxn>
                  <a:cxn ang="0">
                    <a:pos x="2" y="0"/>
                  </a:cxn>
                  <a:cxn ang="0">
                    <a:pos x="0" y="2"/>
                  </a:cxn>
                  <a:cxn ang="0">
                    <a:pos x="2" y="4"/>
                  </a:cxn>
                  <a:cxn ang="0">
                    <a:pos x="2" y="8"/>
                  </a:cxn>
                  <a:cxn ang="0">
                    <a:pos x="6" y="8"/>
                  </a:cxn>
                  <a:cxn ang="0">
                    <a:pos x="16" y="8"/>
                  </a:cxn>
                  <a:cxn ang="0">
                    <a:pos x="22" y="4"/>
                  </a:cxn>
                  <a:cxn ang="0">
                    <a:pos x="22" y="2"/>
                  </a:cxn>
                  <a:cxn ang="0">
                    <a:pos x="22" y="0"/>
                  </a:cxn>
                  <a:cxn ang="0">
                    <a:pos x="16" y="0"/>
                  </a:cxn>
                  <a:cxn ang="0">
                    <a:pos x="6" y="0"/>
                  </a:cxn>
                </a:cxnLst>
                <a:rect l="0" t="0" r="r" b="b"/>
                <a:pathLst>
                  <a:path w="22" h="8">
                    <a:moveTo>
                      <a:pt x="6" y="0"/>
                    </a:moveTo>
                    <a:lnTo>
                      <a:pt x="2" y="0"/>
                    </a:lnTo>
                    <a:lnTo>
                      <a:pt x="0" y="2"/>
                    </a:lnTo>
                    <a:lnTo>
                      <a:pt x="2" y="4"/>
                    </a:lnTo>
                    <a:lnTo>
                      <a:pt x="2" y="8"/>
                    </a:lnTo>
                    <a:lnTo>
                      <a:pt x="6" y="8"/>
                    </a:lnTo>
                    <a:lnTo>
                      <a:pt x="16" y="8"/>
                    </a:lnTo>
                    <a:lnTo>
                      <a:pt x="22" y="4"/>
                    </a:lnTo>
                    <a:lnTo>
                      <a:pt x="22" y="2"/>
                    </a:lnTo>
                    <a:lnTo>
                      <a:pt x="22" y="0"/>
                    </a:lnTo>
                    <a:lnTo>
                      <a:pt x="16"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1" name="Freeform 69"/>
              <p:cNvSpPr>
                <a:spLocks/>
              </p:cNvSpPr>
              <p:nvPr/>
            </p:nvSpPr>
            <p:spPr bwMode="auto">
              <a:xfrm>
                <a:off x="7823200" y="2647950"/>
                <a:ext cx="12700" cy="92075"/>
              </a:xfrm>
              <a:custGeom>
                <a:avLst/>
                <a:gdLst/>
                <a:ahLst/>
                <a:cxnLst>
                  <a:cxn ang="0">
                    <a:pos x="8" y="2"/>
                  </a:cxn>
                  <a:cxn ang="0">
                    <a:pos x="8" y="0"/>
                  </a:cxn>
                  <a:cxn ang="0">
                    <a:pos x="6" y="0"/>
                  </a:cxn>
                  <a:cxn ang="0">
                    <a:pos x="2" y="0"/>
                  </a:cxn>
                  <a:cxn ang="0">
                    <a:pos x="0" y="0"/>
                  </a:cxn>
                  <a:cxn ang="0">
                    <a:pos x="0" y="2"/>
                  </a:cxn>
                  <a:cxn ang="0">
                    <a:pos x="0" y="56"/>
                  </a:cxn>
                  <a:cxn ang="0">
                    <a:pos x="2" y="58"/>
                  </a:cxn>
                  <a:cxn ang="0">
                    <a:pos x="6" y="58"/>
                  </a:cxn>
                  <a:cxn ang="0">
                    <a:pos x="8" y="56"/>
                  </a:cxn>
                  <a:cxn ang="0">
                    <a:pos x="8" y="2"/>
                  </a:cxn>
                </a:cxnLst>
                <a:rect l="0" t="0" r="r" b="b"/>
                <a:pathLst>
                  <a:path w="8" h="58">
                    <a:moveTo>
                      <a:pt x="8" y="2"/>
                    </a:moveTo>
                    <a:lnTo>
                      <a:pt x="8" y="0"/>
                    </a:lnTo>
                    <a:lnTo>
                      <a:pt x="6" y="0"/>
                    </a:lnTo>
                    <a:lnTo>
                      <a:pt x="2" y="0"/>
                    </a:lnTo>
                    <a:lnTo>
                      <a:pt x="0" y="0"/>
                    </a:lnTo>
                    <a:lnTo>
                      <a:pt x="0" y="2"/>
                    </a:lnTo>
                    <a:lnTo>
                      <a:pt x="0" y="56"/>
                    </a:lnTo>
                    <a:lnTo>
                      <a:pt x="2" y="58"/>
                    </a:lnTo>
                    <a:lnTo>
                      <a:pt x="6" y="58"/>
                    </a:lnTo>
                    <a:lnTo>
                      <a:pt x="8" y="56"/>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2" name="Freeform 70"/>
              <p:cNvSpPr>
                <a:spLocks/>
              </p:cNvSpPr>
              <p:nvPr/>
            </p:nvSpPr>
            <p:spPr bwMode="auto">
              <a:xfrm>
                <a:off x="7823200" y="2727325"/>
                <a:ext cx="130175" cy="12700"/>
              </a:xfrm>
              <a:custGeom>
                <a:avLst/>
                <a:gdLst/>
                <a:ahLst/>
                <a:cxnLst>
                  <a:cxn ang="0">
                    <a:pos x="2" y="0"/>
                  </a:cxn>
                  <a:cxn ang="0">
                    <a:pos x="2" y="0"/>
                  </a:cxn>
                  <a:cxn ang="0">
                    <a:pos x="0" y="2"/>
                  </a:cxn>
                  <a:cxn ang="0">
                    <a:pos x="0" y="6"/>
                  </a:cxn>
                  <a:cxn ang="0">
                    <a:pos x="2" y="8"/>
                  </a:cxn>
                  <a:cxn ang="0">
                    <a:pos x="76" y="8"/>
                  </a:cxn>
                  <a:cxn ang="0">
                    <a:pos x="82" y="6"/>
                  </a:cxn>
                  <a:cxn ang="0">
                    <a:pos x="82" y="2"/>
                  </a:cxn>
                  <a:cxn ang="0">
                    <a:pos x="76" y="0"/>
                  </a:cxn>
                  <a:cxn ang="0">
                    <a:pos x="2" y="0"/>
                  </a:cxn>
                </a:cxnLst>
                <a:rect l="0" t="0" r="r" b="b"/>
                <a:pathLst>
                  <a:path w="82" h="8">
                    <a:moveTo>
                      <a:pt x="2" y="0"/>
                    </a:moveTo>
                    <a:lnTo>
                      <a:pt x="2" y="0"/>
                    </a:lnTo>
                    <a:lnTo>
                      <a:pt x="0" y="2"/>
                    </a:lnTo>
                    <a:lnTo>
                      <a:pt x="0" y="6"/>
                    </a:lnTo>
                    <a:lnTo>
                      <a:pt x="2" y="8"/>
                    </a:lnTo>
                    <a:lnTo>
                      <a:pt x="76" y="8"/>
                    </a:lnTo>
                    <a:lnTo>
                      <a:pt x="82" y="6"/>
                    </a:lnTo>
                    <a:lnTo>
                      <a:pt x="82" y="2"/>
                    </a:lnTo>
                    <a:lnTo>
                      <a:pt x="7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3" name="Freeform 71"/>
              <p:cNvSpPr>
                <a:spLocks/>
              </p:cNvSpPr>
              <p:nvPr/>
            </p:nvSpPr>
            <p:spPr bwMode="auto">
              <a:xfrm>
                <a:off x="7940675" y="2727325"/>
                <a:ext cx="12700" cy="95250"/>
              </a:xfrm>
              <a:custGeom>
                <a:avLst/>
                <a:gdLst/>
                <a:ahLst/>
                <a:cxnLst>
                  <a:cxn ang="0">
                    <a:pos x="8" y="2"/>
                  </a:cxn>
                  <a:cxn ang="0">
                    <a:pos x="8" y="2"/>
                  </a:cxn>
                  <a:cxn ang="0">
                    <a:pos x="4" y="0"/>
                  </a:cxn>
                  <a:cxn ang="0">
                    <a:pos x="2" y="0"/>
                  </a:cxn>
                  <a:cxn ang="0">
                    <a:pos x="0" y="2"/>
                  </a:cxn>
                  <a:cxn ang="0">
                    <a:pos x="0" y="56"/>
                  </a:cxn>
                  <a:cxn ang="0">
                    <a:pos x="2" y="60"/>
                  </a:cxn>
                  <a:cxn ang="0">
                    <a:pos x="4" y="60"/>
                  </a:cxn>
                  <a:cxn ang="0">
                    <a:pos x="8" y="56"/>
                  </a:cxn>
                  <a:cxn ang="0">
                    <a:pos x="8" y="2"/>
                  </a:cxn>
                </a:cxnLst>
                <a:rect l="0" t="0" r="r" b="b"/>
                <a:pathLst>
                  <a:path w="8" h="60">
                    <a:moveTo>
                      <a:pt x="8" y="2"/>
                    </a:moveTo>
                    <a:lnTo>
                      <a:pt x="8" y="2"/>
                    </a:lnTo>
                    <a:lnTo>
                      <a:pt x="4" y="0"/>
                    </a:lnTo>
                    <a:lnTo>
                      <a:pt x="2" y="0"/>
                    </a:lnTo>
                    <a:lnTo>
                      <a:pt x="0" y="2"/>
                    </a:lnTo>
                    <a:lnTo>
                      <a:pt x="0" y="56"/>
                    </a:lnTo>
                    <a:lnTo>
                      <a:pt x="2" y="60"/>
                    </a:lnTo>
                    <a:lnTo>
                      <a:pt x="4" y="60"/>
                    </a:lnTo>
                    <a:lnTo>
                      <a:pt x="8" y="56"/>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4" name="Freeform 72"/>
              <p:cNvSpPr>
                <a:spLocks/>
              </p:cNvSpPr>
              <p:nvPr/>
            </p:nvSpPr>
            <p:spPr bwMode="auto">
              <a:xfrm>
                <a:off x="7940675" y="2806700"/>
                <a:ext cx="263525" cy="15875"/>
              </a:xfrm>
              <a:custGeom>
                <a:avLst/>
                <a:gdLst/>
                <a:ahLst/>
                <a:cxnLst>
                  <a:cxn ang="0">
                    <a:pos x="4" y="0"/>
                  </a:cxn>
                  <a:cxn ang="0">
                    <a:pos x="2" y="0"/>
                  </a:cxn>
                  <a:cxn ang="0">
                    <a:pos x="0" y="4"/>
                  </a:cxn>
                  <a:cxn ang="0">
                    <a:pos x="0" y="6"/>
                  </a:cxn>
                  <a:cxn ang="0">
                    <a:pos x="2" y="10"/>
                  </a:cxn>
                  <a:cxn ang="0">
                    <a:pos x="4" y="10"/>
                  </a:cxn>
                  <a:cxn ang="0">
                    <a:pos x="164" y="10"/>
                  </a:cxn>
                  <a:cxn ang="0">
                    <a:pos x="166" y="6"/>
                  </a:cxn>
                  <a:cxn ang="0">
                    <a:pos x="166" y="4"/>
                  </a:cxn>
                  <a:cxn ang="0">
                    <a:pos x="164" y="0"/>
                  </a:cxn>
                  <a:cxn ang="0">
                    <a:pos x="4" y="0"/>
                  </a:cxn>
                </a:cxnLst>
                <a:rect l="0" t="0" r="r" b="b"/>
                <a:pathLst>
                  <a:path w="166" h="10">
                    <a:moveTo>
                      <a:pt x="4" y="0"/>
                    </a:moveTo>
                    <a:lnTo>
                      <a:pt x="2" y="0"/>
                    </a:lnTo>
                    <a:lnTo>
                      <a:pt x="0" y="4"/>
                    </a:lnTo>
                    <a:lnTo>
                      <a:pt x="0" y="6"/>
                    </a:lnTo>
                    <a:lnTo>
                      <a:pt x="2" y="10"/>
                    </a:lnTo>
                    <a:lnTo>
                      <a:pt x="4" y="10"/>
                    </a:lnTo>
                    <a:lnTo>
                      <a:pt x="164" y="10"/>
                    </a:lnTo>
                    <a:lnTo>
                      <a:pt x="166" y="6"/>
                    </a:lnTo>
                    <a:lnTo>
                      <a:pt x="166" y="4"/>
                    </a:lnTo>
                    <a:lnTo>
                      <a:pt x="164"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5" name="Freeform 73"/>
              <p:cNvSpPr>
                <a:spLocks/>
              </p:cNvSpPr>
              <p:nvPr/>
            </p:nvSpPr>
            <p:spPr bwMode="auto">
              <a:xfrm>
                <a:off x="8191500" y="2806700"/>
                <a:ext cx="12700" cy="95250"/>
              </a:xfrm>
              <a:custGeom>
                <a:avLst/>
                <a:gdLst/>
                <a:ahLst/>
                <a:cxnLst>
                  <a:cxn ang="0">
                    <a:pos x="8" y="4"/>
                  </a:cxn>
                  <a:cxn ang="0">
                    <a:pos x="8" y="4"/>
                  </a:cxn>
                  <a:cxn ang="0">
                    <a:pos x="8" y="0"/>
                  </a:cxn>
                  <a:cxn ang="0">
                    <a:pos x="6" y="0"/>
                  </a:cxn>
                  <a:cxn ang="0">
                    <a:pos x="2" y="0"/>
                  </a:cxn>
                  <a:cxn ang="0">
                    <a:pos x="2" y="4"/>
                  </a:cxn>
                  <a:cxn ang="0">
                    <a:pos x="0" y="4"/>
                  </a:cxn>
                  <a:cxn ang="0">
                    <a:pos x="0" y="56"/>
                  </a:cxn>
                  <a:cxn ang="0">
                    <a:pos x="2" y="60"/>
                  </a:cxn>
                  <a:cxn ang="0">
                    <a:pos x="6" y="60"/>
                  </a:cxn>
                  <a:cxn ang="0">
                    <a:pos x="8" y="60"/>
                  </a:cxn>
                  <a:cxn ang="0">
                    <a:pos x="8" y="56"/>
                  </a:cxn>
                  <a:cxn ang="0">
                    <a:pos x="8" y="4"/>
                  </a:cxn>
                </a:cxnLst>
                <a:rect l="0" t="0" r="r" b="b"/>
                <a:pathLst>
                  <a:path w="8" h="60">
                    <a:moveTo>
                      <a:pt x="8" y="4"/>
                    </a:moveTo>
                    <a:lnTo>
                      <a:pt x="8" y="4"/>
                    </a:lnTo>
                    <a:lnTo>
                      <a:pt x="8" y="0"/>
                    </a:lnTo>
                    <a:lnTo>
                      <a:pt x="6" y="0"/>
                    </a:lnTo>
                    <a:lnTo>
                      <a:pt x="2" y="0"/>
                    </a:lnTo>
                    <a:lnTo>
                      <a:pt x="2" y="4"/>
                    </a:lnTo>
                    <a:lnTo>
                      <a:pt x="0" y="4"/>
                    </a:lnTo>
                    <a:lnTo>
                      <a:pt x="0" y="56"/>
                    </a:lnTo>
                    <a:lnTo>
                      <a:pt x="2" y="60"/>
                    </a:lnTo>
                    <a:lnTo>
                      <a:pt x="6" y="60"/>
                    </a:lnTo>
                    <a:lnTo>
                      <a:pt x="8" y="60"/>
                    </a:lnTo>
                    <a:lnTo>
                      <a:pt x="8" y="56"/>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6" name="Freeform 74"/>
              <p:cNvSpPr>
                <a:spLocks/>
              </p:cNvSpPr>
              <p:nvPr/>
            </p:nvSpPr>
            <p:spPr bwMode="auto">
              <a:xfrm>
                <a:off x="8191500" y="2889250"/>
                <a:ext cx="187325" cy="12700"/>
              </a:xfrm>
              <a:custGeom>
                <a:avLst/>
                <a:gdLst/>
                <a:ahLst/>
                <a:cxnLst>
                  <a:cxn ang="0">
                    <a:pos x="6" y="0"/>
                  </a:cxn>
                  <a:cxn ang="0">
                    <a:pos x="2" y="0"/>
                  </a:cxn>
                  <a:cxn ang="0">
                    <a:pos x="2" y="2"/>
                  </a:cxn>
                  <a:cxn ang="0">
                    <a:pos x="0" y="2"/>
                  </a:cxn>
                  <a:cxn ang="0">
                    <a:pos x="2" y="4"/>
                  </a:cxn>
                  <a:cxn ang="0">
                    <a:pos x="2" y="8"/>
                  </a:cxn>
                  <a:cxn ang="0">
                    <a:pos x="6" y="8"/>
                  </a:cxn>
                  <a:cxn ang="0">
                    <a:pos x="112" y="8"/>
                  </a:cxn>
                  <a:cxn ang="0">
                    <a:pos x="118" y="4"/>
                  </a:cxn>
                  <a:cxn ang="0">
                    <a:pos x="118" y="2"/>
                  </a:cxn>
                  <a:cxn ang="0">
                    <a:pos x="112" y="0"/>
                  </a:cxn>
                  <a:cxn ang="0">
                    <a:pos x="6" y="0"/>
                  </a:cxn>
                </a:cxnLst>
                <a:rect l="0" t="0" r="r" b="b"/>
                <a:pathLst>
                  <a:path w="118" h="8">
                    <a:moveTo>
                      <a:pt x="6" y="0"/>
                    </a:moveTo>
                    <a:lnTo>
                      <a:pt x="2" y="0"/>
                    </a:lnTo>
                    <a:lnTo>
                      <a:pt x="2" y="2"/>
                    </a:lnTo>
                    <a:lnTo>
                      <a:pt x="0" y="2"/>
                    </a:lnTo>
                    <a:lnTo>
                      <a:pt x="2" y="4"/>
                    </a:lnTo>
                    <a:lnTo>
                      <a:pt x="2" y="8"/>
                    </a:lnTo>
                    <a:lnTo>
                      <a:pt x="6" y="8"/>
                    </a:lnTo>
                    <a:lnTo>
                      <a:pt x="112" y="8"/>
                    </a:lnTo>
                    <a:lnTo>
                      <a:pt x="118" y="4"/>
                    </a:lnTo>
                    <a:lnTo>
                      <a:pt x="118" y="2"/>
                    </a:lnTo>
                    <a:lnTo>
                      <a:pt x="11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7" name="Freeform 75"/>
              <p:cNvSpPr>
                <a:spLocks/>
              </p:cNvSpPr>
              <p:nvPr/>
            </p:nvSpPr>
            <p:spPr bwMode="auto">
              <a:xfrm>
                <a:off x="8366125" y="2889250"/>
                <a:ext cx="254000" cy="12700"/>
              </a:xfrm>
              <a:custGeom>
                <a:avLst/>
                <a:gdLst/>
                <a:ahLst/>
                <a:cxnLst>
                  <a:cxn ang="0">
                    <a:pos x="2" y="0"/>
                  </a:cxn>
                  <a:cxn ang="0">
                    <a:pos x="2" y="0"/>
                  </a:cxn>
                  <a:cxn ang="0">
                    <a:pos x="0" y="2"/>
                  </a:cxn>
                  <a:cxn ang="0">
                    <a:pos x="0" y="4"/>
                  </a:cxn>
                  <a:cxn ang="0">
                    <a:pos x="2" y="8"/>
                  </a:cxn>
                  <a:cxn ang="0">
                    <a:pos x="156" y="8"/>
                  </a:cxn>
                  <a:cxn ang="0">
                    <a:pos x="160" y="4"/>
                  </a:cxn>
                  <a:cxn ang="0">
                    <a:pos x="160" y="2"/>
                  </a:cxn>
                  <a:cxn ang="0">
                    <a:pos x="156" y="0"/>
                  </a:cxn>
                  <a:cxn ang="0">
                    <a:pos x="2" y="0"/>
                  </a:cxn>
                </a:cxnLst>
                <a:rect l="0" t="0" r="r" b="b"/>
                <a:pathLst>
                  <a:path w="160" h="8">
                    <a:moveTo>
                      <a:pt x="2" y="0"/>
                    </a:moveTo>
                    <a:lnTo>
                      <a:pt x="2" y="0"/>
                    </a:lnTo>
                    <a:lnTo>
                      <a:pt x="0" y="2"/>
                    </a:lnTo>
                    <a:lnTo>
                      <a:pt x="0" y="4"/>
                    </a:lnTo>
                    <a:lnTo>
                      <a:pt x="2" y="8"/>
                    </a:lnTo>
                    <a:lnTo>
                      <a:pt x="156" y="8"/>
                    </a:lnTo>
                    <a:lnTo>
                      <a:pt x="160" y="4"/>
                    </a:lnTo>
                    <a:lnTo>
                      <a:pt x="160" y="2"/>
                    </a:lnTo>
                    <a:lnTo>
                      <a:pt x="15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18" name="Freeform 76"/>
              <p:cNvSpPr>
                <a:spLocks/>
              </p:cNvSpPr>
              <p:nvPr/>
            </p:nvSpPr>
            <p:spPr bwMode="auto">
              <a:xfrm>
                <a:off x="8607425" y="2889250"/>
                <a:ext cx="12700" cy="12700"/>
              </a:xfrm>
              <a:custGeom>
                <a:avLst/>
                <a:gdLst/>
                <a:ahLst/>
                <a:cxnLst>
                  <a:cxn ang="0">
                    <a:pos x="6" y="0"/>
                  </a:cxn>
                  <a:cxn ang="0">
                    <a:pos x="4" y="0"/>
                  </a:cxn>
                  <a:cxn ang="0">
                    <a:pos x="0" y="2"/>
                  </a:cxn>
                  <a:cxn ang="0">
                    <a:pos x="0" y="4"/>
                  </a:cxn>
                  <a:cxn ang="0">
                    <a:pos x="4" y="8"/>
                  </a:cxn>
                  <a:cxn ang="0">
                    <a:pos x="6" y="8"/>
                  </a:cxn>
                  <a:cxn ang="0">
                    <a:pos x="8" y="4"/>
                  </a:cxn>
                  <a:cxn ang="0">
                    <a:pos x="8" y="2"/>
                  </a:cxn>
                  <a:cxn ang="0">
                    <a:pos x="6" y="0"/>
                  </a:cxn>
                </a:cxnLst>
                <a:rect l="0" t="0" r="r" b="b"/>
                <a:pathLst>
                  <a:path w="8" h="8">
                    <a:moveTo>
                      <a:pt x="6" y="0"/>
                    </a:moveTo>
                    <a:lnTo>
                      <a:pt x="4" y="0"/>
                    </a:lnTo>
                    <a:lnTo>
                      <a:pt x="0" y="2"/>
                    </a:lnTo>
                    <a:lnTo>
                      <a:pt x="0" y="4"/>
                    </a:lnTo>
                    <a:lnTo>
                      <a:pt x="4" y="8"/>
                    </a:lnTo>
                    <a:lnTo>
                      <a:pt x="6" y="8"/>
                    </a:lnTo>
                    <a:lnTo>
                      <a:pt x="8" y="4"/>
                    </a:lnTo>
                    <a:lnTo>
                      <a:pt x="8" y="2"/>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grpSp>
      </p:grpSp>
      <p:grpSp>
        <p:nvGrpSpPr>
          <p:cNvPr id="22" name="Group 21"/>
          <p:cNvGrpSpPr/>
          <p:nvPr/>
        </p:nvGrpSpPr>
        <p:grpSpPr>
          <a:xfrm>
            <a:off x="885326" y="4431102"/>
            <a:ext cx="4869472" cy="421827"/>
            <a:chOff x="2514600" y="3558260"/>
            <a:chExt cx="4242816" cy="184665"/>
          </a:xfrm>
        </p:grpSpPr>
        <p:sp>
          <p:nvSpPr>
            <p:cNvPr id="41" name="TextBox 40"/>
            <p:cNvSpPr txBox="1"/>
            <p:nvPr/>
          </p:nvSpPr>
          <p:spPr>
            <a:xfrm>
              <a:off x="2514600" y="3558260"/>
              <a:ext cx="366792" cy="184665"/>
            </a:xfrm>
            <a:prstGeom prst="rect">
              <a:avLst/>
            </a:prstGeom>
            <a:noFill/>
          </p:spPr>
          <p:txBody>
            <a:bodyPr wrap="square" lIns="0" tIns="0" rIns="0" bIns="0" rtlCol="0">
              <a:spAutoFit/>
            </a:bodyPr>
            <a:lstStyle/>
            <a:p>
              <a:pPr algn="ctr" defTabSz="609585" fontAlgn="base">
                <a:spcBef>
                  <a:spcPct val="0"/>
                </a:spcBef>
                <a:spcAft>
                  <a:spcPct val="0"/>
                </a:spcAft>
              </a:pPr>
              <a:r>
                <a:rPr lang="en-US" sz="1200" dirty="0">
                  <a:solidFill>
                    <a:srgbClr val="FFFFFF"/>
                  </a:solidFill>
                  <a:latin typeface="Arial" charset="0"/>
                  <a:ea typeface="ＭＳ Ｐゴシック" charset="0"/>
                </a:rPr>
                <a:t>0</a:t>
              </a:r>
            </a:p>
          </p:txBody>
        </p:sp>
        <p:sp>
          <p:nvSpPr>
            <p:cNvPr id="42" name="TextBox 41"/>
            <p:cNvSpPr txBox="1"/>
            <p:nvPr/>
          </p:nvSpPr>
          <p:spPr>
            <a:xfrm>
              <a:off x="2756851"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2</a:t>
              </a:r>
            </a:p>
          </p:txBody>
        </p:sp>
        <p:sp>
          <p:nvSpPr>
            <p:cNvPr id="43" name="TextBox 42"/>
            <p:cNvSpPr txBox="1"/>
            <p:nvPr/>
          </p:nvSpPr>
          <p:spPr>
            <a:xfrm>
              <a:off x="2999103"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4</a:t>
              </a:r>
            </a:p>
          </p:txBody>
        </p:sp>
        <p:sp>
          <p:nvSpPr>
            <p:cNvPr id="44" name="TextBox 43"/>
            <p:cNvSpPr txBox="1"/>
            <p:nvPr/>
          </p:nvSpPr>
          <p:spPr>
            <a:xfrm>
              <a:off x="3241353"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6</a:t>
              </a:r>
            </a:p>
          </p:txBody>
        </p:sp>
        <p:sp>
          <p:nvSpPr>
            <p:cNvPr id="45" name="TextBox 44"/>
            <p:cNvSpPr txBox="1"/>
            <p:nvPr/>
          </p:nvSpPr>
          <p:spPr>
            <a:xfrm>
              <a:off x="3483604"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8</a:t>
              </a:r>
            </a:p>
          </p:txBody>
        </p:sp>
        <p:sp>
          <p:nvSpPr>
            <p:cNvPr id="46" name="TextBox 45"/>
            <p:cNvSpPr txBox="1"/>
            <p:nvPr/>
          </p:nvSpPr>
          <p:spPr>
            <a:xfrm>
              <a:off x="3725855"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10</a:t>
              </a:r>
            </a:p>
          </p:txBody>
        </p:sp>
        <p:sp>
          <p:nvSpPr>
            <p:cNvPr id="47" name="TextBox 46"/>
            <p:cNvSpPr txBox="1"/>
            <p:nvPr/>
          </p:nvSpPr>
          <p:spPr>
            <a:xfrm>
              <a:off x="3968107"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12</a:t>
              </a:r>
            </a:p>
          </p:txBody>
        </p:sp>
        <p:sp>
          <p:nvSpPr>
            <p:cNvPr id="48" name="TextBox 47"/>
            <p:cNvSpPr txBox="1"/>
            <p:nvPr/>
          </p:nvSpPr>
          <p:spPr>
            <a:xfrm>
              <a:off x="4210357"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18</a:t>
              </a:r>
            </a:p>
          </p:txBody>
        </p:sp>
        <p:sp>
          <p:nvSpPr>
            <p:cNvPr id="49" name="TextBox 48"/>
            <p:cNvSpPr txBox="1"/>
            <p:nvPr/>
          </p:nvSpPr>
          <p:spPr>
            <a:xfrm>
              <a:off x="4452608"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24</a:t>
              </a:r>
            </a:p>
          </p:txBody>
        </p:sp>
        <p:sp>
          <p:nvSpPr>
            <p:cNvPr id="50" name="TextBox 49"/>
            <p:cNvSpPr txBox="1"/>
            <p:nvPr/>
          </p:nvSpPr>
          <p:spPr>
            <a:xfrm>
              <a:off x="4694859"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30</a:t>
              </a:r>
            </a:p>
          </p:txBody>
        </p:sp>
        <p:sp>
          <p:nvSpPr>
            <p:cNvPr id="51" name="TextBox 50"/>
            <p:cNvSpPr txBox="1"/>
            <p:nvPr/>
          </p:nvSpPr>
          <p:spPr>
            <a:xfrm>
              <a:off x="4937111"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36</a:t>
              </a:r>
            </a:p>
          </p:txBody>
        </p:sp>
        <p:sp>
          <p:nvSpPr>
            <p:cNvPr id="52" name="TextBox 51"/>
            <p:cNvSpPr txBox="1"/>
            <p:nvPr/>
          </p:nvSpPr>
          <p:spPr>
            <a:xfrm>
              <a:off x="5179361"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42</a:t>
              </a:r>
            </a:p>
          </p:txBody>
        </p:sp>
        <p:sp>
          <p:nvSpPr>
            <p:cNvPr id="53" name="TextBox 52"/>
            <p:cNvSpPr txBox="1"/>
            <p:nvPr/>
          </p:nvSpPr>
          <p:spPr>
            <a:xfrm>
              <a:off x="5421612"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48</a:t>
              </a:r>
            </a:p>
          </p:txBody>
        </p:sp>
        <p:sp>
          <p:nvSpPr>
            <p:cNvPr id="54" name="TextBox 53"/>
            <p:cNvSpPr txBox="1"/>
            <p:nvPr/>
          </p:nvSpPr>
          <p:spPr>
            <a:xfrm>
              <a:off x="5663863"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54</a:t>
              </a:r>
            </a:p>
          </p:txBody>
        </p:sp>
        <p:sp>
          <p:nvSpPr>
            <p:cNvPr id="55" name="TextBox 54"/>
            <p:cNvSpPr txBox="1"/>
            <p:nvPr/>
          </p:nvSpPr>
          <p:spPr>
            <a:xfrm>
              <a:off x="5906115"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60</a:t>
              </a:r>
            </a:p>
          </p:txBody>
        </p:sp>
        <p:sp>
          <p:nvSpPr>
            <p:cNvPr id="56" name="TextBox 55"/>
            <p:cNvSpPr txBox="1"/>
            <p:nvPr/>
          </p:nvSpPr>
          <p:spPr>
            <a:xfrm>
              <a:off x="6148365"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66</a:t>
              </a:r>
            </a:p>
          </p:txBody>
        </p:sp>
        <p:sp>
          <p:nvSpPr>
            <p:cNvPr id="57" name="TextBox 56"/>
            <p:cNvSpPr txBox="1"/>
            <p:nvPr/>
          </p:nvSpPr>
          <p:spPr>
            <a:xfrm>
              <a:off x="6390624" y="3558260"/>
              <a:ext cx="366792" cy="184664"/>
            </a:xfrm>
            <a:prstGeom prst="rect">
              <a:avLst/>
            </a:prstGeom>
            <a:noFill/>
          </p:spPr>
          <p:txBody>
            <a:bodyPr wrap="square" lIns="0" tIns="0" rIns="0" bIns="0" rtlCol="0">
              <a:spAutoFit/>
            </a:bodyPr>
            <a:lstStyle/>
            <a:p>
              <a:pPr algn="ctr" defTabSz="609585" fontAlgn="base">
                <a:spcBef>
                  <a:spcPct val="0"/>
                </a:spcBef>
                <a:spcAft>
                  <a:spcPct val="0"/>
                </a:spcAft>
              </a:pPr>
              <a:r>
                <a:rPr lang="en-US" sz="1200">
                  <a:solidFill>
                    <a:srgbClr val="FFFFFF"/>
                  </a:solidFill>
                  <a:latin typeface="Arial" charset="0"/>
                  <a:ea typeface="ＭＳ Ｐゴシック" charset="0"/>
                </a:rPr>
                <a:t>72</a:t>
              </a:r>
            </a:p>
          </p:txBody>
        </p:sp>
      </p:grpSp>
      <p:grpSp>
        <p:nvGrpSpPr>
          <p:cNvPr id="4" name="Group 3"/>
          <p:cNvGrpSpPr/>
          <p:nvPr/>
        </p:nvGrpSpPr>
        <p:grpSpPr>
          <a:xfrm>
            <a:off x="266217" y="2069066"/>
            <a:ext cx="5692348" cy="2546703"/>
            <a:chOff x="-104144" y="1343967"/>
            <a:chExt cx="3669796" cy="1910026"/>
          </a:xfrm>
        </p:grpSpPr>
        <p:grpSp>
          <p:nvGrpSpPr>
            <p:cNvPr id="138" name="Group 137"/>
            <p:cNvGrpSpPr/>
            <p:nvPr/>
          </p:nvGrpSpPr>
          <p:grpSpPr>
            <a:xfrm>
              <a:off x="398860" y="1681370"/>
              <a:ext cx="2886075" cy="440531"/>
              <a:chOff x="531813" y="1384576"/>
              <a:chExt cx="3848100" cy="587375"/>
            </a:xfrm>
          </p:grpSpPr>
          <p:sp>
            <p:nvSpPr>
              <p:cNvPr id="725" name="Rectangle 484"/>
              <p:cNvSpPr>
                <a:spLocks noChangeArrowheads="1"/>
              </p:cNvSpPr>
              <p:nvPr/>
            </p:nvSpPr>
            <p:spPr bwMode="auto">
              <a:xfrm>
                <a:off x="534988" y="1384576"/>
                <a:ext cx="9525" cy="7302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6" name="Rectangle 485"/>
              <p:cNvSpPr>
                <a:spLocks noChangeArrowheads="1"/>
              </p:cNvSpPr>
              <p:nvPr/>
            </p:nvSpPr>
            <p:spPr bwMode="auto">
              <a:xfrm>
                <a:off x="534988" y="1384576"/>
                <a:ext cx="9525" cy="7302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7" name="Rectangle 486"/>
              <p:cNvSpPr>
                <a:spLocks noChangeArrowheads="1"/>
              </p:cNvSpPr>
              <p:nvPr/>
            </p:nvSpPr>
            <p:spPr bwMode="auto">
              <a:xfrm>
                <a:off x="534988" y="1384576"/>
                <a:ext cx="9525" cy="7302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8" name="Rectangle 487"/>
              <p:cNvSpPr>
                <a:spLocks noChangeArrowheads="1"/>
              </p:cNvSpPr>
              <p:nvPr/>
            </p:nvSpPr>
            <p:spPr bwMode="auto">
              <a:xfrm>
                <a:off x="534988" y="1384576"/>
                <a:ext cx="9525" cy="7302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29" name="Rectangle 488"/>
              <p:cNvSpPr>
                <a:spLocks noChangeArrowheads="1"/>
              </p:cNvSpPr>
              <p:nvPr/>
            </p:nvSpPr>
            <p:spPr bwMode="auto">
              <a:xfrm>
                <a:off x="534988" y="1384576"/>
                <a:ext cx="9525" cy="7302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0" name="Rectangle 489"/>
              <p:cNvSpPr>
                <a:spLocks noChangeArrowheads="1"/>
              </p:cNvSpPr>
              <p:nvPr/>
            </p:nvSpPr>
            <p:spPr bwMode="auto">
              <a:xfrm>
                <a:off x="881063" y="1406801"/>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1" name="Rectangle 490"/>
              <p:cNvSpPr>
                <a:spLocks noChangeArrowheads="1"/>
              </p:cNvSpPr>
              <p:nvPr/>
            </p:nvSpPr>
            <p:spPr bwMode="auto">
              <a:xfrm>
                <a:off x="884238" y="1406801"/>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2" name="Rectangle 491"/>
              <p:cNvSpPr>
                <a:spLocks noChangeArrowheads="1"/>
              </p:cNvSpPr>
              <p:nvPr/>
            </p:nvSpPr>
            <p:spPr bwMode="auto">
              <a:xfrm>
                <a:off x="884238" y="1406801"/>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3" name="Rectangle 492"/>
              <p:cNvSpPr>
                <a:spLocks noChangeArrowheads="1"/>
              </p:cNvSpPr>
              <p:nvPr/>
            </p:nvSpPr>
            <p:spPr bwMode="auto">
              <a:xfrm>
                <a:off x="912813" y="1406801"/>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4" name="Rectangle 493"/>
              <p:cNvSpPr>
                <a:spLocks noChangeArrowheads="1"/>
              </p:cNvSpPr>
              <p:nvPr/>
            </p:nvSpPr>
            <p:spPr bwMode="auto">
              <a:xfrm>
                <a:off x="1166813" y="141632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5" name="Rectangle 494"/>
              <p:cNvSpPr>
                <a:spLocks noChangeArrowheads="1"/>
              </p:cNvSpPr>
              <p:nvPr/>
            </p:nvSpPr>
            <p:spPr bwMode="auto">
              <a:xfrm>
                <a:off x="1211263" y="1425851"/>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6" name="Rectangle 495"/>
              <p:cNvSpPr>
                <a:spLocks noChangeArrowheads="1"/>
              </p:cNvSpPr>
              <p:nvPr/>
            </p:nvSpPr>
            <p:spPr bwMode="auto">
              <a:xfrm>
                <a:off x="1423988" y="1476651"/>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7" name="Rectangle 496"/>
              <p:cNvSpPr>
                <a:spLocks noChangeArrowheads="1"/>
              </p:cNvSpPr>
              <p:nvPr/>
            </p:nvSpPr>
            <p:spPr bwMode="auto">
              <a:xfrm>
                <a:off x="2424113" y="1610001"/>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8" name="Rectangle 497"/>
              <p:cNvSpPr>
                <a:spLocks noChangeArrowheads="1"/>
              </p:cNvSpPr>
              <p:nvPr/>
            </p:nvSpPr>
            <p:spPr bwMode="auto">
              <a:xfrm>
                <a:off x="2481263" y="1610001"/>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39" name="Rectangle 498"/>
              <p:cNvSpPr>
                <a:spLocks noChangeArrowheads="1"/>
              </p:cNvSpPr>
              <p:nvPr/>
            </p:nvSpPr>
            <p:spPr bwMode="auto">
              <a:xfrm>
                <a:off x="2611438" y="16893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0" name="Rectangle 499"/>
              <p:cNvSpPr>
                <a:spLocks noChangeArrowheads="1"/>
              </p:cNvSpPr>
              <p:nvPr/>
            </p:nvSpPr>
            <p:spPr bwMode="auto">
              <a:xfrm>
                <a:off x="2795588" y="1717951"/>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1" name="Rectangle 500"/>
              <p:cNvSpPr>
                <a:spLocks noChangeArrowheads="1"/>
              </p:cNvSpPr>
              <p:nvPr/>
            </p:nvSpPr>
            <p:spPr bwMode="auto">
              <a:xfrm>
                <a:off x="2944813" y="17401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2" name="Rectangle 501"/>
              <p:cNvSpPr>
                <a:spLocks noChangeArrowheads="1"/>
              </p:cNvSpPr>
              <p:nvPr/>
            </p:nvSpPr>
            <p:spPr bwMode="auto">
              <a:xfrm>
                <a:off x="3160713" y="1778276"/>
                <a:ext cx="6350"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3" name="Rectangle 502"/>
              <p:cNvSpPr>
                <a:spLocks noChangeArrowheads="1"/>
              </p:cNvSpPr>
              <p:nvPr/>
            </p:nvSpPr>
            <p:spPr bwMode="auto">
              <a:xfrm>
                <a:off x="3297238" y="1787801"/>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4" name="Rectangle 503"/>
              <p:cNvSpPr>
                <a:spLocks noChangeArrowheads="1"/>
              </p:cNvSpPr>
              <p:nvPr/>
            </p:nvSpPr>
            <p:spPr bwMode="auto">
              <a:xfrm>
                <a:off x="3598863" y="1851301"/>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5" name="Rectangle 504"/>
              <p:cNvSpPr>
                <a:spLocks noChangeArrowheads="1"/>
              </p:cNvSpPr>
              <p:nvPr/>
            </p:nvSpPr>
            <p:spPr bwMode="auto">
              <a:xfrm>
                <a:off x="3640138" y="186082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6" name="Rectangle 505"/>
              <p:cNvSpPr>
                <a:spLocks noChangeArrowheads="1"/>
              </p:cNvSpPr>
              <p:nvPr/>
            </p:nvSpPr>
            <p:spPr bwMode="auto">
              <a:xfrm>
                <a:off x="3675063" y="187352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7" name="Rectangle 506"/>
              <p:cNvSpPr>
                <a:spLocks noChangeArrowheads="1"/>
              </p:cNvSpPr>
              <p:nvPr/>
            </p:nvSpPr>
            <p:spPr bwMode="auto">
              <a:xfrm>
                <a:off x="3716338" y="187352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8" name="Rectangle 507"/>
              <p:cNvSpPr>
                <a:spLocks noChangeArrowheads="1"/>
              </p:cNvSpPr>
              <p:nvPr/>
            </p:nvSpPr>
            <p:spPr bwMode="auto">
              <a:xfrm>
                <a:off x="3748088" y="187352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49" name="Rectangle 508"/>
              <p:cNvSpPr>
                <a:spLocks noChangeArrowheads="1"/>
              </p:cNvSpPr>
              <p:nvPr/>
            </p:nvSpPr>
            <p:spPr bwMode="auto">
              <a:xfrm>
                <a:off x="3890963" y="1892576"/>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0" name="Rectangle 509"/>
              <p:cNvSpPr>
                <a:spLocks noChangeArrowheads="1"/>
              </p:cNvSpPr>
              <p:nvPr/>
            </p:nvSpPr>
            <p:spPr bwMode="auto">
              <a:xfrm>
                <a:off x="3910013" y="1892576"/>
                <a:ext cx="6350"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1" name="Rectangle 510"/>
              <p:cNvSpPr>
                <a:spLocks noChangeArrowheads="1"/>
              </p:cNvSpPr>
              <p:nvPr/>
            </p:nvSpPr>
            <p:spPr bwMode="auto">
              <a:xfrm>
                <a:off x="3967163" y="1892576"/>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2" name="Rectangle 511"/>
              <p:cNvSpPr>
                <a:spLocks noChangeArrowheads="1"/>
              </p:cNvSpPr>
              <p:nvPr/>
            </p:nvSpPr>
            <p:spPr bwMode="auto">
              <a:xfrm>
                <a:off x="4002088" y="1892576"/>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3" name="Rectangle 512"/>
              <p:cNvSpPr>
                <a:spLocks noChangeArrowheads="1"/>
              </p:cNvSpPr>
              <p:nvPr/>
            </p:nvSpPr>
            <p:spPr bwMode="auto">
              <a:xfrm>
                <a:off x="4002088" y="1892576"/>
                <a:ext cx="9525" cy="69850"/>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4" name="Rectangle 513"/>
              <p:cNvSpPr>
                <a:spLocks noChangeArrowheads="1"/>
              </p:cNvSpPr>
              <p:nvPr/>
            </p:nvSpPr>
            <p:spPr bwMode="auto">
              <a:xfrm>
                <a:off x="40433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5" name="Rectangle 514"/>
              <p:cNvSpPr>
                <a:spLocks noChangeArrowheads="1"/>
              </p:cNvSpPr>
              <p:nvPr/>
            </p:nvSpPr>
            <p:spPr bwMode="auto">
              <a:xfrm>
                <a:off x="40465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6" name="Rectangle 515"/>
              <p:cNvSpPr>
                <a:spLocks noChangeArrowheads="1"/>
              </p:cNvSpPr>
              <p:nvPr/>
            </p:nvSpPr>
            <p:spPr bwMode="auto">
              <a:xfrm>
                <a:off x="40528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7" name="Rectangle 516"/>
              <p:cNvSpPr>
                <a:spLocks noChangeArrowheads="1"/>
              </p:cNvSpPr>
              <p:nvPr/>
            </p:nvSpPr>
            <p:spPr bwMode="auto">
              <a:xfrm>
                <a:off x="40560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8" name="Rectangle 517"/>
              <p:cNvSpPr>
                <a:spLocks noChangeArrowheads="1"/>
              </p:cNvSpPr>
              <p:nvPr/>
            </p:nvSpPr>
            <p:spPr bwMode="auto">
              <a:xfrm>
                <a:off x="40782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59" name="Rectangle 518"/>
              <p:cNvSpPr>
                <a:spLocks noChangeArrowheads="1"/>
              </p:cNvSpPr>
              <p:nvPr/>
            </p:nvSpPr>
            <p:spPr bwMode="auto">
              <a:xfrm>
                <a:off x="40782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0" name="Rectangle 519"/>
              <p:cNvSpPr>
                <a:spLocks noChangeArrowheads="1"/>
              </p:cNvSpPr>
              <p:nvPr/>
            </p:nvSpPr>
            <p:spPr bwMode="auto">
              <a:xfrm>
                <a:off x="408463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1" name="Rectangle 520"/>
              <p:cNvSpPr>
                <a:spLocks noChangeArrowheads="1"/>
              </p:cNvSpPr>
              <p:nvPr/>
            </p:nvSpPr>
            <p:spPr bwMode="auto">
              <a:xfrm>
                <a:off x="408463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2" name="Rectangle 521"/>
              <p:cNvSpPr>
                <a:spLocks noChangeArrowheads="1"/>
              </p:cNvSpPr>
              <p:nvPr/>
            </p:nvSpPr>
            <p:spPr bwMode="auto">
              <a:xfrm>
                <a:off x="40878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3" name="Rectangle 522"/>
              <p:cNvSpPr>
                <a:spLocks noChangeArrowheads="1"/>
              </p:cNvSpPr>
              <p:nvPr/>
            </p:nvSpPr>
            <p:spPr bwMode="auto">
              <a:xfrm>
                <a:off x="40878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4" name="Rectangle 523"/>
              <p:cNvSpPr>
                <a:spLocks noChangeArrowheads="1"/>
              </p:cNvSpPr>
              <p:nvPr/>
            </p:nvSpPr>
            <p:spPr bwMode="auto">
              <a:xfrm>
                <a:off x="40909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5" name="Rectangle 524"/>
              <p:cNvSpPr>
                <a:spLocks noChangeArrowheads="1"/>
              </p:cNvSpPr>
              <p:nvPr/>
            </p:nvSpPr>
            <p:spPr bwMode="auto">
              <a:xfrm>
                <a:off x="40973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6" name="Rectangle 525"/>
              <p:cNvSpPr>
                <a:spLocks noChangeArrowheads="1"/>
              </p:cNvSpPr>
              <p:nvPr/>
            </p:nvSpPr>
            <p:spPr bwMode="auto">
              <a:xfrm>
                <a:off x="40973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7" name="Rectangle 526"/>
              <p:cNvSpPr>
                <a:spLocks noChangeArrowheads="1"/>
              </p:cNvSpPr>
              <p:nvPr/>
            </p:nvSpPr>
            <p:spPr bwMode="auto">
              <a:xfrm>
                <a:off x="41005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8" name="Rectangle 527"/>
              <p:cNvSpPr>
                <a:spLocks noChangeArrowheads="1"/>
              </p:cNvSpPr>
              <p:nvPr/>
            </p:nvSpPr>
            <p:spPr bwMode="auto">
              <a:xfrm>
                <a:off x="41068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69" name="Rectangle 528"/>
              <p:cNvSpPr>
                <a:spLocks noChangeArrowheads="1"/>
              </p:cNvSpPr>
              <p:nvPr/>
            </p:nvSpPr>
            <p:spPr bwMode="auto">
              <a:xfrm>
                <a:off x="41068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0" name="Rectangle 529"/>
              <p:cNvSpPr>
                <a:spLocks noChangeArrowheads="1"/>
              </p:cNvSpPr>
              <p:nvPr/>
            </p:nvSpPr>
            <p:spPr bwMode="auto">
              <a:xfrm>
                <a:off x="4110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1" name="Rectangle 530"/>
              <p:cNvSpPr>
                <a:spLocks noChangeArrowheads="1"/>
              </p:cNvSpPr>
              <p:nvPr/>
            </p:nvSpPr>
            <p:spPr bwMode="auto">
              <a:xfrm>
                <a:off x="4110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2" name="Rectangle 531"/>
              <p:cNvSpPr>
                <a:spLocks noChangeArrowheads="1"/>
              </p:cNvSpPr>
              <p:nvPr/>
            </p:nvSpPr>
            <p:spPr bwMode="auto">
              <a:xfrm>
                <a:off x="4110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3" name="Rectangle 532"/>
              <p:cNvSpPr>
                <a:spLocks noChangeArrowheads="1"/>
              </p:cNvSpPr>
              <p:nvPr/>
            </p:nvSpPr>
            <p:spPr bwMode="auto">
              <a:xfrm>
                <a:off x="4110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4" name="Rectangle 533"/>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5" name="Rectangle 534"/>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6" name="Rectangle 535"/>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7" name="Rectangle 536"/>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8" name="Rectangle 537"/>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79" name="Rectangle 538"/>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0" name="Rectangle 539"/>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1" name="Rectangle 540"/>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2" name="Rectangle 541"/>
              <p:cNvSpPr>
                <a:spLocks noChangeArrowheads="1"/>
              </p:cNvSpPr>
              <p:nvPr/>
            </p:nvSpPr>
            <p:spPr bwMode="auto">
              <a:xfrm>
                <a:off x="41163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3" name="Rectangle 542"/>
              <p:cNvSpPr>
                <a:spLocks noChangeArrowheads="1"/>
              </p:cNvSpPr>
              <p:nvPr/>
            </p:nvSpPr>
            <p:spPr bwMode="auto">
              <a:xfrm>
                <a:off x="41195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4" name="Rectangle 543"/>
              <p:cNvSpPr>
                <a:spLocks noChangeArrowheads="1"/>
              </p:cNvSpPr>
              <p:nvPr/>
            </p:nvSpPr>
            <p:spPr bwMode="auto">
              <a:xfrm>
                <a:off x="41195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5" name="Rectangle 544"/>
              <p:cNvSpPr>
                <a:spLocks noChangeArrowheads="1"/>
              </p:cNvSpPr>
              <p:nvPr/>
            </p:nvSpPr>
            <p:spPr bwMode="auto">
              <a:xfrm>
                <a:off x="41195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6" name="Rectangle 545"/>
              <p:cNvSpPr>
                <a:spLocks noChangeArrowheads="1"/>
              </p:cNvSpPr>
              <p:nvPr/>
            </p:nvSpPr>
            <p:spPr bwMode="auto">
              <a:xfrm>
                <a:off x="41195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7" name="Rectangle 546"/>
              <p:cNvSpPr>
                <a:spLocks noChangeArrowheads="1"/>
              </p:cNvSpPr>
              <p:nvPr/>
            </p:nvSpPr>
            <p:spPr bwMode="auto">
              <a:xfrm>
                <a:off x="41195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8" name="Rectangle 547"/>
              <p:cNvSpPr>
                <a:spLocks noChangeArrowheads="1"/>
              </p:cNvSpPr>
              <p:nvPr/>
            </p:nvSpPr>
            <p:spPr bwMode="auto">
              <a:xfrm>
                <a:off x="41195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89" name="Rectangle 548"/>
              <p:cNvSpPr>
                <a:spLocks noChangeArrowheads="1"/>
              </p:cNvSpPr>
              <p:nvPr/>
            </p:nvSpPr>
            <p:spPr bwMode="auto">
              <a:xfrm>
                <a:off x="41195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0" name="Rectangle 549"/>
              <p:cNvSpPr>
                <a:spLocks noChangeArrowheads="1"/>
              </p:cNvSpPr>
              <p:nvPr/>
            </p:nvSpPr>
            <p:spPr bwMode="auto">
              <a:xfrm>
                <a:off x="41227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1" name="Rectangle 550"/>
              <p:cNvSpPr>
                <a:spLocks noChangeArrowheads="1"/>
              </p:cNvSpPr>
              <p:nvPr/>
            </p:nvSpPr>
            <p:spPr bwMode="auto">
              <a:xfrm>
                <a:off x="41227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2" name="Rectangle 551"/>
              <p:cNvSpPr>
                <a:spLocks noChangeArrowheads="1"/>
              </p:cNvSpPr>
              <p:nvPr/>
            </p:nvSpPr>
            <p:spPr bwMode="auto">
              <a:xfrm>
                <a:off x="41227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3" name="Rectangle 552"/>
              <p:cNvSpPr>
                <a:spLocks noChangeArrowheads="1"/>
              </p:cNvSpPr>
              <p:nvPr/>
            </p:nvSpPr>
            <p:spPr bwMode="auto">
              <a:xfrm>
                <a:off x="41227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4" name="Rectangle 553"/>
              <p:cNvSpPr>
                <a:spLocks noChangeArrowheads="1"/>
              </p:cNvSpPr>
              <p:nvPr/>
            </p:nvSpPr>
            <p:spPr bwMode="auto">
              <a:xfrm>
                <a:off x="41227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5" name="Rectangle 554"/>
              <p:cNvSpPr>
                <a:spLocks noChangeArrowheads="1"/>
              </p:cNvSpPr>
              <p:nvPr/>
            </p:nvSpPr>
            <p:spPr bwMode="auto">
              <a:xfrm>
                <a:off x="41290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6" name="Rectangle 555"/>
              <p:cNvSpPr>
                <a:spLocks noChangeArrowheads="1"/>
              </p:cNvSpPr>
              <p:nvPr/>
            </p:nvSpPr>
            <p:spPr bwMode="auto">
              <a:xfrm>
                <a:off x="41290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7" name="Rectangle 556"/>
              <p:cNvSpPr>
                <a:spLocks noChangeArrowheads="1"/>
              </p:cNvSpPr>
              <p:nvPr/>
            </p:nvSpPr>
            <p:spPr bwMode="auto">
              <a:xfrm>
                <a:off x="41290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8" name="Rectangle 557"/>
              <p:cNvSpPr>
                <a:spLocks noChangeArrowheads="1"/>
              </p:cNvSpPr>
              <p:nvPr/>
            </p:nvSpPr>
            <p:spPr bwMode="auto">
              <a:xfrm>
                <a:off x="41290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799" name="Rectangle 558"/>
              <p:cNvSpPr>
                <a:spLocks noChangeArrowheads="1"/>
              </p:cNvSpPr>
              <p:nvPr/>
            </p:nvSpPr>
            <p:spPr bwMode="auto">
              <a:xfrm>
                <a:off x="41290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0" name="Rectangle 559"/>
              <p:cNvSpPr>
                <a:spLocks noChangeArrowheads="1"/>
              </p:cNvSpPr>
              <p:nvPr/>
            </p:nvSpPr>
            <p:spPr bwMode="auto">
              <a:xfrm>
                <a:off x="41290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1" name="Rectangle 560"/>
              <p:cNvSpPr>
                <a:spLocks noChangeArrowheads="1"/>
              </p:cNvSpPr>
              <p:nvPr/>
            </p:nvSpPr>
            <p:spPr bwMode="auto">
              <a:xfrm>
                <a:off x="41322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2" name="Rectangle 561"/>
              <p:cNvSpPr>
                <a:spLocks noChangeArrowheads="1"/>
              </p:cNvSpPr>
              <p:nvPr/>
            </p:nvSpPr>
            <p:spPr bwMode="auto">
              <a:xfrm>
                <a:off x="41322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3" name="Rectangle 562"/>
              <p:cNvSpPr>
                <a:spLocks noChangeArrowheads="1"/>
              </p:cNvSpPr>
              <p:nvPr/>
            </p:nvSpPr>
            <p:spPr bwMode="auto">
              <a:xfrm>
                <a:off x="41322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4" name="Rectangle 563"/>
              <p:cNvSpPr>
                <a:spLocks noChangeArrowheads="1"/>
              </p:cNvSpPr>
              <p:nvPr/>
            </p:nvSpPr>
            <p:spPr bwMode="auto">
              <a:xfrm>
                <a:off x="41322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5" name="Rectangle 564"/>
              <p:cNvSpPr>
                <a:spLocks noChangeArrowheads="1"/>
              </p:cNvSpPr>
              <p:nvPr/>
            </p:nvSpPr>
            <p:spPr bwMode="auto">
              <a:xfrm>
                <a:off x="41322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6" name="Rectangle 565"/>
              <p:cNvSpPr>
                <a:spLocks noChangeArrowheads="1"/>
              </p:cNvSpPr>
              <p:nvPr/>
            </p:nvSpPr>
            <p:spPr bwMode="auto">
              <a:xfrm>
                <a:off x="41322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7" name="Rectangle 566"/>
              <p:cNvSpPr>
                <a:spLocks noChangeArrowheads="1"/>
              </p:cNvSpPr>
              <p:nvPr/>
            </p:nvSpPr>
            <p:spPr bwMode="auto">
              <a:xfrm>
                <a:off x="41322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8" name="Rectangle 567"/>
              <p:cNvSpPr>
                <a:spLocks noChangeArrowheads="1"/>
              </p:cNvSpPr>
              <p:nvPr/>
            </p:nvSpPr>
            <p:spPr bwMode="auto">
              <a:xfrm>
                <a:off x="413861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09" name="Rectangle 568"/>
              <p:cNvSpPr>
                <a:spLocks noChangeArrowheads="1"/>
              </p:cNvSpPr>
              <p:nvPr/>
            </p:nvSpPr>
            <p:spPr bwMode="auto">
              <a:xfrm>
                <a:off x="413861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0" name="Rectangle 569"/>
              <p:cNvSpPr>
                <a:spLocks noChangeArrowheads="1"/>
              </p:cNvSpPr>
              <p:nvPr/>
            </p:nvSpPr>
            <p:spPr bwMode="auto">
              <a:xfrm>
                <a:off x="413861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1" name="Rectangle 570"/>
              <p:cNvSpPr>
                <a:spLocks noChangeArrowheads="1"/>
              </p:cNvSpPr>
              <p:nvPr/>
            </p:nvSpPr>
            <p:spPr bwMode="auto">
              <a:xfrm>
                <a:off x="41417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2" name="Rectangle 571"/>
              <p:cNvSpPr>
                <a:spLocks noChangeArrowheads="1"/>
              </p:cNvSpPr>
              <p:nvPr/>
            </p:nvSpPr>
            <p:spPr bwMode="auto">
              <a:xfrm>
                <a:off x="41417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3" name="Rectangle 572"/>
              <p:cNvSpPr>
                <a:spLocks noChangeArrowheads="1"/>
              </p:cNvSpPr>
              <p:nvPr/>
            </p:nvSpPr>
            <p:spPr bwMode="auto">
              <a:xfrm>
                <a:off x="41449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4" name="Rectangle 573"/>
              <p:cNvSpPr>
                <a:spLocks noChangeArrowheads="1"/>
              </p:cNvSpPr>
              <p:nvPr/>
            </p:nvSpPr>
            <p:spPr bwMode="auto">
              <a:xfrm>
                <a:off x="41513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5" name="Rectangle 574"/>
              <p:cNvSpPr>
                <a:spLocks noChangeArrowheads="1"/>
              </p:cNvSpPr>
              <p:nvPr/>
            </p:nvSpPr>
            <p:spPr bwMode="auto">
              <a:xfrm>
                <a:off x="41513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6" name="Rectangle 575"/>
              <p:cNvSpPr>
                <a:spLocks noChangeArrowheads="1"/>
              </p:cNvSpPr>
              <p:nvPr/>
            </p:nvSpPr>
            <p:spPr bwMode="auto">
              <a:xfrm>
                <a:off x="41544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7" name="Rectangle 576"/>
              <p:cNvSpPr>
                <a:spLocks noChangeArrowheads="1"/>
              </p:cNvSpPr>
              <p:nvPr/>
            </p:nvSpPr>
            <p:spPr bwMode="auto">
              <a:xfrm>
                <a:off x="41544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8" name="Rectangle 577"/>
              <p:cNvSpPr>
                <a:spLocks noChangeArrowheads="1"/>
              </p:cNvSpPr>
              <p:nvPr/>
            </p:nvSpPr>
            <p:spPr bwMode="auto">
              <a:xfrm>
                <a:off x="41544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19" name="Rectangle 578"/>
              <p:cNvSpPr>
                <a:spLocks noChangeArrowheads="1"/>
              </p:cNvSpPr>
              <p:nvPr/>
            </p:nvSpPr>
            <p:spPr bwMode="auto">
              <a:xfrm>
                <a:off x="41608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0" name="Rectangle 579"/>
              <p:cNvSpPr>
                <a:spLocks noChangeArrowheads="1"/>
              </p:cNvSpPr>
              <p:nvPr/>
            </p:nvSpPr>
            <p:spPr bwMode="auto">
              <a:xfrm>
                <a:off x="41608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1" name="Rectangle 580"/>
              <p:cNvSpPr>
                <a:spLocks noChangeArrowheads="1"/>
              </p:cNvSpPr>
              <p:nvPr/>
            </p:nvSpPr>
            <p:spPr bwMode="auto">
              <a:xfrm>
                <a:off x="41608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2" name="Rectangle 581"/>
              <p:cNvSpPr>
                <a:spLocks noChangeArrowheads="1"/>
              </p:cNvSpPr>
              <p:nvPr/>
            </p:nvSpPr>
            <p:spPr bwMode="auto">
              <a:xfrm>
                <a:off x="41640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3" name="Rectangle 582"/>
              <p:cNvSpPr>
                <a:spLocks noChangeArrowheads="1"/>
              </p:cNvSpPr>
              <p:nvPr/>
            </p:nvSpPr>
            <p:spPr bwMode="auto">
              <a:xfrm>
                <a:off x="417036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4" name="Rectangle 583"/>
              <p:cNvSpPr>
                <a:spLocks noChangeArrowheads="1"/>
              </p:cNvSpPr>
              <p:nvPr/>
            </p:nvSpPr>
            <p:spPr bwMode="auto">
              <a:xfrm>
                <a:off x="417036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5" name="Rectangle 584"/>
              <p:cNvSpPr>
                <a:spLocks noChangeArrowheads="1"/>
              </p:cNvSpPr>
              <p:nvPr/>
            </p:nvSpPr>
            <p:spPr bwMode="auto">
              <a:xfrm>
                <a:off x="417036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6" name="Rectangle 585"/>
              <p:cNvSpPr>
                <a:spLocks noChangeArrowheads="1"/>
              </p:cNvSpPr>
              <p:nvPr/>
            </p:nvSpPr>
            <p:spPr bwMode="auto">
              <a:xfrm>
                <a:off x="417036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7" name="Rectangle 586"/>
              <p:cNvSpPr>
                <a:spLocks noChangeArrowheads="1"/>
              </p:cNvSpPr>
              <p:nvPr/>
            </p:nvSpPr>
            <p:spPr bwMode="auto">
              <a:xfrm>
                <a:off x="41735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8" name="Rectangle 587"/>
              <p:cNvSpPr>
                <a:spLocks noChangeArrowheads="1"/>
              </p:cNvSpPr>
              <p:nvPr/>
            </p:nvSpPr>
            <p:spPr bwMode="auto">
              <a:xfrm>
                <a:off x="41735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29" name="Rectangle 588"/>
              <p:cNvSpPr>
                <a:spLocks noChangeArrowheads="1"/>
              </p:cNvSpPr>
              <p:nvPr/>
            </p:nvSpPr>
            <p:spPr bwMode="auto">
              <a:xfrm>
                <a:off x="41735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0" name="Rectangle 589"/>
              <p:cNvSpPr>
                <a:spLocks noChangeArrowheads="1"/>
              </p:cNvSpPr>
              <p:nvPr/>
            </p:nvSpPr>
            <p:spPr bwMode="auto">
              <a:xfrm>
                <a:off x="41735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1" name="Rectangle 590"/>
              <p:cNvSpPr>
                <a:spLocks noChangeArrowheads="1"/>
              </p:cNvSpPr>
              <p:nvPr/>
            </p:nvSpPr>
            <p:spPr bwMode="auto">
              <a:xfrm>
                <a:off x="41767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2" name="Rectangle 591"/>
              <p:cNvSpPr>
                <a:spLocks noChangeArrowheads="1"/>
              </p:cNvSpPr>
              <p:nvPr/>
            </p:nvSpPr>
            <p:spPr bwMode="auto">
              <a:xfrm>
                <a:off x="41767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3" name="Rectangle 592"/>
              <p:cNvSpPr>
                <a:spLocks noChangeArrowheads="1"/>
              </p:cNvSpPr>
              <p:nvPr/>
            </p:nvSpPr>
            <p:spPr bwMode="auto">
              <a:xfrm>
                <a:off x="41830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4" name="Rectangle 593"/>
              <p:cNvSpPr>
                <a:spLocks noChangeArrowheads="1"/>
              </p:cNvSpPr>
              <p:nvPr/>
            </p:nvSpPr>
            <p:spPr bwMode="auto">
              <a:xfrm>
                <a:off x="41830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5" name="Rectangle 594"/>
              <p:cNvSpPr>
                <a:spLocks noChangeArrowheads="1"/>
              </p:cNvSpPr>
              <p:nvPr/>
            </p:nvSpPr>
            <p:spPr bwMode="auto">
              <a:xfrm>
                <a:off x="41830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6" name="Rectangle 595"/>
              <p:cNvSpPr>
                <a:spLocks noChangeArrowheads="1"/>
              </p:cNvSpPr>
              <p:nvPr/>
            </p:nvSpPr>
            <p:spPr bwMode="auto">
              <a:xfrm>
                <a:off x="41830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7" name="Rectangle 596"/>
              <p:cNvSpPr>
                <a:spLocks noChangeArrowheads="1"/>
              </p:cNvSpPr>
              <p:nvPr/>
            </p:nvSpPr>
            <p:spPr bwMode="auto">
              <a:xfrm>
                <a:off x="41862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8" name="Rectangle 597"/>
              <p:cNvSpPr>
                <a:spLocks noChangeArrowheads="1"/>
              </p:cNvSpPr>
              <p:nvPr/>
            </p:nvSpPr>
            <p:spPr bwMode="auto">
              <a:xfrm>
                <a:off x="41862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39" name="Rectangle 598"/>
              <p:cNvSpPr>
                <a:spLocks noChangeArrowheads="1"/>
              </p:cNvSpPr>
              <p:nvPr/>
            </p:nvSpPr>
            <p:spPr bwMode="auto">
              <a:xfrm>
                <a:off x="41925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0" name="Rectangle 599"/>
              <p:cNvSpPr>
                <a:spLocks noChangeArrowheads="1"/>
              </p:cNvSpPr>
              <p:nvPr/>
            </p:nvSpPr>
            <p:spPr bwMode="auto">
              <a:xfrm>
                <a:off x="41957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1" name="Rectangle 600"/>
              <p:cNvSpPr>
                <a:spLocks noChangeArrowheads="1"/>
              </p:cNvSpPr>
              <p:nvPr/>
            </p:nvSpPr>
            <p:spPr bwMode="auto">
              <a:xfrm>
                <a:off x="41989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2" name="Rectangle 601"/>
              <p:cNvSpPr>
                <a:spLocks noChangeArrowheads="1"/>
              </p:cNvSpPr>
              <p:nvPr/>
            </p:nvSpPr>
            <p:spPr bwMode="auto">
              <a:xfrm>
                <a:off x="42052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3" name="Rectangle 602"/>
              <p:cNvSpPr>
                <a:spLocks noChangeArrowheads="1"/>
              </p:cNvSpPr>
              <p:nvPr/>
            </p:nvSpPr>
            <p:spPr bwMode="auto">
              <a:xfrm>
                <a:off x="42084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4" name="Rectangle 603"/>
              <p:cNvSpPr>
                <a:spLocks noChangeArrowheads="1"/>
              </p:cNvSpPr>
              <p:nvPr/>
            </p:nvSpPr>
            <p:spPr bwMode="auto">
              <a:xfrm>
                <a:off x="42084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5" name="Rectangle 604"/>
              <p:cNvSpPr>
                <a:spLocks noChangeArrowheads="1"/>
              </p:cNvSpPr>
              <p:nvPr/>
            </p:nvSpPr>
            <p:spPr bwMode="auto">
              <a:xfrm>
                <a:off x="42084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6" name="Rectangle 605"/>
              <p:cNvSpPr>
                <a:spLocks noChangeArrowheads="1"/>
              </p:cNvSpPr>
              <p:nvPr/>
            </p:nvSpPr>
            <p:spPr bwMode="auto">
              <a:xfrm>
                <a:off x="420846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7" name="Rectangle 606"/>
              <p:cNvSpPr>
                <a:spLocks noChangeArrowheads="1"/>
              </p:cNvSpPr>
              <p:nvPr/>
            </p:nvSpPr>
            <p:spPr bwMode="auto">
              <a:xfrm>
                <a:off x="4227513"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8" name="Rectangle 607"/>
              <p:cNvSpPr>
                <a:spLocks noChangeArrowheads="1"/>
              </p:cNvSpPr>
              <p:nvPr/>
            </p:nvSpPr>
            <p:spPr bwMode="auto">
              <a:xfrm>
                <a:off x="42306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49" name="Rectangle 608"/>
              <p:cNvSpPr>
                <a:spLocks noChangeArrowheads="1"/>
              </p:cNvSpPr>
              <p:nvPr/>
            </p:nvSpPr>
            <p:spPr bwMode="auto">
              <a:xfrm>
                <a:off x="42306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0" name="Rectangle 609"/>
              <p:cNvSpPr>
                <a:spLocks noChangeArrowheads="1"/>
              </p:cNvSpPr>
              <p:nvPr/>
            </p:nvSpPr>
            <p:spPr bwMode="auto">
              <a:xfrm>
                <a:off x="4237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1" name="Rectangle 610"/>
              <p:cNvSpPr>
                <a:spLocks noChangeArrowheads="1"/>
              </p:cNvSpPr>
              <p:nvPr/>
            </p:nvSpPr>
            <p:spPr bwMode="auto">
              <a:xfrm>
                <a:off x="4237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2" name="Rectangle 612"/>
              <p:cNvSpPr>
                <a:spLocks noChangeArrowheads="1"/>
              </p:cNvSpPr>
              <p:nvPr/>
            </p:nvSpPr>
            <p:spPr bwMode="auto">
              <a:xfrm>
                <a:off x="4237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3" name="Rectangle 613"/>
              <p:cNvSpPr>
                <a:spLocks noChangeArrowheads="1"/>
              </p:cNvSpPr>
              <p:nvPr/>
            </p:nvSpPr>
            <p:spPr bwMode="auto">
              <a:xfrm>
                <a:off x="423703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4" name="Rectangle 614"/>
              <p:cNvSpPr>
                <a:spLocks noChangeArrowheads="1"/>
              </p:cNvSpPr>
              <p:nvPr/>
            </p:nvSpPr>
            <p:spPr bwMode="auto">
              <a:xfrm>
                <a:off x="424656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5" name="Rectangle 615"/>
              <p:cNvSpPr>
                <a:spLocks noChangeArrowheads="1"/>
              </p:cNvSpPr>
              <p:nvPr/>
            </p:nvSpPr>
            <p:spPr bwMode="auto">
              <a:xfrm>
                <a:off x="4268788"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6" name="Rectangle 616"/>
              <p:cNvSpPr>
                <a:spLocks noChangeArrowheads="1"/>
              </p:cNvSpPr>
              <p:nvPr/>
            </p:nvSpPr>
            <p:spPr bwMode="auto">
              <a:xfrm>
                <a:off x="42814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7" name="Rectangle 617"/>
              <p:cNvSpPr>
                <a:spLocks noChangeArrowheads="1"/>
              </p:cNvSpPr>
              <p:nvPr/>
            </p:nvSpPr>
            <p:spPr bwMode="auto">
              <a:xfrm>
                <a:off x="429101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8" name="Rectangle 618"/>
              <p:cNvSpPr>
                <a:spLocks noChangeArrowheads="1"/>
              </p:cNvSpPr>
              <p:nvPr/>
            </p:nvSpPr>
            <p:spPr bwMode="auto">
              <a:xfrm>
                <a:off x="4306888" y="1905276"/>
                <a:ext cx="9525"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59" name="Rectangle 619"/>
              <p:cNvSpPr>
                <a:spLocks noChangeArrowheads="1"/>
              </p:cNvSpPr>
              <p:nvPr/>
            </p:nvSpPr>
            <p:spPr bwMode="auto">
              <a:xfrm>
                <a:off x="4367213" y="1905276"/>
                <a:ext cx="6350" cy="66675"/>
              </a:xfrm>
              <a:prstGeom prst="rect">
                <a:avLst/>
              </a:prstGeom>
              <a:solidFill>
                <a:srgbClr val="FFA500"/>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0" name="Freeform 620"/>
              <p:cNvSpPr>
                <a:spLocks/>
              </p:cNvSpPr>
              <p:nvPr/>
            </p:nvSpPr>
            <p:spPr bwMode="auto">
              <a:xfrm>
                <a:off x="531813" y="1413151"/>
                <a:ext cx="15875" cy="12700"/>
              </a:xfrm>
              <a:custGeom>
                <a:avLst/>
                <a:gdLst/>
                <a:ahLst/>
                <a:cxnLst>
                  <a:cxn ang="0">
                    <a:pos x="4" y="0"/>
                  </a:cxn>
                  <a:cxn ang="0">
                    <a:pos x="2" y="2"/>
                  </a:cxn>
                  <a:cxn ang="0">
                    <a:pos x="0" y="2"/>
                  </a:cxn>
                  <a:cxn ang="0">
                    <a:pos x="0" y="6"/>
                  </a:cxn>
                  <a:cxn ang="0">
                    <a:pos x="0" y="8"/>
                  </a:cxn>
                  <a:cxn ang="0">
                    <a:pos x="2" y="8"/>
                  </a:cxn>
                  <a:cxn ang="0">
                    <a:pos x="4" y="8"/>
                  </a:cxn>
                  <a:cxn ang="0">
                    <a:pos x="10" y="8"/>
                  </a:cxn>
                  <a:cxn ang="0">
                    <a:pos x="10" y="6"/>
                  </a:cxn>
                  <a:cxn ang="0">
                    <a:pos x="10" y="2"/>
                  </a:cxn>
                  <a:cxn ang="0">
                    <a:pos x="4" y="0"/>
                  </a:cxn>
                </a:cxnLst>
                <a:rect l="0" t="0" r="r" b="b"/>
                <a:pathLst>
                  <a:path w="10" h="8">
                    <a:moveTo>
                      <a:pt x="4" y="0"/>
                    </a:moveTo>
                    <a:lnTo>
                      <a:pt x="2" y="2"/>
                    </a:lnTo>
                    <a:lnTo>
                      <a:pt x="0" y="2"/>
                    </a:lnTo>
                    <a:lnTo>
                      <a:pt x="0" y="6"/>
                    </a:lnTo>
                    <a:lnTo>
                      <a:pt x="0" y="8"/>
                    </a:lnTo>
                    <a:lnTo>
                      <a:pt x="2" y="8"/>
                    </a:lnTo>
                    <a:lnTo>
                      <a:pt x="4" y="8"/>
                    </a:lnTo>
                    <a:lnTo>
                      <a:pt x="10" y="8"/>
                    </a:lnTo>
                    <a:lnTo>
                      <a:pt x="10" y="6"/>
                    </a:lnTo>
                    <a:lnTo>
                      <a:pt x="10" y="2"/>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1" name="Freeform 621"/>
              <p:cNvSpPr>
                <a:spLocks/>
              </p:cNvSpPr>
              <p:nvPr/>
            </p:nvSpPr>
            <p:spPr bwMode="auto">
              <a:xfrm>
                <a:off x="534988" y="1413151"/>
                <a:ext cx="263525" cy="12700"/>
              </a:xfrm>
              <a:custGeom>
                <a:avLst/>
                <a:gdLst/>
                <a:ahLst/>
                <a:cxnLst>
                  <a:cxn ang="0">
                    <a:pos x="2" y="0"/>
                  </a:cxn>
                  <a:cxn ang="0">
                    <a:pos x="2" y="2"/>
                  </a:cxn>
                  <a:cxn ang="0">
                    <a:pos x="0" y="2"/>
                  </a:cxn>
                  <a:cxn ang="0">
                    <a:pos x="0" y="6"/>
                  </a:cxn>
                  <a:cxn ang="0">
                    <a:pos x="0" y="8"/>
                  </a:cxn>
                  <a:cxn ang="0">
                    <a:pos x="2" y="8"/>
                  </a:cxn>
                  <a:cxn ang="0">
                    <a:pos x="158" y="8"/>
                  </a:cxn>
                  <a:cxn ang="0">
                    <a:pos x="166" y="8"/>
                  </a:cxn>
                  <a:cxn ang="0">
                    <a:pos x="166" y="6"/>
                  </a:cxn>
                  <a:cxn ang="0">
                    <a:pos x="166" y="2"/>
                  </a:cxn>
                  <a:cxn ang="0">
                    <a:pos x="158" y="0"/>
                  </a:cxn>
                  <a:cxn ang="0">
                    <a:pos x="2" y="0"/>
                  </a:cxn>
                </a:cxnLst>
                <a:rect l="0" t="0" r="r" b="b"/>
                <a:pathLst>
                  <a:path w="166" h="8">
                    <a:moveTo>
                      <a:pt x="2" y="0"/>
                    </a:moveTo>
                    <a:lnTo>
                      <a:pt x="2" y="2"/>
                    </a:lnTo>
                    <a:lnTo>
                      <a:pt x="0" y="2"/>
                    </a:lnTo>
                    <a:lnTo>
                      <a:pt x="0" y="6"/>
                    </a:lnTo>
                    <a:lnTo>
                      <a:pt x="0" y="8"/>
                    </a:lnTo>
                    <a:lnTo>
                      <a:pt x="2" y="8"/>
                    </a:lnTo>
                    <a:lnTo>
                      <a:pt x="158" y="8"/>
                    </a:lnTo>
                    <a:lnTo>
                      <a:pt x="166" y="8"/>
                    </a:lnTo>
                    <a:lnTo>
                      <a:pt x="166" y="6"/>
                    </a:lnTo>
                    <a:lnTo>
                      <a:pt x="166" y="2"/>
                    </a:lnTo>
                    <a:lnTo>
                      <a:pt x="15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2" name="Freeform 622"/>
              <p:cNvSpPr>
                <a:spLocks/>
              </p:cNvSpPr>
              <p:nvPr/>
            </p:nvSpPr>
            <p:spPr bwMode="auto">
              <a:xfrm>
                <a:off x="785813" y="1413151"/>
                <a:ext cx="12700" cy="25400"/>
              </a:xfrm>
              <a:custGeom>
                <a:avLst/>
                <a:gdLst/>
                <a:ahLst/>
                <a:cxnLst>
                  <a:cxn ang="0">
                    <a:pos x="8" y="6"/>
                  </a:cxn>
                  <a:cxn ang="0">
                    <a:pos x="8" y="2"/>
                  </a:cxn>
                  <a:cxn ang="0">
                    <a:pos x="6" y="2"/>
                  </a:cxn>
                  <a:cxn ang="0">
                    <a:pos x="4" y="0"/>
                  </a:cxn>
                  <a:cxn ang="0">
                    <a:pos x="4" y="2"/>
                  </a:cxn>
                  <a:cxn ang="0">
                    <a:pos x="0" y="2"/>
                  </a:cxn>
                  <a:cxn ang="0">
                    <a:pos x="0" y="6"/>
                  </a:cxn>
                  <a:cxn ang="0">
                    <a:pos x="0" y="14"/>
                  </a:cxn>
                  <a:cxn ang="0">
                    <a:pos x="4" y="14"/>
                  </a:cxn>
                  <a:cxn ang="0">
                    <a:pos x="4" y="16"/>
                  </a:cxn>
                  <a:cxn ang="0">
                    <a:pos x="6" y="14"/>
                  </a:cxn>
                  <a:cxn ang="0">
                    <a:pos x="8" y="14"/>
                  </a:cxn>
                  <a:cxn ang="0">
                    <a:pos x="8" y="6"/>
                  </a:cxn>
                </a:cxnLst>
                <a:rect l="0" t="0" r="r" b="b"/>
                <a:pathLst>
                  <a:path w="8" h="16">
                    <a:moveTo>
                      <a:pt x="8" y="6"/>
                    </a:moveTo>
                    <a:lnTo>
                      <a:pt x="8" y="2"/>
                    </a:lnTo>
                    <a:lnTo>
                      <a:pt x="6" y="2"/>
                    </a:lnTo>
                    <a:lnTo>
                      <a:pt x="4" y="0"/>
                    </a:lnTo>
                    <a:lnTo>
                      <a:pt x="4" y="2"/>
                    </a:lnTo>
                    <a:lnTo>
                      <a:pt x="0" y="2"/>
                    </a:lnTo>
                    <a:lnTo>
                      <a:pt x="0" y="6"/>
                    </a:lnTo>
                    <a:lnTo>
                      <a:pt x="0" y="14"/>
                    </a:lnTo>
                    <a:lnTo>
                      <a:pt x="4" y="14"/>
                    </a:lnTo>
                    <a:lnTo>
                      <a:pt x="4" y="16"/>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3" name="Freeform 623"/>
              <p:cNvSpPr>
                <a:spLocks/>
              </p:cNvSpPr>
              <p:nvPr/>
            </p:nvSpPr>
            <p:spPr bwMode="auto">
              <a:xfrm>
                <a:off x="785813" y="1425851"/>
                <a:ext cx="95250" cy="12700"/>
              </a:xfrm>
              <a:custGeom>
                <a:avLst/>
                <a:gdLst/>
                <a:ahLst/>
                <a:cxnLst>
                  <a:cxn ang="0">
                    <a:pos x="4" y="0"/>
                  </a:cxn>
                  <a:cxn ang="0">
                    <a:pos x="4" y="0"/>
                  </a:cxn>
                  <a:cxn ang="0">
                    <a:pos x="0" y="0"/>
                  </a:cxn>
                  <a:cxn ang="0">
                    <a:pos x="0" y="4"/>
                  </a:cxn>
                  <a:cxn ang="0">
                    <a:pos x="0" y="6"/>
                  </a:cxn>
                  <a:cxn ang="0">
                    <a:pos x="4" y="6"/>
                  </a:cxn>
                  <a:cxn ang="0">
                    <a:pos x="4" y="8"/>
                  </a:cxn>
                  <a:cxn ang="0">
                    <a:pos x="54" y="8"/>
                  </a:cxn>
                  <a:cxn ang="0">
                    <a:pos x="60" y="6"/>
                  </a:cxn>
                  <a:cxn ang="0">
                    <a:pos x="60" y="4"/>
                  </a:cxn>
                  <a:cxn ang="0">
                    <a:pos x="60" y="0"/>
                  </a:cxn>
                  <a:cxn ang="0">
                    <a:pos x="54" y="0"/>
                  </a:cxn>
                  <a:cxn ang="0">
                    <a:pos x="4" y="0"/>
                  </a:cxn>
                </a:cxnLst>
                <a:rect l="0" t="0" r="r" b="b"/>
                <a:pathLst>
                  <a:path w="60" h="8">
                    <a:moveTo>
                      <a:pt x="4" y="0"/>
                    </a:moveTo>
                    <a:lnTo>
                      <a:pt x="4" y="0"/>
                    </a:lnTo>
                    <a:lnTo>
                      <a:pt x="0" y="0"/>
                    </a:lnTo>
                    <a:lnTo>
                      <a:pt x="0" y="4"/>
                    </a:lnTo>
                    <a:lnTo>
                      <a:pt x="0" y="6"/>
                    </a:lnTo>
                    <a:lnTo>
                      <a:pt x="4" y="6"/>
                    </a:lnTo>
                    <a:lnTo>
                      <a:pt x="4" y="8"/>
                    </a:lnTo>
                    <a:lnTo>
                      <a:pt x="54" y="8"/>
                    </a:lnTo>
                    <a:lnTo>
                      <a:pt x="60" y="6"/>
                    </a:lnTo>
                    <a:lnTo>
                      <a:pt x="60" y="4"/>
                    </a:lnTo>
                    <a:lnTo>
                      <a:pt x="60" y="0"/>
                    </a:lnTo>
                    <a:lnTo>
                      <a:pt x="5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4" name="Freeform 624"/>
              <p:cNvSpPr>
                <a:spLocks/>
              </p:cNvSpPr>
              <p:nvPr/>
            </p:nvSpPr>
            <p:spPr bwMode="auto">
              <a:xfrm>
                <a:off x="868363" y="1425851"/>
                <a:ext cx="12700" cy="22225"/>
              </a:xfrm>
              <a:custGeom>
                <a:avLst/>
                <a:gdLst/>
                <a:ahLst/>
                <a:cxnLst>
                  <a:cxn ang="0">
                    <a:pos x="8" y="4"/>
                  </a:cxn>
                  <a:cxn ang="0">
                    <a:pos x="8" y="0"/>
                  </a:cxn>
                  <a:cxn ang="0">
                    <a:pos x="4" y="0"/>
                  </a:cxn>
                  <a:cxn ang="0">
                    <a:pos x="2" y="0"/>
                  </a:cxn>
                  <a:cxn ang="0">
                    <a:pos x="0" y="4"/>
                  </a:cxn>
                  <a:cxn ang="0">
                    <a:pos x="0" y="12"/>
                  </a:cxn>
                  <a:cxn ang="0">
                    <a:pos x="2" y="12"/>
                  </a:cxn>
                  <a:cxn ang="0">
                    <a:pos x="4" y="14"/>
                  </a:cxn>
                  <a:cxn ang="0">
                    <a:pos x="8" y="12"/>
                  </a:cxn>
                  <a:cxn ang="0">
                    <a:pos x="8" y="4"/>
                  </a:cxn>
                </a:cxnLst>
                <a:rect l="0" t="0" r="r" b="b"/>
                <a:pathLst>
                  <a:path w="8" h="14">
                    <a:moveTo>
                      <a:pt x="8" y="4"/>
                    </a:moveTo>
                    <a:lnTo>
                      <a:pt x="8" y="0"/>
                    </a:lnTo>
                    <a:lnTo>
                      <a:pt x="4" y="0"/>
                    </a:lnTo>
                    <a:lnTo>
                      <a:pt x="2" y="0"/>
                    </a:lnTo>
                    <a:lnTo>
                      <a:pt x="0" y="4"/>
                    </a:lnTo>
                    <a:lnTo>
                      <a:pt x="0" y="12"/>
                    </a:lnTo>
                    <a:lnTo>
                      <a:pt x="2" y="12"/>
                    </a:lnTo>
                    <a:lnTo>
                      <a:pt x="4"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5" name="Freeform 625"/>
              <p:cNvSpPr>
                <a:spLocks/>
              </p:cNvSpPr>
              <p:nvPr/>
            </p:nvSpPr>
            <p:spPr bwMode="auto">
              <a:xfrm>
                <a:off x="868363" y="1435376"/>
                <a:ext cx="22225" cy="12700"/>
              </a:xfrm>
              <a:custGeom>
                <a:avLst/>
                <a:gdLst/>
                <a:ahLst/>
                <a:cxnLst>
                  <a:cxn ang="0">
                    <a:pos x="4" y="0"/>
                  </a:cxn>
                  <a:cxn ang="0">
                    <a:pos x="2" y="0"/>
                  </a:cxn>
                  <a:cxn ang="0">
                    <a:pos x="0" y="2"/>
                  </a:cxn>
                  <a:cxn ang="0">
                    <a:pos x="2" y="6"/>
                  </a:cxn>
                  <a:cxn ang="0">
                    <a:pos x="4" y="8"/>
                  </a:cxn>
                  <a:cxn ang="0">
                    <a:pos x="8" y="8"/>
                  </a:cxn>
                  <a:cxn ang="0">
                    <a:pos x="14" y="6"/>
                  </a:cxn>
                  <a:cxn ang="0">
                    <a:pos x="14" y="2"/>
                  </a:cxn>
                  <a:cxn ang="0">
                    <a:pos x="14" y="0"/>
                  </a:cxn>
                  <a:cxn ang="0">
                    <a:pos x="8" y="0"/>
                  </a:cxn>
                  <a:cxn ang="0">
                    <a:pos x="4" y="0"/>
                  </a:cxn>
                </a:cxnLst>
                <a:rect l="0" t="0" r="r" b="b"/>
                <a:pathLst>
                  <a:path w="14" h="8">
                    <a:moveTo>
                      <a:pt x="4" y="0"/>
                    </a:moveTo>
                    <a:lnTo>
                      <a:pt x="2" y="0"/>
                    </a:lnTo>
                    <a:lnTo>
                      <a:pt x="0" y="2"/>
                    </a:lnTo>
                    <a:lnTo>
                      <a:pt x="2" y="6"/>
                    </a:lnTo>
                    <a:lnTo>
                      <a:pt x="4" y="8"/>
                    </a:lnTo>
                    <a:lnTo>
                      <a:pt x="8" y="8"/>
                    </a:lnTo>
                    <a:lnTo>
                      <a:pt x="14" y="6"/>
                    </a:lnTo>
                    <a:lnTo>
                      <a:pt x="14" y="2"/>
                    </a:lnTo>
                    <a:lnTo>
                      <a:pt x="14" y="0"/>
                    </a:lnTo>
                    <a:lnTo>
                      <a:pt x="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6" name="Freeform 626"/>
              <p:cNvSpPr>
                <a:spLocks/>
              </p:cNvSpPr>
              <p:nvPr/>
            </p:nvSpPr>
            <p:spPr bwMode="auto">
              <a:xfrm>
                <a:off x="874713" y="1435376"/>
                <a:ext cx="19050" cy="12700"/>
              </a:xfrm>
              <a:custGeom>
                <a:avLst/>
                <a:gdLst/>
                <a:ahLst/>
                <a:cxnLst>
                  <a:cxn ang="0">
                    <a:pos x="6" y="0"/>
                  </a:cxn>
                  <a:cxn ang="0">
                    <a:pos x="4" y="0"/>
                  </a:cxn>
                  <a:cxn ang="0">
                    <a:pos x="0" y="2"/>
                  </a:cxn>
                  <a:cxn ang="0">
                    <a:pos x="4" y="6"/>
                  </a:cxn>
                  <a:cxn ang="0">
                    <a:pos x="6" y="8"/>
                  </a:cxn>
                  <a:cxn ang="0">
                    <a:pos x="12" y="6"/>
                  </a:cxn>
                  <a:cxn ang="0">
                    <a:pos x="12" y="2"/>
                  </a:cxn>
                  <a:cxn ang="0">
                    <a:pos x="12" y="0"/>
                  </a:cxn>
                  <a:cxn ang="0">
                    <a:pos x="6" y="0"/>
                  </a:cxn>
                </a:cxnLst>
                <a:rect l="0" t="0" r="r" b="b"/>
                <a:pathLst>
                  <a:path w="12" h="8">
                    <a:moveTo>
                      <a:pt x="6" y="0"/>
                    </a:moveTo>
                    <a:lnTo>
                      <a:pt x="4" y="0"/>
                    </a:lnTo>
                    <a:lnTo>
                      <a:pt x="0" y="2"/>
                    </a:lnTo>
                    <a:lnTo>
                      <a:pt x="4" y="6"/>
                    </a:lnTo>
                    <a:lnTo>
                      <a:pt x="6" y="8"/>
                    </a:lnTo>
                    <a:lnTo>
                      <a:pt x="12" y="6"/>
                    </a:lnTo>
                    <a:lnTo>
                      <a:pt x="12" y="2"/>
                    </a:lnTo>
                    <a:lnTo>
                      <a:pt x="12"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7" name="Freeform 627"/>
              <p:cNvSpPr>
                <a:spLocks/>
              </p:cNvSpPr>
              <p:nvPr/>
            </p:nvSpPr>
            <p:spPr bwMode="auto">
              <a:xfrm>
                <a:off x="881063" y="1435376"/>
                <a:ext cx="41275" cy="12700"/>
              </a:xfrm>
              <a:custGeom>
                <a:avLst/>
                <a:gdLst/>
                <a:ahLst/>
                <a:cxnLst>
                  <a:cxn ang="0">
                    <a:pos x="6" y="0"/>
                  </a:cxn>
                  <a:cxn ang="0">
                    <a:pos x="2" y="0"/>
                  </a:cxn>
                  <a:cxn ang="0">
                    <a:pos x="0" y="0"/>
                  </a:cxn>
                  <a:cxn ang="0">
                    <a:pos x="0" y="2"/>
                  </a:cxn>
                  <a:cxn ang="0">
                    <a:pos x="0" y="6"/>
                  </a:cxn>
                  <a:cxn ang="0">
                    <a:pos x="2" y="6"/>
                  </a:cxn>
                  <a:cxn ang="0">
                    <a:pos x="6" y="8"/>
                  </a:cxn>
                  <a:cxn ang="0">
                    <a:pos x="22" y="8"/>
                  </a:cxn>
                  <a:cxn ang="0">
                    <a:pos x="26" y="6"/>
                  </a:cxn>
                  <a:cxn ang="0">
                    <a:pos x="26" y="2"/>
                  </a:cxn>
                  <a:cxn ang="0">
                    <a:pos x="26" y="0"/>
                  </a:cxn>
                  <a:cxn ang="0">
                    <a:pos x="22" y="0"/>
                  </a:cxn>
                  <a:cxn ang="0">
                    <a:pos x="6" y="0"/>
                  </a:cxn>
                </a:cxnLst>
                <a:rect l="0" t="0" r="r" b="b"/>
                <a:pathLst>
                  <a:path w="26" h="8">
                    <a:moveTo>
                      <a:pt x="6" y="0"/>
                    </a:moveTo>
                    <a:lnTo>
                      <a:pt x="2" y="0"/>
                    </a:lnTo>
                    <a:lnTo>
                      <a:pt x="0" y="0"/>
                    </a:lnTo>
                    <a:lnTo>
                      <a:pt x="0" y="2"/>
                    </a:lnTo>
                    <a:lnTo>
                      <a:pt x="0" y="6"/>
                    </a:lnTo>
                    <a:lnTo>
                      <a:pt x="2" y="6"/>
                    </a:lnTo>
                    <a:lnTo>
                      <a:pt x="6" y="8"/>
                    </a:lnTo>
                    <a:lnTo>
                      <a:pt x="22" y="8"/>
                    </a:lnTo>
                    <a:lnTo>
                      <a:pt x="26" y="6"/>
                    </a:lnTo>
                    <a:lnTo>
                      <a:pt x="26" y="2"/>
                    </a:lnTo>
                    <a:lnTo>
                      <a:pt x="26" y="0"/>
                    </a:lnTo>
                    <a:lnTo>
                      <a:pt x="22"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8" name="Freeform 628"/>
              <p:cNvSpPr>
                <a:spLocks/>
              </p:cNvSpPr>
              <p:nvPr/>
            </p:nvSpPr>
            <p:spPr bwMode="auto">
              <a:xfrm>
                <a:off x="906463" y="1435376"/>
                <a:ext cx="174625" cy="12700"/>
              </a:xfrm>
              <a:custGeom>
                <a:avLst/>
                <a:gdLst/>
                <a:ahLst/>
                <a:cxnLst>
                  <a:cxn ang="0">
                    <a:pos x="6" y="0"/>
                  </a:cxn>
                  <a:cxn ang="0">
                    <a:pos x="4" y="0"/>
                  </a:cxn>
                  <a:cxn ang="0">
                    <a:pos x="0" y="2"/>
                  </a:cxn>
                  <a:cxn ang="0">
                    <a:pos x="4" y="6"/>
                  </a:cxn>
                  <a:cxn ang="0">
                    <a:pos x="6" y="8"/>
                  </a:cxn>
                  <a:cxn ang="0">
                    <a:pos x="106" y="8"/>
                  </a:cxn>
                  <a:cxn ang="0">
                    <a:pos x="110" y="6"/>
                  </a:cxn>
                  <a:cxn ang="0">
                    <a:pos x="110" y="2"/>
                  </a:cxn>
                  <a:cxn ang="0">
                    <a:pos x="110" y="0"/>
                  </a:cxn>
                  <a:cxn ang="0">
                    <a:pos x="106" y="0"/>
                  </a:cxn>
                  <a:cxn ang="0">
                    <a:pos x="6" y="0"/>
                  </a:cxn>
                </a:cxnLst>
                <a:rect l="0" t="0" r="r" b="b"/>
                <a:pathLst>
                  <a:path w="110" h="8">
                    <a:moveTo>
                      <a:pt x="6" y="0"/>
                    </a:moveTo>
                    <a:lnTo>
                      <a:pt x="4" y="0"/>
                    </a:lnTo>
                    <a:lnTo>
                      <a:pt x="0" y="2"/>
                    </a:lnTo>
                    <a:lnTo>
                      <a:pt x="4" y="6"/>
                    </a:lnTo>
                    <a:lnTo>
                      <a:pt x="6" y="8"/>
                    </a:lnTo>
                    <a:lnTo>
                      <a:pt x="106" y="8"/>
                    </a:lnTo>
                    <a:lnTo>
                      <a:pt x="110" y="6"/>
                    </a:lnTo>
                    <a:lnTo>
                      <a:pt x="110" y="2"/>
                    </a:lnTo>
                    <a:lnTo>
                      <a:pt x="110" y="0"/>
                    </a:lnTo>
                    <a:lnTo>
                      <a:pt x="106"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69" name="Freeform 629"/>
              <p:cNvSpPr>
                <a:spLocks/>
              </p:cNvSpPr>
              <p:nvPr/>
            </p:nvSpPr>
            <p:spPr bwMode="auto">
              <a:xfrm>
                <a:off x="1068388" y="1435376"/>
                <a:ext cx="12700" cy="22225"/>
              </a:xfrm>
              <a:custGeom>
                <a:avLst/>
                <a:gdLst/>
                <a:ahLst/>
                <a:cxnLst>
                  <a:cxn ang="0">
                    <a:pos x="8" y="2"/>
                  </a:cxn>
                  <a:cxn ang="0">
                    <a:pos x="8" y="0"/>
                  </a:cxn>
                  <a:cxn ang="0">
                    <a:pos x="6" y="0"/>
                  </a:cxn>
                  <a:cxn ang="0">
                    <a:pos x="4" y="0"/>
                  </a:cxn>
                  <a:cxn ang="0">
                    <a:pos x="0" y="0"/>
                  </a:cxn>
                  <a:cxn ang="0">
                    <a:pos x="0" y="2"/>
                  </a:cxn>
                  <a:cxn ang="0">
                    <a:pos x="0" y="12"/>
                  </a:cxn>
                  <a:cxn ang="0">
                    <a:pos x="4" y="14"/>
                  </a:cxn>
                  <a:cxn ang="0">
                    <a:pos x="6" y="14"/>
                  </a:cxn>
                  <a:cxn ang="0">
                    <a:pos x="8" y="12"/>
                  </a:cxn>
                  <a:cxn ang="0">
                    <a:pos x="8" y="2"/>
                  </a:cxn>
                </a:cxnLst>
                <a:rect l="0" t="0" r="r" b="b"/>
                <a:pathLst>
                  <a:path w="8" h="14">
                    <a:moveTo>
                      <a:pt x="8" y="2"/>
                    </a:moveTo>
                    <a:lnTo>
                      <a:pt x="8" y="0"/>
                    </a:lnTo>
                    <a:lnTo>
                      <a:pt x="6" y="0"/>
                    </a:lnTo>
                    <a:lnTo>
                      <a:pt x="4" y="0"/>
                    </a:lnTo>
                    <a:lnTo>
                      <a:pt x="0" y="0"/>
                    </a:lnTo>
                    <a:lnTo>
                      <a:pt x="0" y="2"/>
                    </a:lnTo>
                    <a:lnTo>
                      <a:pt x="0" y="12"/>
                    </a:lnTo>
                    <a:lnTo>
                      <a:pt x="4" y="14"/>
                    </a:lnTo>
                    <a:lnTo>
                      <a:pt x="6" y="14"/>
                    </a:lnTo>
                    <a:lnTo>
                      <a:pt x="8" y="12"/>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0" name="Freeform 630"/>
              <p:cNvSpPr>
                <a:spLocks/>
              </p:cNvSpPr>
              <p:nvPr/>
            </p:nvSpPr>
            <p:spPr bwMode="auto">
              <a:xfrm>
                <a:off x="1068388" y="1444901"/>
                <a:ext cx="107950" cy="12700"/>
              </a:xfrm>
              <a:custGeom>
                <a:avLst/>
                <a:gdLst/>
                <a:ahLst/>
                <a:cxnLst>
                  <a:cxn ang="0">
                    <a:pos x="4" y="0"/>
                  </a:cxn>
                  <a:cxn ang="0">
                    <a:pos x="4" y="0"/>
                  </a:cxn>
                  <a:cxn ang="0">
                    <a:pos x="0" y="2"/>
                  </a:cxn>
                  <a:cxn ang="0">
                    <a:pos x="0" y="6"/>
                  </a:cxn>
                  <a:cxn ang="0">
                    <a:pos x="4" y="8"/>
                  </a:cxn>
                  <a:cxn ang="0">
                    <a:pos x="62" y="8"/>
                  </a:cxn>
                  <a:cxn ang="0">
                    <a:pos x="68" y="6"/>
                  </a:cxn>
                  <a:cxn ang="0">
                    <a:pos x="68" y="2"/>
                  </a:cxn>
                  <a:cxn ang="0">
                    <a:pos x="62" y="0"/>
                  </a:cxn>
                  <a:cxn ang="0">
                    <a:pos x="4" y="0"/>
                  </a:cxn>
                </a:cxnLst>
                <a:rect l="0" t="0" r="r" b="b"/>
                <a:pathLst>
                  <a:path w="68" h="8">
                    <a:moveTo>
                      <a:pt x="4" y="0"/>
                    </a:moveTo>
                    <a:lnTo>
                      <a:pt x="4" y="0"/>
                    </a:lnTo>
                    <a:lnTo>
                      <a:pt x="0" y="2"/>
                    </a:lnTo>
                    <a:lnTo>
                      <a:pt x="0" y="6"/>
                    </a:lnTo>
                    <a:lnTo>
                      <a:pt x="4" y="8"/>
                    </a:lnTo>
                    <a:lnTo>
                      <a:pt x="62" y="8"/>
                    </a:lnTo>
                    <a:lnTo>
                      <a:pt x="68" y="6"/>
                    </a:lnTo>
                    <a:lnTo>
                      <a:pt x="68" y="2"/>
                    </a:lnTo>
                    <a:lnTo>
                      <a:pt x="62"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1" name="Freeform 631"/>
              <p:cNvSpPr>
                <a:spLocks/>
              </p:cNvSpPr>
              <p:nvPr/>
            </p:nvSpPr>
            <p:spPr bwMode="auto">
              <a:xfrm>
                <a:off x="1163638" y="1444901"/>
                <a:ext cx="41275" cy="12700"/>
              </a:xfrm>
              <a:custGeom>
                <a:avLst/>
                <a:gdLst/>
                <a:ahLst/>
                <a:cxnLst>
                  <a:cxn ang="0">
                    <a:pos x="6" y="0"/>
                  </a:cxn>
                  <a:cxn ang="0">
                    <a:pos x="2" y="0"/>
                  </a:cxn>
                  <a:cxn ang="0">
                    <a:pos x="0" y="2"/>
                  </a:cxn>
                  <a:cxn ang="0">
                    <a:pos x="0" y="6"/>
                  </a:cxn>
                  <a:cxn ang="0">
                    <a:pos x="2" y="8"/>
                  </a:cxn>
                  <a:cxn ang="0">
                    <a:pos x="6" y="8"/>
                  </a:cxn>
                  <a:cxn ang="0">
                    <a:pos x="20" y="8"/>
                  </a:cxn>
                  <a:cxn ang="0">
                    <a:pos x="22" y="6"/>
                  </a:cxn>
                  <a:cxn ang="0">
                    <a:pos x="26" y="2"/>
                  </a:cxn>
                  <a:cxn ang="0">
                    <a:pos x="22" y="2"/>
                  </a:cxn>
                  <a:cxn ang="0">
                    <a:pos x="20" y="0"/>
                  </a:cxn>
                  <a:cxn ang="0">
                    <a:pos x="6" y="0"/>
                  </a:cxn>
                </a:cxnLst>
                <a:rect l="0" t="0" r="r" b="b"/>
                <a:pathLst>
                  <a:path w="26" h="8">
                    <a:moveTo>
                      <a:pt x="6" y="0"/>
                    </a:moveTo>
                    <a:lnTo>
                      <a:pt x="2" y="0"/>
                    </a:lnTo>
                    <a:lnTo>
                      <a:pt x="0" y="2"/>
                    </a:lnTo>
                    <a:lnTo>
                      <a:pt x="0" y="6"/>
                    </a:lnTo>
                    <a:lnTo>
                      <a:pt x="2" y="8"/>
                    </a:lnTo>
                    <a:lnTo>
                      <a:pt x="6" y="8"/>
                    </a:lnTo>
                    <a:lnTo>
                      <a:pt x="20" y="8"/>
                    </a:lnTo>
                    <a:lnTo>
                      <a:pt x="22" y="6"/>
                    </a:lnTo>
                    <a:lnTo>
                      <a:pt x="26" y="2"/>
                    </a:lnTo>
                    <a:lnTo>
                      <a:pt x="22" y="2"/>
                    </a:lnTo>
                    <a:lnTo>
                      <a:pt x="2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2" name="Freeform 632"/>
              <p:cNvSpPr>
                <a:spLocks/>
              </p:cNvSpPr>
              <p:nvPr/>
            </p:nvSpPr>
            <p:spPr bwMode="auto">
              <a:xfrm>
                <a:off x="1189038" y="1444901"/>
                <a:ext cx="15875" cy="22225"/>
              </a:xfrm>
              <a:custGeom>
                <a:avLst/>
                <a:gdLst/>
                <a:ahLst/>
                <a:cxnLst>
                  <a:cxn ang="0">
                    <a:pos x="10" y="2"/>
                  </a:cxn>
                  <a:cxn ang="0">
                    <a:pos x="6" y="2"/>
                  </a:cxn>
                  <a:cxn ang="0">
                    <a:pos x="6" y="0"/>
                  </a:cxn>
                  <a:cxn ang="0">
                    <a:pos x="4" y="0"/>
                  </a:cxn>
                  <a:cxn ang="0">
                    <a:pos x="0" y="0"/>
                  </a:cxn>
                  <a:cxn ang="0">
                    <a:pos x="0" y="2"/>
                  </a:cxn>
                  <a:cxn ang="0">
                    <a:pos x="0" y="10"/>
                  </a:cxn>
                  <a:cxn ang="0">
                    <a:pos x="0" y="14"/>
                  </a:cxn>
                  <a:cxn ang="0">
                    <a:pos x="4" y="14"/>
                  </a:cxn>
                  <a:cxn ang="0">
                    <a:pos x="6" y="14"/>
                  </a:cxn>
                  <a:cxn ang="0">
                    <a:pos x="10" y="10"/>
                  </a:cxn>
                  <a:cxn ang="0">
                    <a:pos x="10" y="2"/>
                  </a:cxn>
                </a:cxnLst>
                <a:rect l="0" t="0" r="r" b="b"/>
                <a:pathLst>
                  <a:path w="10" h="14">
                    <a:moveTo>
                      <a:pt x="10" y="2"/>
                    </a:moveTo>
                    <a:lnTo>
                      <a:pt x="6" y="2"/>
                    </a:lnTo>
                    <a:lnTo>
                      <a:pt x="6" y="0"/>
                    </a:lnTo>
                    <a:lnTo>
                      <a:pt x="4" y="0"/>
                    </a:lnTo>
                    <a:lnTo>
                      <a:pt x="0" y="0"/>
                    </a:lnTo>
                    <a:lnTo>
                      <a:pt x="0" y="2"/>
                    </a:lnTo>
                    <a:lnTo>
                      <a:pt x="0" y="10"/>
                    </a:lnTo>
                    <a:lnTo>
                      <a:pt x="0" y="14"/>
                    </a:lnTo>
                    <a:lnTo>
                      <a:pt x="4" y="14"/>
                    </a:lnTo>
                    <a:lnTo>
                      <a:pt x="6" y="14"/>
                    </a:lnTo>
                    <a:lnTo>
                      <a:pt x="10" y="10"/>
                    </a:lnTo>
                    <a:lnTo>
                      <a:pt x="10"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3" name="Freeform 633"/>
              <p:cNvSpPr>
                <a:spLocks/>
              </p:cNvSpPr>
              <p:nvPr/>
            </p:nvSpPr>
            <p:spPr bwMode="auto">
              <a:xfrm>
                <a:off x="1189038" y="1454426"/>
                <a:ext cx="38100" cy="12700"/>
              </a:xfrm>
              <a:custGeom>
                <a:avLst/>
                <a:gdLst/>
                <a:ahLst/>
                <a:cxnLst>
                  <a:cxn ang="0">
                    <a:pos x="4" y="0"/>
                  </a:cxn>
                  <a:cxn ang="0">
                    <a:pos x="0" y="0"/>
                  </a:cxn>
                  <a:cxn ang="0">
                    <a:pos x="0" y="2"/>
                  </a:cxn>
                  <a:cxn ang="0">
                    <a:pos x="0" y="4"/>
                  </a:cxn>
                  <a:cxn ang="0">
                    <a:pos x="0" y="8"/>
                  </a:cxn>
                  <a:cxn ang="0">
                    <a:pos x="4" y="8"/>
                  </a:cxn>
                  <a:cxn ang="0">
                    <a:pos x="18" y="8"/>
                  </a:cxn>
                  <a:cxn ang="0">
                    <a:pos x="24" y="4"/>
                  </a:cxn>
                  <a:cxn ang="0">
                    <a:pos x="24" y="2"/>
                  </a:cxn>
                  <a:cxn ang="0">
                    <a:pos x="18" y="0"/>
                  </a:cxn>
                  <a:cxn ang="0">
                    <a:pos x="4" y="0"/>
                  </a:cxn>
                </a:cxnLst>
                <a:rect l="0" t="0" r="r" b="b"/>
                <a:pathLst>
                  <a:path w="24" h="8">
                    <a:moveTo>
                      <a:pt x="4" y="0"/>
                    </a:moveTo>
                    <a:lnTo>
                      <a:pt x="0" y="0"/>
                    </a:lnTo>
                    <a:lnTo>
                      <a:pt x="0" y="2"/>
                    </a:lnTo>
                    <a:lnTo>
                      <a:pt x="0" y="4"/>
                    </a:lnTo>
                    <a:lnTo>
                      <a:pt x="0" y="8"/>
                    </a:lnTo>
                    <a:lnTo>
                      <a:pt x="4" y="8"/>
                    </a:lnTo>
                    <a:lnTo>
                      <a:pt x="18" y="8"/>
                    </a:lnTo>
                    <a:lnTo>
                      <a:pt x="24" y="4"/>
                    </a:lnTo>
                    <a:lnTo>
                      <a:pt x="24" y="2"/>
                    </a:lnTo>
                    <a:lnTo>
                      <a:pt x="1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4" name="Freeform 634"/>
              <p:cNvSpPr>
                <a:spLocks/>
              </p:cNvSpPr>
              <p:nvPr/>
            </p:nvSpPr>
            <p:spPr bwMode="auto">
              <a:xfrm>
                <a:off x="1211263" y="1454426"/>
                <a:ext cx="47625" cy="12700"/>
              </a:xfrm>
              <a:custGeom>
                <a:avLst/>
                <a:gdLst/>
                <a:ahLst/>
                <a:cxnLst>
                  <a:cxn ang="0">
                    <a:pos x="4" y="0"/>
                  </a:cxn>
                  <a:cxn ang="0">
                    <a:pos x="4" y="0"/>
                  </a:cxn>
                  <a:cxn ang="0">
                    <a:pos x="0" y="2"/>
                  </a:cxn>
                  <a:cxn ang="0">
                    <a:pos x="0" y="4"/>
                  </a:cxn>
                  <a:cxn ang="0">
                    <a:pos x="4" y="8"/>
                  </a:cxn>
                  <a:cxn ang="0">
                    <a:pos x="24" y="8"/>
                  </a:cxn>
                  <a:cxn ang="0">
                    <a:pos x="30" y="4"/>
                  </a:cxn>
                  <a:cxn ang="0">
                    <a:pos x="30" y="2"/>
                  </a:cxn>
                  <a:cxn ang="0">
                    <a:pos x="24" y="0"/>
                  </a:cxn>
                  <a:cxn ang="0">
                    <a:pos x="4" y="0"/>
                  </a:cxn>
                </a:cxnLst>
                <a:rect l="0" t="0" r="r" b="b"/>
                <a:pathLst>
                  <a:path w="30" h="8">
                    <a:moveTo>
                      <a:pt x="4" y="0"/>
                    </a:moveTo>
                    <a:lnTo>
                      <a:pt x="4" y="0"/>
                    </a:lnTo>
                    <a:lnTo>
                      <a:pt x="0" y="2"/>
                    </a:lnTo>
                    <a:lnTo>
                      <a:pt x="0" y="4"/>
                    </a:lnTo>
                    <a:lnTo>
                      <a:pt x="4" y="8"/>
                    </a:lnTo>
                    <a:lnTo>
                      <a:pt x="24" y="8"/>
                    </a:lnTo>
                    <a:lnTo>
                      <a:pt x="30" y="4"/>
                    </a:lnTo>
                    <a:lnTo>
                      <a:pt x="30" y="2"/>
                    </a:lnTo>
                    <a:lnTo>
                      <a:pt x="2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5" name="Freeform 635"/>
              <p:cNvSpPr>
                <a:spLocks/>
              </p:cNvSpPr>
              <p:nvPr/>
            </p:nvSpPr>
            <p:spPr bwMode="auto">
              <a:xfrm>
                <a:off x="1243013" y="1454426"/>
                <a:ext cx="15875" cy="22225"/>
              </a:xfrm>
              <a:custGeom>
                <a:avLst/>
                <a:gdLst/>
                <a:ahLst/>
                <a:cxnLst>
                  <a:cxn ang="0">
                    <a:pos x="10" y="2"/>
                  </a:cxn>
                  <a:cxn ang="0">
                    <a:pos x="10" y="2"/>
                  </a:cxn>
                  <a:cxn ang="0">
                    <a:pos x="6" y="0"/>
                  </a:cxn>
                  <a:cxn ang="0">
                    <a:pos x="4" y="0"/>
                  </a:cxn>
                  <a:cxn ang="0">
                    <a:pos x="0" y="2"/>
                  </a:cxn>
                  <a:cxn ang="0">
                    <a:pos x="0" y="10"/>
                  </a:cxn>
                  <a:cxn ang="0">
                    <a:pos x="4" y="14"/>
                  </a:cxn>
                  <a:cxn ang="0">
                    <a:pos x="6" y="14"/>
                  </a:cxn>
                  <a:cxn ang="0">
                    <a:pos x="10" y="10"/>
                  </a:cxn>
                  <a:cxn ang="0">
                    <a:pos x="10" y="2"/>
                  </a:cxn>
                </a:cxnLst>
                <a:rect l="0" t="0" r="r" b="b"/>
                <a:pathLst>
                  <a:path w="10" h="14">
                    <a:moveTo>
                      <a:pt x="10" y="2"/>
                    </a:moveTo>
                    <a:lnTo>
                      <a:pt x="10" y="2"/>
                    </a:lnTo>
                    <a:lnTo>
                      <a:pt x="6" y="0"/>
                    </a:lnTo>
                    <a:lnTo>
                      <a:pt x="4" y="0"/>
                    </a:lnTo>
                    <a:lnTo>
                      <a:pt x="0" y="2"/>
                    </a:lnTo>
                    <a:lnTo>
                      <a:pt x="0" y="10"/>
                    </a:lnTo>
                    <a:lnTo>
                      <a:pt x="4" y="14"/>
                    </a:lnTo>
                    <a:lnTo>
                      <a:pt x="6" y="14"/>
                    </a:lnTo>
                    <a:lnTo>
                      <a:pt x="10" y="10"/>
                    </a:lnTo>
                    <a:lnTo>
                      <a:pt x="10"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6" name="Freeform 636"/>
              <p:cNvSpPr>
                <a:spLocks/>
              </p:cNvSpPr>
              <p:nvPr/>
            </p:nvSpPr>
            <p:spPr bwMode="auto">
              <a:xfrm>
                <a:off x="1243013" y="1460776"/>
                <a:ext cx="22225" cy="15875"/>
              </a:xfrm>
              <a:custGeom>
                <a:avLst/>
                <a:gdLst/>
                <a:ahLst/>
                <a:cxnLst>
                  <a:cxn ang="0">
                    <a:pos x="4" y="0"/>
                  </a:cxn>
                  <a:cxn ang="0">
                    <a:pos x="4" y="0"/>
                  </a:cxn>
                  <a:cxn ang="0">
                    <a:pos x="0" y="4"/>
                  </a:cxn>
                  <a:cxn ang="0">
                    <a:pos x="0" y="6"/>
                  </a:cxn>
                  <a:cxn ang="0">
                    <a:pos x="4" y="10"/>
                  </a:cxn>
                  <a:cxn ang="0">
                    <a:pos x="6" y="10"/>
                  </a:cxn>
                  <a:cxn ang="0">
                    <a:pos x="14" y="6"/>
                  </a:cxn>
                  <a:cxn ang="0">
                    <a:pos x="14" y="4"/>
                  </a:cxn>
                  <a:cxn ang="0">
                    <a:pos x="6" y="0"/>
                  </a:cxn>
                  <a:cxn ang="0">
                    <a:pos x="4" y="0"/>
                  </a:cxn>
                </a:cxnLst>
                <a:rect l="0" t="0" r="r" b="b"/>
                <a:pathLst>
                  <a:path w="14" h="10">
                    <a:moveTo>
                      <a:pt x="4" y="0"/>
                    </a:moveTo>
                    <a:lnTo>
                      <a:pt x="4" y="0"/>
                    </a:lnTo>
                    <a:lnTo>
                      <a:pt x="0" y="4"/>
                    </a:lnTo>
                    <a:lnTo>
                      <a:pt x="0" y="6"/>
                    </a:lnTo>
                    <a:lnTo>
                      <a:pt x="4" y="10"/>
                    </a:lnTo>
                    <a:lnTo>
                      <a:pt x="6" y="10"/>
                    </a:lnTo>
                    <a:lnTo>
                      <a:pt x="14" y="6"/>
                    </a:lnTo>
                    <a:lnTo>
                      <a:pt x="14" y="4"/>
                    </a:lnTo>
                    <a:lnTo>
                      <a:pt x="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7" name="Freeform 637"/>
              <p:cNvSpPr>
                <a:spLocks/>
              </p:cNvSpPr>
              <p:nvPr/>
            </p:nvSpPr>
            <p:spPr bwMode="auto">
              <a:xfrm>
                <a:off x="1252538" y="1460776"/>
                <a:ext cx="12700" cy="22225"/>
              </a:xfrm>
              <a:custGeom>
                <a:avLst/>
                <a:gdLst/>
                <a:ahLst/>
                <a:cxnLst>
                  <a:cxn ang="0">
                    <a:pos x="8" y="6"/>
                  </a:cxn>
                  <a:cxn ang="0">
                    <a:pos x="8" y="4"/>
                  </a:cxn>
                  <a:cxn ang="0">
                    <a:pos x="6" y="0"/>
                  </a:cxn>
                  <a:cxn ang="0">
                    <a:pos x="4" y="0"/>
                  </a:cxn>
                  <a:cxn ang="0">
                    <a:pos x="0" y="4"/>
                  </a:cxn>
                  <a:cxn ang="0">
                    <a:pos x="0" y="6"/>
                  </a:cxn>
                  <a:cxn ang="0">
                    <a:pos x="0" y="14"/>
                  </a:cxn>
                  <a:cxn ang="0">
                    <a:pos x="4" y="14"/>
                  </a:cxn>
                  <a:cxn ang="0">
                    <a:pos x="6" y="14"/>
                  </a:cxn>
                  <a:cxn ang="0">
                    <a:pos x="8" y="14"/>
                  </a:cxn>
                  <a:cxn ang="0">
                    <a:pos x="8" y="6"/>
                  </a:cxn>
                </a:cxnLst>
                <a:rect l="0" t="0" r="r" b="b"/>
                <a:pathLst>
                  <a:path w="8" h="14">
                    <a:moveTo>
                      <a:pt x="8" y="6"/>
                    </a:moveTo>
                    <a:lnTo>
                      <a:pt x="8" y="4"/>
                    </a:lnTo>
                    <a:lnTo>
                      <a:pt x="6" y="0"/>
                    </a:lnTo>
                    <a:lnTo>
                      <a:pt x="4" y="0"/>
                    </a:lnTo>
                    <a:lnTo>
                      <a:pt x="0" y="4"/>
                    </a:lnTo>
                    <a:lnTo>
                      <a:pt x="0" y="6"/>
                    </a:lnTo>
                    <a:lnTo>
                      <a:pt x="0" y="14"/>
                    </a:lnTo>
                    <a:lnTo>
                      <a:pt x="4" y="14"/>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8" name="Freeform 638"/>
              <p:cNvSpPr>
                <a:spLocks/>
              </p:cNvSpPr>
              <p:nvPr/>
            </p:nvSpPr>
            <p:spPr bwMode="auto">
              <a:xfrm>
                <a:off x="1252538" y="1470301"/>
                <a:ext cx="28575" cy="12700"/>
              </a:xfrm>
              <a:custGeom>
                <a:avLst/>
                <a:gdLst/>
                <a:ahLst/>
                <a:cxnLst>
                  <a:cxn ang="0">
                    <a:pos x="4" y="0"/>
                  </a:cxn>
                  <a:cxn ang="0">
                    <a:pos x="4" y="0"/>
                  </a:cxn>
                  <a:cxn ang="0">
                    <a:pos x="0" y="4"/>
                  </a:cxn>
                  <a:cxn ang="0">
                    <a:pos x="0" y="6"/>
                  </a:cxn>
                  <a:cxn ang="0">
                    <a:pos x="0" y="8"/>
                  </a:cxn>
                  <a:cxn ang="0">
                    <a:pos x="4" y="8"/>
                  </a:cxn>
                  <a:cxn ang="0">
                    <a:pos x="12" y="8"/>
                  </a:cxn>
                  <a:cxn ang="0">
                    <a:pos x="18" y="8"/>
                  </a:cxn>
                  <a:cxn ang="0">
                    <a:pos x="18" y="6"/>
                  </a:cxn>
                  <a:cxn ang="0">
                    <a:pos x="18" y="4"/>
                  </a:cxn>
                  <a:cxn ang="0">
                    <a:pos x="12" y="0"/>
                  </a:cxn>
                  <a:cxn ang="0">
                    <a:pos x="4" y="0"/>
                  </a:cxn>
                </a:cxnLst>
                <a:rect l="0" t="0" r="r" b="b"/>
                <a:pathLst>
                  <a:path w="18" h="8">
                    <a:moveTo>
                      <a:pt x="4" y="0"/>
                    </a:moveTo>
                    <a:lnTo>
                      <a:pt x="4" y="0"/>
                    </a:lnTo>
                    <a:lnTo>
                      <a:pt x="0" y="4"/>
                    </a:lnTo>
                    <a:lnTo>
                      <a:pt x="0" y="6"/>
                    </a:lnTo>
                    <a:lnTo>
                      <a:pt x="0" y="8"/>
                    </a:lnTo>
                    <a:lnTo>
                      <a:pt x="4" y="8"/>
                    </a:lnTo>
                    <a:lnTo>
                      <a:pt x="12" y="8"/>
                    </a:lnTo>
                    <a:lnTo>
                      <a:pt x="18" y="8"/>
                    </a:lnTo>
                    <a:lnTo>
                      <a:pt x="18" y="6"/>
                    </a:lnTo>
                    <a:lnTo>
                      <a:pt x="18" y="4"/>
                    </a:lnTo>
                    <a:lnTo>
                      <a:pt x="12"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79" name="Freeform 639"/>
              <p:cNvSpPr>
                <a:spLocks/>
              </p:cNvSpPr>
              <p:nvPr/>
            </p:nvSpPr>
            <p:spPr bwMode="auto">
              <a:xfrm>
                <a:off x="1265238" y="1470301"/>
                <a:ext cx="15875" cy="22225"/>
              </a:xfrm>
              <a:custGeom>
                <a:avLst/>
                <a:gdLst/>
                <a:ahLst/>
                <a:cxnLst>
                  <a:cxn ang="0">
                    <a:pos x="10" y="6"/>
                  </a:cxn>
                  <a:cxn ang="0">
                    <a:pos x="10" y="4"/>
                  </a:cxn>
                  <a:cxn ang="0">
                    <a:pos x="10" y="0"/>
                  </a:cxn>
                  <a:cxn ang="0">
                    <a:pos x="6" y="0"/>
                  </a:cxn>
                  <a:cxn ang="0">
                    <a:pos x="4" y="0"/>
                  </a:cxn>
                  <a:cxn ang="0">
                    <a:pos x="4" y="4"/>
                  </a:cxn>
                  <a:cxn ang="0">
                    <a:pos x="0" y="6"/>
                  </a:cxn>
                  <a:cxn ang="0">
                    <a:pos x="0" y="14"/>
                  </a:cxn>
                  <a:cxn ang="0">
                    <a:pos x="4" y="14"/>
                  </a:cxn>
                  <a:cxn ang="0">
                    <a:pos x="6" y="14"/>
                  </a:cxn>
                  <a:cxn ang="0">
                    <a:pos x="10" y="14"/>
                  </a:cxn>
                  <a:cxn ang="0">
                    <a:pos x="10" y="6"/>
                  </a:cxn>
                </a:cxnLst>
                <a:rect l="0" t="0" r="r" b="b"/>
                <a:pathLst>
                  <a:path w="10" h="14">
                    <a:moveTo>
                      <a:pt x="10" y="6"/>
                    </a:moveTo>
                    <a:lnTo>
                      <a:pt x="10" y="4"/>
                    </a:lnTo>
                    <a:lnTo>
                      <a:pt x="10" y="0"/>
                    </a:lnTo>
                    <a:lnTo>
                      <a:pt x="6" y="0"/>
                    </a:lnTo>
                    <a:lnTo>
                      <a:pt x="4" y="0"/>
                    </a:lnTo>
                    <a:lnTo>
                      <a:pt x="4" y="4"/>
                    </a:lnTo>
                    <a:lnTo>
                      <a:pt x="0" y="6"/>
                    </a:lnTo>
                    <a:lnTo>
                      <a:pt x="0" y="14"/>
                    </a:lnTo>
                    <a:lnTo>
                      <a:pt x="4" y="14"/>
                    </a:lnTo>
                    <a:lnTo>
                      <a:pt x="6" y="14"/>
                    </a:lnTo>
                    <a:lnTo>
                      <a:pt x="10" y="14"/>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0" name="Freeform 640"/>
              <p:cNvSpPr>
                <a:spLocks/>
              </p:cNvSpPr>
              <p:nvPr/>
            </p:nvSpPr>
            <p:spPr bwMode="auto">
              <a:xfrm>
                <a:off x="1265238" y="1479826"/>
                <a:ext cx="38100" cy="12700"/>
              </a:xfrm>
              <a:custGeom>
                <a:avLst/>
                <a:gdLst/>
                <a:ahLst/>
                <a:cxnLst>
                  <a:cxn ang="0">
                    <a:pos x="6" y="0"/>
                  </a:cxn>
                  <a:cxn ang="0">
                    <a:pos x="4" y="2"/>
                  </a:cxn>
                  <a:cxn ang="0">
                    <a:pos x="0" y="6"/>
                  </a:cxn>
                  <a:cxn ang="0">
                    <a:pos x="4" y="8"/>
                  </a:cxn>
                  <a:cxn ang="0">
                    <a:pos x="6" y="8"/>
                  </a:cxn>
                  <a:cxn ang="0">
                    <a:pos x="20" y="8"/>
                  </a:cxn>
                  <a:cxn ang="0">
                    <a:pos x="24" y="8"/>
                  </a:cxn>
                  <a:cxn ang="0">
                    <a:pos x="24" y="6"/>
                  </a:cxn>
                  <a:cxn ang="0">
                    <a:pos x="24" y="2"/>
                  </a:cxn>
                  <a:cxn ang="0">
                    <a:pos x="20" y="0"/>
                  </a:cxn>
                  <a:cxn ang="0">
                    <a:pos x="6" y="0"/>
                  </a:cxn>
                </a:cxnLst>
                <a:rect l="0" t="0" r="r" b="b"/>
                <a:pathLst>
                  <a:path w="24" h="8">
                    <a:moveTo>
                      <a:pt x="6" y="0"/>
                    </a:moveTo>
                    <a:lnTo>
                      <a:pt x="4" y="2"/>
                    </a:lnTo>
                    <a:lnTo>
                      <a:pt x="0" y="6"/>
                    </a:lnTo>
                    <a:lnTo>
                      <a:pt x="4" y="8"/>
                    </a:lnTo>
                    <a:lnTo>
                      <a:pt x="6" y="8"/>
                    </a:lnTo>
                    <a:lnTo>
                      <a:pt x="20" y="8"/>
                    </a:lnTo>
                    <a:lnTo>
                      <a:pt x="24" y="8"/>
                    </a:lnTo>
                    <a:lnTo>
                      <a:pt x="24" y="6"/>
                    </a:lnTo>
                    <a:lnTo>
                      <a:pt x="24" y="2"/>
                    </a:lnTo>
                    <a:lnTo>
                      <a:pt x="2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1" name="Freeform 641"/>
              <p:cNvSpPr>
                <a:spLocks/>
              </p:cNvSpPr>
              <p:nvPr/>
            </p:nvSpPr>
            <p:spPr bwMode="auto">
              <a:xfrm>
                <a:off x="1287463" y="1479826"/>
                <a:ext cx="15875" cy="28575"/>
              </a:xfrm>
              <a:custGeom>
                <a:avLst/>
                <a:gdLst/>
                <a:ahLst/>
                <a:cxnLst>
                  <a:cxn ang="0">
                    <a:pos x="10" y="6"/>
                  </a:cxn>
                  <a:cxn ang="0">
                    <a:pos x="10" y="2"/>
                  </a:cxn>
                  <a:cxn ang="0">
                    <a:pos x="6" y="0"/>
                  </a:cxn>
                  <a:cxn ang="0">
                    <a:pos x="4" y="2"/>
                  </a:cxn>
                  <a:cxn ang="0">
                    <a:pos x="0" y="6"/>
                  </a:cxn>
                  <a:cxn ang="0">
                    <a:pos x="0" y="14"/>
                  </a:cxn>
                  <a:cxn ang="0">
                    <a:pos x="4" y="14"/>
                  </a:cxn>
                  <a:cxn ang="0">
                    <a:pos x="6" y="18"/>
                  </a:cxn>
                  <a:cxn ang="0">
                    <a:pos x="10" y="14"/>
                  </a:cxn>
                  <a:cxn ang="0">
                    <a:pos x="10" y="6"/>
                  </a:cxn>
                </a:cxnLst>
                <a:rect l="0" t="0" r="r" b="b"/>
                <a:pathLst>
                  <a:path w="10" h="18">
                    <a:moveTo>
                      <a:pt x="10" y="6"/>
                    </a:moveTo>
                    <a:lnTo>
                      <a:pt x="10" y="2"/>
                    </a:lnTo>
                    <a:lnTo>
                      <a:pt x="6" y="0"/>
                    </a:lnTo>
                    <a:lnTo>
                      <a:pt x="4" y="2"/>
                    </a:lnTo>
                    <a:lnTo>
                      <a:pt x="0" y="6"/>
                    </a:lnTo>
                    <a:lnTo>
                      <a:pt x="0" y="14"/>
                    </a:lnTo>
                    <a:lnTo>
                      <a:pt x="4" y="14"/>
                    </a:lnTo>
                    <a:lnTo>
                      <a:pt x="6" y="18"/>
                    </a:lnTo>
                    <a:lnTo>
                      <a:pt x="10" y="14"/>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2" name="Freeform 642"/>
              <p:cNvSpPr>
                <a:spLocks/>
              </p:cNvSpPr>
              <p:nvPr/>
            </p:nvSpPr>
            <p:spPr bwMode="auto">
              <a:xfrm>
                <a:off x="1287463" y="1492526"/>
                <a:ext cx="127000" cy="15875"/>
              </a:xfrm>
              <a:custGeom>
                <a:avLst/>
                <a:gdLst/>
                <a:ahLst/>
                <a:cxnLst>
                  <a:cxn ang="0">
                    <a:pos x="6" y="0"/>
                  </a:cxn>
                  <a:cxn ang="0">
                    <a:pos x="4" y="0"/>
                  </a:cxn>
                  <a:cxn ang="0">
                    <a:pos x="0" y="4"/>
                  </a:cxn>
                  <a:cxn ang="0">
                    <a:pos x="4" y="6"/>
                  </a:cxn>
                  <a:cxn ang="0">
                    <a:pos x="6" y="10"/>
                  </a:cxn>
                  <a:cxn ang="0">
                    <a:pos x="74" y="10"/>
                  </a:cxn>
                  <a:cxn ang="0">
                    <a:pos x="78" y="6"/>
                  </a:cxn>
                  <a:cxn ang="0">
                    <a:pos x="80" y="4"/>
                  </a:cxn>
                  <a:cxn ang="0">
                    <a:pos x="78" y="0"/>
                  </a:cxn>
                  <a:cxn ang="0">
                    <a:pos x="74" y="0"/>
                  </a:cxn>
                  <a:cxn ang="0">
                    <a:pos x="6" y="0"/>
                  </a:cxn>
                </a:cxnLst>
                <a:rect l="0" t="0" r="r" b="b"/>
                <a:pathLst>
                  <a:path w="80" h="10">
                    <a:moveTo>
                      <a:pt x="6" y="0"/>
                    </a:moveTo>
                    <a:lnTo>
                      <a:pt x="4" y="0"/>
                    </a:lnTo>
                    <a:lnTo>
                      <a:pt x="0" y="4"/>
                    </a:lnTo>
                    <a:lnTo>
                      <a:pt x="4" y="6"/>
                    </a:lnTo>
                    <a:lnTo>
                      <a:pt x="6" y="10"/>
                    </a:lnTo>
                    <a:lnTo>
                      <a:pt x="74" y="10"/>
                    </a:lnTo>
                    <a:lnTo>
                      <a:pt x="78" y="6"/>
                    </a:lnTo>
                    <a:lnTo>
                      <a:pt x="80" y="4"/>
                    </a:lnTo>
                    <a:lnTo>
                      <a:pt x="78" y="0"/>
                    </a:lnTo>
                    <a:lnTo>
                      <a:pt x="74"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3" name="Freeform 643"/>
              <p:cNvSpPr>
                <a:spLocks/>
              </p:cNvSpPr>
              <p:nvPr/>
            </p:nvSpPr>
            <p:spPr bwMode="auto">
              <a:xfrm>
                <a:off x="1401763" y="1492526"/>
                <a:ext cx="12700" cy="22225"/>
              </a:xfrm>
              <a:custGeom>
                <a:avLst/>
                <a:gdLst/>
                <a:ahLst/>
                <a:cxnLst>
                  <a:cxn ang="0">
                    <a:pos x="8" y="4"/>
                  </a:cxn>
                  <a:cxn ang="0">
                    <a:pos x="6" y="0"/>
                  </a:cxn>
                  <a:cxn ang="0">
                    <a:pos x="2" y="0"/>
                  </a:cxn>
                  <a:cxn ang="0">
                    <a:pos x="0" y="0"/>
                  </a:cxn>
                  <a:cxn ang="0">
                    <a:pos x="0" y="4"/>
                  </a:cxn>
                  <a:cxn ang="0">
                    <a:pos x="0" y="12"/>
                  </a:cxn>
                  <a:cxn ang="0">
                    <a:pos x="0" y="14"/>
                  </a:cxn>
                  <a:cxn ang="0">
                    <a:pos x="2" y="14"/>
                  </a:cxn>
                  <a:cxn ang="0">
                    <a:pos x="6" y="14"/>
                  </a:cxn>
                  <a:cxn ang="0">
                    <a:pos x="8" y="12"/>
                  </a:cxn>
                  <a:cxn ang="0">
                    <a:pos x="8" y="4"/>
                  </a:cxn>
                </a:cxnLst>
                <a:rect l="0" t="0" r="r" b="b"/>
                <a:pathLst>
                  <a:path w="8" h="14">
                    <a:moveTo>
                      <a:pt x="8" y="4"/>
                    </a:moveTo>
                    <a:lnTo>
                      <a:pt x="6" y="0"/>
                    </a:lnTo>
                    <a:lnTo>
                      <a:pt x="2" y="0"/>
                    </a:lnTo>
                    <a:lnTo>
                      <a:pt x="0" y="0"/>
                    </a:lnTo>
                    <a:lnTo>
                      <a:pt x="0" y="4"/>
                    </a:lnTo>
                    <a:lnTo>
                      <a:pt x="0" y="12"/>
                    </a:lnTo>
                    <a:lnTo>
                      <a:pt x="0" y="14"/>
                    </a:lnTo>
                    <a:lnTo>
                      <a:pt x="2" y="14"/>
                    </a:lnTo>
                    <a:lnTo>
                      <a:pt x="6"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4" name="Freeform 644"/>
              <p:cNvSpPr>
                <a:spLocks/>
              </p:cNvSpPr>
              <p:nvPr/>
            </p:nvSpPr>
            <p:spPr bwMode="auto">
              <a:xfrm>
                <a:off x="1401763" y="1502051"/>
                <a:ext cx="34925" cy="12700"/>
              </a:xfrm>
              <a:custGeom>
                <a:avLst/>
                <a:gdLst/>
                <a:ahLst/>
                <a:cxnLst>
                  <a:cxn ang="0">
                    <a:pos x="2" y="0"/>
                  </a:cxn>
                  <a:cxn ang="0">
                    <a:pos x="0" y="0"/>
                  </a:cxn>
                  <a:cxn ang="0">
                    <a:pos x="0" y="4"/>
                  </a:cxn>
                  <a:cxn ang="0">
                    <a:pos x="0" y="6"/>
                  </a:cxn>
                  <a:cxn ang="0">
                    <a:pos x="0" y="8"/>
                  </a:cxn>
                  <a:cxn ang="0">
                    <a:pos x="2" y="8"/>
                  </a:cxn>
                  <a:cxn ang="0">
                    <a:pos x="16" y="8"/>
                  </a:cxn>
                  <a:cxn ang="0">
                    <a:pos x="22" y="6"/>
                  </a:cxn>
                  <a:cxn ang="0">
                    <a:pos x="22" y="4"/>
                  </a:cxn>
                  <a:cxn ang="0">
                    <a:pos x="22" y="0"/>
                  </a:cxn>
                  <a:cxn ang="0">
                    <a:pos x="16" y="0"/>
                  </a:cxn>
                  <a:cxn ang="0">
                    <a:pos x="2" y="0"/>
                  </a:cxn>
                </a:cxnLst>
                <a:rect l="0" t="0" r="r" b="b"/>
                <a:pathLst>
                  <a:path w="22" h="8">
                    <a:moveTo>
                      <a:pt x="2" y="0"/>
                    </a:moveTo>
                    <a:lnTo>
                      <a:pt x="0" y="0"/>
                    </a:lnTo>
                    <a:lnTo>
                      <a:pt x="0" y="4"/>
                    </a:lnTo>
                    <a:lnTo>
                      <a:pt x="0" y="6"/>
                    </a:lnTo>
                    <a:lnTo>
                      <a:pt x="0" y="8"/>
                    </a:lnTo>
                    <a:lnTo>
                      <a:pt x="2" y="8"/>
                    </a:lnTo>
                    <a:lnTo>
                      <a:pt x="16" y="8"/>
                    </a:lnTo>
                    <a:lnTo>
                      <a:pt x="22" y="6"/>
                    </a:lnTo>
                    <a:lnTo>
                      <a:pt x="22" y="4"/>
                    </a:lnTo>
                    <a:lnTo>
                      <a:pt x="22" y="0"/>
                    </a:lnTo>
                    <a:lnTo>
                      <a:pt x="16"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5" name="Freeform 645"/>
              <p:cNvSpPr>
                <a:spLocks/>
              </p:cNvSpPr>
              <p:nvPr/>
            </p:nvSpPr>
            <p:spPr bwMode="auto">
              <a:xfrm>
                <a:off x="1423988" y="1502051"/>
                <a:ext cx="22225" cy="12700"/>
              </a:xfrm>
              <a:custGeom>
                <a:avLst/>
                <a:gdLst/>
                <a:ahLst/>
                <a:cxnLst>
                  <a:cxn ang="0">
                    <a:pos x="2" y="0"/>
                  </a:cxn>
                  <a:cxn ang="0">
                    <a:pos x="2" y="0"/>
                  </a:cxn>
                  <a:cxn ang="0">
                    <a:pos x="0" y="0"/>
                  </a:cxn>
                  <a:cxn ang="0">
                    <a:pos x="0" y="4"/>
                  </a:cxn>
                  <a:cxn ang="0">
                    <a:pos x="0" y="6"/>
                  </a:cxn>
                  <a:cxn ang="0">
                    <a:pos x="2" y="8"/>
                  </a:cxn>
                  <a:cxn ang="0">
                    <a:pos x="6" y="8"/>
                  </a:cxn>
                  <a:cxn ang="0">
                    <a:pos x="10" y="6"/>
                  </a:cxn>
                  <a:cxn ang="0">
                    <a:pos x="14" y="4"/>
                  </a:cxn>
                  <a:cxn ang="0">
                    <a:pos x="10" y="0"/>
                  </a:cxn>
                  <a:cxn ang="0">
                    <a:pos x="6" y="0"/>
                  </a:cxn>
                  <a:cxn ang="0">
                    <a:pos x="2" y="0"/>
                  </a:cxn>
                </a:cxnLst>
                <a:rect l="0" t="0" r="r" b="b"/>
                <a:pathLst>
                  <a:path w="14" h="8">
                    <a:moveTo>
                      <a:pt x="2" y="0"/>
                    </a:moveTo>
                    <a:lnTo>
                      <a:pt x="2" y="0"/>
                    </a:lnTo>
                    <a:lnTo>
                      <a:pt x="0" y="0"/>
                    </a:lnTo>
                    <a:lnTo>
                      <a:pt x="0" y="4"/>
                    </a:lnTo>
                    <a:lnTo>
                      <a:pt x="0" y="6"/>
                    </a:lnTo>
                    <a:lnTo>
                      <a:pt x="2" y="8"/>
                    </a:lnTo>
                    <a:lnTo>
                      <a:pt x="6" y="8"/>
                    </a:lnTo>
                    <a:lnTo>
                      <a:pt x="10" y="6"/>
                    </a:lnTo>
                    <a:lnTo>
                      <a:pt x="14" y="4"/>
                    </a:lnTo>
                    <a:lnTo>
                      <a:pt x="10" y="0"/>
                    </a:lnTo>
                    <a:lnTo>
                      <a:pt x="6"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6" name="Freeform 646"/>
              <p:cNvSpPr>
                <a:spLocks/>
              </p:cNvSpPr>
              <p:nvPr/>
            </p:nvSpPr>
            <p:spPr bwMode="auto">
              <a:xfrm>
                <a:off x="1433513" y="1502051"/>
                <a:ext cx="12700" cy="22225"/>
              </a:xfrm>
              <a:custGeom>
                <a:avLst/>
                <a:gdLst/>
                <a:ahLst/>
                <a:cxnLst>
                  <a:cxn ang="0">
                    <a:pos x="8" y="4"/>
                  </a:cxn>
                  <a:cxn ang="0">
                    <a:pos x="4" y="0"/>
                  </a:cxn>
                  <a:cxn ang="0">
                    <a:pos x="2" y="0"/>
                  </a:cxn>
                  <a:cxn ang="0">
                    <a:pos x="0" y="0"/>
                  </a:cxn>
                  <a:cxn ang="0">
                    <a:pos x="0" y="4"/>
                  </a:cxn>
                  <a:cxn ang="0">
                    <a:pos x="0" y="12"/>
                  </a:cxn>
                  <a:cxn ang="0">
                    <a:pos x="0" y="14"/>
                  </a:cxn>
                  <a:cxn ang="0">
                    <a:pos x="2" y="14"/>
                  </a:cxn>
                  <a:cxn ang="0">
                    <a:pos x="4" y="14"/>
                  </a:cxn>
                  <a:cxn ang="0">
                    <a:pos x="8" y="12"/>
                  </a:cxn>
                  <a:cxn ang="0">
                    <a:pos x="8" y="4"/>
                  </a:cxn>
                </a:cxnLst>
                <a:rect l="0" t="0" r="r" b="b"/>
                <a:pathLst>
                  <a:path w="8" h="14">
                    <a:moveTo>
                      <a:pt x="8" y="4"/>
                    </a:moveTo>
                    <a:lnTo>
                      <a:pt x="4" y="0"/>
                    </a:lnTo>
                    <a:lnTo>
                      <a:pt x="2" y="0"/>
                    </a:lnTo>
                    <a:lnTo>
                      <a:pt x="0" y="0"/>
                    </a:lnTo>
                    <a:lnTo>
                      <a:pt x="0" y="4"/>
                    </a:lnTo>
                    <a:lnTo>
                      <a:pt x="0" y="12"/>
                    </a:lnTo>
                    <a:lnTo>
                      <a:pt x="0" y="14"/>
                    </a:lnTo>
                    <a:lnTo>
                      <a:pt x="2" y="14"/>
                    </a:lnTo>
                    <a:lnTo>
                      <a:pt x="4"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7" name="Freeform 647"/>
              <p:cNvSpPr>
                <a:spLocks/>
              </p:cNvSpPr>
              <p:nvPr/>
            </p:nvSpPr>
            <p:spPr bwMode="auto">
              <a:xfrm>
                <a:off x="1433513" y="1511576"/>
                <a:ext cx="196850" cy="12700"/>
              </a:xfrm>
              <a:custGeom>
                <a:avLst/>
                <a:gdLst/>
                <a:ahLst/>
                <a:cxnLst>
                  <a:cxn ang="0">
                    <a:pos x="2" y="0"/>
                  </a:cxn>
                  <a:cxn ang="0">
                    <a:pos x="0" y="0"/>
                  </a:cxn>
                  <a:cxn ang="0">
                    <a:pos x="0" y="2"/>
                  </a:cxn>
                  <a:cxn ang="0">
                    <a:pos x="0" y="6"/>
                  </a:cxn>
                  <a:cxn ang="0">
                    <a:pos x="0" y="8"/>
                  </a:cxn>
                  <a:cxn ang="0">
                    <a:pos x="2" y="8"/>
                  </a:cxn>
                  <a:cxn ang="0">
                    <a:pos x="118" y="8"/>
                  </a:cxn>
                  <a:cxn ang="0">
                    <a:pos x="120" y="6"/>
                  </a:cxn>
                  <a:cxn ang="0">
                    <a:pos x="124" y="2"/>
                  </a:cxn>
                  <a:cxn ang="0">
                    <a:pos x="120" y="2"/>
                  </a:cxn>
                  <a:cxn ang="0">
                    <a:pos x="118" y="0"/>
                  </a:cxn>
                  <a:cxn ang="0">
                    <a:pos x="2" y="0"/>
                  </a:cxn>
                </a:cxnLst>
                <a:rect l="0" t="0" r="r" b="b"/>
                <a:pathLst>
                  <a:path w="124" h="8">
                    <a:moveTo>
                      <a:pt x="2" y="0"/>
                    </a:moveTo>
                    <a:lnTo>
                      <a:pt x="0" y="0"/>
                    </a:lnTo>
                    <a:lnTo>
                      <a:pt x="0" y="2"/>
                    </a:lnTo>
                    <a:lnTo>
                      <a:pt x="0" y="6"/>
                    </a:lnTo>
                    <a:lnTo>
                      <a:pt x="0" y="8"/>
                    </a:lnTo>
                    <a:lnTo>
                      <a:pt x="2" y="8"/>
                    </a:lnTo>
                    <a:lnTo>
                      <a:pt x="118" y="8"/>
                    </a:lnTo>
                    <a:lnTo>
                      <a:pt x="120" y="6"/>
                    </a:lnTo>
                    <a:lnTo>
                      <a:pt x="124" y="2"/>
                    </a:lnTo>
                    <a:lnTo>
                      <a:pt x="120" y="2"/>
                    </a:lnTo>
                    <a:lnTo>
                      <a:pt x="11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8" name="Freeform 648"/>
              <p:cNvSpPr>
                <a:spLocks/>
              </p:cNvSpPr>
              <p:nvPr/>
            </p:nvSpPr>
            <p:spPr bwMode="auto">
              <a:xfrm>
                <a:off x="1617663" y="1511576"/>
                <a:ext cx="12700" cy="22225"/>
              </a:xfrm>
              <a:custGeom>
                <a:avLst/>
                <a:gdLst/>
                <a:ahLst/>
                <a:cxnLst>
                  <a:cxn ang="0">
                    <a:pos x="8" y="2"/>
                  </a:cxn>
                  <a:cxn ang="0">
                    <a:pos x="4" y="2"/>
                  </a:cxn>
                  <a:cxn ang="0">
                    <a:pos x="4" y="0"/>
                  </a:cxn>
                  <a:cxn ang="0">
                    <a:pos x="2" y="0"/>
                  </a:cxn>
                  <a:cxn ang="0">
                    <a:pos x="0" y="0"/>
                  </a:cxn>
                  <a:cxn ang="0">
                    <a:pos x="0" y="2"/>
                  </a:cxn>
                  <a:cxn ang="0">
                    <a:pos x="0" y="12"/>
                  </a:cxn>
                  <a:cxn ang="0">
                    <a:pos x="0" y="14"/>
                  </a:cxn>
                  <a:cxn ang="0">
                    <a:pos x="2" y="14"/>
                  </a:cxn>
                  <a:cxn ang="0">
                    <a:pos x="4" y="14"/>
                  </a:cxn>
                  <a:cxn ang="0">
                    <a:pos x="8" y="12"/>
                  </a:cxn>
                  <a:cxn ang="0">
                    <a:pos x="8" y="2"/>
                  </a:cxn>
                </a:cxnLst>
                <a:rect l="0" t="0" r="r" b="b"/>
                <a:pathLst>
                  <a:path w="8" h="14">
                    <a:moveTo>
                      <a:pt x="8" y="2"/>
                    </a:moveTo>
                    <a:lnTo>
                      <a:pt x="4" y="2"/>
                    </a:lnTo>
                    <a:lnTo>
                      <a:pt x="4" y="0"/>
                    </a:lnTo>
                    <a:lnTo>
                      <a:pt x="2" y="0"/>
                    </a:lnTo>
                    <a:lnTo>
                      <a:pt x="0" y="0"/>
                    </a:lnTo>
                    <a:lnTo>
                      <a:pt x="0" y="2"/>
                    </a:lnTo>
                    <a:lnTo>
                      <a:pt x="0" y="12"/>
                    </a:lnTo>
                    <a:lnTo>
                      <a:pt x="0" y="14"/>
                    </a:lnTo>
                    <a:lnTo>
                      <a:pt x="2" y="14"/>
                    </a:lnTo>
                    <a:lnTo>
                      <a:pt x="4" y="14"/>
                    </a:lnTo>
                    <a:lnTo>
                      <a:pt x="8" y="12"/>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89" name="Freeform 649"/>
              <p:cNvSpPr>
                <a:spLocks/>
              </p:cNvSpPr>
              <p:nvPr/>
            </p:nvSpPr>
            <p:spPr bwMode="auto">
              <a:xfrm>
                <a:off x="1617663" y="1521101"/>
                <a:ext cx="44450" cy="12700"/>
              </a:xfrm>
              <a:custGeom>
                <a:avLst/>
                <a:gdLst/>
                <a:ahLst/>
                <a:cxnLst>
                  <a:cxn ang="0">
                    <a:pos x="2" y="0"/>
                  </a:cxn>
                  <a:cxn ang="0">
                    <a:pos x="0" y="0"/>
                  </a:cxn>
                  <a:cxn ang="0">
                    <a:pos x="0" y="2"/>
                  </a:cxn>
                  <a:cxn ang="0">
                    <a:pos x="0" y="6"/>
                  </a:cxn>
                  <a:cxn ang="0">
                    <a:pos x="0" y="8"/>
                  </a:cxn>
                  <a:cxn ang="0">
                    <a:pos x="2" y="8"/>
                  </a:cxn>
                  <a:cxn ang="0">
                    <a:pos x="22" y="8"/>
                  </a:cxn>
                  <a:cxn ang="0">
                    <a:pos x="28" y="6"/>
                  </a:cxn>
                  <a:cxn ang="0">
                    <a:pos x="28" y="2"/>
                  </a:cxn>
                  <a:cxn ang="0">
                    <a:pos x="22" y="0"/>
                  </a:cxn>
                  <a:cxn ang="0">
                    <a:pos x="2" y="0"/>
                  </a:cxn>
                </a:cxnLst>
                <a:rect l="0" t="0" r="r" b="b"/>
                <a:pathLst>
                  <a:path w="28" h="8">
                    <a:moveTo>
                      <a:pt x="2" y="0"/>
                    </a:moveTo>
                    <a:lnTo>
                      <a:pt x="0" y="0"/>
                    </a:lnTo>
                    <a:lnTo>
                      <a:pt x="0" y="2"/>
                    </a:lnTo>
                    <a:lnTo>
                      <a:pt x="0" y="6"/>
                    </a:lnTo>
                    <a:lnTo>
                      <a:pt x="0" y="8"/>
                    </a:lnTo>
                    <a:lnTo>
                      <a:pt x="2" y="8"/>
                    </a:lnTo>
                    <a:lnTo>
                      <a:pt x="22" y="8"/>
                    </a:lnTo>
                    <a:lnTo>
                      <a:pt x="28" y="6"/>
                    </a:lnTo>
                    <a:lnTo>
                      <a:pt x="28" y="2"/>
                    </a:lnTo>
                    <a:lnTo>
                      <a:pt x="22"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0" name="Freeform 650"/>
              <p:cNvSpPr>
                <a:spLocks/>
              </p:cNvSpPr>
              <p:nvPr/>
            </p:nvSpPr>
            <p:spPr bwMode="auto">
              <a:xfrm>
                <a:off x="1646238" y="1521101"/>
                <a:ext cx="15875" cy="22225"/>
              </a:xfrm>
              <a:custGeom>
                <a:avLst/>
                <a:gdLst/>
                <a:ahLst/>
                <a:cxnLst>
                  <a:cxn ang="0">
                    <a:pos x="10" y="6"/>
                  </a:cxn>
                  <a:cxn ang="0">
                    <a:pos x="10" y="2"/>
                  </a:cxn>
                  <a:cxn ang="0">
                    <a:pos x="10" y="0"/>
                  </a:cxn>
                  <a:cxn ang="0">
                    <a:pos x="6" y="0"/>
                  </a:cxn>
                  <a:cxn ang="0">
                    <a:pos x="4" y="0"/>
                  </a:cxn>
                  <a:cxn ang="0">
                    <a:pos x="4" y="2"/>
                  </a:cxn>
                  <a:cxn ang="0">
                    <a:pos x="0" y="6"/>
                  </a:cxn>
                  <a:cxn ang="0">
                    <a:pos x="0" y="14"/>
                  </a:cxn>
                  <a:cxn ang="0">
                    <a:pos x="4" y="14"/>
                  </a:cxn>
                  <a:cxn ang="0">
                    <a:pos x="6" y="14"/>
                  </a:cxn>
                  <a:cxn ang="0">
                    <a:pos x="10" y="14"/>
                  </a:cxn>
                  <a:cxn ang="0">
                    <a:pos x="10" y="6"/>
                  </a:cxn>
                </a:cxnLst>
                <a:rect l="0" t="0" r="r" b="b"/>
                <a:pathLst>
                  <a:path w="10" h="14">
                    <a:moveTo>
                      <a:pt x="10" y="6"/>
                    </a:moveTo>
                    <a:lnTo>
                      <a:pt x="10" y="2"/>
                    </a:lnTo>
                    <a:lnTo>
                      <a:pt x="10" y="0"/>
                    </a:lnTo>
                    <a:lnTo>
                      <a:pt x="6" y="0"/>
                    </a:lnTo>
                    <a:lnTo>
                      <a:pt x="4" y="0"/>
                    </a:lnTo>
                    <a:lnTo>
                      <a:pt x="4" y="2"/>
                    </a:lnTo>
                    <a:lnTo>
                      <a:pt x="0" y="6"/>
                    </a:lnTo>
                    <a:lnTo>
                      <a:pt x="0" y="14"/>
                    </a:lnTo>
                    <a:lnTo>
                      <a:pt x="4" y="14"/>
                    </a:lnTo>
                    <a:lnTo>
                      <a:pt x="6" y="14"/>
                    </a:lnTo>
                    <a:lnTo>
                      <a:pt x="10" y="14"/>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1" name="Freeform 651"/>
              <p:cNvSpPr>
                <a:spLocks/>
              </p:cNvSpPr>
              <p:nvPr/>
            </p:nvSpPr>
            <p:spPr bwMode="auto">
              <a:xfrm>
                <a:off x="1646238" y="1530626"/>
                <a:ext cx="130175" cy="12700"/>
              </a:xfrm>
              <a:custGeom>
                <a:avLst/>
                <a:gdLst/>
                <a:ahLst/>
                <a:cxnLst>
                  <a:cxn ang="0">
                    <a:pos x="6" y="0"/>
                  </a:cxn>
                  <a:cxn ang="0">
                    <a:pos x="4" y="0"/>
                  </a:cxn>
                  <a:cxn ang="0">
                    <a:pos x="4" y="2"/>
                  </a:cxn>
                  <a:cxn ang="0">
                    <a:pos x="0" y="4"/>
                  </a:cxn>
                  <a:cxn ang="0">
                    <a:pos x="4" y="8"/>
                  </a:cxn>
                  <a:cxn ang="0">
                    <a:pos x="6" y="8"/>
                  </a:cxn>
                  <a:cxn ang="0">
                    <a:pos x="78" y="8"/>
                  </a:cxn>
                  <a:cxn ang="0">
                    <a:pos x="82" y="8"/>
                  </a:cxn>
                  <a:cxn ang="0">
                    <a:pos x="82" y="4"/>
                  </a:cxn>
                  <a:cxn ang="0">
                    <a:pos x="82" y="2"/>
                  </a:cxn>
                  <a:cxn ang="0">
                    <a:pos x="78" y="0"/>
                  </a:cxn>
                  <a:cxn ang="0">
                    <a:pos x="6" y="0"/>
                  </a:cxn>
                </a:cxnLst>
                <a:rect l="0" t="0" r="r" b="b"/>
                <a:pathLst>
                  <a:path w="82" h="8">
                    <a:moveTo>
                      <a:pt x="6" y="0"/>
                    </a:moveTo>
                    <a:lnTo>
                      <a:pt x="4" y="0"/>
                    </a:lnTo>
                    <a:lnTo>
                      <a:pt x="4" y="2"/>
                    </a:lnTo>
                    <a:lnTo>
                      <a:pt x="0" y="4"/>
                    </a:lnTo>
                    <a:lnTo>
                      <a:pt x="4" y="8"/>
                    </a:lnTo>
                    <a:lnTo>
                      <a:pt x="6" y="8"/>
                    </a:lnTo>
                    <a:lnTo>
                      <a:pt x="78" y="8"/>
                    </a:lnTo>
                    <a:lnTo>
                      <a:pt x="82" y="8"/>
                    </a:lnTo>
                    <a:lnTo>
                      <a:pt x="82" y="4"/>
                    </a:lnTo>
                    <a:lnTo>
                      <a:pt x="82" y="2"/>
                    </a:lnTo>
                    <a:lnTo>
                      <a:pt x="7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2" name="Freeform 652"/>
              <p:cNvSpPr>
                <a:spLocks/>
              </p:cNvSpPr>
              <p:nvPr/>
            </p:nvSpPr>
            <p:spPr bwMode="auto">
              <a:xfrm>
                <a:off x="1763713" y="1530626"/>
                <a:ext cx="12700" cy="22225"/>
              </a:xfrm>
              <a:custGeom>
                <a:avLst/>
                <a:gdLst/>
                <a:ahLst/>
                <a:cxnLst>
                  <a:cxn ang="0">
                    <a:pos x="8" y="4"/>
                  </a:cxn>
                  <a:cxn ang="0">
                    <a:pos x="8" y="2"/>
                  </a:cxn>
                  <a:cxn ang="0">
                    <a:pos x="6" y="0"/>
                  </a:cxn>
                  <a:cxn ang="0">
                    <a:pos x="4" y="0"/>
                  </a:cxn>
                  <a:cxn ang="0">
                    <a:pos x="0" y="2"/>
                  </a:cxn>
                  <a:cxn ang="0">
                    <a:pos x="0" y="4"/>
                  </a:cxn>
                  <a:cxn ang="0">
                    <a:pos x="0" y="14"/>
                  </a:cxn>
                  <a:cxn ang="0">
                    <a:pos x="4" y="14"/>
                  </a:cxn>
                  <a:cxn ang="0">
                    <a:pos x="6" y="14"/>
                  </a:cxn>
                  <a:cxn ang="0">
                    <a:pos x="8" y="14"/>
                  </a:cxn>
                  <a:cxn ang="0">
                    <a:pos x="8" y="4"/>
                  </a:cxn>
                </a:cxnLst>
                <a:rect l="0" t="0" r="r" b="b"/>
                <a:pathLst>
                  <a:path w="8" h="14">
                    <a:moveTo>
                      <a:pt x="8" y="4"/>
                    </a:moveTo>
                    <a:lnTo>
                      <a:pt x="8" y="2"/>
                    </a:lnTo>
                    <a:lnTo>
                      <a:pt x="6" y="0"/>
                    </a:lnTo>
                    <a:lnTo>
                      <a:pt x="4" y="0"/>
                    </a:lnTo>
                    <a:lnTo>
                      <a:pt x="0" y="2"/>
                    </a:lnTo>
                    <a:lnTo>
                      <a:pt x="0" y="4"/>
                    </a:lnTo>
                    <a:lnTo>
                      <a:pt x="0" y="14"/>
                    </a:lnTo>
                    <a:lnTo>
                      <a:pt x="4" y="14"/>
                    </a:lnTo>
                    <a:lnTo>
                      <a:pt x="6" y="14"/>
                    </a:lnTo>
                    <a:lnTo>
                      <a:pt x="8" y="14"/>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3" name="Freeform 653"/>
              <p:cNvSpPr>
                <a:spLocks/>
              </p:cNvSpPr>
              <p:nvPr/>
            </p:nvSpPr>
            <p:spPr bwMode="auto">
              <a:xfrm>
                <a:off x="1763713" y="1536976"/>
                <a:ext cx="50800" cy="15875"/>
              </a:xfrm>
              <a:custGeom>
                <a:avLst/>
                <a:gdLst/>
                <a:ahLst/>
                <a:cxnLst>
                  <a:cxn ang="0">
                    <a:pos x="6" y="0"/>
                  </a:cxn>
                  <a:cxn ang="0">
                    <a:pos x="4" y="4"/>
                  </a:cxn>
                  <a:cxn ang="0">
                    <a:pos x="0" y="4"/>
                  </a:cxn>
                  <a:cxn ang="0">
                    <a:pos x="0" y="6"/>
                  </a:cxn>
                  <a:cxn ang="0">
                    <a:pos x="0" y="10"/>
                  </a:cxn>
                  <a:cxn ang="0">
                    <a:pos x="4" y="10"/>
                  </a:cxn>
                  <a:cxn ang="0">
                    <a:pos x="6" y="10"/>
                  </a:cxn>
                  <a:cxn ang="0">
                    <a:pos x="28" y="10"/>
                  </a:cxn>
                  <a:cxn ang="0">
                    <a:pos x="32" y="10"/>
                  </a:cxn>
                  <a:cxn ang="0">
                    <a:pos x="32" y="6"/>
                  </a:cxn>
                  <a:cxn ang="0">
                    <a:pos x="32" y="4"/>
                  </a:cxn>
                  <a:cxn ang="0">
                    <a:pos x="28" y="0"/>
                  </a:cxn>
                  <a:cxn ang="0">
                    <a:pos x="6" y="0"/>
                  </a:cxn>
                </a:cxnLst>
                <a:rect l="0" t="0" r="r" b="b"/>
                <a:pathLst>
                  <a:path w="32" h="10">
                    <a:moveTo>
                      <a:pt x="6" y="0"/>
                    </a:moveTo>
                    <a:lnTo>
                      <a:pt x="4" y="4"/>
                    </a:lnTo>
                    <a:lnTo>
                      <a:pt x="0" y="4"/>
                    </a:lnTo>
                    <a:lnTo>
                      <a:pt x="0" y="6"/>
                    </a:lnTo>
                    <a:lnTo>
                      <a:pt x="0" y="10"/>
                    </a:lnTo>
                    <a:lnTo>
                      <a:pt x="4" y="10"/>
                    </a:lnTo>
                    <a:lnTo>
                      <a:pt x="6" y="10"/>
                    </a:lnTo>
                    <a:lnTo>
                      <a:pt x="28" y="10"/>
                    </a:lnTo>
                    <a:lnTo>
                      <a:pt x="32" y="10"/>
                    </a:lnTo>
                    <a:lnTo>
                      <a:pt x="32" y="6"/>
                    </a:lnTo>
                    <a:lnTo>
                      <a:pt x="32" y="4"/>
                    </a:lnTo>
                    <a:lnTo>
                      <a:pt x="2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4" name="Freeform 654"/>
              <p:cNvSpPr>
                <a:spLocks/>
              </p:cNvSpPr>
              <p:nvPr/>
            </p:nvSpPr>
            <p:spPr bwMode="auto">
              <a:xfrm>
                <a:off x="1798638" y="1536976"/>
                <a:ext cx="15875" cy="28575"/>
              </a:xfrm>
              <a:custGeom>
                <a:avLst/>
                <a:gdLst/>
                <a:ahLst/>
                <a:cxnLst>
                  <a:cxn ang="0">
                    <a:pos x="10" y="6"/>
                  </a:cxn>
                  <a:cxn ang="0">
                    <a:pos x="10" y="4"/>
                  </a:cxn>
                  <a:cxn ang="0">
                    <a:pos x="6" y="4"/>
                  </a:cxn>
                  <a:cxn ang="0">
                    <a:pos x="6" y="0"/>
                  </a:cxn>
                  <a:cxn ang="0">
                    <a:pos x="4" y="4"/>
                  </a:cxn>
                  <a:cxn ang="0">
                    <a:pos x="0" y="4"/>
                  </a:cxn>
                  <a:cxn ang="0">
                    <a:pos x="0" y="6"/>
                  </a:cxn>
                  <a:cxn ang="0">
                    <a:pos x="0" y="14"/>
                  </a:cxn>
                  <a:cxn ang="0">
                    <a:pos x="4" y="14"/>
                  </a:cxn>
                  <a:cxn ang="0">
                    <a:pos x="6" y="18"/>
                  </a:cxn>
                  <a:cxn ang="0">
                    <a:pos x="6" y="14"/>
                  </a:cxn>
                  <a:cxn ang="0">
                    <a:pos x="10" y="14"/>
                  </a:cxn>
                  <a:cxn ang="0">
                    <a:pos x="10" y="6"/>
                  </a:cxn>
                </a:cxnLst>
                <a:rect l="0" t="0" r="r" b="b"/>
                <a:pathLst>
                  <a:path w="10" h="18">
                    <a:moveTo>
                      <a:pt x="10" y="6"/>
                    </a:moveTo>
                    <a:lnTo>
                      <a:pt x="10" y="4"/>
                    </a:lnTo>
                    <a:lnTo>
                      <a:pt x="6" y="4"/>
                    </a:lnTo>
                    <a:lnTo>
                      <a:pt x="6" y="0"/>
                    </a:lnTo>
                    <a:lnTo>
                      <a:pt x="4" y="4"/>
                    </a:lnTo>
                    <a:lnTo>
                      <a:pt x="0" y="4"/>
                    </a:lnTo>
                    <a:lnTo>
                      <a:pt x="0" y="6"/>
                    </a:lnTo>
                    <a:lnTo>
                      <a:pt x="0" y="14"/>
                    </a:lnTo>
                    <a:lnTo>
                      <a:pt x="4" y="14"/>
                    </a:lnTo>
                    <a:lnTo>
                      <a:pt x="6" y="18"/>
                    </a:lnTo>
                    <a:lnTo>
                      <a:pt x="6" y="14"/>
                    </a:lnTo>
                    <a:lnTo>
                      <a:pt x="10" y="14"/>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5" name="Freeform 655"/>
              <p:cNvSpPr>
                <a:spLocks/>
              </p:cNvSpPr>
              <p:nvPr/>
            </p:nvSpPr>
            <p:spPr bwMode="auto">
              <a:xfrm>
                <a:off x="1798638" y="1552851"/>
                <a:ext cx="136525" cy="12700"/>
              </a:xfrm>
              <a:custGeom>
                <a:avLst/>
                <a:gdLst/>
                <a:ahLst/>
                <a:cxnLst>
                  <a:cxn ang="0">
                    <a:pos x="6" y="0"/>
                  </a:cxn>
                  <a:cxn ang="0">
                    <a:pos x="4" y="0"/>
                  </a:cxn>
                  <a:cxn ang="0">
                    <a:pos x="0" y="0"/>
                  </a:cxn>
                  <a:cxn ang="0">
                    <a:pos x="0" y="2"/>
                  </a:cxn>
                  <a:cxn ang="0">
                    <a:pos x="0" y="4"/>
                  </a:cxn>
                  <a:cxn ang="0">
                    <a:pos x="4" y="4"/>
                  </a:cxn>
                  <a:cxn ang="0">
                    <a:pos x="6" y="8"/>
                  </a:cxn>
                  <a:cxn ang="0">
                    <a:pos x="80" y="8"/>
                  </a:cxn>
                  <a:cxn ang="0">
                    <a:pos x="86" y="4"/>
                  </a:cxn>
                  <a:cxn ang="0">
                    <a:pos x="86" y="2"/>
                  </a:cxn>
                  <a:cxn ang="0">
                    <a:pos x="86" y="0"/>
                  </a:cxn>
                  <a:cxn ang="0">
                    <a:pos x="80" y="0"/>
                  </a:cxn>
                  <a:cxn ang="0">
                    <a:pos x="6" y="0"/>
                  </a:cxn>
                </a:cxnLst>
                <a:rect l="0" t="0" r="r" b="b"/>
                <a:pathLst>
                  <a:path w="86" h="8">
                    <a:moveTo>
                      <a:pt x="6" y="0"/>
                    </a:moveTo>
                    <a:lnTo>
                      <a:pt x="4" y="0"/>
                    </a:lnTo>
                    <a:lnTo>
                      <a:pt x="0" y="0"/>
                    </a:lnTo>
                    <a:lnTo>
                      <a:pt x="0" y="2"/>
                    </a:lnTo>
                    <a:lnTo>
                      <a:pt x="0" y="4"/>
                    </a:lnTo>
                    <a:lnTo>
                      <a:pt x="4" y="4"/>
                    </a:lnTo>
                    <a:lnTo>
                      <a:pt x="6" y="8"/>
                    </a:lnTo>
                    <a:lnTo>
                      <a:pt x="80" y="8"/>
                    </a:lnTo>
                    <a:lnTo>
                      <a:pt x="86" y="4"/>
                    </a:lnTo>
                    <a:lnTo>
                      <a:pt x="86" y="2"/>
                    </a:lnTo>
                    <a:lnTo>
                      <a:pt x="86" y="0"/>
                    </a:lnTo>
                    <a:lnTo>
                      <a:pt x="8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6" name="Freeform 656"/>
              <p:cNvSpPr>
                <a:spLocks/>
              </p:cNvSpPr>
              <p:nvPr/>
            </p:nvSpPr>
            <p:spPr bwMode="auto">
              <a:xfrm>
                <a:off x="1922463" y="1552851"/>
                <a:ext cx="12700" cy="22225"/>
              </a:xfrm>
              <a:custGeom>
                <a:avLst/>
                <a:gdLst/>
                <a:ahLst/>
                <a:cxnLst>
                  <a:cxn ang="0">
                    <a:pos x="8" y="2"/>
                  </a:cxn>
                  <a:cxn ang="0">
                    <a:pos x="8" y="0"/>
                  </a:cxn>
                  <a:cxn ang="0">
                    <a:pos x="4" y="0"/>
                  </a:cxn>
                  <a:cxn ang="0">
                    <a:pos x="2" y="0"/>
                  </a:cxn>
                  <a:cxn ang="0">
                    <a:pos x="0" y="0"/>
                  </a:cxn>
                  <a:cxn ang="0">
                    <a:pos x="0" y="2"/>
                  </a:cxn>
                  <a:cxn ang="0">
                    <a:pos x="0" y="10"/>
                  </a:cxn>
                  <a:cxn ang="0">
                    <a:pos x="2" y="14"/>
                  </a:cxn>
                  <a:cxn ang="0">
                    <a:pos x="4" y="14"/>
                  </a:cxn>
                  <a:cxn ang="0">
                    <a:pos x="8" y="10"/>
                  </a:cxn>
                  <a:cxn ang="0">
                    <a:pos x="8" y="2"/>
                  </a:cxn>
                </a:cxnLst>
                <a:rect l="0" t="0" r="r" b="b"/>
                <a:pathLst>
                  <a:path w="8" h="14">
                    <a:moveTo>
                      <a:pt x="8" y="2"/>
                    </a:moveTo>
                    <a:lnTo>
                      <a:pt x="8" y="0"/>
                    </a:lnTo>
                    <a:lnTo>
                      <a:pt x="4" y="0"/>
                    </a:lnTo>
                    <a:lnTo>
                      <a:pt x="2" y="0"/>
                    </a:lnTo>
                    <a:lnTo>
                      <a:pt x="0" y="0"/>
                    </a:lnTo>
                    <a:lnTo>
                      <a:pt x="0" y="2"/>
                    </a:lnTo>
                    <a:lnTo>
                      <a:pt x="0" y="10"/>
                    </a:lnTo>
                    <a:lnTo>
                      <a:pt x="2" y="14"/>
                    </a:lnTo>
                    <a:lnTo>
                      <a:pt x="4" y="14"/>
                    </a:lnTo>
                    <a:lnTo>
                      <a:pt x="8" y="1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7" name="Freeform 657"/>
              <p:cNvSpPr>
                <a:spLocks/>
              </p:cNvSpPr>
              <p:nvPr/>
            </p:nvSpPr>
            <p:spPr bwMode="auto">
              <a:xfrm>
                <a:off x="1922463" y="1559201"/>
                <a:ext cx="88900" cy="15875"/>
              </a:xfrm>
              <a:custGeom>
                <a:avLst/>
                <a:gdLst/>
                <a:ahLst/>
                <a:cxnLst>
                  <a:cxn ang="0">
                    <a:pos x="2" y="0"/>
                  </a:cxn>
                  <a:cxn ang="0">
                    <a:pos x="2" y="0"/>
                  </a:cxn>
                  <a:cxn ang="0">
                    <a:pos x="0" y="4"/>
                  </a:cxn>
                  <a:cxn ang="0">
                    <a:pos x="0" y="6"/>
                  </a:cxn>
                  <a:cxn ang="0">
                    <a:pos x="2" y="10"/>
                  </a:cxn>
                  <a:cxn ang="0">
                    <a:pos x="48" y="10"/>
                  </a:cxn>
                  <a:cxn ang="0">
                    <a:pos x="52" y="6"/>
                  </a:cxn>
                  <a:cxn ang="0">
                    <a:pos x="56" y="4"/>
                  </a:cxn>
                  <a:cxn ang="0">
                    <a:pos x="52" y="4"/>
                  </a:cxn>
                  <a:cxn ang="0">
                    <a:pos x="48" y="0"/>
                  </a:cxn>
                  <a:cxn ang="0">
                    <a:pos x="2" y="0"/>
                  </a:cxn>
                </a:cxnLst>
                <a:rect l="0" t="0" r="r" b="b"/>
                <a:pathLst>
                  <a:path w="56" h="10">
                    <a:moveTo>
                      <a:pt x="2" y="0"/>
                    </a:moveTo>
                    <a:lnTo>
                      <a:pt x="2" y="0"/>
                    </a:lnTo>
                    <a:lnTo>
                      <a:pt x="0" y="4"/>
                    </a:lnTo>
                    <a:lnTo>
                      <a:pt x="0" y="6"/>
                    </a:lnTo>
                    <a:lnTo>
                      <a:pt x="2" y="10"/>
                    </a:lnTo>
                    <a:lnTo>
                      <a:pt x="48" y="10"/>
                    </a:lnTo>
                    <a:lnTo>
                      <a:pt x="52" y="6"/>
                    </a:lnTo>
                    <a:lnTo>
                      <a:pt x="56" y="4"/>
                    </a:lnTo>
                    <a:lnTo>
                      <a:pt x="52" y="4"/>
                    </a:lnTo>
                    <a:lnTo>
                      <a:pt x="4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8" name="Freeform 658"/>
              <p:cNvSpPr>
                <a:spLocks/>
              </p:cNvSpPr>
              <p:nvPr/>
            </p:nvSpPr>
            <p:spPr bwMode="auto">
              <a:xfrm>
                <a:off x="1998663" y="1559201"/>
                <a:ext cx="12700" cy="22225"/>
              </a:xfrm>
              <a:custGeom>
                <a:avLst/>
                <a:gdLst/>
                <a:ahLst/>
                <a:cxnLst>
                  <a:cxn ang="0">
                    <a:pos x="8" y="4"/>
                  </a:cxn>
                  <a:cxn ang="0">
                    <a:pos x="4" y="4"/>
                  </a:cxn>
                  <a:cxn ang="0">
                    <a:pos x="4" y="0"/>
                  </a:cxn>
                  <a:cxn ang="0">
                    <a:pos x="2" y="0"/>
                  </a:cxn>
                  <a:cxn ang="0">
                    <a:pos x="0" y="0"/>
                  </a:cxn>
                  <a:cxn ang="0">
                    <a:pos x="0" y="4"/>
                  </a:cxn>
                  <a:cxn ang="0">
                    <a:pos x="0" y="12"/>
                  </a:cxn>
                  <a:cxn ang="0">
                    <a:pos x="0" y="14"/>
                  </a:cxn>
                  <a:cxn ang="0">
                    <a:pos x="2" y="14"/>
                  </a:cxn>
                  <a:cxn ang="0">
                    <a:pos x="4" y="14"/>
                  </a:cxn>
                  <a:cxn ang="0">
                    <a:pos x="8" y="12"/>
                  </a:cxn>
                  <a:cxn ang="0">
                    <a:pos x="8" y="4"/>
                  </a:cxn>
                </a:cxnLst>
                <a:rect l="0" t="0" r="r" b="b"/>
                <a:pathLst>
                  <a:path w="8" h="14">
                    <a:moveTo>
                      <a:pt x="8" y="4"/>
                    </a:moveTo>
                    <a:lnTo>
                      <a:pt x="4" y="4"/>
                    </a:lnTo>
                    <a:lnTo>
                      <a:pt x="4" y="0"/>
                    </a:lnTo>
                    <a:lnTo>
                      <a:pt x="2" y="0"/>
                    </a:lnTo>
                    <a:lnTo>
                      <a:pt x="0" y="0"/>
                    </a:lnTo>
                    <a:lnTo>
                      <a:pt x="0" y="4"/>
                    </a:lnTo>
                    <a:lnTo>
                      <a:pt x="0" y="12"/>
                    </a:lnTo>
                    <a:lnTo>
                      <a:pt x="0" y="14"/>
                    </a:lnTo>
                    <a:lnTo>
                      <a:pt x="2" y="14"/>
                    </a:lnTo>
                    <a:lnTo>
                      <a:pt x="4"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899" name="Freeform 659"/>
              <p:cNvSpPr>
                <a:spLocks/>
              </p:cNvSpPr>
              <p:nvPr/>
            </p:nvSpPr>
            <p:spPr bwMode="auto">
              <a:xfrm>
                <a:off x="1998663" y="1568726"/>
                <a:ext cx="196850" cy="12700"/>
              </a:xfrm>
              <a:custGeom>
                <a:avLst/>
                <a:gdLst/>
                <a:ahLst/>
                <a:cxnLst>
                  <a:cxn ang="0">
                    <a:pos x="2" y="0"/>
                  </a:cxn>
                  <a:cxn ang="0">
                    <a:pos x="0" y="0"/>
                  </a:cxn>
                  <a:cxn ang="0">
                    <a:pos x="0" y="4"/>
                  </a:cxn>
                  <a:cxn ang="0">
                    <a:pos x="0" y="6"/>
                  </a:cxn>
                  <a:cxn ang="0">
                    <a:pos x="0" y="8"/>
                  </a:cxn>
                  <a:cxn ang="0">
                    <a:pos x="2" y="8"/>
                  </a:cxn>
                  <a:cxn ang="0">
                    <a:pos x="118" y="8"/>
                  </a:cxn>
                  <a:cxn ang="0">
                    <a:pos x="124" y="6"/>
                  </a:cxn>
                  <a:cxn ang="0">
                    <a:pos x="124" y="4"/>
                  </a:cxn>
                  <a:cxn ang="0">
                    <a:pos x="118" y="0"/>
                  </a:cxn>
                  <a:cxn ang="0">
                    <a:pos x="2" y="0"/>
                  </a:cxn>
                </a:cxnLst>
                <a:rect l="0" t="0" r="r" b="b"/>
                <a:pathLst>
                  <a:path w="124" h="8">
                    <a:moveTo>
                      <a:pt x="2" y="0"/>
                    </a:moveTo>
                    <a:lnTo>
                      <a:pt x="0" y="0"/>
                    </a:lnTo>
                    <a:lnTo>
                      <a:pt x="0" y="4"/>
                    </a:lnTo>
                    <a:lnTo>
                      <a:pt x="0" y="6"/>
                    </a:lnTo>
                    <a:lnTo>
                      <a:pt x="0" y="8"/>
                    </a:lnTo>
                    <a:lnTo>
                      <a:pt x="2" y="8"/>
                    </a:lnTo>
                    <a:lnTo>
                      <a:pt x="118" y="8"/>
                    </a:lnTo>
                    <a:lnTo>
                      <a:pt x="124" y="6"/>
                    </a:lnTo>
                    <a:lnTo>
                      <a:pt x="124" y="4"/>
                    </a:lnTo>
                    <a:lnTo>
                      <a:pt x="11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0" name="Freeform 660"/>
              <p:cNvSpPr>
                <a:spLocks/>
              </p:cNvSpPr>
              <p:nvPr/>
            </p:nvSpPr>
            <p:spPr bwMode="auto">
              <a:xfrm>
                <a:off x="2182813" y="1568726"/>
                <a:ext cx="12700" cy="22225"/>
              </a:xfrm>
              <a:custGeom>
                <a:avLst/>
                <a:gdLst/>
                <a:ahLst/>
                <a:cxnLst>
                  <a:cxn ang="0">
                    <a:pos x="8" y="4"/>
                  </a:cxn>
                  <a:cxn ang="0">
                    <a:pos x="8" y="4"/>
                  </a:cxn>
                  <a:cxn ang="0">
                    <a:pos x="4" y="0"/>
                  </a:cxn>
                  <a:cxn ang="0">
                    <a:pos x="2" y="0"/>
                  </a:cxn>
                  <a:cxn ang="0">
                    <a:pos x="0" y="4"/>
                  </a:cxn>
                  <a:cxn ang="0">
                    <a:pos x="0" y="12"/>
                  </a:cxn>
                  <a:cxn ang="0">
                    <a:pos x="2" y="14"/>
                  </a:cxn>
                  <a:cxn ang="0">
                    <a:pos x="4" y="14"/>
                  </a:cxn>
                  <a:cxn ang="0">
                    <a:pos x="8" y="12"/>
                  </a:cxn>
                  <a:cxn ang="0">
                    <a:pos x="8" y="4"/>
                  </a:cxn>
                </a:cxnLst>
                <a:rect l="0" t="0" r="r" b="b"/>
                <a:pathLst>
                  <a:path w="8" h="14">
                    <a:moveTo>
                      <a:pt x="8" y="4"/>
                    </a:moveTo>
                    <a:lnTo>
                      <a:pt x="8" y="4"/>
                    </a:lnTo>
                    <a:lnTo>
                      <a:pt x="4" y="0"/>
                    </a:lnTo>
                    <a:lnTo>
                      <a:pt x="2" y="0"/>
                    </a:lnTo>
                    <a:lnTo>
                      <a:pt x="0" y="4"/>
                    </a:lnTo>
                    <a:lnTo>
                      <a:pt x="0" y="12"/>
                    </a:lnTo>
                    <a:lnTo>
                      <a:pt x="2" y="14"/>
                    </a:lnTo>
                    <a:lnTo>
                      <a:pt x="4"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1" name="Freeform 661"/>
              <p:cNvSpPr>
                <a:spLocks/>
              </p:cNvSpPr>
              <p:nvPr/>
            </p:nvSpPr>
            <p:spPr bwMode="auto">
              <a:xfrm>
                <a:off x="2182813" y="1578251"/>
                <a:ext cx="15875" cy="12700"/>
              </a:xfrm>
              <a:custGeom>
                <a:avLst/>
                <a:gdLst/>
                <a:ahLst/>
                <a:cxnLst>
                  <a:cxn ang="0">
                    <a:pos x="2" y="0"/>
                  </a:cxn>
                  <a:cxn ang="0">
                    <a:pos x="2" y="0"/>
                  </a:cxn>
                  <a:cxn ang="0">
                    <a:pos x="0" y="2"/>
                  </a:cxn>
                  <a:cxn ang="0">
                    <a:pos x="0" y="6"/>
                  </a:cxn>
                  <a:cxn ang="0">
                    <a:pos x="2" y="8"/>
                  </a:cxn>
                  <a:cxn ang="0">
                    <a:pos x="4" y="8"/>
                  </a:cxn>
                  <a:cxn ang="0">
                    <a:pos x="10" y="6"/>
                  </a:cxn>
                  <a:cxn ang="0">
                    <a:pos x="10" y="2"/>
                  </a:cxn>
                  <a:cxn ang="0">
                    <a:pos x="4" y="0"/>
                  </a:cxn>
                  <a:cxn ang="0">
                    <a:pos x="2" y="0"/>
                  </a:cxn>
                </a:cxnLst>
                <a:rect l="0" t="0" r="r" b="b"/>
                <a:pathLst>
                  <a:path w="10" h="8">
                    <a:moveTo>
                      <a:pt x="2" y="0"/>
                    </a:moveTo>
                    <a:lnTo>
                      <a:pt x="2" y="0"/>
                    </a:lnTo>
                    <a:lnTo>
                      <a:pt x="0" y="2"/>
                    </a:lnTo>
                    <a:lnTo>
                      <a:pt x="0" y="6"/>
                    </a:lnTo>
                    <a:lnTo>
                      <a:pt x="2" y="8"/>
                    </a:lnTo>
                    <a:lnTo>
                      <a:pt x="4" y="8"/>
                    </a:lnTo>
                    <a:lnTo>
                      <a:pt x="10" y="6"/>
                    </a:lnTo>
                    <a:lnTo>
                      <a:pt x="10" y="2"/>
                    </a:lnTo>
                    <a:lnTo>
                      <a:pt x="4"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2" name="Freeform 662"/>
              <p:cNvSpPr>
                <a:spLocks/>
              </p:cNvSpPr>
              <p:nvPr/>
            </p:nvSpPr>
            <p:spPr bwMode="auto">
              <a:xfrm>
                <a:off x="2185988" y="1578251"/>
                <a:ext cx="12700" cy="34925"/>
              </a:xfrm>
              <a:custGeom>
                <a:avLst/>
                <a:gdLst/>
                <a:ahLst/>
                <a:cxnLst>
                  <a:cxn ang="0">
                    <a:pos x="8" y="6"/>
                  </a:cxn>
                  <a:cxn ang="0">
                    <a:pos x="8" y="2"/>
                  </a:cxn>
                  <a:cxn ang="0">
                    <a:pos x="8" y="0"/>
                  </a:cxn>
                  <a:cxn ang="0">
                    <a:pos x="6" y="0"/>
                  </a:cxn>
                  <a:cxn ang="0">
                    <a:pos x="2" y="0"/>
                  </a:cxn>
                  <a:cxn ang="0">
                    <a:pos x="2" y="2"/>
                  </a:cxn>
                  <a:cxn ang="0">
                    <a:pos x="0" y="6"/>
                  </a:cxn>
                  <a:cxn ang="0">
                    <a:pos x="0" y="20"/>
                  </a:cxn>
                  <a:cxn ang="0">
                    <a:pos x="2" y="20"/>
                  </a:cxn>
                  <a:cxn ang="0">
                    <a:pos x="6" y="22"/>
                  </a:cxn>
                  <a:cxn ang="0">
                    <a:pos x="8" y="20"/>
                  </a:cxn>
                  <a:cxn ang="0">
                    <a:pos x="8" y="6"/>
                  </a:cxn>
                </a:cxnLst>
                <a:rect l="0" t="0" r="r" b="b"/>
                <a:pathLst>
                  <a:path w="8" h="22">
                    <a:moveTo>
                      <a:pt x="8" y="6"/>
                    </a:moveTo>
                    <a:lnTo>
                      <a:pt x="8" y="2"/>
                    </a:lnTo>
                    <a:lnTo>
                      <a:pt x="8" y="0"/>
                    </a:lnTo>
                    <a:lnTo>
                      <a:pt x="6" y="0"/>
                    </a:lnTo>
                    <a:lnTo>
                      <a:pt x="2" y="0"/>
                    </a:lnTo>
                    <a:lnTo>
                      <a:pt x="2" y="2"/>
                    </a:lnTo>
                    <a:lnTo>
                      <a:pt x="0" y="6"/>
                    </a:lnTo>
                    <a:lnTo>
                      <a:pt x="0" y="20"/>
                    </a:lnTo>
                    <a:lnTo>
                      <a:pt x="2" y="20"/>
                    </a:lnTo>
                    <a:lnTo>
                      <a:pt x="6" y="22"/>
                    </a:lnTo>
                    <a:lnTo>
                      <a:pt x="8" y="20"/>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3" name="Freeform 663"/>
              <p:cNvSpPr>
                <a:spLocks/>
              </p:cNvSpPr>
              <p:nvPr/>
            </p:nvSpPr>
            <p:spPr bwMode="auto">
              <a:xfrm>
                <a:off x="2185988" y="1600476"/>
                <a:ext cx="107950" cy="12700"/>
              </a:xfrm>
              <a:custGeom>
                <a:avLst/>
                <a:gdLst/>
                <a:ahLst/>
                <a:cxnLst>
                  <a:cxn ang="0">
                    <a:pos x="6" y="0"/>
                  </a:cxn>
                  <a:cxn ang="0">
                    <a:pos x="2" y="0"/>
                  </a:cxn>
                  <a:cxn ang="0">
                    <a:pos x="0" y="2"/>
                  </a:cxn>
                  <a:cxn ang="0">
                    <a:pos x="2" y="6"/>
                  </a:cxn>
                  <a:cxn ang="0">
                    <a:pos x="6" y="8"/>
                  </a:cxn>
                  <a:cxn ang="0">
                    <a:pos x="62" y="8"/>
                  </a:cxn>
                  <a:cxn ang="0">
                    <a:pos x="68" y="6"/>
                  </a:cxn>
                  <a:cxn ang="0">
                    <a:pos x="68" y="2"/>
                  </a:cxn>
                  <a:cxn ang="0">
                    <a:pos x="68" y="0"/>
                  </a:cxn>
                  <a:cxn ang="0">
                    <a:pos x="62" y="0"/>
                  </a:cxn>
                  <a:cxn ang="0">
                    <a:pos x="6" y="0"/>
                  </a:cxn>
                </a:cxnLst>
                <a:rect l="0" t="0" r="r" b="b"/>
                <a:pathLst>
                  <a:path w="68" h="8">
                    <a:moveTo>
                      <a:pt x="6" y="0"/>
                    </a:moveTo>
                    <a:lnTo>
                      <a:pt x="2" y="0"/>
                    </a:lnTo>
                    <a:lnTo>
                      <a:pt x="0" y="2"/>
                    </a:lnTo>
                    <a:lnTo>
                      <a:pt x="2" y="6"/>
                    </a:lnTo>
                    <a:lnTo>
                      <a:pt x="6" y="8"/>
                    </a:lnTo>
                    <a:lnTo>
                      <a:pt x="62" y="8"/>
                    </a:lnTo>
                    <a:lnTo>
                      <a:pt x="68" y="6"/>
                    </a:lnTo>
                    <a:lnTo>
                      <a:pt x="68" y="2"/>
                    </a:lnTo>
                    <a:lnTo>
                      <a:pt x="68" y="0"/>
                    </a:lnTo>
                    <a:lnTo>
                      <a:pt x="62"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4" name="Freeform 664"/>
              <p:cNvSpPr>
                <a:spLocks/>
              </p:cNvSpPr>
              <p:nvPr/>
            </p:nvSpPr>
            <p:spPr bwMode="auto">
              <a:xfrm>
                <a:off x="2281238" y="1600476"/>
                <a:ext cx="12700" cy="22225"/>
              </a:xfrm>
              <a:custGeom>
                <a:avLst/>
                <a:gdLst/>
                <a:ahLst/>
                <a:cxnLst>
                  <a:cxn ang="0">
                    <a:pos x="8" y="2"/>
                  </a:cxn>
                  <a:cxn ang="0">
                    <a:pos x="8" y="0"/>
                  </a:cxn>
                  <a:cxn ang="0">
                    <a:pos x="6" y="0"/>
                  </a:cxn>
                  <a:cxn ang="0">
                    <a:pos x="2" y="0"/>
                  </a:cxn>
                  <a:cxn ang="0">
                    <a:pos x="0" y="2"/>
                  </a:cxn>
                  <a:cxn ang="0">
                    <a:pos x="0" y="12"/>
                  </a:cxn>
                  <a:cxn ang="0">
                    <a:pos x="2" y="12"/>
                  </a:cxn>
                  <a:cxn ang="0">
                    <a:pos x="6" y="14"/>
                  </a:cxn>
                  <a:cxn ang="0">
                    <a:pos x="8" y="12"/>
                  </a:cxn>
                  <a:cxn ang="0">
                    <a:pos x="8" y="2"/>
                  </a:cxn>
                </a:cxnLst>
                <a:rect l="0" t="0" r="r" b="b"/>
                <a:pathLst>
                  <a:path w="8" h="14">
                    <a:moveTo>
                      <a:pt x="8" y="2"/>
                    </a:moveTo>
                    <a:lnTo>
                      <a:pt x="8" y="0"/>
                    </a:lnTo>
                    <a:lnTo>
                      <a:pt x="6" y="0"/>
                    </a:lnTo>
                    <a:lnTo>
                      <a:pt x="2" y="0"/>
                    </a:lnTo>
                    <a:lnTo>
                      <a:pt x="0" y="2"/>
                    </a:lnTo>
                    <a:lnTo>
                      <a:pt x="0" y="12"/>
                    </a:lnTo>
                    <a:lnTo>
                      <a:pt x="2" y="12"/>
                    </a:lnTo>
                    <a:lnTo>
                      <a:pt x="6" y="14"/>
                    </a:lnTo>
                    <a:lnTo>
                      <a:pt x="8" y="12"/>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5" name="Freeform 665"/>
              <p:cNvSpPr>
                <a:spLocks/>
              </p:cNvSpPr>
              <p:nvPr/>
            </p:nvSpPr>
            <p:spPr bwMode="auto">
              <a:xfrm>
                <a:off x="2281238" y="1610001"/>
                <a:ext cx="22225" cy="12700"/>
              </a:xfrm>
              <a:custGeom>
                <a:avLst/>
                <a:gdLst/>
                <a:ahLst/>
                <a:cxnLst>
                  <a:cxn ang="0">
                    <a:pos x="6" y="0"/>
                  </a:cxn>
                  <a:cxn ang="0">
                    <a:pos x="2" y="0"/>
                  </a:cxn>
                  <a:cxn ang="0">
                    <a:pos x="0" y="2"/>
                  </a:cxn>
                  <a:cxn ang="0">
                    <a:pos x="2" y="6"/>
                  </a:cxn>
                  <a:cxn ang="0">
                    <a:pos x="6" y="8"/>
                  </a:cxn>
                  <a:cxn ang="0">
                    <a:pos x="8" y="8"/>
                  </a:cxn>
                  <a:cxn ang="0">
                    <a:pos x="14" y="6"/>
                  </a:cxn>
                  <a:cxn ang="0">
                    <a:pos x="14" y="2"/>
                  </a:cxn>
                  <a:cxn ang="0">
                    <a:pos x="14" y="0"/>
                  </a:cxn>
                  <a:cxn ang="0">
                    <a:pos x="8" y="0"/>
                  </a:cxn>
                  <a:cxn ang="0">
                    <a:pos x="6" y="0"/>
                  </a:cxn>
                </a:cxnLst>
                <a:rect l="0" t="0" r="r" b="b"/>
                <a:pathLst>
                  <a:path w="14" h="8">
                    <a:moveTo>
                      <a:pt x="6" y="0"/>
                    </a:moveTo>
                    <a:lnTo>
                      <a:pt x="2" y="0"/>
                    </a:lnTo>
                    <a:lnTo>
                      <a:pt x="0" y="2"/>
                    </a:lnTo>
                    <a:lnTo>
                      <a:pt x="2" y="6"/>
                    </a:lnTo>
                    <a:lnTo>
                      <a:pt x="6" y="8"/>
                    </a:lnTo>
                    <a:lnTo>
                      <a:pt x="8" y="8"/>
                    </a:lnTo>
                    <a:lnTo>
                      <a:pt x="14" y="6"/>
                    </a:lnTo>
                    <a:lnTo>
                      <a:pt x="14" y="2"/>
                    </a:lnTo>
                    <a:lnTo>
                      <a:pt x="14" y="0"/>
                    </a:lnTo>
                    <a:lnTo>
                      <a:pt x="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6" name="Freeform 666"/>
              <p:cNvSpPr>
                <a:spLocks/>
              </p:cNvSpPr>
              <p:nvPr/>
            </p:nvSpPr>
            <p:spPr bwMode="auto">
              <a:xfrm>
                <a:off x="2290763" y="1610001"/>
                <a:ext cx="12700" cy="22225"/>
              </a:xfrm>
              <a:custGeom>
                <a:avLst/>
                <a:gdLst/>
                <a:ahLst/>
                <a:cxnLst>
                  <a:cxn ang="0">
                    <a:pos x="8" y="2"/>
                  </a:cxn>
                  <a:cxn ang="0">
                    <a:pos x="8" y="0"/>
                  </a:cxn>
                  <a:cxn ang="0">
                    <a:pos x="4" y="0"/>
                  </a:cxn>
                  <a:cxn ang="0">
                    <a:pos x="2" y="0"/>
                  </a:cxn>
                  <a:cxn ang="0">
                    <a:pos x="0" y="0"/>
                  </a:cxn>
                  <a:cxn ang="0">
                    <a:pos x="0" y="2"/>
                  </a:cxn>
                  <a:cxn ang="0">
                    <a:pos x="0" y="12"/>
                  </a:cxn>
                  <a:cxn ang="0">
                    <a:pos x="2" y="14"/>
                  </a:cxn>
                  <a:cxn ang="0">
                    <a:pos x="4" y="14"/>
                  </a:cxn>
                  <a:cxn ang="0">
                    <a:pos x="8" y="12"/>
                  </a:cxn>
                  <a:cxn ang="0">
                    <a:pos x="8" y="2"/>
                  </a:cxn>
                </a:cxnLst>
                <a:rect l="0" t="0" r="r" b="b"/>
                <a:pathLst>
                  <a:path w="8" h="14">
                    <a:moveTo>
                      <a:pt x="8" y="2"/>
                    </a:moveTo>
                    <a:lnTo>
                      <a:pt x="8" y="0"/>
                    </a:lnTo>
                    <a:lnTo>
                      <a:pt x="4" y="0"/>
                    </a:lnTo>
                    <a:lnTo>
                      <a:pt x="2" y="0"/>
                    </a:lnTo>
                    <a:lnTo>
                      <a:pt x="0" y="0"/>
                    </a:lnTo>
                    <a:lnTo>
                      <a:pt x="0" y="2"/>
                    </a:lnTo>
                    <a:lnTo>
                      <a:pt x="0" y="12"/>
                    </a:lnTo>
                    <a:lnTo>
                      <a:pt x="2" y="14"/>
                    </a:lnTo>
                    <a:lnTo>
                      <a:pt x="4" y="14"/>
                    </a:lnTo>
                    <a:lnTo>
                      <a:pt x="8" y="12"/>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7" name="Freeform 667"/>
              <p:cNvSpPr>
                <a:spLocks/>
              </p:cNvSpPr>
              <p:nvPr/>
            </p:nvSpPr>
            <p:spPr bwMode="auto">
              <a:xfrm>
                <a:off x="2290763" y="1619526"/>
                <a:ext cx="34925" cy="12700"/>
              </a:xfrm>
              <a:custGeom>
                <a:avLst/>
                <a:gdLst/>
                <a:ahLst/>
                <a:cxnLst>
                  <a:cxn ang="0">
                    <a:pos x="4" y="0"/>
                  </a:cxn>
                  <a:cxn ang="0">
                    <a:pos x="2" y="0"/>
                  </a:cxn>
                  <a:cxn ang="0">
                    <a:pos x="0" y="2"/>
                  </a:cxn>
                  <a:cxn ang="0">
                    <a:pos x="0" y="6"/>
                  </a:cxn>
                  <a:cxn ang="0">
                    <a:pos x="2" y="8"/>
                  </a:cxn>
                  <a:cxn ang="0">
                    <a:pos x="4" y="8"/>
                  </a:cxn>
                  <a:cxn ang="0">
                    <a:pos x="16" y="8"/>
                  </a:cxn>
                  <a:cxn ang="0">
                    <a:pos x="22" y="6"/>
                  </a:cxn>
                  <a:cxn ang="0">
                    <a:pos x="22" y="2"/>
                  </a:cxn>
                  <a:cxn ang="0">
                    <a:pos x="16" y="0"/>
                  </a:cxn>
                  <a:cxn ang="0">
                    <a:pos x="4" y="0"/>
                  </a:cxn>
                </a:cxnLst>
                <a:rect l="0" t="0" r="r" b="b"/>
                <a:pathLst>
                  <a:path w="22" h="8">
                    <a:moveTo>
                      <a:pt x="4" y="0"/>
                    </a:moveTo>
                    <a:lnTo>
                      <a:pt x="2" y="0"/>
                    </a:lnTo>
                    <a:lnTo>
                      <a:pt x="0" y="2"/>
                    </a:lnTo>
                    <a:lnTo>
                      <a:pt x="0" y="6"/>
                    </a:lnTo>
                    <a:lnTo>
                      <a:pt x="2" y="8"/>
                    </a:lnTo>
                    <a:lnTo>
                      <a:pt x="4" y="8"/>
                    </a:lnTo>
                    <a:lnTo>
                      <a:pt x="16" y="8"/>
                    </a:lnTo>
                    <a:lnTo>
                      <a:pt x="22" y="6"/>
                    </a:lnTo>
                    <a:lnTo>
                      <a:pt x="22" y="2"/>
                    </a:lnTo>
                    <a:lnTo>
                      <a:pt x="1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8" name="Freeform 668"/>
              <p:cNvSpPr>
                <a:spLocks/>
              </p:cNvSpPr>
              <p:nvPr/>
            </p:nvSpPr>
            <p:spPr bwMode="auto">
              <a:xfrm>
                <a:off x="2312988" y="1619526"/>
                <a:ext cx="12700" cy="22225"/>
              </a:xfrm>
              <a:custGeom>
                <a:avLst/>
                <a:gdLst/>
                <a:ahLst/>
                <a:cxnLst>
                  <a:cxn ang="0">
                    <a:pos x="8" y="2"/>
                  </a:cxn>
                  <a:cxn ang="0">
                    <a:pos x="8" y="2"/>
                  </a:cxn>
                  <a:cxn ang="0">
                    <a:pos x="4" y="0"/>
                  </a:cxn>
                  <a:cxn ang="0">
                    <a:pos x="2" y="0"/>
                  </a:cxn>
                  <a:cxn ang="0">
                    <a:pos x="0" y="2"/>
                  </a:cxn>
                  <a:cxn ang="0">
                    <a:pos x="0" y="10"/>
                  </a:cxn>
                  <a:cxn ang="0">
                    <a:pos x="2" y="14"/>
                  </a:cxn>
                  <a:cxn ang="0">
                    <a:pos x="4" y="14"/>
                  </a:cxn>
                  <a:cxn ang="0">
                    <a:pos x="8" y="10"/>
                  </a:cxn>
                  <a:cxn ang="0">
                    <a:pos x="8" y="2"/>
                  </a:cxn>
                </a:cxnLst>
                <a:rect l="0" t="0" r="r" b="b"/>
                <a:pathLst>
                  <a:path w="8" h="14">
                    <a:moveTo>
                      <a:pt x="8" y="2"/>
                    </a:moveTo>
                    <a:lnTo>
                      <a:pt x="8" y="2"/>
                    </a:lnTo>
                    <a:lnTo>
                      <a:pt x="4" y="0"/>
                    </a:lnTo>
                    <a:lnTo>
                      <a:pt x="2" y="0"/>
                    </a:lnTo>
                    <a:lnTo>
                      <a:pt x="0" y="2"/>
                    </a:lnTo>
                    <a:lnTo>
                      <a:pt x="0" y="10"/>
                    </a:lnTo>
                    <a:lnTo>
                      <a:pt x="2" y="14"/>
                    </a:lnTo>
                    <a:lnTo>
                      <a:pt x="4" y="14"/>
                    </a:lnTo>
                    <a:lnTo>
                      <a:pt x="8" y="1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09" name="Freeform 669"/>
              <p:cNvSpPr>
                <a:spLocks/>
              </p:cNvSpPr>
              <p:nvPr/>
            </p:nvSpPr>
            <p:spPr bwMode="auto">
              <a:xfrm>
                <a:off x="2312988" y="1629051"/>
                <a:ext cx="114300" cy="12700"/>
              </a:xfrm>
              <a:custGeom>
                <a:avLst/>
                <a:gdLst/>
                <a:ahLst/>
                <a:cxnLst>
                  <a:cxn ang="0">
                    <a:pos x="2" y="0"/>
                  </a:cxn>
                  <a:cxn ang="0">
                    <a:pos x="2" y="0"/>
                  </a:cxn>
                  <a:cxn ang="0">
                    <a:pos x="0" y="2"/>
                  </a:cxn>
                  <a:cxn ang="0">
                    <a:pos x="0" y="4"/>
                  </a:cxn>
                  <a:cxn ang="0">
                    <a:pos x="2" y="8"/>
                  </a:cxn>
                  <a:cxn ang="0">
                    <a:pos x="66" y="8"/>
                  </a:cxn>
                  <a:cxn ang="0">
                    <a:pos x="72" y="4"/>
                  </a:cxn>
                  <a:cxn ang="0">
                    <a:pos x="72" y="2"/>
                  </a:cxn>
                  <a:cxn ang="0">
                    <a:pos x="66" y="0"/>
                  </a:cxn>
                  <a:cxn ang="0">
                    <a:pos x="2" y="0"/>
                  </a:cxn>
                </a:cxnLst>
                <a:rect l="0" t="0" r="r" b="b"/>
                <a:pathLst>
                  <a:path w="72" h="8">
                    <a:moveTo>
                      <a:pt x="2" y="0"/>
                    </a:moveTo>
                    <a:lnTo>
                      <a:pt x="2" y="0"/>
                    </a:lnTo>
                    <a:lnTo>
                      <a:pt x="0" y="2"/>
                    </a:lnTo>
                    <a:lnTo>
                      <a:pt x="0" y="4"/>
                    </a:lnTo>
                    <a:lnTo>
                      <a:pt x="2" y="8"/>
                    </a:lnTo>
                    <a:lnTo>
                      <a:pt x="66" y="8"/>
                    </a:lnTo>
                    <a:lnTo>
                      <a:pt x="72" y="4"/>
                    </a:lnTo>
                    <a:lnTo>
                      <a:pt x="72" y="2"/>
                    </a:lnTo>
                    <a:lnTo>
                      <a:pt x="66"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0" name="Freeform 670"/>
              <p:cNvSpPr>
                <a:spLocks/>
              </p:cNvSpPr>
              <p:nvPr/>
            </p:nvSpPr>
            <p:spPr bwMode="auto">
              <a:xfrm>
                <a:off x="2414588" y="1629051"/>
                <a:ext cx="12700" cy="22225"/>
              </a:xfrm>
              <a:custGeom>
                <a:avLst/>
                <a:gdLst/>
                <a:ahLst/>
                <a:cxnLst>
                  <a:cxn ang="0">
                    <a:pos x="8" y="4"/>
                  </a:cxn>
                  <a:cxn ang="0">
                    <a:pos x="8" y="2"/>
                  </a:cxn>
                  <a:cxn ang="0">
                    <a:pos x="8" y="0"/>
                  </a:cxn>
                  <a:cxn ang="0">
                    <a:pos x="6" y="0"/>
                  </a:cxn>
                  <a:cxn ang="0">
                    <a:pos x="2" y="0"/>
                  </a:cxn>
                  <a:cxn ang="0">
                    <a:pos x="2" y="2"/>
                  </a:cxn>
                  <a:cxn ang="0">
                    <a:pos x="0" y="4"/>
                  </a:cxn>
                  <a:cxn ang="0">
                    <a:pos x="0" y="14"/>
                  </a:cxn>
                  <a:cxn ang="0">
                    <a:pos x="2" y="14"/>
                  </a:cxn>
                  <a:cxn ang="0">
                    <a:pos x="6" y="14"/>
                  </a:cxn>
                  <a:cxn ang="0">
                    <a:pos x="8" y="14"/>
                  </a:cxn>
                  <a:cxn ang="0">
                    <a:pos x="8" y="4"/>
                  </a:cxn>
                </a:cxnLst>
                <a:rect l="0" t="0" r="r" b="b"/>
                <a:pathLst>
                  <a:path w="8" h="14">
                    <a:moveTo>
                      <a:pt x="8" y="4"/>
                    </a:moveTo>
                    <a:lnTo>
                      <a:pt x="8" y="2"/>
                    </a:lnTo>
                    <a:lnTo>
                      <a:pt x="8" y="0"/>
                    </a:lnTo>
                    <a:lnTo>
                      <a:pt x="6" y="0"/>
                    </a:lnTo>
                    <a:lnTo>
                      <a:pt x="2" y="0"/>
                    </a:lnTo>
                    <a:lnTo>
                      <a:pt x="2" y="2"/>
                    </a:lnTo>
                    <a:lnTo>
                      <a:pt x="0" y="4"/>
                    </a:lnTo>
                    <a:lnTo>
                      <a:pt x="0" y="14"/>
                    </a:lnTo>
                    <a:lnTo>
                      <a:pt x="2" y="14"/>
                    </a:lnTo>
                    <a:lnTo>
                      <a:pt x="6" y="14"/>
                    </a:lnTo>
                    <a:lnTo>
                      <a:pt x="8" y="14"/>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1" name="Freeform 671"/>
              <p:cNvSpPr>
                <a:spLocks/>
              </p:cNvSpPr>
              <p:nvPr/>
            </p:nvSpPr>
            <p:spPr bwMode="auto">
              <a:xfrm>
                <a:off x="2414588" y="1635401"/>
                <a:ext cx="19050" cy="15875"/>
              </a:xfrm>
              <a:custGeom>
                <a:avLst/>
                <a:gdLst/>
                <a:ahLst/>
                <a:cxnLst>
                  <a:cxn ang="0">
                    <a:pos x="6" y="0"/>
                  </a:cxn>
                  <a:cxn ang="0">
                    <a:pos x="2" y="0"/>
                  </a:cxn>
                  <a:cxn ang="0">
                    <a:pos x="2" y="4"/>
                  </a:cxn>
                  <a:cxn ang="0">
                    <a:pos x="0" y="6"/>
                  </a:cxn>
                  <a:cxn ang="0">
                    <a:pos x="2" y="6"/>
                  </a:cxn>
                  <a:cxn ang="0">
                    <a:pos x="2" y="10"/>
                  </a:cxn>
                  <a:cxn ang="0">
                    <a:pos x="6" y="10"/>
                  </a:cxn>
                  <a:cxn ang="0">
                    <a:pos x="8" y="10"/>
                  </a:cxn>
                  <a:cxn ang="0">
                    <a:pos x="12" y="6"/>
                  </a:cxn>
                  <a:cxn ang="0">
                    <a:pos x="12" y="4"/>
                  </a:cxn>
                  <a:cxn ang="0">
                    <a:pos x="8" y="0"/>
                  </a:cxn>
                  <a:cxn ang="0">
                    <a:pos x="6" y="0"/>
                  </a:cxn>
                </a:cxnLst>
                <a:rect l="0" t="0" r="r" b="b"/>
                <a:pathLst>
                  <a:path w="12" h="10">
                    <a:moveTo>
                      <a:pt x="6" y="0"/>
                    </a:moveTo>
                    <a:lnTo>
                      <a:pt x="2" y="0"/>
                    </a:lnTo>
                    <a:lnTo>
                      <a:pt x="2" y="4"/>
                    </a:lnTo>
                    <a:lnTo>
                      <a:pt x="0" y="6"/>
                    </a:lnTo>
                    <a:lnTo>
                      <a:pt x="2" y="6"/>
                    </a:lnTo>
                    <a:lnTo>
                      <a:pt x="2" y="10"/>
                    </a:lnTo>
                    <a:lnTo>
                      <a:pt x="6" y="10"/>
                    </a:lnTo>
                    <a:lnTo>
                      <a:pt x="8" y="10"/>
                    </a:lnTo>
                    <a:lnTo>
                      <a:pt x="12" y="6"/>
                    </a:lnTo>
                    <a:lnTo>
                      <a:pt x="12" y="4"/>
                    </a:lnTo>
                    <a:lnTo>
                      <a:pt x="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2" name="Freeform 672"/>
              <p:cNvSpPr>
                <a:spLocks/>
              </p:cNvSpPr>
              <p:nvPr/>
            </p:nvSpPr>
            <p:spPr bwMode="auto">
              <a:xfrm>
                <a:off x="2417763" y="1635401"/>
                <a:ext cx="73025" cy="15875"/>
              </a:xfrm>
              <a:custGeom>
                <a:avLst/>
                <a:gdLst/>
                <a:ahLst/>
                <a:cxnLst>
                  <a:cxn ang="0">
                    <a:pos x="6" y="0"/>
                  </a:cxn>
                  <a:cxn ang="0">
                    <a:pos x="4" y="0"/>
                  </a:cxn>
                  <a:cxn ang="0">
                    <a:pos x="4" y="4"/>
                  </a:cxn>
                  <a:cxn ang="0">
                    <a:pos x="0" y="6"/>
                  </a:cxn>
                  <a:cxn ang="0">
                    <a:pos x="4" y="6"/>
                  </a:cxn>
                  <a:cxn ang="0">
                    <a:pos x="4" y="10"/>
                  </a:cxn>
                  <a:cxn ang="0">
                    <a:pos x="6" y="10"/>
                  </a:cxn>
                  <a:cxn ang="0">
                    <a:pos x="40" y="10"/>
                  </a:cxn>
                  <a:cxn ang="0">
                    <a:pos x="46" y="6"/>
                  </a:cxn>
                  <a:cxn ang="0">
                    <a:pos x="46" y="4"/>
                  </a:cxn>
                  <a:cxn ang="0">
                    <a:pos x="40" y="0"/>
                  </a:cxn>
                  <a:cxn ang="0">
                    <a:pos x="6" y="0"/>
                  </a:cxn>
                </a:cxnLst>
                <a:rect l="0" t="0" r="r" b="b"/>
                <a:pathLst>
                  <a:path w="46" h="10">
                    <a:moveTo>
                      <a:pt x="6" y="0"/>
                    </a:moveTo>
                    <a:lnTo>
                      <a:pt x="4" y="0"/>
                    </a:lnTo>
                    <a:lnTo>
                      <a:pt x="4" y="4"/>
                    </a:lnTo>
                    <a:lnTo>
                      <a:pt x="0" y="6"/>
                    </a:lnTo>
                    <a:lnTo>
                      <a:pt x="4" y="6"/>
                    </a:lnTo>
                    <a:lnTo>
                      <a:pt x="4" y="10"/>
                    </a:lnTo>
                    <a:lnTo>
                      <a:pt x="6" y="10"/>
                    </a:lnTo>
                    <a:lnTo>
                      <a:pt x="40" y="10"/>
                    </a:lnTo>
                    <a:lnTo>
                      <a:pt x="46" y="6"/>
                    </a:lnTo>
                    <a:lnTo>
                      <a:pt x="46" y="4"/>
                    </a:lnTo>
                    <a:lnTo>
                      <a:pt x="4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3" name="Freeform 673"/>
              <p:cNvSpPr>
                <a:spLocks/>
              </p:cNvSpPr>
              <p:nvPr/>
            </p:nvSpPr>
            <p:spPr bwMode="auto">
              <a:xfrm>
                <a:off x="2478088" y="1635401"/>
                <a:ext cx="34925" cy="15875"/>
              </a:xfrm>
              <a:custGeom>
                <a:avLst/>
                <a:gdLst/>
                <a:ahLst/>
                <a:cxnLst>
                  <a:cxn ang="0">
                    <a:pos x="6" y="0"/>
                  </a:cxn>
                  <a:cxn ang="0">
                    <a:pos x="2" y="0"/>
                  </a:cxn>
                  <a:cxn ang="0">
                    <a:pos x="0" y="4"/>
                  </a:cxn>
                  <a:cxn ang="0">
                    <a:pos x="0" y="6"/>
                  </a:cxn>
                  <a:cxn ang="0">
                    <a:pos x="2" y="10"/>
                  </a:cxn>
                  <a:cxn ang="0">
                    <a:pos x="6" y="10"/>
                  </a:cxn>
                  <a:cxn ang="0">
                    <a:pos x="20" y="10"/>
                  </a:cxn>
                  <a:cxn ang="0">
                    <a:pos x="22" y="6"/>
                  </a:cxn>
                  <a:cxn ang="0">
                    <a:pos x="22" y="4"/>
                  </a:cxn>
                  <a:cxn ang="0">
                    <a:pos x="20" y="0"/>
                  </a:cxn>
                  <a:cxn ang="0">
                    <a:pos x="6" y="0"/>
                  </a:cxn>
                </a:cxnLst>
                <a:rect l="0" t="0" r="r" b="b"/>
                <a:pathLst>
                  <a:path w="22" h="10">
                    <a:moveTo>
                      <a:pt x="6" y="0"/>
                    </a:moveTo>
                    <a:lnTo>
                      <a:pt x="2" y="0"/>
                    </a:lnTo>
                    <a:lnTo>
                      <a:pt x="0" y="4"/>
                    </a:lnTo>
                    <a:lnTo>
                      <a:pt x="0" y="6"/>
                    </a:lnTo>
                    <a:lnTo>
                      <a:pt x="2" y="10"/>
                    </a:lnTo>
                    <a:lnTo>
                      <a:pt x="6" y="10"/>
                    </a:lnTo>
                    <a:lnTo>
                      <a:pt x="20" y="10"/>
                    </a:lnTo>
                    <a:lnTo>
                      <a:pt x="22" y="6"/>
                    </a:lnTo>
                    <a:lnTo>
                      <a:pt x="22" y="4"/>
                    </a:lnTo>
                    <a:lnTo>
                      <a:pt x="2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4" name="Freeform 674"/>
              <p:cNvSpPr>
                <a:spLocks/>
              </p:cNvSpPr>
              <p:nvPr/>
            </p:nvSpPr>
            <p:spPr bwMode="auto">
              <a:xfrm>
                <a:off x="2500313" y="1635401"/>
                <a:ext cx="12700" cy="22225"/>
              </a:xfrm>
              <a:custGeom>
                <a:avLst/>
                <a:gdLst/>
                <a:ahLst/>
                <a:cxnLst>
                  <a:cxn ang="0">
                    <a:pos x="8" y="6"/>
                  </a:cxn>
                  <a:cxn ang="0">
                    <a:pos x="8" y="4"/>
                  </a:cxn>
                  <a:cxn ang="0">
                    <a:pos x="6" y="0"/>
                  </a:cxn>
                  <a:cxn ang="0">
                    <a:pos x="2" y="0"/>
                  </a:cxn>
                  <a:cxn ang="0">
                    <a:pos x="0" y="4"/>
                  </a:cxn>
                  <a:cxn ang="0">
                    <a:pos x="0" y="6"/>
                  </a:cxn>
                  <a:cxn ang="0">
                    <a:pos x="0" y="14"/>
                  </a:cxn>
                  <a:cxn ang="0">
                    <a:pos x="2" y="14"/>
                  </a:cxn>
                  <a:cxn ang="0">
                    <a:pos x="6" y="14"/>
                  </a:cxn>
                  <a:cxn ang="0">
                    <a:pos x="8" y="14"/>
                  </a:cxn>
                  <a:cxn ang="0">
                    <a:pos x="8" y="6"/>
                  </a:cxn>
                </a:cxnLst>
                <a:rect l="0" t="0" r="r" b="b"/>
                <a:pathLst>
                  <a:path w="8" h="14">
                    <a:moveTo>
                      <a:pt x="8" y="6"/>
                    </a:moveTo>
                    <a:lnTo>
                      <a:pt x="8" y="4"/>
                    </a:lnTo>
                    <a:lnTo>
                      <a:pt x="6" y="0"/>
                    </a:lnTo>
                    <a:lnTo>
                      <a:pt x="2" y="0"/>
                    </a:lnTo>
                    <a:lnTo>
                      <a:pt x="0" y="4"/>
                    </a:lnTo>
                    <a:lnTo>
                      <a:pt x="0" y="6"/>
                    </a:lnTo>
                    <a:lnTo>
                      <a:pt x="0" y="14"/>
                    </a:lnTo>
                    <a:lnTo>
                      <a:pt x="2" y="14"/>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5" name="Freeform 675"/>
              <p:cNvSpPr>
                <a:spLocks/>
              </p:cNvSpPr>
              <p:nvPr/>
            </p:nvSpPr>
            <p:spPr bwMode="auto">
              <a:xfrm>
                <a:off x="2500313" y="1644926"/>
                <a:ext cx="22225" cy="12700"/>
              </a:xfrm>
              <a:custGeom>
                <a:avLst/>
                <a:gdLst/>
                <a:ahLst/>
                <a:cxnLst>
                  <a:cxn ang="0">
                    <a:pos x="6" y="0"/>
                  </a:cxn>
                  <a:cxn ang="0">
                    <a:pos x="2" y="4"/>
                  </a:cxn>
                  <a:cxn ang="0">
                    <a:pos x="0" y="4"/>
                  </a:cxn>
                  <a:cxn ang="0">
                    <a:pos x="0" y="6"/>
                  </a:cxn>
                  <a:cxn ang="0">
                    <a:pos x="0" y="8"/>
                  </a:cxn>
                  <a:cxn ang="0">
                    <a:pos x="2" y="8"/>
                  </a:cxn>
                  <a:cxn ang="0">
                    <a:pos x="6" y="8"/>
                  </a:cxn>
                  <a:cxn ang="0">
                    <a:pos x="8" y="8"/>
                  </a:cxn>
                  <a:cxn ang="0">
                    <a:pos x="12" y="8"/>
                  </a:cxn>
                  <a:cxn ang="0">
                    <a:pos x="14" y="6"/>
                  </a:cxn>
                  <a:cxn ang="0">
                    <a:pos x="12" y="4"/>
                  </a:cxn>
                  <a:cxn ang="0">
                    <a:pos x="8" y="0"/>
                  </a:cxn>
                  <a:cxn ang="0">
                    <a:pos x="6" y="0"/>
                  </a:cxn>
                </a:cxnLst>
                <a:rect l="0" t="0" r="r" b="b"/>
                <a:pathLst>
                  <a:path w="14" h="8">
                    <a:moveTo>
                      <a:pt x="6" y="0"/>
                    </a:moveTo>
                    <a:lnTo>
                      <a:pt x="2" y="4"/>
                    </a:lnTo>
                    <a:lnTo>
                      <a:pt x="0" y="4"/>
                    </a:lnTo>
                    <a:lnTo>
                      <a:pt x="0" y="6"/>
                    </a:lnTo>
                    <a:lnTo>
                      <a:pt x="0" y="8"/>
                    </a:lnTo>
                    <a:lnTo>
                      <a:pt x="2" y="8"/>
                    </a:lnTo>
                    <a:lnTo>
                      <a:pt x="6" y="8"/>
                    </a:lnTo>
                    <a:lnTo>
                      <a:pt x="8" y="8"/>
                    </a:lnTo>
                    <a:lnTo>
                      <a:pt x="12" y="8"/>
                    </a:lnTo>
                    <a:lnTo>
                      <a:pt x="14" y="6"/>
                    </a:lnTo>
                    <a:lnTo>
                      <a:pt x="12" y="4"/>
                    </a:lnTo>
                    <a:lnTo>
                      <a:pt x="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6" name="Freeform 676"/>
              <p:cNvSpPr>
                <a:spLocks/>
              </p:cNvSpPr>
              <p:nvPr/>
            </p:nvSpPr>
            <p:spPr bwMode="auto">
              <a:xfrm>
                <a:off x="2509838" y="1644926"/>
                <a:ext cx="12700" cy="28575"/>
              </a:xfrm>
              <a:custGeom>
                <a:avLst/>
                <a:gdLst/>
                <a:ahLst/>
                <a:cxnLst>
                  <a:cxn ang="0">
                    <a:pos x="8" y="6"/>
                  </a:cxn>
                  <a:cxn ang="0">
                    <a:pos x="6" y="4"/>
                  </a:cxn>
                  <a:cxn ang="0">
                    <a:pos x="2" y="0"/>
                  </a:cxn>
                  <a:cxn ang="0">
                    <a:pos x="0" y="4"/>
                  </a:cxn>
                  <a:cxn ang="0">
                    <a:pos x="0" y="6"/>
                  </a:cxn>
                  <a:cxn ang="0">
                    <a:pos x="0" y="14"/>
                  </a:cxn>
                  <a:cxn ang="0">
                    <a:pos x="2" y="18"/>
                  </a:cxn>
                  <a:cxn ang="0">
                    <a:pos x="6" y="14"/>
                  </a:cxn>
                  <a:cxn ang="0">
                    <a:pos x="8" y="14"/>
                  </a:cxn>
                  <a:cxn ang="0">
                    <a:pos x="8" y="6"/>
                  </a:cxn>
                </a:cxnLst>
                <a:rect l="0" t="0" r="r" b="b"/>
                <a:pathLst>
                  <a:path w="8" h="18">
                    <a:moveTo>
                      <a:pt x="8" y="6"/>
                    </a:moveTo>
                    <a:lnTo>
                      <a:pt x="6" y="4"/>
                    </a:lnTo>
                    <a:lnTo>
                      <a:pt x="2" y="0"/>
                    </a:lnTo>
                    <a:lnTo>
                      <a:pt x="0" y="4"/>
                    </a:lnTo>
                    <a:lnTo>
                      <a:pt x="0" y="6"/>
                    </a:lnTo>
                    <a:lnTo>
                      <a:pt x="0" y="14"/>
                    </a:lnTo>
                    <a:lnTo>
                      <a:pt x="2" y="18"/>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7" name="Freeform 677"/>
              <p:cNvSpPr>
                <a:spLocks/>
              </p:cNvSpPr>
              <p:nvPr/>
            </p:nvSpPr>
            <p:spPr bwMode="auto">
              <a:xfrm>
                <a:off x="2509838" y="1657626"/>
                <a:ext cx="22225" cy="15875"/>
              </a:xfrm>
              <a:custGeom>
                <a:avLst/>
                <a:gdLst/>
                <a:ahLst/>
                <a:cxnLst>
                  <a:cxn ang="0">
                    <a:pos x="2" y="0"/>
                  </a:cxn>
                  <a:cxn ang="0">
                    <a:pos x="0" y="0"/>
                  </a:cxn>
                  <a:cxn ang="0">
                    <a:pos x="0" y="4"/>
                  </a:cxn>
                  <a:cxn ang="0">
                    <a:pos x="0" y="6"/>
                  </a:cxn>
                  <a:cxn ang="0">
                    <a:pos x="2" y="10"/>
                  </a:cxn>
                  <a:cxn ang="0">
                    <a:pos x="8" y="10"/>
                  </a:cxn>
                  <a:cxn ang="0">
                    <a:pos x="14" y="6"/>
                  </a:cxn>
                  <a:cxn ang="0">
                    <a:pos x="14" y="4"/>
                  </a:cxn>
                  <a:cxn ang="0">
                    <a:pos x="14" y="0"/>
                  </a:cxn>
                  <a:cxn ang="0">
                    <a:pos x="8" y="0"/>
                  </a:cxn>
                  <a:cxn ang="0">
                    <a:pos x="2" y="0"/>
                  </a:cxn>
                </a:cxnLst>
                <a:rect l="0" t="0" r="r" b="b"/>
                <a:pathLst>
                  <a:path w="14" h="10">
                    <a:moveTo>
                      <a:pt x="2" y="0"/>
                    </a:moveTo>
                    <a:lnTo>
                      <a:pt x="0" y="0"/>
                    </a:lnTo>
                    <a:lnTo>
                      <a:pt x="0" y="4"/>
                    </a:lnTo>
                    <a:lnTo>
                      <a:pt x="0" y="6"/>
                    </a:lnTo>
                    <a:lnTo>
                      <a:pt x="2" y="10"/>
                    </a:lnTo>
                    <a:lnTo>
                      <a:pt x="8" y="10"/>
                    </a:lnTo>
                    <a:lnTo>
                      <a:pt x="14" y="6"/>
                    </a:lnTo>
                    <a:lnTo>
                      <a:pt x="14" y="4"/>
                    </a:lnTo>
                    <a:lnTo>
                      <a:pt x="14" y="0"/>
                    </a:lnTo>
                    <a:lnTo>
                      <a:pt x="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8" name="Freeform 678"/>
              <p:cNvSpPr>
                <a:spLocks/>
              </p:cNvSpPr>
              <p:nvPr/>
            </p:nvSpPr>
            <p:spPr bwMode="auto">
              <a:xfrm>
                <a:off x="2519363" y="1657626"/>
                <a:ext cx="12700" cy="22225"/>
              </a:xfrm>
              <a:custGeom>
                <a:avLst/>
                <a:gdLst/>
                <a:ahLst/>
                <a:cxnLst>
                  <a:cxn ang="0">
                    <a:pos x="8" y="4"/>
                  </a:cxn>
                  <a:cxn ang="0">
                    <a:pos x="8" y="0"/>
                  </a:cxn>
                  <a:cxn ang="0">
                    <a:pos x="4" y="0"/>
                  </a:cxn>
                  <a:cxn ang="0">
                    <a:pos x="2" y="0"/>
                  </a:cxn>
                  <a:cxn ang="0">
                    <a:pos x="0" y="0"/>
                  </a:cxn>
                  <a:cxn ang="0">
                    <a:pos x="0" y="4"/>
                  </a:cxn>
                  <a:cxn ang="0">
                    <a:pos x="0" y="12"/>
                  </a:cxn>
                  <a:cxn ang="0">
                    <a:pos x="0" y="14"/>
                  </a:cxn>
                  <a:cxn ang="0">
                    <a:pos x="2" y="14"/>
                  </a:cxn>
                  <a:cxn ang="0">
                    <a:pos x="4" y="14"/>
                  </a:cxn>
                  <a:cxn ang="0">
                    <a:pos x="8" y="12"/>
                  </a:cxn>
                  <a:cxn ang="0">
                    <a:pos x="8" y="4"/>
                  </a:cxn>
                </a:cxnLst>
                <a:rect l="0" t="0" r="r" b="b"/>
                <a:pathLst>
                  <a:path w="8" h="14">
                    <a:moveTo>
                      <a:pt x="8" y="4"/>
                    </a:moveTo>
                    <a:lnTo>
                      <a:pt x="8" y="0"/>
                    </a:lnTo>
                    <a:lnTo>
                      <a:pt x="4" y="0"/>
                    </a:lnTo>
                    <a:lnTo>
                      <a:pt x="2" y="0"/>
                    </a:lnTo>
                    <a:lnTo>
                      <a:pt x="0" y="0"/>
                    </a:lnTo>
                    <a:lnTo>
                      <a:pt x="0" y="4"/>
                    </a:lnTo>
                    <a:lnTo>
                      <a:pt x="0" y="12"/>
                    </a:lnTo>
                    <a:lnTo>
                      <a:pt x="0" y="14"/>
                    </a:lnTo>
                    <a:lnTo>
                      <a:pt x="2" y="14"/>
                    </a:lnTo>
                    <a:lnTo>
                      <a:pt x="4"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19" name="Freeform 679"/>
              <p:cNvSpPr>
                <a:spLocks/>
              </p:cNvSpPr>
              <p:nvPr/>
            </p:nvSpPr>
            <p:spPr bwMode="auto">
              <a:xfrm>
                <a:off x="2519363" y="1667151"/>
                <a:ext cx="34925" cy="12700"/>
              </a:xfrm>
              <a:custGeom>
                <a:avLst/>
                <a:gdLst/>
                <a:ahLst/>
                <a:cxnLst>
                  <a:cxn ang="0">
                    <a:pos x="2" y="0"/>
                  </a:cxn>
                  <a:cxn ang="0">
                    <a:pos x="0" y="0"/>
                  </a:cxn>
                  <a:cxn ang="0">
                    <a:pos x="0" y="4"/>
                  </a:cxn>
                  <a:cxn ang="0">
                    <a:pos x="0" y="6"/>
                  </a:cxn>
                  <a:cxn ang="0">
                    <a:pos x="0" y="8"/>
                  </a:cxn>
                  <a:cxn ang="0">
                    <a:pos x="2" y="8"/>
                  </a:cxn>
                  <a:cxn ang="0">
                    <a:pos x="16" y="8"/>
                  </a:cxn>
                  <a:cxn ang="0">
                    <a:pos x="22" y="6"/>
                  </a:cxn>
                  <a:cxn ang="0">
                    <a:pos x="22" y="4"/>
                  </a:cxn>
                  <a:cxn ang="0">
                    <a:pos x="16" y="0"/>
                  </a:cxn>
                  <a:cxn ang="0">
                    <a:pos x="2" y="0"/>
                  </a:cxn>
                </a:cxnLst>
                <a:rect l="0" t="0" r="r" b="b"/>
                <a:pathLst>
                  <a:path w="22" h="8">
                    <a:moveTo>
                      <a:pt x="2" y="0"/>
                    </a:moveTo>
                    <a:lnTo>
                      <a:pt x="0" y="0"/>
                    </a:lnTo>
                    <a:lnTo>
                      <a:pt x="0" y="4"/>
                    </a:lnTo>
                    <a:lnTo>
                      <a:pt x="0" y="6"/>
                    </a:lnTo>
                    <a:lnTo>
                      <a:pt x="0" y="8"/>
                    </a:lnTo>
                    <a:lnTo>
                      <a:pt x="2" y="8"/>
                    </a:lnTo>
                    <a:lnTo>
                      <a:pt x="16" y="8"/>
                    </a:lnTo>
                    <a:lnTo>
                      <a:pt x="22" y="6"/>
                    </a:lnTo>
                    <a:lnTo>
                      <a:pt x="22" y="4"/>
                    </a:lnTo>
                    <a:lnTo>
                      <a:pt x="16"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0" name="Freeform 680"/>
              <p:cNvSpPr>
                <a:spLocks/>
              </p:cNvSpPr>
              <p:nvPr/>
            </p:nvSpPr>
            <p:spPr bwMode="auto">
              <a:xfrm>
                <a:off x="2541588" y="1667151"/>
                <a:ext cx="12700" cy="22225"/>
              </a:xfrm>
              <a:custGeom>
                <a:avLst/>
                <a:gdLst/>
                <a:ahLst/>
                <a:cxnLst>
                  <a:cxn ang="0">
                    <a:pos x="8" y="4"/>
                  </a:cxn>
                  <a:cxn ang="0">
                    <a:pos x="8" y="4"/>
                  </a:cxn>
                  <a:cxn ang="0">
                    <a:pos x="8" y="0"/>
                  </a:cxn>
                  <a:cxn ang="0">
                    <a:pos x="4" y="0"/>
                  </a:cxn>
                  <a:cxn ang="0">
                    <a:pos x="2" y="0"/>
                  </a:cxn>
                  <a:cxn ang="0">
                    <a:pos x="2" y="4"/>
                  </a:cxn>
                  <a:cxn ang="0">
                    <a:pos x="0" y="4"/>
                  </a:cxn>
                  <a:cxn ang="0">
                    <a:pos x="0" y="12"/>
                  </a:cxn>
                  <a:cxn ang="0">
                    <a:pos x="2" y="14"/>
                  </a:cxn>
                  <a:cxn ang="0">
                    <a:pos x="4" y="14"/>
                  </a:cxn>
                  <a:cxn ang="0">
                    <a:pos x="8" y="14"/>
                  </a:cxn>
                  <a:cxn ang="0">
                    <a:pos x="8" y="12"/>
                  </a:cxn>
                  <a:cxn ang="0">
                    <a:pos x="8" y="4"/>
                  </a:cxn>
                </a:cxnLst>
                <a:rect l="0" t="0" r="r" b="b"/>
                <a:pathLst>
                  <a:path w="8" h="14">
                    <a:moveTo>
                      <a:pt x="8" y="4"/>
                    </a:moveTo>
                    <a:lnTo>
                      <a:pt x="8" y="4"/>
                    </a:lnTo>
                    <a:lnTo>
                      <a:pt x="8" y="0"/>
                    </a:lnTo>
                    <a:lnTo>
                      <a:pt x="4" y="0"/>
                    </a:lnTo>
                    <a:lnTo>
                      <a:pt x="2" y="0"/>
                    </a:lnTo>
                    <a:lnTo>
                      <a:pt x="2" y="4"/>
                    </a:lnTo>
                    <a:lnTo>
                      <a:pt x="0" y="4"/>
                    </a:lnTo>
                    <a:lnTo>
                      <a:pt x="0" y="12"/>
                    </a:lnTo>
                    <a:lnTo>
                      <a:pt x="2" y="14"/>
                    </a:lnTo>
                    <a:lnTo>
                      <a:pt x="4" y="14"/>
                    </a:lnTo>
                    <a:lnTo>
                      <a:pt x="8"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1" name="Freeform 681"/>
              <p:cNvSpPr>
                <a:spLocks/>
              </p:cNvSpPr>
              <p:nvPr/>
            </p:nvSpPr>
            <p:spPr bwMode="auto">
              <a:xfrm>
                <a:off x="2541588" y="1676676"/>
                <a:ext cx="15875" cy="12700"/>
              </a:xfrm>
              <a:custGeom>
                <a:avLst/>
                <a:gdLst/>
                <a:ahLst/>
                <a:cxnLst>
                  <a:cxn ang="0">
                    <a:pos x="4" y="0"/>
                  </a:cxn>
                  <a:cxn ang="0">
                    <a:pos x="2" y="0"/>
                  </a:cxn>
                  <a:cxn ang="0">
                    <a:pos x="2" y="2"/>
                  </a:cxn>
                  <a:cxn ang="0">
                    <a:pos x="0" y="6"/>
                  </a:cxn>
                  <a:cxn ang="0">
                    <a:pos x="2" y="6"/>
                  </a:cxn>
                  <a:cxn ang="0">
                    <a:pos x="2" y="8"/>
                  </a:cxn>
                  <a:cxn ang="0">
                    <a:pos x="4" y="8"/>
                  </a:cxn>
                  <a:cxn ang="0">
                    <a:pos x="8" y="6"/>
                  </a:cxn>
                  <a:cxn ang="0">
                    <a:pos x="10" y="6"/>
                  </a:cxn>
                  <a:cxn ang="0">
                    <a:pos x="8" y="2"/>
                  </a:cxn>
                  <a:cxn ang="0">
                    <a:pos x="4" y="0"/>
                  </a:cxn>
                </a:cxnLst>
                <a:rect l="0" t="0" r="r" b="b"/>
                <a:pathLst>
                  <a:path w="10" h="8">
                    <a:moveTo>
                      <a:pt x="4" y="0"/>
                    </a:moveTo>
                    <a:lnTo>
                      <a:pt x="2" y="0"/>
                    </a:lnTo>
                    <a:lnTo>
                      <a:pt x="2" y="2"/>
                    </a:lnTo>
                    <a:lnTo>
                      <a:pt x="0" y="6"/>
                    </a:lnTo>
                    <a:lnTo>
                      <a:pt x="2" y="6"/>
                    </a:lnTo>
                    <a:lnTo>
                      <a:pt x="2" y="8"/>
                    </a:lnTo>
                    <a:lnTo>
                      <a:pt x="4" y="8"/>
                    </a:lnTo>
                    <a:lnTo>
                      <a:pt x="8" y="6"/>
                    </a:lnTo>
                    <a:lnTo>
                      <a:pt x="10" y="6"/>
                    </a:lnTo>
                    <a:lnTo>
                      <a:pt x="8" y="2"/>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2" name="Freeform 682"/>
              <p:cNvSpPr>
                <a:spLocks/>
              </p:cNvSpPr>
              <p:nvPr/>
            </p:nvSpPr>
            <p:spPr bwMode="auto">
              <a:xfrm>
                <a:off x="2544763" y="1676676"/>
                <a:ext cx="12700" cy="22225"/>
              </a:xfrm>
              <a:custGeom>
                <a:avLst/>
                <a:gdLst/>
                <a:ahLst/>
                <a:cxnLst>
                  <a:cxn ang="0">
                    <a:pos x="8" y="6"/>
                  </a:cxn>
                  <a:cxn ang="0">
                    <a:pos x="6" y="2"/>
                  </a:cxn>
                  <a:cxn ang="0">
                    <a:pos x="6" y="0"/>
                  </a:cxn>
                  <a:cxn ang="0">
                    <a:pos x="2" y="0"/>
                  </a:cxn>
                  <a:cxn ang="0">
                    <a:pos x="0" y="0"/>
                  </a:cxn>
                  <a:cxn ang="0">
                    <a:pos x="0" y="2"/>
                  </a:cxn>
                  <a:cxn ang="0">
                    <a:pos x="0" y="6"/>
                  </a:cxn>
                  <a:cxn ang="0">
                    <a:pos x="0" y="14"/>
                  </a:cxn>
                  <a:cxn ang="0">
                    <a:pos x="2" y="14"/>
                  </a:cxn>
                  <a:cxn ang="0">
                    <a:pos x="6" y="14"/>
                  </a:cxn>
                  <a:cxn ang="0">
                    <a:pos x="8" y="14"/>
                  </a:cxn>
                  <a:cxn ang="0">
                    <a:pos x="8" y="6"/>
                  </a:cxn>
                </a:cxnLst>
                <a:rect l="0" t="0" r="r" b="b"/>
                <a:pathLst>
                  <a:path w="8" h="14">
                    <a:moveTo>
                      <a:pt x="8" y="6"/>
                    </a:moveTo>
                    <a:lnTo>
                      <a:pt x="6" y="2"/>
                    </a:lnTo>
                    <a:lnTo>
                      <a:pt x="6" y="0"/>
                    </a:lnTo>
                    <a:lnTo>
                      <a:pt x="2" y="0"/>
                    </a:lnTo>
                    <a:lnTo>
                      <a:pt x="0" y="0"/>
                    </a:lnTo>
                    <a:lnTo>
                      <a:pt x="0" y="2"/>
                    </a:lnTo>
                    <a:lnTo>
                      <a:pt x="0" y="6"/>
                    </a:lnTo>
                    <a:lnTo>
                      <a:pt x="0" y="14"/>
                    </a:lnTo>
                    <a:lnTo>
                      <a:pt x="2" y="14"/>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3" name="Freeform 683"/>
              <p:cNvSpPr>
                <a:spLocks/>
              </p:cNvSpPr>
              <p:nvPr/>
            </p:nvSpPr>
            <p:spPr bwMode="auto">
              <a:xfrm>
                <a:off x="2544763" y="1686201"/>
                <a:ext cx="12700" cy="12700"/>
              </a:xfrm>
              <a:custGeom>
                <a:avLst/>
                <a:gdLst/>
                <a:ahLst/>
                <a:cxnLst>
                  <a:cxn ang="0">
                    <a:pos x="2" y="0"/>
                  </a:cxn>
                  <a:cxn ang="0">
                    <a:pos x="0" y="0"/>
                  </a:cxn>
                  <a:cxn ang="0">
                    <a:pos x="0" y="2"/>
                  </a:cxn>
                  <a:cxn ang="0">
                    <a:pos x="0" y="6"/>
                  </a:cxn>
                  <a:cxn ang="0">
                    <a:pos x="0" y="8"/>
                  </a:cxn>
                  <a:cxn ang="0">
                    <a:pos x="2" y="8"/>
                  </a:cxn>
                  <a:cxn ang="0">
                    <a:pos x="8" y="8"/>
                  </a:cxn>
                  <a:cxn ang="0">
                    <a:pos x="8" y="6"/>
                  </a:cxn>
                  <a:cxn ang="0">
                    <a:pos x="8" y="2"/>
                  </a:cxn>
                  <a:cxn ang="0">
                    <a:pos x="2" y="0"/>
                  </a:cxn>
                </a:cxnLst>
                <a:rect l="0" t="0" r="r" b="b"/>
                <a:pathLst>
                  <a:path w="8" h="8">
                    <a:moveTo>
                      <a:pt x="2" y="0"/>
                    </a:moveTo>
                    <a:lnTo>
                      <a:pt x="0" y="0"/>
                    </a:lnTo>
                    <a:lnTo>
                      <a:pt x="0" y="2"/>
                    </a:lnTo>
                    <a:lnTo>
                      <a:pt x="0" y="6"/>
                    </a:lnTo>
                    <a:lnTo>
                      <a:pt x="0" y="8"/>
                    </a:lnTo>
                    <a:lnTo>
                      <a:pt x="2" y="8"/>
                    </a:lnTo>
                    <a:lnTo>
                      <a:pt x="8" y="8"/>
                    </a:lnTo>
                    <a:lnTo>
                      <a:pt x="8" y="6"/>
                    </a:lnTo>
                    <a:lnTo>
                      <a:pt x="8" y="2"/>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4" name="Freeform 684"/>
              <p:cNvSpPr>
                <a:spLocks/>
              </p:cNvSpPr>
              <p:nvPr/>
            </p:nvSpPr>
            <p:spPr bwMode="auto">
              <a:xfrm>
                <a:off x="2544763" y="1686201"/>
                <a:ext cx="12700" cy="22225"/>
              </a:xfrm>
              <a:custGeom>
                <a:avLst/>
                <a:gdLst/>
                <a:ahLst/>
                <a:cxnLst>
                  <a:cxn ang="0">
                    <a:pos x="8" y="6"/>
                  </a:cxn>
                  <a:cxn ang="0">
                    <a:pos x="8" y="2"/>
                  </a:cxn>
                  <a:cxn ang="0">
                    <a:pos x="8" y="0"/>
                  </a:cxn>
                  <a:cxn ang="0">
                    <a:pos x="6" y="0"/>
                  </a:cxn>
                  <a:cxn ang="0">
                    <a:pos x="2" y="0"/>
                  </a:cxn>
                  <a:cxn ang="0">
                    <a:pos x="2" y="2"/>
                  </a:cxn>
                  <a:cxn ang="0">
                    <a:pos x="0" y="6"/>
                  </a:cxn>
                  <a:cxn ang="0">
                    <a:pos x="0" y="14"/>
                  </a:cxn>
                  <a:cxn ang="0">
                    <a:pos x="2" y="14"/>
                  </a:cxn>
                  <a:cxn ang="0">
                    <a:pos x="6" y="14"/>
                  </a:cxn>
                  <a:cxn ang="0">
                    <a:pos x="8" y="14"/>
                  </a:cxn>
                  <a:cxn ang="0">
                    <a:pos x="8" y="6"/>
                  </a:cxn>
                </a:cxnLst>
                <a:rect l="0" t="0" r="r" b="b"/>
                <a:pathLst>
                  <a:path w="8" h="14">
                    <a:moveTo>
                      <a:pt x="8" y="6"/>
                    </a:moveTo>
                    <a:lnTo>
                      <a:pt x="8" y="2"/>
                    </a:lnTo>
                    <a:lnTo>
                      <a:pt x="8" y="0"/>
                    </a:lnTo>
                    <a:lnTo>
                      <a:pt x="6" y="0"/>
                    </a:lnTo>
                    <a:lnTo>
                      <a:pt x="2" y="0"/>
                    </a:lnTo>
                    <a:lnTo>
                      <a:pt x="2" y="2"/>
                    </a:lnTo>
                    <a:lnTo>
                      <a:pt x="0" y="6"/>
                    </a:lnTo>
                    <a:lnTo>
                      <a:pt x="0" y="14"/>
                    </a:lnTo>
                    <a:lnTo>
                      <a:pt x="2" y="14"/>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5" name="Freeform 685"/>
              <p:cNvSpPr>
                <a:spLocks/>
              </p:cNvSpPr>
              <p:nvPr/>
            </p:nvSpPr>
            <p:spPr bwMode="auto">
              <a:xfrm>
                <a:off x="2544763" y="1695726"/>
                <a:ext cx="19050" cy="12700"/>
              </a:xfrm>
              <a:custGeom>
                <a:avLst/>
                <a:gdLst/>
                <a:ahLst/>
                <a:cxnLst>
                  <a:cxn ang="0">
                    <a:pos x="6" y="0"/>
                  </a:cxn>
                  <a:cxn ang="0">
                    <a:pos x="2" y="2"/>
                  </a:cxn>
                  <a:cxn ang="0">
                    <a:pos x="0" y="4"/>
                  </a:cxn>
                  <a:cxn ang="0">
                    <a:pos x="2" y="8"/>
                  </a:cxn>
                  <a:cxn ang="0">
                    <a:pos x="6" y="8"/>
                  </a:cxn>
                  <a:cxn ang="0">
                    <a:pos x="12" y="8"/>
                  </a:cxn>
                  <a:cxn ang="0">
                    <a:pos x="12" y="4"/>
                  </a:cxn>
                  <a:cxn ang="0">
                    <a:pos x="12" y="2"/>
                  </a:cxn>
                  <a:cxn ang="0">
                    <a:pos x="6" y="0"/>
                  </a:cxn>
                </a:cxnLst>
                <a:rect l="0" t="0" r="r" b="b"/>
                <a:pathLst>
                  <a:path w="12" h="8">
                    <a:moveTo>
                      <a:pt x="6" y="0"/>
                    </a:moveTo>
                    <a:lnTo>
                      <a:pt x="2" y="2"/>
                    </a:lnTo>
                    <a:lnTo>
                      <a:pt x="0" y="4"/>
                    </a:lnTo>
                    <a:lnTo>
                      <a:pt x="2" y="8"/>
                    </a:lnTo>
                    <a:lnTo>
                      <a:pt x="6" y="8"/>
                    </a:lnTo>
                    <a:lnTo>
                      <a:pt x="12" y="8"/>
                    </a:lnTo>
                    <a:lnTo>
                      <a:pt x="12" y="4"/>
                    </a:lnTo>
                    <a:lnTo>
                      <a:pt x="12" y="2"/>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6" name="Freeform 686"/>
              <p:cNvSpPr>
                <a:spLocks/>
              </p:cNvSpPr>
              <p:nvPr/>
            </p:nvSpPr>
            <p:spPr bwMode="auto">
              <a:xfrm>
                <a:off x="2547938" y="1695726"/>
                <a:ext cx="15875" cy="25400"/>
              </a:xfrm>
              <a:custGeom>
                <a:avLst/>
                <a:gdLst/>
                <a:ahLst/>
                <a:cxnLst>
                  <a:cxn ang="0">
                    <a:pos x="10" y="4"/>
                  </a:cxn>
                  <a:cxn ang="0">
                    <a:pos x="10" y="2"/>
                  </a:cxn>
                  <a:cxn ang="0">
                    <a:pos x="6" y="2"/>
                  </a:cxn>
                  <a:cxn ang="0">
                    <a:pos x="4" y="0"/>
                  </a:cxn>
                  <a:cxn ang="0">
                    <a:pos x="4" y="2"/>
                  </a:cxn>
                  <a:cxn ang="0">
                    <a:pos x="0" y="2"/>
                  </a:cxn>
                  <a:cxn ang="0">
                    <a:pos x="0" y="4"/>
                  </a:cxn>
                  <a:cxn ang="0">
                    <a:pos x="0" y="14"/>
                  </a:cxn>
                  <a:cxn ang="0">
                    <a:pos x="4" y="14"/>
                  </a:cxn>
                  <a:cxn ang="0">
                    <a:pos x="4" y="16"/>
                  </a:cxn>
                  <a:cxn ang="0">
                    <a:pos x="6" y="14"/>
                  </a:cxn>
                  <a:cxn ang="0">
                    <a:pos x="10" y="14"/>
                  </a:cxn>
                  <a:cxn ang="0">
                    <a:pos x="10" y="4"/>
                  </a:cxn>
                </a:cxnLst>
                <a:rect l="0" t="0" r="r" b="b"/>
                <a:pathLst>
                  <a:path w="10" h="16">
                    <a:moveTo>
                      <a:pt x="10" y="4"/>
                    </a:moveTo>
                    <a:lnTo>
                      <a:pt x="10" y="2"/>
                    </a:lnTo>
                    <a:lnTo>
                      <a:pt x="6" y="2"/>
                    </a:lnTo>
                    <a:lnTo>
                      <a:pt x="4" y="0"/>
                    </a:lnTo>
                    <a:lnTo>
                      <a:pt x="4" y="2"/>
                    </a:lnTo>
                    <a:lnTo>
                      <a:pt x="0" y="2"/>
                    </a:lnTo>
                    <a:lnTo>
                      <a:pt x="0" y="4"/>
                    </a:lnTo>
                    <a:lnTo>
                      <a:pt x="0" y="14"/>
                    </a:lnTo>
                    <a:lnTo>
                      <a:pt x="4" y="14"/>
                    </a:lnTo>
                    <a:lnTo>
                      <a:pt x="4" y="16"/>
                    </a:lnTo>
                    <a:lnTo>
                      <a:pt x="6" y="14"/>
                    </a:lnTo>
                    <a:lnTo>
                      <a:pt x="10" y="14"/>
                    </a:lnTo>
                    <a:lnTo>
                      <a:pt x="10"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7" name="Freeform 687"/>
              <p:cNvSpPr>
                <a:spLocks/>
              </p:cNvSpPr>
              <p:nvPr/>
            </p:nvSpPr>
            <p:spPr bwMode="auto">
              <a:xfrm>
                <a:off x="2547938" y="1708426"/>
                <a:ext cx="53975" cy="12700"/>
              </a:xfrm>
              <a:custGeom>
                <a:avLst/>
                <a:gdLst/>
                <a:ahLst/>
                <a:cxnLst>
                  <a:cxn ang="0">
                    <a:pos x="4" y="0"/>
                  </a:cxn>
                  <a:cxn ang="0">
                    <a:pos x="4" y="0"/>
                  </a:cxn>
                  <a:cxn ang="0">
                    <a:pos x="0" y="0"/>
                  </a:cxn>
                  <a:cxn ang="0">
                    <a:pos x="0" y="2"/>
                  </a:cxn>
                  <a:cxn ang="0">
                    <a:pos x="0" y="6"/>
                  </a:cxn>
                  <a:cxn ang="0">
                    <a:pos x="4" y="6"/>
                  </a:cxn>
                  <a:cxn ang="0">
                    <a:pos x="4" y="8"/>
                  </a:cxn>
                  <a:cxn ang="0">
                    <a:pos x="30" y="8"/>
                  </a:cxn>
                  <a:cxn ang="0">
                    <a:pos x="34" y="6"/>
                  </a:cxn>
                  <a:cxn ang="0">
                    <a:pos x="34" y="2"/>
                  </a:cxn>
                  <a:cxn ang="0">
                    <a:pos x="34" y="0"/>
                  </a:cxn>
                  <a:cxn ang="0">
                    <a:pos x="30" y="0"/>
                  </a:cxn>
                  <a:cxn ang="0">
                    <a:pos x="4" y="0"/>
                  </a:cxn>
                </a:cxnLst>
                <a:rect l="0" t="0" r="r" b="b"/>
                <a:pathLst>
                  <a:path w="34" h="8">
                    <a:moveTo>
                      <a:pt x="4" y="0"/>
                    </a:moveTo>
                    <a:lnTo>
                      <a:pt x="4" y="0"/>
                    </a:lnTo>
                    <a:lnTo>
                      <a:pt x="0" y="0"/>
                    </a:lnTo>
                    <a:lnTo>
                      <a:pt x="0" y="2"/>
                    </a:lnTo>
                    <a:lnTo>
                      <a:pt x="0" y="6"/>
                    </a:lnTo>
                    <a:lnTo>
                      <a:pt x="4" y="6"/>
                    </a:lnTo>
                    <a:lnTo>
                      <a:pt x="4" y="8"/>
                    </a:lnTo>
                    <a:lnTo>
                      <a:pt x="30" y="8"/>
                    </a:lnTo>
                    <a:lnTo>
                      <a:pt x="34" y="6"/>
                    </a:lnTo>
                    <a:lnTo>
                      <a:pt x="34" y="2"/>
                    </a:lnTo>
                    <a:lnTo>
                      <a:pt x="34" y="0"/>
                    </a:lnTo>
                    <a:lnTo>
                      <a:pt x="30"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8" name="Freeform 688"/>
              <p:cNvSpPr>
                <a:spLocks/>
              </p:cNvSpPr>
              <p:nvPr/>
            </p:nvSpPr>
            <p:spPr bwMode="auto">
              <a:xfrm>
                <a:off x="2589213" y="1708426"/>
                <a:ext cx="12700" cy="22225"/>
              </a:xfrm>
              <a:custGeom>
                <a:avLst/>
                <a:gdLst/>
                <a:ahLst/>
                <a:cxnLst>
                  <a:cxn ang="0">
                    <a:pos x="8" y="2"/>
                  </a:cxn>
                  <a:cxn ang="0">
                    <a:pos x="8" y="0"/>
                  </a:cxn>
                  <a:cxn ang="0">
                    <a:pos x="6" y="0"/>
                  </a:cxn>
                  <a:cxn ang="0">
                    <a:pos x="4" y="0"/>
                  </a:cxn>
                  <a:cxn ang="0">
                    <a:pos x="0" y="2"/>
                  </a:cxn>
                  <a:cxn ang="0">
                    <a:pos x="0" y="10"/>
                  </a:cxn>
                  <a:cxn ang="0">
                    <a:pos x="4" y="14"/>
                  </a:cxn>
                  <a:cxn ang="0">
                    <a:pos x="6" y="14"/>
                  </a:cxn>
                  <a:cxn ang="0">
                    <a:pos x="8" y="14"/>
                  </a:cxn>
                  <a:cxn ang="0">
                    <a:pos x="8" y="10"/>
                  </a:cxn>
                  <a:cxn ang="0">
                    <a:pos x="8" y="2"/>
                  </a:cxn>
                </a:cxnLst>
                <a:rect l="0" t="0" r="r" b="b"/>
                <a:pathLst>
                  <a:path w="8" h="14">
                    <a:moveTo>
                      <a:pt x="8" y="2"/>
                    </a:moveTo>
                    <a:lnTo>
                      <a:pt x="8" y="0"/>
                    </a:lnTo>
                    <a:lnTo>
                      <a:pt x="6" y="0"/>
                    </a:lnTo>
                    <a:lnTo>
                      <a:pt x="4" y="0"/>
                    </a:lnTo>
                    <a:lnTo>
                      <a:pt x="0" y="2"/>
                    </a:lnTo>
                    <a:lnTo>
                      <a:pt x="0" y="10"/>
                    </a:lnTo>
                    <a:lnTo>
                      <a:pt x="4" y="14"/>
                    </a:lnTo>
                    <a:lnTo>
                      <a:pt x="6" y="14"/>
                    </a:lnTo>
                    <a:lnTo>
                      <a:pt x="8" y="14"/>
                    </a:lnTo>
                    <a:lnTo>
                      <a:pt x="8" y="1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29" name="Freeform 689"/>
              <p:cNvSpPr>
                <a:spLocks/>
              </p:cNvSpPr>
              <p:nvPr/>
            </p:nvSpPr>
            <p:spPr bwMode="auto">
              <a:xfrm>
                <a:off x="2589213" y="1717951"/>
                <a:ext cx="31750" cy="12700"/>
              </a:xfrm>
              <a:custGeom>
                <a:avLst/>
                <a:gdLst/>
                <a:ahLst/>
                <a:cxnLst>
                  <a:cxn ang="0">
                    <a:pos x="6" y="0"/>
                  </a:cxn>
                  <a:cxn ang="0">
                    <a:pos x="4" y="0"/>
                  </a:cxn>
                  <a:cxn ang="0">
                    <a:pos x="4" y="2"/>
                  </a:cxn>
                  <a:cxn ang="0">
                    <a:pos x="0" y="2"/>
                  </a:cxn>
                  <a:cxn ang="0">
                    <a:pos x="4" y="4"/>
                  </a:cxn>
                  <a:cxn ang="0">
                    <a:pos x="4" y="8"/>
                  </a:cxn>
                  <a:cxn ang="0">
                    <a:pos x="6" y="8"/>
                  </a:cxn>
                  <a:cxn ang="0">
                    <a:pos x="18" y="8"/>
                  </a:cxn>
                  <a:cxn ang="0">
                    <a:pos x="20" y="4"/>
                  </a:cxn>
                  <a:cxn ang="0">
                    <a:pos x="20" y="2"/>
                  </a:cxn>
                  <a:cxn ang="0">
                    <a:pos x="18" y="0"/>
                  </a:cxn>
                  <a:cxn ang="0">
                    <a:pos x="6" y="0"/>
                  </a:cxn>
                </a:cxnLst>
                <a:rect l="0" t="0" r="r" b="b"/>
                <a:pathLst>
                  <a:path w="20" h="8">
                    <a:moveTo>
                      <a:pt x="6" y="0"/>
                    </a:moveTo>
                    <a:lnTo>
                      <a:pt x="4" y="0"/>
                    </a:lnTo>
                    <a:lnTo>
                      <a:pt x="4" y="2"/>
                    </a:lnTo>
                    <a:lnTo>
                      <a:pt x="0" y="2"/>
                    </a:lnTo>
                    <a:lnTo>
                      <a:pt x="4" y="4"/>
                    </a:lnTo>
                    <a:lnTo>
                      <a:pt x="4" y="8"/>
                    </a:lnTo>
                    <a:lnTo>
                      <a:pt x="6" y="8"/>
                    </a:lnTo>
                    <a:lnTo>
                      <a:pt x="18" y="8"/>
                    </a:lnTo>
                    <a:lnTo>
                      <a:pt x="20" y="4"/>
                    </a:lnTo>
                    <a:lnTo>
                      <a:pt x="20" y="2"/>
                    </a:lnTo>
                    <a:lnTo>
                      <a:pt x="1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0" name="Freeform 690"/>
              <p:cNvSpPr>
                <a:spLocks/>
              </p:cNvSpPr>
              <p:nvPr/>
            </p:nvSpPr>
            <p:spPr bwMode="auto">
              <a:xfrm>
                <a:off x="2608263" y="1717951"/>
                <a:ext cx="47625" cy="12700"/>
              </a:xfrm>
              <a:custGeom>
                <a:avLst/>
                <a:gdLst/>
                <a:ahLst/>
                <a:cxnLst>
                  <a:cxn ang="0">
                    <a:pos x="6" y="0"/>
                  </a:cxn>
                  <a:cxn ang="0">
                    <a:pos x="2" y="0"/>
                  </a:cxn>
                  <a:cxn ang="0">
                    <a:pos x="2" y="2"/>
                  </a:cxn>
                  <a:cxn ang="0">
                    <a:pos x="0" y="2"/>
                  </a:cxn>
                  <a:cxn ang="0">
                    <a:pos x="2" y="4"/>
                  </a:cxn>
                  <a:cxn ang="0">
                    <a:pos x="2" y="8"/>
                  </a:cxn>
                  <a:cxn ang="0">
                    <a:pos x="6" y="8"/>
                  </a:cxn>
                  <a:cxn ang="0">
                    <a:pos x="28" y="8"/>
                  </a:cxn>
                  <a:cxn ang="0">
                    <a:pos x="30" y="4"/>
                  </a:cxn>
                  <a:cxn ang="0">
                    <a:pos x="30" y="2"/>
                  </a:cxn>
                  <a:cxn ang="0">
                    <a:pos x="28" y="0"/>
                  </a:cxn>
                  <a:cxn ang="0">
                    <a:pos x="6" y="0"/>
                  </a:cxn>
                </a:cxnLst>
                <a:rect l="0" t="0" r="r" b="b"/>
                <a:pathLst>
                  <a:path w="30" h="8">
                    <a:moveTo>
                      <a:pt x="6" y="0"/>
                    </a:moveTo>
                    <a:lnTo>
                      <a:pt x="2" y="0"/>
                    </a:lnTo>
                    <a:lnTo>
                      <a:pt x="2" y="2"/>
                    </a:lnTo>
                    <a:lnTo>
                      <a:pt x="0" y="2"/>
                    </a:lnTo>
                    <a:lnTo>
                      <a:pt x="2" y="4"/>
                    </a:lnTo>
                    <a:lnTo>
                      <a:pt x="2" y="8"/>
                    </a:lnTo>
                    <a:lnTo>
                      <a:pt x="6" y="8"/>
                    </a:lnTo>
                    <a:lnTo>
                      <a:pt x="28" y="8"/>
                    </a:lnTo>
                    <a:lnTo>
                      <a:pt x="30" y="4"/>
                    </a:lnTo>
                    <a:lnTo>
                      <a:pt x="30" y="2"/>
                    </a:lnTo>
                    <a:lnTo>
                      <a:pt x="2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1" name="Freeform 691"/>
              <p:cNvSpPr>
                <a:spLocks/>
              </p:cNvSpPr>
              <p:nvPr/>
            </p:nvSpPr>
            <p:spPr bwMode="auto">
              <a:xfrm>
                <a:off x="2643188" y="1717951"/>
                <a:ext cx="12700" cy="22225"/>
              </a:xfrm>
              <a:custGeom>
                <a:avLst/>
                <a:gdLst/>
                <a:ahLst/>
                <a:cxnLst>
                  <a:cxn ang="0">
                    <a:pos x="8" y="2"/>
                  </a:cxn>
                  <a:cxn ang="0">
                    <a:pos x="8" y="2"/>
                  </a:cxn>
                  <a:cxn ang="0">
                    <a:pos x="8" y="0"/>
                  </a:cxn>
                  <a:cxn ang="0">
                    <a:pos x="6" y="0"/>
                  </a:cxn>
                  <a:cxn ang="0">
                    <a:pos x="4" y="0"/>
                  </a:cxn>
                  <a:cxn ang="0">
                    <a:pos x="4" y="2"/>
                  </a:cxn>
                  <a:cxn ang="0">
                    <a:pos x="0" y="2"/>
                  </a:cxn>
                  <a:cxn ang="0">
                    <a:pos x="0" y="10"/>
                  </a:cxn>
                  <a:cxn ang="0">
                    <a:pos x="4" y="14"/>
                  </a:cxn>
                  <a:cxn ang="0">
                    <a:pos x="6" y="14"/>
                  </a:cxn>
                  <a:cxn ang="0">
                    <a:pos x="8" y="14"/>
                  </a:cxn>
                  <a:cxn ang="0">
                    <a:pos x="8" y="10"/>
                  </a:cxn>
                  <a:cxn ang="0">
                    <a:pos x="8" y="2"/>
                  </a:cxn>
                </a:cxnLst>
                <a:rect l="0" t="0" r="r" b="b"/>
                <a:pathLst>
                  <a:path w="8" h="14">
                    <a:moveTo>
                      <a:pt x="8" y="2"/>
                    </a:moveTo>
                    <a:lnTo>
                      <a:pt x="8" y="2"/>
                    </a:lnTo>
                    <a:lnTo>
                      <a:pt x="8" y="0"/>
                    </a:lnTo>
                    <a:lnTo>
                      <a:pt x="6" y="0"/>
                    </a:lnTo>
                    <a:lnTo>
                      <a:pt x="4" y="0"/>
                    </a:lnTo>
                    <a:lnTo>
                      <a:pt x="4" y="2"/>
                    </a:lnTo>
                    <a:lnTo>
                      <a:pt x="0" y="2"/>
                    </a:lnTo>
                    <a:lnTo>
                      <a:pt x="0" y="10"/>
                    </a:lnTo>
                    <a:lnTo>
                      <a:pt x="4" y="14"/>
                    </a:lnTo>
                    <a:lnTo>
                      <a:pt x="6" y="14"/>
                    </a:lnTo>
                    <a:lnTo>
                      <a:pt x="8" y="14"/>
                    </a:lnTo>
                    <a:lnTo>
                      <a:pt x="8" y="1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2" name="Freeform 692"/>
              <p:cNvSpPr>
                <a:spLocks/>
              </p:cNvSpPr>
              <p:nvPr/>
            </p:nvSpPr>
            <p:spPr bwMode="auto">
              <a:xfrm>
                <a:off x="2643188" y="1724301"/>
                <a:ext cx="31750" cy="15875"/>
              </a:xfrm>
              <a:custGeom>
                <a:avLst/>
                <a:gdLst/>
                <a:ahLst/>
                <a:cxnLst>
                  <a:cxn ang="0">
                    <a:pos x="6" y="0"/>
                  </a:cxn>
                  <a:cxn ang="0">
                    <a:pos x="4" y="0"/>
                  </a:cxn>
                  <a:cxn ang="0">
                    <a:pos x="4" y="4"/>
                  </a:cxn>
                  <a:cxn ang="0">
                    <a:pos x="0" y="6"/>
                  </a:cxn>
                  <a:cxn ang="0">
                    <a:pos x="4" y="6"/>
                  </a:cxn>
                  <a:cxn ang="0">
                    <a:pos x="4" y="10"/>
                  </a:cxn>
                  <a:cxn ang="0">
                    <a:pos x="6" y="10"/>
                  </a:cxn>
                  <a:cxn ang="0">
                    <a:pos x="14" y="10"/>
                  </a:cxn>
                  <a:cxn ang="0">
                    <a:pos x="20" y="6"/>
                  </a:cxn>
                  <a:cxn ang="0">
                    <a:pos x="20" y="4"/>
                  </a:cxn>
                  <a:cxn ang="0">
                    <a:pos x="14" y="0"/>
                  </a:cxn>
                  <a:cxn ang="0">
                    <a:pos x="6" y="0"/>
                  </a:cxn>
                </a:cxnLst>
                <a:rect l="0" t="0" r="r" b="b"/>
                <a:pathLst>
                  <a:path w="20" h="10">
                    <a:moveTo>
                      <a:pt x="6" y="0"/>
                    </a:moveTo>
                    <a:lnTo>
                      <a:pt x="4" y="0"/>
                    </a:lnTo>
                    <a:lnTo>
                      <a:pt x="4" y="4"/>
                    </a:lnTo>
                    <a:lnTo>
                      <a:pt x="0" y="6"/>
                    </a:lnTo>
                    <a:lnTo>
                      <a:pt x="4" y="6"/>
                    </a:lnTo>
                    <a:lnTo>
                      <a:pt x="4" y="10"/>
                    </a:lnTo>
                    <a:lnTo>
                      <a:pt x="6" y="10"/>
                    </a:lnTo>
                    <a:lnTo>
                      <a:pt x="14" y="10"/>
                    </a:lnTo>
                    <a:lnTo>
                      <a:pt x="20" y="6"/>
                    </a:lnTo>
                    <a:lnTo>
                      <a:pt x="20" y="4"/>
                    </a:lnTo>
                    <a:lnTo>
                      <a:pt x="14"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3" name="Freeform 693"/>
              <p:cNvSpPr>
                <a:spLocks/>
              </p:cNvSpPr>
              <p:nvPr/>
            </p:nvSpPr>
            <p:spPr bwMode="auto">
              <a:xfrm>
                <a:off x="2662238" y="1724301"/>
                <a:ext cx="12700" cy="25400"/>
              </a:xfrm>
              <a:custGeom>
                <a:avLst/>
                <a:gdLst/>
                <a:ahLst/>
                <a:cxnLst>
                  <a:cxn ang="0">
                    <a:pos x="8" y="6"/>
                  </a:cxn>
                  <a:cxn ang="0">
                    <a:pos x="8" y="4"/>
                  </a:cxn>
                  <a:cxn ang="0">
                    <a:pos x="6" y="0"/>
                  </a:cxn>
                  <a:cxn ang="0">
                    <a:pos x="2" y="0"/>
                  </a:cxn>
                  <a:cxn ang="0">
                    <a:pos x="0" y="4"/>
                  </a:cxn>
                  <a:cxn ang="0">
                    <a:pos x="0" y="6"/>
                  </a:cxn>
                  <a:cxn ang="0">
                    <a:pos x="0" y="16"/>
                  </a:cxn>
                  <a:cxn ang="0">
                    <a:pos x="2" y="16"/>
                  </a:cxn>
                  <a:cxn ang="0">
                    <a:pos x="6" y="16"/>
                  </a:cxn>
                  <a:cxn ang="0">
                    <a:pos x="8" y="16"/>
                  </a:cxn>
                  <a:cxn ang="0">
                    <a:pos x="8" y="6"/>
                  </a:cxn>
                </a:cxnLst>
                <a:rect l="0" t="0" r="r" b="b"/>
                <a:pathLst>
                  <a:path w="8" h="16">
                    <a:moveTo>
                      <a:pt x="8" y="6"/>
                    </a:moveTo>
                    <a:lnTo>
                      <a:pt x="8" y="4"/>
                    </a:lnTo>
                    <a:lnTo>
                      <a:pt x="6" y="0"/>
                    </a:lnTo>
                    <a:lnTo>
                      <a:pt x="2" y="0"/>
                    </a:lnTo>
                    <a:lnTo>
                      <a:pt x="0" y="4"/>
                    </a:lnTo>
                    <a:lnTo>
                      <a:pt x="0" y="6"/>
                    </a:lnTo>
                    <a:lnTo>
                      <a:pt x="0" y="16"/>
                    </a:lnTo>
                    <a:lnTo>
                      <a:pt x="2" y="16"/>
                    </a:lnTo>
                    <a:lnTo>
                      <a:pt x="6" y="16"/>
                    </a:lnTo>
                    <a:lnTo>
                      <a:pt x="8" y="16"/>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4" name="Freeform 694"/>
              <p:cNvSpPr>
                <a:spLocks/>
              </p:cNvSpPr>
              <p:nvPr/>
            </p:nvSpPr>
            <p:spPr bwMode="auto">
              <a:xfrm>
                <a:off x="2662238" y="1733826"/>
                <a:ext cx="130175" cy="15875"/>
              </a:xfrm>
              <a:custGeom>
                <a:avLst/>
                <a:gdLst/>
                <a:ahLst/>
                <a:cxnLst>
                  <a:cxn ang="0">
                    <a:pos x="6" y="0"/>
                  </a:cxn>
                  <a:cxn ang="0">
                    <a:pos x="2" y="4"/>
                  </a:cxn>
                  <a:cxn ang="0">
                    <a:pos x="0" y="4"/>
                  </a:cxn>
                  <a:cxn ang="0">
                    <a:pos x="0" y="6"/>
                  </a:cxn>
                  <a:cxn ang="0">
                    <a:pos x="0" y="10"/>
                  </a:cxn>
                  <a:cxn ang="0">
                    <a:pos x="2" y="10"/>
                  </a:cxn>
                  <a:cxn ang="0">
                    <a:pos x="6" y="10"/>
                  </a:cxn>
                  <a:cxn ang="0">
                    <a:pos x="78" y="10"/>
                  </a:cxn>
                  <a:cxn ang="0">
                    <a:pos x="82" y="10"/>
                  </a:cxn>
                  <a:cxn ang="0">
                    <a:pos x="82" y="6"/>
                  </a:cxn>
                  <a:cxn ang="0">
                    <a:pos x="82" y="4"/>
                  </a:cxn>
                  <a:cxn ang="0">
                    <a:pos x="78" y="0"/>
                  </a:cxn>
                  <a:cxn ang="0">
                    <a:pos x="6" y="0"/>
                  </a:cxn>
                </a:cxnLst>
                <a:rect l="0" t="0" r="r" b="b"/>
                <a:pathLst>
                  <a:path w="82" h="10">
                    <a:moveTo>
                      <a:pt x="6" y="0"/>
                    </a:moveTo>
                    <a:lnTo>
                      <a:pt x="2" y="4"/>
                    </a:lnTo>
                    <a:lnTo>
                      <a:pt x="0" y="4"/>
                    </a:lnTo>
                    <a:lnTo>
                      <a:pt x="0" y="6"/>
                    </a:lnTo>
                    <a:lnTo>
                      <a:pt x="0" y="10"/>
                    </a:lnTo>
                    <a:lnTo>
                      <a:pt x="2" y="10"/>
                    </a:lnTo>
                    <a:lnTo>
                      <a:pt x="6" y="10"/>
                    </a:lnTo>
                    <a:lnTo>
                      <a:pt x="78" y="10"/>
                    </a:lnTo>
                    <a:lnTo>
                      <a:pt x="82" y="10"/>
                    </a:lnTo>
                    <a:lnTo>
                      <a:pt x="82" y="6"/>
                    </a:lnTo>
                    <a:lnTo>
                      <a:pt x="82" y="4"/>
                    </a:lnTo>
                    <a:lnTo>
                      <a:pt x="7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5" name="Freeform 695"/>
              <p:cNvSpPr>
                <a:spLocks/>
              </p:cNvSpPr>
              <p:nvPr/>
            </p:nvSpPr>
            <p:spPr bwMode="auto">
              <a:xfrm>
                <a:off x="2779713" y="1733826"/>
                <a:ext cx="12700" cy="28575"/>
              </a:xfrm>
              <a:custGeom>
                <a:avLst/>
                <a:gdLst/>
                <a:ahLst/>
                <a:cxnLst>
                  <a:cxn ang="0">
                    <a:pos x="8" y="6"/>
                  </a:cxn>
                  <a:cxn ang="0">
                    <a:pos x="8" y="4"/>
                  </a:cxn>
                  <a:cxn ang="0">
                    <a:pos x="4" y="0"/>
                  </a:cxn>
                  <a:cxn ang="0">
                    <a:pos x="2" y="4"/>
                  </a:cxn>
                  <a:cxn ang="0">
                    <a:pos x="0" y="6"/>
                  </a:cxn>
                  <a:cxn ang="0">
                    <a:pos x="0" y="14"/>
                  </a:cxn>
                  <a:cxn ang="0">
                    <a:pos x="2" y="14"/>
                  </a:cxn>
                  <a:cxn ang="0">
                    <a:pos x="4" y="18"/>
                  </a:cxn>
                  <a:cxn ang="0">
                    <a:pos x="8" y="14"/>
                  </a:cxn>
                  <a:cxn ang="0">
                    <a:pos x="8" y="6"/>
                  </a:cxn>
                </a:cxnLst>
                <a:rect l="0" t="0" r="r" b="b"/>
                <a:pathLst>
                  <a:path w="8" h="18">
                    <a:moveTo>
                      <a:pt x="8" y="6"/>
                    </a:moveTo>
                    <a:lnTo>
                      <a:pt x="8" y="4"/>
                    </a:lnTo>
                    <a:lnTo>
                      <a:pt x="4" y="0"/>
                    </a:lnTo>
                    <a:lnTo>
                      <a:pt x="2" y="4"/>
                    </a:lnTo>
                    <a:lnTo>
                      <a:pt x="0" y="6"/>
                    </a:lnTo>
                    <a:lnTo>
                      <a:pt x="0" y="14"/>
                    </a:lnTo>
                    <a:lnTo>
                      <a:pt x="2" y="14"/>
                    </a:lnTo>
                    <a:lnTo>
                      <a:pt x="4" y="18"/>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6" name="Freeform 696"/>
              <p:cNvSpPr>
                <a:spLocks/>
              </p:cNvSpPr>
              <p:nvPr/>
            </p:nvSpPr>
            <p:spPr bwMode="auto">
              <a:xfrm>
                <a:off x="2779713" y="1749701"/>
                <a:ext cx="28575" cy="12700"/>
              </a:xfrm>
              <a:custGeom>
                <a:avLst/>
                <a:gdLst/>
                <a:ahLst/>
                <a:cxnLst>
                  <a:cxn ang="0">
                    <a:pos x="4" y="0"/>
                  </a:cxn>
                  <a:cxn ang="0">
                    <a:pos x="2" y="0"/>
                  </a:cxn>
                  <a:cxn ang="0">
                    <a:pos x="0" y="2"/>
                  </a:cxn>
                  <a:cxn ang="0">
                    <a:pos x="2" y="4"/>
                  </a:cxn>
                  <a:cxn ang="0">
                    <a:pos x="4" y="8"/>
                  </a:cxn>
                  <a:cxn ang="0">
                    <a:pos x="14" y="8"/>
                  </a:cxn>
                  <a:cxn ang="0">
                    <a:pos x="16" y="4"/>
                  </a:cxn>
                  <a:cxn ang="0">
                    <a:pos x="18" y="2"/>
                  </a:cxn>
                  <a:cxn ang="0">
                    <a:pos x="16" y="0"/>
                  </a:cxn>
                  <a:cxn ang="0">
                    <a:pos x="14" y="0"/>
                  </a:cxn>
                  <a:cxn ang="0">
                    <a:pos x="4" y="0"/>
                  </a:cxn>
                </a:cxnLst>
                <a:rect l="0" t="0" r="r" b="b"/>
                <a:pathLst>
                  <a:path w="18" h="8">
                    <a:moveTo>
                      <a:pt x="4" y="0"/>
                    </a:moveTo>
                    <a:lnTo>
                      <a:pt x="2" y="0"/>
                    </a:lnTo>
                    <a:lnTo>
                      <a:pt x="0" y="2"/>
                    </a:lnTo>
                    <a:lnTo>
                      <a:pt x="2" y="4"/>
                    </a:lnTo>
                    <a:lnTo>
                      <a:pt x="4" y="8"/>
                    </a:lnTo>
                    <a:lnTo>
                      <a:pt x="14" y="8"/>
                    </a:lnTo>
                    <a:lnTo>
                      <a:pt x="16" y="4"/>
                    </a:lnTo>
                    <a:lnTo>
                      <a:pt x="18" y="2"/>
                    </a:lnTo>
                    <a:lnTo>
                      <a:pt x="16" y="0"/>
                    </a:lnTo>
                    <a:lnTo>
                      <a:pt x="1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7" name="Freeform 697"/>
              <p:cNvSpPr>
                <a:spLocks/>
              </p:cNvSpPr>
              <p:nvPr/>
            </p:nvSpPr>
            <p:spPr bwMode="auto">
              <a:xfrm>
                <a:off x="2795588" y="1749701"/>
                <a:ext cx="88900" cy="12700"/>
              </a:xfrm>
              <a:custGeom>
                <a:avLst/>
                <a:gdLst/>
                <a:ahLst/>
                <a:cxnLst>
                  <a:cxn ang="0">
                    <a:pos x="4" y="0"/>
                  </a:cxn>
                  <a:cxn ang="0">
                    <a:pos x="0" y="0"/>
                  </a:cxn>
                  <a:cxn ang="0">
                    <a:pos x="0" y="2"/>
                  </a:cxn>
                  <a:cxn ang="0">
                    <a:pos x="0" y="4"/>
                  </a:cxn>
                  <a:cxn ang="0">
                    <a:pos x="4" y="8"/>
                  </a:cxn>
                  <a:cxn ang="0">
                    <a:pos x="52" y="8"/>
                  </a:cxn>
                  <a:cxn ang="0">
                    <a:pos x="56" y="4"/>
                  </a:cxn>
                  <a:cxn ang="0">
                    <a:pos x="56" y="2"/>
                  </a:cxn>
                  <a:cxn ang="0">
                    <a:pos x="56" y="0"/>
                  </a:cxn>
                  <a:cxn ang="0">
                    <a:pos x="52" y="0"/>
                  </a:cxn>
                  <a:cxn ang="0">
                    <a:pos x="4" y="0"/>
                  </a:cxn>
                </a:cxnLst>
                <a:rect l="0" t="0" r="r" b="b"/>
                <a:pathLst>
                  <a:path w="56" h="8">
                    <a:moveTo>
                      <a:pt x="4" y="0"/>
                    </a:moveTo>
                    <a:lnTo>
                      <a:pt x="0" y="0"/>
                    </a:lnTo>
                    <a:lnTo>
                      <a:pt x="0" y="2"/>
                    </a:lnTo>
                    <a:lnTo>
                      <a:pt x="0" y="4"/>
                    </a:lnTo>
                    <a:lnTo>
                      <a:pt x="4" y="8"/>
                    </a:lnTo>
                    <a:lnTo>
                      <a:pt x="52" y="8"/>
                    </a:lnTo>
                    <a:lnTo>
                      <a:pt x="56" y="4"/>
                    </a:lnTo>
                    <a:lnTo>
                      <a:pt x="56" y="2"/>
                    </a:lnTo>
                    <a:lnTo>
                      <a:pt x="56" y="0"/>
                    </a:lnTo>
                    <a:lnTo>
                      <a:pt x="52"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8" name="Freeform 698"/>
              <p:cNvSpPr>
                <a:spLocks/>
              </p:cNvSpPr>
              <p:nvPr/>
            </p:nvSpPr>
            <p:spPr bwMode="auto">
              <a:xfrm>
                <a:off x="2871788" y="1749701"/>
                <a:ext cx="12700" cy="22225"/>
              </a:xfrm>
              <a:custGeom>
                <a:avLst/>
                <a:gdLst/>
                <a:ahLst/>
                <a:cxnLst>
                  <a:cxn ang="0">
                    <a:pos x="8" y="2"/>
                  </a:cxn>
                  <a:cxn ang="0">
                    <a:pos x="8" y="0"/>
                  </a:cxn>
                  <a:cxn ang="0">
                    <a:pos x="6" y="0"/>
                  </a:cxn>
                  <a:cxn ang="0">
                    <a:pos x="4" y="0"/>
                  </a:cxn>
                  <a:cxn ang="0">
                    <a:pos x="0" y="0"/>
                  </a:cxn>
                  <a:cxn ang="0">
                    <a:pos x="0" y="2"/>
                  </a:cxn>
                  <a:cxn ang="0">
                    <a:pos x="0" y="10"/>
                  </a:cxn>
                  <a:cxn ang="0">
                    <a:pos x="4" y="14"/>
                  </a:cxn>
                  <a:cxn ang="0">
                    <a:pos x="6" y="14"/>
                  </a:cxn>
                  <a:cxn ang="0">
                    <a:pos x="8" y="10"/>
                  </a:cxn>
                  <a:cxn ang="0">
                    <a:pos x="8" y="2"/>
                  </a:cxn>
                </a:cxnLst>
                <a:rect l="0" t="0" r="r" b="b"/>
                <a:pathLst>
                  <a:path w="8" h="14">
                    <a:moveTo>
                      <a:pt x="8" y="2"/>
                    </a:moveTo>
                    <a:lnTo>
                      <a:pt x="8" y="0"/>
                    </a:lnTo>
                    <a:lnTo>
                      <a:pt x="6" y="0"/>
                    </a:lnTo>
                    <a:lnTo>
                      <a:pt x="4" y="0"/>
                    </a:lnTo>
                    <a:lnTo>
                      <a:pt x="0" y="0"/>
                    </a:lnTo>
                    <a:lnTo>
                      <a:pt x="0" y="2"/>
                    </a:lnTo>
                    <a:lnTo>
                      <a:pt x="0" y="10"/>
                    </a:lnTo>
                    <a:lnTo>
                      <a:pt x="4" y="14"/>
                    </a:lnTo>
                    <a:lnTo>
                      <a:pt x="6" y="14"/>
                    </a:lnTo>
                    <a:lnTo>
                      <a:pt x="8" y="1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39" name="Freeform 699"/>
              <p:cNvSpPr>
                <a:spLocks/>
              </p:cNvSpPr>
              <p:nvPr/>
            </p:nvSpPr>
            <p:spPr bwMode="auto">
              <a:xfrm>
                <a:off x="2871788" y="1756051"/>
                <a:ext cx="60325" cy="15875"/>
              </a:xfrm>
              <a:custGeom>
                <a:avLst/>
                <a:gdLst/>
                <a:ahLst/>
                <a:cxnLst>
                  <a:cxn ang="0">
                    <a:pos x="6" y="0"/>
                  </a:cxn>
                  <a:cxn ang="0">
                    <a:pos x="4" y="0"/>
                  </a:cxn>
                  <a:cxn ang="0">
                    <a:pos x="0" y="4"/>
                  </a:cxn>
                  <a:cxn ang="0">
                    <a:pos x="0" y="6"/>
                  </a:cxn>
                  <a:cxn ang="0">
                    <a:pos x="4" y="10"/>
                  </a:cxn>
                  <a:cxn ang="0">
                    <a:pos x="6" y="10"/>
                  </a:cxn>
                  <a:cxn ang="0">
                    <a:pos x="34" y="10"/>
                  </a:cxn>
                  <a:cxn ang="0">
                    <a:pos x="38" y="6"/>
                  </a:cxn>
                  <a:cxn ang="0">
                    <a:pos x="38" y="4"/>
                  </a:cxn>
                  <a:cxn ang="0">
                    <a:pos x="34" y="0"/>
                  </a:cxn>
                  <a:cxn ang="0">
                    <a:pos x="6" y="0"/>
                  </a:cxn>
                </a:cxnLst>
                <a:rect l="0" t="0" r="r" b="b"/>
                <a:pathLst>
                  <a:path w="38" h="10">
                    <a:moveTo>
                      <a:pt x="6" y="0"/>
                    </a:moveTo>
                    <a:lnTo>
                      <a:pt x="4" y="0"/>
                    </a:lnTo>
                    <a:lnTo>
                      <a:pt x="0" y="4"/>
                    </a:lnTo>
                    <a:lnTo>
                      <a:pt x="0" y="6"/>
                    </a:lnTo>
                    <a:lnTo>
                      <a:pt x="4" y="10"/>
                    </a:lnTo>
                    <a:lnTo>
                      <a:pt x="6" y="10"/>
                    </a:lnTo>
                    <a:lnTo>
                      <a:pt x="34" y="10"/>
                    </a:lnTo>
                    <a:lnTo>
                      <a:pt x="38" y="6"/>
                    </a:lnTo>
                    <a:lnTo>
                      <a:pt x="38" y="4"/>
                    </a:lnTo>
                    <a:lnTo>
                      <a:pt x="34"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0" name="Freeform 700"/>
              <p:cNvSpPr>
                <a:spLocks/>
              </p:cNvSpPr>
              <p:nvPr/>
            </p:nvSpPr>
            <p:spPr bwMode="auto">
              <a:xfrm>
                <a:off x="2916238" y="1756051"/>
                <a:ext cx="15875" cy="22225"/>
              </a:xfrm>
              <a:custGeom>
                <a:avLst/>
                <a:gdLst/>
                <a:ahLst/>
                <a:cxnLst>
                  <a:cxn ang="0">
                    <a:pos x="10" y="4"/>
                  </a:cxn>
                  <a:cxn ang="0">
                    <a:pos x="10" y="4"/>
                  </a:cxn>
                  <a:cxn ang="0">
                    <a:pos x="6" y="0"/>
                  </a:cxn>
                  <a:cxn ang="0">
                    <a:pos x="4" y="0"/>
                  </a:cxn>
                  <a:cxn ang="0">
                    <a:pos x="0" y="4"/>
                  </a:cxn>
                  <a:cxn ang="0">
                    <a:pos x="0" y="12"/>
                  </a:cxn>
                  <a:cxn ang="0">
                    <a:pos x="4" y="14"/>
                  </a:cxn>
                  <a:cxn ang="0">
                    <a:pos x="6" y="14"/>
                  </a:cxn>
                  <a:cxn ang="0">
                    <a:pos x="10" y="12"/>
                  </a:cxn>
                  <a:cxn ang="0">
                    <a:pos x="10" y="4"/>
                  </a:cxn>
                </a:cxnLst>
                <a:rect l="0" t="0" r="r" b="b"/>
                <a:pathLst>
                  <a:path w="10" h="14">
                    <a:moveTo>
                      <a:pt x="10" y="4"/>
                    </a:moveTo>
                    <a:lnTo>
                      <a:pt x="10" y="4"/>
                    </a:lnTo>
                    <a:lnTo>
                      <a:pt x="6" y="0"/>
                    </a:lnTo>
                    <a:lnTo>
                      <a:pt x="4" y="0"/>
                    </a:lnTo>
                    <a:lnTo>
                      <a:pt x="0" y="4"/>
                    </a:lnTo>
                    <a:lnTo>
                      <a:pt x="0" y="12"/>
                    </a:lnTo>
                    <a:lnTo>
                      <a:pt x="4" y="14"/>
                    </a:lnTo>
                    <a:lnTo>
                      <a:pt x="6" y="14"/>
                    </a:lnTo>
                    <a:lnTo>
                      <a:pt x="10" y="12"/>
                    </a:lnTo>
                    <a:lnTo>
                      <a:pt x="10"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1" name="Freeform 701"/>
              <p:cNvSpPr>
                <a:spLocks/>
              </p:cNvSpPr>
              <p:nvPr/>
            </p:nvSpPr>
            <p:spPr bwMode="auto">
              <a:xfrm>
                <a:off x="2916238" y="1765576"/>
                <a:ext cx="38100" cy="12700"/>
              </a:xfrm>
              <a:custGeom>
                <a:avLst/>
                <a:gdLst/>
                <a:ahLst/>
                <a:cxnLst>
                  <a:cxn ang="0">
                    <a:pos x="6" y="0"/>
                  </a:cxn>
                  <a:cxn ang="0">
                    <a:pos x="4" y="0"/>
                  </a:cxn>
                  <a:cxn ang="0">
                    <a:pos x="0" y="4"/>
                  </a:cxn>
                  <a:cxn ang="0">
                    <a:pos x="0" y="6"/>
                  </a:cxn>
                  <a:cxn ang="0">
                    <a:pos x="4" y="8"/>
                  </a:cxn>
                  <a:cxn ang="0">
                    <a:pos x="6" y="8"/>
                  </a:cxn>
                  <a:cxn ang="0">
                    <a:pos x="18" y="8"/>
                  </a:cxn>
                  <a:cxn ang="0">
                    <a:pos x="24" y="6"/>
                  </a:cxn>
                  <a:cxn ang="0">
                    <a:pos x="24" y="4"/>
                  </a:cxn>
                  <a:cxn ang="0">
                    <a:pos x="18" y="0"/>
                  </a:cxn>
                  <a:cxn ang="0">
                    <a:pos x="6" y="0"/>
                  </a:cxn>
                </a:cxnLst>
                <a:rect l="0" t="0" r="r" b="b"/>
                <a:pathLst>
                  <a:path w="24" h="8">
                    <a:moveTo>
                      <a:pt x="6" y="0"/>
                    </a:moveTo>
                    <a:lnTo>
                      <a:pt x="4" y="0"/>
                    </a:lnTo>
                    <a:lnTo>
                      <a:pt x="0" y="4"/>
                    </a:lnTo>
                    <a:lnTo>
                      <a:pt x="0" y="6"/>
                    </a:lnTo>
                    <a:lnTo>
                      <a:pt x="4" y="8"/>
                    </a:lnTo>
                    <a:lnTo>
                      <a:pt x="6" y="8"/>
                    </a:lnTo>
                    <a:lnTo>
                      <a:pt x="18" y="8"/>
                    </a:lnTo>
                    <a:lnTo>
                      <a:pt x="24" y="6"/>
                    </a:lnTo>
                    <a:lnTo>
                      <a:pt x="24" y="4"/>
                    </a:lnTo>
                    <a:lnTo>
                      <a:pt x="1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2" name="Freeform 702"/>
              <p:cNvSpPr>
                <a:spLocks/>
              </p:cNvSpPr>
              <p:nvPr/>
            </p:nvSpPr>
            <p:spPr bwMode="auto">
              <a:xfrm>
                <a:off x="2938463" y="1765576"/>
                <a:ext cx="38100" cy="12700"/>
              </a:xfrm>
              <a:custGeom>
                <a:avLst/>
                <a:gdLst/>
                <a:ahLst/>
                <a:cxnLst>
                  <a:cxn ang="0">
                    <a:pos x="6" y="0"/>
                  </a:cxn>
                  <a:cxn ang="0">
                    <a:pos x="4" y="0"/>
                  </a:cxn>
                  <a:cxn ang="0">
                    <a:pos x="0" y="4"/>
                  </a:cxn>
                  <a:cxn ang="0">
                    <a:pos x="0" y="6"/>
                  </a:cxn>
                  <a:cxn ang="0">
                    <a:pos x="4" y="8"/>
                  </a:cxn>
                  <a:cxn ang="0">
                    <a:pos x="6" y="8"/>
                  </a:cxn>
                  <a:cxn ang="0">
                    <a:pos x="18" y="8"/>
                  </a:cxn>
                  <a:cxn ang="0">
                    <a:pos x="20" y="6"/>
                  </a:cxn>
                  <a:cxn ang="0">
                    <a:pos x="24" y="6"/>
                  </a:cxn>
                  <a:cxn ang="0">
                    <a:pos x="20" y="4"/>
                  </a:cxn>
                  <a:cxn ang="0">
                    <a:pos x="18" y="0"/>
                  </a:cxn>
                  <a:cxn ang="0">
                    <a:pos x="6" y="0"/>
                  </a:cxn>
                </a:cxnLst>
                <a:rect l="0" t="0" r="r" b="b"/>
                <a:pathLst>
                  <a:path w="24" h="8">
                    <a:moveTo>
                      <a:pt x="6" y="0"/>
                    </a:moveTo>
                    <a:lnTo>
                      <a:pt x="4" y="0"/>
                    </a:lnTo>
                    <a:lnTo>
                      <a:pt x="0" y="4"/>
                    </a:lnTo>
                    <a:lnTo>
                      <a:pt x="0" y="6"/>
                    </a:lnTo>
                    <a:lnTo>
                      <a:pt x="4" y="8"/>
                    </a:lnTo>
                    <a:lnTo>
                      <a:pt x="6" y="8"/>
                    </a:lnTo>
                    <a:lnTo>
                      <a:pt x="18" y="8"/>
                    </a:lnTo>
                    <a:lnTo>
                      <a:pt x="20" y="6"/>
                    </a:lnTo>
                    <a:lnTo>
                      <a:pt x="24" y="6"/>
                    </a:lnTo>
                    <a:lnTo>
                      <a:pt x="20" y="4"/>
                    </a:lnTo>
                    <a:lnTo>
                      <a:pt x="1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3" name="Freeform 703"/>
              <p:cNvSpPr>
                <a:spLocks/>
              </p:cNvSpPr>
              <p:nvPr/>
            </p:nvSpPr>
            <p:spPr bwMode="auto">
              <a:xfrm>
                <a:off x="2960688" y="1765576"/>
                <a:ext cx="15875" cy="22225"/>
              </a:xfrm>
              <a:custGeom>
                <a:avLst/>
                <a:gdLst/>
                <a:ahLst/>
                <a:cxnLst>
                  <a:cxn ang="0">
                    <a:pos x="10" y="6"/>
                  </a:cxn>
                  <a:cxn ang="0">
                    <a:pos x="6" y="4"/>
                  </a:cxn>
                  <a:cxn ang="0">
                    <a:pos x="6" y="0"/>
                  </a:cxn>
                  <a:cxn ang="0">
                    <a:pos x="4" y="0"/>
                  </a:cxn>
                  <a:cxn ang="0">
                    <a:pos x="0" y="0"/>
                  </a:cxn>
                  <a:cxn ang="0">
                    <a:pos x="0" y="4"/>
                  </a:cxn>
                  <a:cxn ang="0">
                    <a:pos x="0" y="6"/>
                  </a:cxn>
                  <a:cxn ang="0">
                    <a:pos x="0" y="14"/>
                  </a:cxn>
                  <a:cxn ang="0">
                    <a:pos x="4" y="14"/>
                  </a:cxn>
                  <a:cxn ang="0">
                    <a:pos x="6" y="14"/>
                  </a:cxn>
                  <a:cxn ang="0">
                    <a:pos x="10" y="14"/>
                  </a:cxn>
                  <a:cxn ang="0">
                    <a:pos x="10" y="6"/>
                  </a:cxn>
                </a:cxnLst>
                <a:rect l="0" t="0" r="r" b="b"/>
                <a:pathLst>
                  <a:path w="10" h="14">
                    <a:moveTo>
                      <a:pt x="10" y="6"/>
                    </a:moveTo>
                    <a:lnTo>
                      <a:pt x="6" y="4"/>
                    </a:lnTo>
                    <a:lnTo>
                      <a:pt x="6" y="0"/>
                    </a:lnTo>
                    <a:lnTo>
                      <a:pt x="4" y="0"/>
                    </a:lnTo>
                    <a:lnTo>
                      <a:pt x="0" y="0"/>
                    </a:lnTo>
                    <a:lnTo>
                      <a:pt x="0" y="4"/>
                    </a:lnTo>
                    <a:lnTo>
                      <a:pt x="0" y="6"/>
                    </a:lnTo>
                    <a:lnTo>
                      <a:pt x="0" y="14"/>
                    </a:lnTo>
                    <a:lnTo>
                      <a:pt x="4" y="14"/>
                    </a:lnTo>
                    <a:lnTo>
                      <a:pt x="6" y="14"/>
                    </a:lnTo>
                    <a:lnTo>
                      <a:pt x="10" y="14"/>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4" name="Freeform 704"/>
              <p:cNvSpPr>
                <a:spLocks/>
              </p:cNvSpPr>
              <p:nvPr/>
            </p:nvSpPr>
            <p:spPr bwMode="auto">
              <a:xfrm>
                <a:off x="2960688" y="1775101"/>
                <a:ext cx="149225" cy="12700"/>
              </a:xfrm>
              <a:custGeom>
                <a:avLst/>
                <a:gdLst/>
                <a:ahLst/>
                <a:cxnLst>
                  <a:cxn ang="0">
                    <a:pos x="4" y="0"/>
                  </a:cxn>
                  <a:cxn ang="0">
                    <a:pos x="0" y="0"/>
                  </a:cxn>
                  <a:cxn ang="0">
                    <a:pos x="0" y="2"/>
                  </a:cxn>
                  <a:cxn ang="0">
                    <a:pos x="0" y="6"/>
                  </a:cxn>
                  <a:cxn ang="0">
                    <a:pos x="0" y="8"/>
                  </a:cxn>
                  <a:cxn ang="0">
                    <a:pos x="4" y="8"/>
                  </a:cxn>
                  <a:cxn ang="0">
                    <a:pos x="88" y="8"/>
                  </a:cxn>
                  <a:cxn ang="0">
                    <a:pos x="94" y="8"/>
                  </a:cxn>
                  <a:cxn ang="0">
                    <a:pos x="94" y="6"/>
                  </a:cxn>
                  <a:cxn ang="0">
                    <a:pos x="94" y="2"/>
                  </a:cxn>
                  <a:cxn ang="0">
                    <a:pos x="88" y="0"/>
                  </a:cxn>
                  <a:cxn ang="0">
                    <a:pos x="4" y="0"/>
                  </a:cxn>
                </a:cxnLst>
                <a:rect l="0" t="0" r="r" b="b"/>
                <a:pathLst>
                  <a:path w="94" h="8">
                    <a:moveTo>
                      <a:pt x="4" y="0"/>
                    </a:moveTo>
                    <a:lnTo>
                      <a:pt x="0" y="0"/>
                    </a:lnTo>
                    <a:lnTo>
                      <a:pt x="0" y="2"/>
                    </a:lnTo>
                    <a:lnTo>
                      <a:pt x="0" y="6"/>
                    </a:lnTo>
                    <a:lnTo>
                      <a:pt x="0" y="8"/>
                    </a:lnTo>
                    <a:lnTo>
                      <a:pt x="4" y="8"/>
                    </a:lnTo>
                    <a:lnTo>
                      <a:pt x="88" y="8"/>
                    </a:lnTo>
                    <a:lnTo>
                      <a:pt x="94" y="8"/>
                    </a:lnTo>
                    <a:lnTo>
                      <a:pt x="94" y="6"/>
                    </a:lnTo>
                    <a:lnTo>
                      <a:pt x="94" y="2"/>
                    </a:lnTo>
                    <a:lnTo>
                      <a:pt x="8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5" name="Freeform 705"/>
              <p:cNvSpPr>
                <a:spLocks/>
              </p:cNvSpPr>
              <p:nvPr/>
            </p:nvSpPr>
            <p:spPr bwMode="auto">
              <a:xfrm>
                <a:off x="3097213" y="1775101"/>
                <a:ext cx="12700" cy="25400"/>
              </a:xfrm>
              <a:custGeom>
                <a:avLst/>
                <a:gdLst/>
                <a:ahLst/>
                <a:cxnLst>
                  <a:cxn ang="0">
                    <a:pos x="8" y="6"/>
                  </a:cxn>
                  <a:cxn ang="0">
                    <a:pos x="8" y="2"/>
                  </a:cxn>
                  <a:cxn ang="0">
                    <a:pos x="8" y="0"/>
                  </a:cxn>
                  <a:cxn ang="0">
                    <a:pos x="6" y="0"/>
                  </a:cxn>
                  <a:cxn ang="0">
                    <a:pos x="2" y="0"/>
                  </a:cxn>
                  <a:cxn ang="0">
                    <a:pos x="2" y="2"/>
                  </a:cxn>
                  <a:cxn ang="0">
                    <a:pos x="0" y="6"/>
                  </a:cxn>
                  <a:cxn ang="0">
                    <a:pos x="0" y="14"/>
                  </a:cxn>
                  <a:cxn ang="0">
                    <a:pos x="2" y="14"/>
                  </a:cxn>
                  <a:cxn ang="0">
                    <a:pos x="6" y="16"/>
                  </a:cxn>
                  <a:cxn ang="0">
                    <a:pos x="8" y="14"/>
                  </a:cxn>
                  <a:cxn ang="0">
                    <a:pos x="8" y="6"/>
                  </a:cxn>
                </a:cxnLst>
                <a:rect l="0" t="0" r="r" b="b"/>
                <a:pathLst>
                  <a:path w="8" h="16">
                    <a:moveTo>
                      <a:pt x="8" y="6"/>
                    </a:moveTo>
                    <a:lnTo>
                      <a:pt x="8" y="2"/>
                    </a:lnTo>
                    <a:lnTo>
                      <a:pt x="8" y="0"/>
                    </a:lnTo>
                    <a:lnTo>
                      <a:pt x="6" y="0"/>
                    </a:lnTo>
                    <a:lnTo>
                      <a:pt x="2" y="0"/>
                    </a:lnTo>
                    <a:lnTo>
                      <a:pt x="2" y="2"/>
                    </a:lnTo>
                    <a:lnTo>
                      <a:pt x="0" y="6"/>
                    </a:lnTo>
                    <a:lnTo>
                      <a:pt x="0" y="14"/>
                    </a:lnTo>
                    <a:lnTo>
                      <a:pt x="2" y="14"/>
                    </a:lnTo>
                    <a:lnTo>
                      <a:pt x="6" y="16"/>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6" name="Freeform 706"/>
              <p:cNvSpPr>
                <a:spLocks/>
              </p:cNvSpPr>
              <p:nvPr/>
            </p:nvSpPr>
            <p:spPr bwMode="auto">
              <a:xfrm>
                <a:off x="3097213" y="1787801"/>
                <a:ext cx="31750" cy="12700"/>
              </a:xfrm>
              <a:custGeom>
                <a:avLst/>
                <a:gdLst/>
                <a:ahLst/>
                <a:cxnLst>
                  <a:cxn ang="0">
                    <a:pos x="6" y="0"/>
                  </a:cxn>
                  <a:cxn ang="0">
                    <a:pos x="2" y="0"/>
                  </a:cxn>
                  <a:cxn ang="0">
                    <a:pos x="0" y="4"/>
                  </a:cxn>
                  <a:cxn ang="0">
                    <a:pos x="2" y="6"/>
                  </a:cxn>
                  <a:cxn ang="0">
                    <a:pos x="6" y="8"/>
                  </a:cxn>
                  <a:cxn ang="0">
                    <a:pos x="14" y="8"/>
                  </a:cxn>
                  <a:cxn ang="0">
                    <a:pos x="20" y="6"/>
                  </a:cxn>
                  <a:cxn ang="0">
                    <a:pos x="20" y="4"/>
                  </a:cxn>
                  <a:cxn ang="0">
                    <a:pos x="20" y="0"/>
                  </a:cxn>
                  <a:cxn ang="0">
                    <a:pos x="14" y="0"/>
                  </a:cxn>
                  <a:cxn ang="0">
                    <a:pos x="6" y="0"/>
                  </a:cxn>
                </a:cxnLst>
                <a:rect l="0" t="0" r="r" b="b"/>
                <a:pathLst>
                  <a:path w="20" h="8">
                    <a:moveTo>
                      <a:pt x="6" y="0"/>
                    </a:moveTo>
                    <a:lnTo>
                      <a:pt x="2" y="0"/>
                    </a:lnTo>
                    <a:lnTo>
                      <a:pt x="0" y="4"/>
                    </a:lnTo>
                    <a:lnTo>
                      <a:pt x="2" y="6"/>
                    </a:lnTo>
                    <a:lnTo>
                      <a:pt x="6" y="8"/>
                    </a:lnTo>
                    <a:lnTo>
                      <a:pt x="14" y="8"/>
                    </a:lnTo>
                    <a:lnTo>
                      <a:pt x="20" y="6"/>
                    </a:lnTo>
                    <a:lnTo>
                      <a:pt x="20" y="4"/>
                    </a:lnTo>
                    <a:lnTo>
                      <a:pt x="20" y="0"/>
                    </a:lnTo>
                    <a:lnTo>
                      <a:pt x="14"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7" name="Freeform 707"/>
              <p:cNvSpPr>
                <a:spLocks/>
              </p:cNvSpPr>
              <p:nvPr/>
            </p:nvSpPr>
            <p:spPr bwMode="auto">
              <a:xfrm>
                <a:off x="3113088" y="1787801"/>
                <a:ext cx="15875" cy="22225"/>
              </a:xfrm>
              <a:custGeom>
                <a:avLst/>
                <a:gdLst/>
                <a:ahLst/>
                <a:cxnLst>
                  <a:cxn ang="0">
                    <a:pos x="10" y="4"/>
                  </a:cxn>
                  <a:cxn ang="0">
                    <a:pos x="10" y="0"/>
                  </a:cxn>
                  <a:cxn ang="0">
                    <a:pos x="6" y="0"/>
                  </a:cxn>
                  <a:cxn ang="0">
                    <a:pos x="4" y="0"/>
                  </a:cxn>
                  <a:cxn ang="0">
                    <a:pos x="0" y="0"/>
                  </a:cxn>
                  <a:cxn ang="0">
                    <a:pos x="0" y="4"/>
                  </a:cxn>
                  <a:cxn ang="0">
                    <a:pos x="0" y="12"/>
                  </a:cxn>
                  <a:cxn ang="0">
                    <a:pos x="4" y="14"/>
                  </a:cxn>
                  <a:cxn ang="0">
                    <a:pos x="6" y="14"/>
                  </a:cxn>
                  <a:cxn ang="0">
                    <a:pos x="10" y="12"/>
                  </a:cxn>
                  <a:cxn ang="0">
                    <a:pos x="10" y="4"/>
                  </a:cxn>
                </a:cxnLst>
                <a:rect l="0" t="0" r="r" b="b"/>
                <a:pathLst>
                  <a:path w="10" h="14">
                    <a:moveTo>
                      <a:pt x="10" y="4"/>
                    </a:moveTo>
                    <a:lnTo>
                      <a:pt x="10" y="0"/>
                    </a:lnTo>
                    <a:lnTo>
                      <a:pt x="6" y="0"/>
                    </a:lnTo>
                    <a:lnTo>
                      <a:pt x="4" y="0"/>
                    </a:lnTo>
                    <a:lnTo>
                      <a:pt x="0" y="0"/>
                    </a:lnTo>
                    <a:lnTo>
                      <a:pt x="0" y="4"/>
                    </a:lnTo>
                    <a:lnTo>
                      <a:pt x="0" y="12"/>
                    </a:lnTo>
                    <a:lnTo>
                      <a:pt x="4" y="14"/>
                    </a:lnTo>
                    <a:lnTo>
                      <a:pt x="6" y="14"/>
                    </a:lnTo>
                    <a:lnTo>
                      <a:pt x="10" y="12"/>
                    </a:lnTo>
                    <a:lnTo>
                      <a:pt x="10"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8" name="Freeform 708"/>
              <p:cNvSpPr>
                <a:spLocks/>
              </p:cNvSpPr>
              <p:nvPr/>
            </p:nvSpPr>
            <p:spPr bwMode="auto">
              <a:xfrm>
                <a:off x="3113088" y="1797326"/>
                <a:ext cx="28575" cy="12700"/>
              </a:xfrm>
              <a:custGeom>
                <a:avLst/>
                <a:gdLst/>
                <a:ahLst/>
                <a:cxnLst>
                  <a:cxn ang="0">
                    <a:pos x="4" y="0"/>
                  </a:cxn>
                  <a:cxn ang="0">
                    <a:pos x="4" y="0"/>
                  </a:cxn>
                  <a:cxn ang="0">
                    <a:pos x="0" y="2"/>
                  </a:cxn>
                  <a:cxn ang="0">
                    <a:pos x="0" y="6"/>
                  </a:cxn>
                  <a:cxn ang="0">
                    <a:pos x="4" y="8"/>
                  </a:cxn>
                  <a:cxn ang="0">
                    <a:pos x="10" y="8"/>
                  </a:cxn>
                  <a:cxn ang="0">
                    <a:pos x="16" y="6"/>
                  </a:cxn>
                  <a:cxn ang="0">
                    <a:pos x="18" y="2"/>
                  </a:cxn>
                  <a:cxn ang="0">
                    <a:pos x="16" y="2"/>
                  </a:cxn>
                  <a:cxn ang="0">
                    <a:pos x="10" y="0"/>
                  </a:cxn>
                  <a:cxn ang="0">
                    <a:pos x="4" y="0"/>
                  </a:cxn>
                </a:cxnLst>
                <a:rect l="0" t="0" r="r" b="b"/>
                <a:pathLst>
                  <a:path w="18" h="8">
                    <a:moveTo>
                      <a:pt x="4" y="0"/>
                    </a:moveTo>
                    <a:lnTo>
                      <a:pt x="4" y="0"/>
                    </a:lnTo>
                    <a:lnTo>
                      <a:pt x="0" y="2"/>
                    </a:lnTo>
                    <a:lnTo>
                      <a:pt x="0" y="6"/>
                    </a:lnTo>
                    <a:lnTo>
                      <a:pt x="4" y="8"/>
                    </a:lnTo>
                    <a:lnTo>
                      <a:pt x="10" y="8"/>
                    </a:lnTo>
                    <a:lnTo>
                      <a:pt x="16" y="6"/>
                    </a:lnTo>
                    <a:lnTo>
                      <a:pt x="18" y="2"/>
                    </a:lnTo>
                    <a:lnTo>
                      <a:pt x="16" y="2"/>
                    </a:lnTo>
                    <a:lnTo>
                      <a:pt x="10"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49" name="Freeform 709"/>
              <p:cNvSpPr>
                <a:spLocks/>
              </p:cNvSpPr>
              <p:nvPr/>
            </p:nvSpPr>
            <p:spPr bwMode="auto">
              <a:xfrm>
                <a:off x="3128963" y="1797326"/>
                <a:ext cx="12700" cy="22225"/>
              </a:xfrm>
              <a:custGeom>
                <a:avLst/>
                <a:gdLst/>
                <a:ahLst/>
                <a:cxnLst>
                  <a:cxn ang="0">
                    <a:pos x="8" y="2"/>
                  </a:cxn>
                  <a:cxn ang="0">
                    <a:pos x="6" y="2"/>
                  </a:cxn>
                  <a:cxn ang="0">
                    <a:pos x="6" y="0"/>
                  </a:cxn>
                  <a:cxn ang="0">
                    <a:pos x="2" y="0"/>
                  </a:cxn>
                  <a:cxn ang="0">
                    <a:pos x="0" y="0"/>
                  </a:cxn>
                  <a:cxn ang="0">
                    <a:pos x="0" y="2"/>
                  </a:cxn>
                  <a:cxn ang="0">
                    <a:pos x="0" y="12"/>
                  </a:cxn>
                  <a:cxn ang="0">
                    <a:pos x="0" y="14"/>
                  </a:cxn>
                  <a:cxn ang="0">
                    <a:pos x="2" y="14"/>
                  </a:cxn>
                  <a:cxn ang="0">
                    <a:pos x="6" y="14"/>
                  </a:cxn>
                  <a:cxn ang="0">
                    <a:pos x="8" y="12"/>
                  </a:cxn>
                  <a:cxn ang="0">
                    <a:pos x="8" y="2"/>
                  </a:cxn>
                </a:cxnLst>
                <a:rect l="0" t="0" r="r" b="b"/>
                <a:pathLst>
                  <a:path w="8" h="14">
                    <a:moveTo>
                      <a:pt x="8" y="2"/>
                    </a:moveTo>
                    <a:lnTo>
                      <a:pt x="6" y="2"/>
                    </a:lnTo>
                    <a:lnTo>
                      <a:pt x="6" y="0"/>
                    </a:lnTo>
                    <a:lnTo>
                      <a:pt x="2" y="0"/>
                    </a:lnTo>
                    <a:lnTo>
                      <a:pt x="0" y="0"/>
                    </a:lnTo>
                    <a:lnTo>
                      <a:pt x="0" y="2"/>
                    </a:lnTo>
                    <a:lnTo>
                      <a:pt x="0" y="12"/>
                    </a:lnTo>
                    <a:lnTo>
                      <a:pt x="0" y="14"/>
                    </a:lnTo>
                    <a:lnTo>
                      <a:pt x="2" y="14"/>
                    </a:lnTo>
                    <a:lnTo>
                      <a:pt x="6" y="14"/>
                    </a:lnTo>
                    <a:lnTo>
                      <a:pt x="8" y="12"/>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0" name="Freeform 710"/>
              <p:cNvSpPr>
                <a:spLocks/>
              </p:cNvSpPr>
              <p:nvPr/>
            </p:nvSpPr>
            <p:spPr bwMode="auto">
              <a:xfrm>
                <a:off x="3128963" y="1806851"/>
                <a:ext cx="44450" cy="12700"/>
              </a:xfrm>
              <a:custGeom>
                <a:avLst/>
                <a:gdLst/>
                <a:ahLst/>
                <a:cxnLst>
                  <a:cxn ang="0">
                    <a:pos x="2" y="0"/>
                  </a:cxn>
                  <a:cxn ang="0">
                    <a:pos x="0" y="0"/>
                  </a:cxn>
                  <a:cxn ang="0">
                    <a:pos x="0" y="2"/>
                  </a:cxn>
                  <a:cxn ang="0">
                    <a:pos x="0" y="6"/>
                  </a:cxn>
                  <a:cxn ang="0">
                    <a:pos x="0" y="8"/>
                  </a:cxn>
                  <a:cxn ang="0">
                    <a:pos x="2" y="8"/>
                  </a:cxn>
                  <a:cxn ang="0">
                    <a:pos x="22" y="8"/>
                  </a:cxn>
                  <a:cxn ang="0">
                    <a:pos x="24" y="6"/>
                  </a:cxn>
                  <a:cxn ang="0">
                    <a:pos x="28" y="6"/>
                  </a:cxn>
                  <a:cxn ang="0">
                    <a:pos x="24" y="2"/>
                  </a:cxn>
                  <a:cxn ang="0">
                    <a:pos x="22" y="0"/>
                  </a:cxn>
                  <a:cxn ang="0">
                    <a:pos x="2" y="0"/>
                  </a:cxn>
                </a:cxnLst>
                <a:rect l="0" t="0" r="r" b="b"/>
                <a:pathLst>
                  <a:path w="28" h="8">
                    <a:moveTo>
                      <a:pt x="2" y="0"/>
                    </a:moveTo>
                    <a:lnTo>
                      <a:pt x="0" y="0"/>
                    </a:lnTo>
                    <a:lnTo>
                      <a:pt x="0" y="2"/>
                    </a:lnTo>
                    <a:lnTo>
                      <a:pt x="0" y="6"/>
                    </a:lnTo>
                    <a:lnTo>
                      <a:pt x="0" y="8"/>
                    </a:lnTo>
                    <a:lnTo>
                      <a:pt x="2" y="8"/>
                    </a:lnTo>
                    <a:lnTo>
                      <a:pt x="22" y="8"/>
                    </a:lnTo>
                    <a:lnTo>
                      <a:pt x="24" y="6"/>
                    </a:lnTo>
                    <a:lnTo>
                      <a:pt x="28" y="6"/>
                    </a:lnTo>
                    <a:lnTo>
                      <a:pt x="24" y="2"/>
                    </a:lnTo>
                    <a:lnTo>
                      <a:pt x="22"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1" name="Freeform 711"/>
              <p:cNvSpPr>
                <a:spLocks/>
              </p:cNvSpPr>
              <p:nvPr/>
            </p:nvSpPr>
            <p:spPr bwMode="auto">
              <a:xfrm>
                <a:off x="3160713" y="1806851"/>
                <a:ext cx="69850" cy="12700"/>
              </a:xfrm>
              <a:custGeom>
                <a:avLst/>
                <a:gdLst/>
                <a:ahLst/>
                <a:cxnLst>
                  <a:cxn ang="0">
                    <a:pos x="2" y="0"/>
                  </a:cxn>
                  <a:cxn ang="0">
                    <a:pos x="0" y="0"/>
                  </a:cxn>
                  <a:cxn ang="0">
                    <a:pos x="0" y="2"/>
                  </a:cxn>
                  <a:cxn ang="0">
                    <a:pos x="0" y="6"/>
                  </a:cxn>
                  <a:cxn ang="0">
                    <a:pos x="0" y="8"/>
                  </a:cxn>
                  <a:cxn ang="0">
                    <a:pos x="2" y="8"/>
                  </a:cxn>
                  <a:cxn ang="0">
                    <a:pos x="38" y="8"/>
                  </a:cxn>
                  <a:cxn ang="0">
                    <a:pos x="44" y="6"/>
                  </a:cxn>
                  <a:cxn ang="0">
                    <a:pos x="44" y="2"/>
                  </a:cxn>
                  <a:cxn ang="0">
                    <a:pos x="38" y="0"/>
                  </a:cxn>
                  <a:cxn ang="0">
                    <a:pos x="2" y="0"/>
                  </a:cxn>
                </a:cxnLst>
                <a:rect l="0" t="0" r="r" b="b"/>
                <a:pathLst>
                  <a:path w="44" h="8">
                    <a:moveTo>
                      <a:pt x="2" y="0"/>
                    </a:moveTo>
                    <a:lnTo>
                      <a:pt x="0" y="0"/>
                    </a:lnTo>
                    <a:lnTo>
                      <a:pt x="0" y="2"/>
                    </a:lnTo>
                    <a:lnTo>
                      <a:pt x="0" y="6"/>
                    </a:lnTo>
                    <a:lnTo>
                      <a:pt x="0" y="8"/>
                    </a:lnTo>
                    <a:lnTo>
                      <a:pt x="2" y="8"/>
                    </a:lnTo>
                    <a:lnTo>
                      <a:pt x="38" y="8"/>
                    </a:lnTo>
                    <a:lnTo>
                      <a:pt x="44" y="6"/>
                    </a:lnTo>
                    <a:lnTo>
                      <a:pt x="44" y="2"/>
                    </a:lnTo>
                    <a:lnTo>
                      <a:pt x="3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2" name="Freeform 712"/>
              <p:cNvSpPr>
                <a:spLocks/>
              </p:cNvSpPr>
              <p:nvPr/>
            </p:nvSpPr>
            <p:spPr bwMode="auto">
              <a:xfrm>
                <a:off x="3217863" y="1806851"/>
                <a:ext cx="12700" cy="22225"/>
              </a:xfrm>
              <a:custGeom>
                <a:avLst/>
                <a:gdLst/>
                <a:ahLst/>
                <a:cxnLst>
                  <a:cxn ang="0">
                    <a:pos x="8" y="6"/>
                  </a:cxn>
                  <a:cxn ang="0">
                    <a:pos x="8" y="2"/>
                  </a:cxn>
                  <a:cxn ang="0">
                    <a:pos x="6" y="0"/>
                  </a:cxn>
                  <a:cxn ang="0">
                    <a:pos x="2" y="0"/>
                  </a:cxn>
                  <a:cxn ang="0">
                    <a:pos x="0" y="2"/>
                  </a:cxn>
                  <a:cxn ang="0">
                    <a:pos x="0" y="6"/>
                  </a:cxn>
                  <a:cxn ang="0">
                    <a:pos x="0" y="14"/>
                  </a:cxn>
                  <a:cxn ang="0">
                    <a:pos x="2" y="14"/>
                  </a:cxn>
                  <a:cxn ang="0">
                    <a:pos x="6" y="14"/>
                  </a:cxn>
                  <a:cxn ang="0">
                    <a:pos x="8" y="14"/>
                  </a:cxn>
                  <a:cxn ang="0">
                    <a:pos x="8" y="6"/>
                  </a:cxn>
                </a:cxnLst>
                <a:rect l="0" t="0" r="r" b="b"/>
                <a:pathLst>
                  <a:path w="8" h="14">
                    <a:moveTo>
                      <a:pt x="8" y="6"/>
                    </a:moveTo>
                    <a:lnTo>
                      <a:pt x="8" y="2"/>
                    </a:lnTo>
                    <a:lnTo>
                      <a:pt x="6" y="0"/>
                    </a:lnTo>
                    <a:lnTo>
                      <a:pt x="2" y="0"/>
                    </a:lnTo>
                    <a:lnTo>
                      <a:pt x="0" y="2"/>
                    </a:lnTo>
                    <a:lnTo>
                      <a:pt x="0" y="6"/>
                    </a:lnTo>
                    <a:lnTo>
                      <a:pt x="0" y="14"/>
                    </a:lnTo>
                    <a:lnTo>
                      <a:pt x="2" y="14"/>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3" name="Freeform 713"/>
              <p:cNvSpPr>
                <a:spLocks/>
              </p:cNvSpPr>
              <p:nvPr/>
            </p:nvSpPr>
            <p:spPr bwMode="auto">
              <a:xfrm>
                <a:off x="3217863" y="1816376"/>
                <a:ext cx="95250" cy="12700"/>
              </a:xfrm>
              <a:custGeom>
                <a:avLst/>
                <a:gdLst/>
                <a:ahLst/>
                <a:cxnLst>
                  <a:cxn ang="0">
                    <a:pos x="6" y="0"/>
                  </a:cxn>
                  <a:cxn ang="0">
                    <a:pos x="2" y="2"/>
                  </a:cxn>
                  <a:cxn ang="0">
                    <a:pos x="0" y="2"/>
                  </a:cxn>
                  <a:cxn ang="0">
                    <a:pos x="0" y="4"/>
                  </a:cxn>
                  <a:cxn ang="0">
                    <a:pos x="0" y="8"/>
                  </a:cxn>
                  <a:cxn ang="0">
                    <a:pos x="2" y="8"/>
                  </a:cxn>
                  <a:cxn ang="0">
                    <a:pos x="6" y="8"/>
                  </a:cxn>
                  <a:cxn ang="0">
                    <a:pos x="54" y="8"/>
                  </a:cxn>
                  <a:cxn ang="0">
                    <a:pos x="60" y="8"/>
                  </a:cxn>
                  <a:cxn ang="0">
                    <a:pos x="60" y="4"/>
                  </a:cxn>
                  <a:cxn ang="0">
                    <a:pos x="60" y="2"/>
                  </a:cxn>
                  <a:cxn ang="0">
                    <a:pos x="54" y="0"/>
                  </a:cxn>
                  <a:cxn ang="0">
                    <a:pos x="6" y="0"/>
                  </a:cxn>
                </a:cxnLst>
                <a:rect l="0" t="0" r="r" b="b"/>
                <a:pathLst>
                  <a:path w="60" h="8">
                    <a:moveTo>
                      <a:pt x="6" y="0"/>
                    </a:moveTo>
                    <a:lnTo>
                      <a:pt x="2" y="2"/>
                    </a:lnTo>
                    <a:lnTo>
                      <a:pt x="0" y="2"/>
                    </a:lnTo>
                    <a:lnTo>
                      <a:pt x="0" y="4"/>
                    </a:lnTo>
                    <a:lnTo>
                      <a:pt x="0" y="8"/>
                    </a:lnTo>
                    <a:lnTo>
                      <a:pt x="2" y="8"/>
                    </a:lnTo>
                    <a:lnTo>
                      <a:pt x="6" y="8"/>
                    </a:lnTo>
                    <a:lnTo>
                      <a:pt x="54" y="8"/>
                    </a:lnTo>
                    <a:lnTo>
                      <a:pt x="60" y="8"/>
                    </a:lnTo>
                    <a:lnTo>
                      <a:pt x="60" y="4"/>
                    </a:lnTo>
                    <a:lnTo>
                      <a:pt x="60" y="2"/>
                    </a:lnTo>
                    <a:lnTo>
                      <a:pt x="54"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4" name="Freeform 714"/>
              <p:cNvSpPr>
                <a:spLocks/>
              </p:cNvSpPr>
              <p:nvPr/>
            </p:nvSpPr>
            <p:spPr bwMode="auto">
              <a:xfrm>
                <a:off x="3297238" y="1816376"/>
                <a:ext cx="19050" cy="12700"/>
              </a:xfrm>
              <a:custGeom>
                <a:avLst/>
                <a:gdLst/>
                <a:ahLst/>
                <a:cxnLst>
                  <a:cxn ang="0">
                    <a:pos x="4" y="0"/>
                  </a:cxn>
                  <a:cxn ang="0">
                    <a:pos x="4" y="2"/>
                  </a:cxn>
                  <a:cxn ang="0">
                    <a:pos x="0" y="2"/>
                  </a:cxn>
                  <a:cxn ang="0">
                    <a:pos x="0" y="4"/>
                  </a:cxn>
                  <a:cxn ang="0">
                    <a:pos x="0" y="8"/>
                  </a:cxn>
                  <a:cxn ang="0">
                    <a:pos x="4" y="8"/>
                  </a:cxn>
                  <a:cxn ang="0">
                    <a:pos x="6" y="8"/>
                  </a:cxn>
                  <a:cxn ang="0">
                    <a:pos x="12" y="8"/>
                  </a:cxn>
                  <a:cxn ang="0">
                    <a:pos x="12" y="4"/>
                  </a:cxn>
                  <a:cxn ang="0">
                    <a:pos x="12" y="2"/>
                  </a:cxn>
                  <a:cxn ang="0">
                    <a:pos x="6" y="0"/>
                  </a:cxn>
                  <a:cxn ang="0">
                    <a:pos x="4" y="0"/>
                  </a:cxn>
                </a:cxnLst>
                <a:rect l="0" t="0" r="r" b="b"/>
                <a:pathLst>
                  <a:path w="12" h="8">
                    <a:moveTo>
                      <a:pt x="4" y="0"/>
                    </a:moveTo>
                    <a:lnTo>
                      <a:pt x="4" y="2"/>
                    </a:lnTo>
                    <a:lnTo>
                      <a:pt x="0" y="2"/>
                    </a:lnTo>
                    <a:lnTo>
                      <a:pt x="0" y="4"/>
                    </a:lnTo>
                    <a:lnTo>
                      <a:pt x="0" y="8"/>
                    </a:lnTo>
                    <a:lnTo>
                      <a:pt x="4" y="8"/>
                    </a:lnTo>
                    <a:lnTo>
                      <a:pt x="6" y="8"/>
                    </a:lnTo>
                    <a:lnTo>
                      <a:pt x="12" y="8"/>
                    </a:lnTo>
                    <a:lnTo>
                      <a:pt x="12" y="4"/>
                    </a:lnTo>
                    <a:lnTo>
                      <a:pt x="12" y="2"/>
                    </a:lnTo>
                    <a:lnTo>
                      <a:pt x="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5" name="Freeform 715"/>
              <p:cNvSpPr>
                <a:spLocks/>
              </p:cNvSpPr>
              <p:nvPr/>
            </p:nvSpPr>
            <p:spPr bwMode="auto">
              <a:xfrm>
                <a:off x="3303588" y="1816376"/>
                <a:ext cx="12700" cy="25400"/>
              </a:xfrm>
              <a:custGeom>
                <a:avLst/>
                <a:gdLst/>
                <a:ahLst/>
                <a:cxnLst>
                  <a:cxn ang="0">
                    <a:pos x="8" y="4"/>
                  </a:cxn>
                  <a:cxn ang="0">
                    <a:pos x="8" y="2"/>
                  </a:cxn>
                  <a:cxn ang="0">
                    <a:pos x="6" y="2"/>
                  </a:cxn>
                  <a:cxn ang="0">
                    <a:pos x="6" y="0"/>
                  </a:cxn>
                  <a:cxn ang="0">
                    <a:pos x="2" y="2"/>
                  </a:cxn>
                  <a:cxn ang="0">
                    <a:pos x="0" y="2"/>
                  </a:cxn>
                  <a:cxn ang="0">
                    <a:pos x="0" y="4"/>
                  </a:cxn>
                  <a:cxn ang="0">
                    <a:pos x="0" y="14"/>
                  </a:cxn>
                  <a:cxn ang="0">
                    <a:pos x="2" y="14"/>
                  </a:cxn>
                  <a:cxn ang="0">
                    <a:pos x="6" y="16"/>
                  </a:cxn>
                  <a:cxn ang="0">
                    <a:pos x="6" y="14"/>
                  </a:cxn>
                  <a:cxn ang="0">
                    <a:pos x="8" y="14"/>
                  </a:cxn>
                  <a:cxn ang="0">
                    <a:pos x="8" y="4"/>
                  </a:cxn>
                </a:cxnLst>
                <a:rect l="0" t="0" r="r" b="b"/>
                <a:pathLst>
                  <a:path w="8" h="16">
                    <a:moveTo>
                      <a:pt x="8" y="4"/>
                    </a:moveTo>
                    <a:lnTo>
                      <a:pt x="8" y="2"/>
                    </a:lnTo>
                    <a:lnTo>
                      <a:pt x="6" y="2"/>
                    </a:lnTo>
                    <a:lnTo>
                      <a:pt x="6" y="0"/>
                    </a:lnTo>
                    <a:lnTo>
                      <a:pt x="2" y="2"/>
                    </a:lnTo>
                    <a:lnTo>
                      <a:pt x="0" y="2"/>
                    </a:lnTo>
                    <a:lnTo>
                      <a:pt x="0" y="4"/>
                    </a:lnTo>
                    <a:lnTo>
                      <a:pt x="0" y="14"/>
                    </a:lnTo>
                    <a:lnTo>
                      <a:pt x="2" y="14"/>
                    </a:lnTo>
                    <a:lnTo>
                      <a:pt x="6" y="16"/>
                    </a:lnTo>
                    <a:lnTo>
                      <a:pt x="6" y="14"/>
                    </a:lnTo>
                    <a:lnTo>
                      <a:pt x="8" y="14"/>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6" name="Freeform 716"/>
              <p:cNvSpPr>
                <a:spLocks/>
              </p:cNvSpPr>
              <p:nvPr/>
            </p:nvSpPr>
            <p:spPr bwMode="auto">
              <a:xfrm>
                <a:off x="3303588" y="1829076"/>
                <a:ext cx="31750" cy="12700"/>
              </a:xfrm>
              <a:custGeom>
                <a:avLst/>
                <a:gdLst/>
                <a:ahLst/>
                <a:cxnLst>
                  <a:cxn ang="0">
                    <a:pos x="6" y="0"/>
                  </a:cxn>
                  <a:cxn ang="0">
                    <a:pos x="2" y="0"/>
                  </a:cxn>
                  <a:cxn ang="0">
                    <a:pos x="0" y="0"/>
                  </a:cxn>
                  <a:cxn ang="0">
                    <a:pos x="0" y="2"/>
                  </a:cxn>
                  <a:cxn ang="0">
                    <a:pos x="0" y="6"/>
                  </a:cxn>
                  <a:cxn ang="0">
                    <a:pos x="2" y="6"/>
                  </a:cxn>
                  <a:cxn ang="0">
                    <a:pos x="6" y="8"/>
                  </a:cxn>
                  <a:cxn ang="0">
                    <a:pos x="14" y="8"/>
                  </a:cxn>
                  <a:cxn ang="0">
                    <a:pos x="20" y="6"/>
                  </a:cxn>
                  <a:cxn ang="0">
                    <a:pos x="20" y="2"/>
                  </a:cxn>
                  <a:cxn ang="0">
                    <a:pos x="20" y="0"/>
                  </a:cxn>
                  <a:cxn ang="0">
                    <a:pos x="14" y="0"/>
                  </a:cxn>
                  <a:cxn ang="0">
                    <a:pos x="6" y="0"/>
                  </a:cxn>
                </a:cxnLst>
                <a:rect l="0" t="0" r="r" b="b"/>
                <a:pathLst>
                  <a:path w="20" h="8">
                    <a:moveTo>
                      <a:pt x="6" y="0"/>
                    </a:moveTo>
                    <a:lnTo>
                      <a:pt x="2" y="0"/>
                    </a:lnTo>
                    <a:lnTo>
                      <a:pt x="0" y="0"/>
                    </a:lnTo>
                    <a:lnTo>
                      <a:pt x="0" y="2"/>
                    </a:lnTo>
                    <a:lnTo>
                      <a:pt x="0" y="6"/>
                    </a:lnTo>
                    <a:lnTo>
                      <a:pt x="2" y="6"/>
                    </a:lnTo>
                    <a:lnTo>
                      <a:pt x="6" y="8"/>
                    </a:lnTo>
                    <a:lnTo>
                      <a:pt x="14" y="8"/>
                    </a:lnTo>
                    <a:lnTo>
                      <a:pt x="20" y="6"/>
                    </a:lnTo>
                    <a:lnTo>
                      <a:pt x="20" y="2"/>
                    </a:lnTo>
                    <a:lnTo>
                      <a:pt x="20" y="0"/>
                    </a:lnTo>
                    <a:lnTo>
                      <a:pt x="14"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7" name="Freeform 717"/>
              <p:cNvSpPr>
                <a:spLocks/>
              </p:cNvSpPr>
              <p:nvPr/>
            </p:nvSpPr>
            <p:spPr bwMode="auto">
              <a:xfrm>
                <a:off x="3319463" y="1829076"/>
                <a:ext cx="15875" cy="22225"/>
              </a:xfrm>
              <a:custGeom>
                <a:avLst/>
                <a:gdLst/>
                <a:ahLst/>
                <a:cxnLst>
                  <a:cxn ang="0">
                    <a:pos x="10" y="2"/>
                  </a:cxn>
                  <a:cxn ang="0">
                    <a:pos x="10" y="0"/>
                  </a:cxn>
                  <a:cxn ang="0">
                    <a:pos x="6" y="0"/>
                  </a:cxn>
                  <a:cxn ang="0">
                    <a:pos x="4" y="0"/>
                  </a:cxn>
                  <a:cxn ang="0">
                    <a:pos x="0" y="0"/>
                  </a:cxn>
                  <a:cxn ang="0">
                    <a:pos x="0" y="2"/>
                  </a:cxn>
                  <a:cxn ang="0">
                    <a:pos x="0" y="12"/>
                  </a:cxn>
                  <a:cxn ang="0">
                    <a:pos x="0" y="14"/>
                  </a:cxn>
                  <a:cxn ang="0">
                    <a:pos x="4" y="14"/>
                  </a:cxn>
                  <a:cxn ang="0">
                    <a:pos x="6" y="14"/>
                  </a:cxn>
                  <a:cxn ang="0">
                    <a:pos x="10" y="12"/>
                  </a:cxn>
                  <a:cxn ang="0">
                    <a:pos x="10" y="2"/>
                  </a:cxn>
                </a:cxnLst>
                <a:rect l="0" t="0" r="r" b="b"/>
                <a:pathLst>
                  <a:path w="10" h="14">
                    <a:moveTo>
                      <a:pt x="10" y="2"/>
                    </a:moveTo>
                    <a:lnTo>
                      <a:pt x="10" y="0"/>
                    </a:lnTo>
                    <a:lnTo>
                      <a:pt x="6" y="0"/>
                    </a:lnTo>
                    <a:lnTo>
                      <a:pt x="4" y="0"/>
                    </a:lnTo>
                    <a:lnTo>
                      <a:pt x="0" y="0"/>
                    </a:lnTo>
                    <a:lnTo>
                      <a:pt x="0" y="2"/>
                    </a:lnTo>
                    <a:lnTo>
                      <a:pt x="0" y="12"/>
                    </a:lnTo>
                    <a:lnTo>
                      <a:pt x="0" y="14"/>
                    </a:lnTo>
                    <a:lnTo>
                      <a:pt x="4" y="14"/>
                    </a:lnTo>
                    <a:lnTo>
                      <a:pt x="6" y="14"/>
                    </a:lnTo>
                    <a:lnTo>
                      <a:pt x="10" y="12"/>
                    </a:lnTo>
                    <a:lnTo>
                      <a:pt x="10"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8" name="Freeform 718"/>
              <p:cNvSpPr>
                <a:spLocks/>
              </p:cNvSpPr>
              <p:nvPr/>
            </p:nvSpPr>
            <p:spPr bwMode="auto">
              <a:xfrm>
                <a:off x="3319463" y="1838601"/>
                <a:ext cx="82550" cy="12700"/>
              </a:xfrm>
              <a:custGeom>
                <a:avLst/>
                <a:gdLst/>
                <a:ahLst/>
                <a:cxnLst>
                  <a:cxn ang="0">
                    <a:pos x="4" y="0"/>
                  </a:cxn>
                  <a:cxn ang="0">
                    <a:pos x="0" y="0"/>
                  </a:cxn>
                  <a:cxn ang="0">
                    <a:pos x="0" y="2"/>
                  </a:cxn>
                  <a:cxn ang="0">
                    <a:pos x="0" y="6"/>
                  </a:cxn>
                  <a:cxn ang="0">
                    <a:pos x="0" y="8"/>
                  </a:cxn>
                  <a:cxn ang="0">
                    <a:pos x="4" y="8"/>
                  </a:cxn>
                  <a:cxn ang="0">
                    <a:pos x="46" y="8"/>
                  </a:cxn>
                  <a:cxn ang="0">
                    <a:pos x="52" y="6"/>
                  </a:cxn>
                  <a:cxn ang="0">
                    <a:pos x="52" y="2"/>
                  </a:cxn>
                  <a:cxn ang="0">
                    <a:pos x="46" y="0"/>
                  </a:cxn>
                  <a:cxn ang="0">
                    <a:pos x="4" y="0"/>
                  </a:cxn>
                </a:cxnLst>
                <a:rect l="0" t="0" r="r" b="b"/>
                <a:pathLst>
                  <a:path w="52" h="8">
                    <a:moveTo>
                      <a:pt x="4" y="0"/>
                    </a:moveTo>
                    <a:lnTo>
                      <a:pt x="0" y="0"/>
                    </a:lnTo>
                    <a:lnTo>
                      <a:pt x="0" y="2"/>
                    </a:lnTo>
                    <a:lnTo>
                      <a:pt x="0" y="6"/>
                    </a:lnTo>
                    <a:lnTo>
                      <a:pt x="0" y="8"/>
                    </a:lnTo>
                    <a:lnTo>
                      <a:pt x="4" y="8"/>
                    </a:lnTo>
                    <a:lnTo>
                      <a:pt x="46" y="8"/>
                    </a:lnTo>
                    <a:lnTo>
                      <a:pt x="52" y="6"/>
                    </a:lnTo>
                    <a:lnTo>
                      <a:pt x="52" y="2"/>
                    </a:lnTo>
                    <a:lnTo>
                      <a:pt x="4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59" name="Freeform 719"/>
              <p:cNvSpPr>
                <a:spLocks/>
              </p:cNvSpPr>
              <p:nvPr/>
            </p:nvSpPr>
            <p:spPr bwMode="auto">
              <a:xfrm>
                <a:off x="3389313" y="1838601"/>
                <a:ext cx="12700" cy="22225"/>
              </a:xfrm>
              <a:custGeom>
                <a:avLst/>
                <a:gdLst/>
                <a:ahLst/>
                <a:cxnLst>
                  <a:cxn ang="0">
                    <a:pos x="8" y="2"/>
                  </a:cxn>
                  <a:cxn ang="0">
                    <a:pos x="8" y="2"/>
                  </a:cxn>
                  <a:cxn ang="0">
                    <a:pos x="8" y="0"/>
                  </a:cxn>
                  <a:cxn ang="0">
                    <a:pos x="4" y="0"/>
                  </a:cxn>
                  <a:cxn ang="0">
                    <a:pos x="2" y="0"/>
                  </a:cxn>
                  <a:cxn ang="0">
                    <a:pos x="2" y="2"/>
                  </a:cxn>
                  <a:cxn ang="0">
                    <a:pos x="0" y="2"/>
                  </a:cxn>
                  <a:cxn ang="0">
                    <a:pos x="0" y="10"/>
                  </a:cxn>
                  <a:cxn ang="0">
                    <a:pos x="2" y="14"/>
                  </a:cxn>
                  <a:cxn ang="0">
                    <a:pos x="4" y="14"/>
                  </a:cxn>
                  <a:cxn ang="0">
                    <a:pos x="8" y="14"/>
                  </a:cxn>
                  <a:cxn ang="0">
                    <a:pos x="8" y="10"/>
                  </a:cxn>
                  <a:cxn ang="0">
                    <a:pos x="8" y="2"/>
                  </a:cxn>
                </a:cxnLst>
                <a:rect l="0" t="0" r="r" b="b"/>
                <a:pathLst>
                  <a:path w="8" h="14">
                    <a:moveTo>
                      <a:pt x="8" y="2"/>
                    </a:moveTo>
                    <a:lnTo>
                      <a:pt x="8" y="2"/>
                    </a:lnTo>
                    <a:lnTo>
                      <a:pt x="8" y="0"/>
                    </a:lnTo>
                    <a:lnTo>
                      <a:pt x="4" y="0"/>
                    </a:lnTo>
                    <a:lnTo>
                      <a:pt x="2" y="0"/>
                    </a:lnTo>
                    <a:lnTo>
                      <a:pt x="2" y="2"/>
                    </a:lnTo>
                    <a:lnTo>
                      <a:pt x="0" y="2"/>
                    </a:lnTo>
                    <a:lnTo>
                      <a:pt x="0" y="10"/>
                    </a:lnTo>
                    <a:lnTo>
                      <a:pt x="2" y="14"/>
                    </a:lnTo>
                    <a:lnTo>
                      <a:pt x="4" y="14"/>
                    </a:lnTo>
                    <a:lnTo>
                      <a:pt x="8" y="14"/>
                    </a:lnTo>
                    <a:lnTo>
                      <a:pt x="8" y="1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0" name="Freeform 720"/>
              <p:cNvSpPr>
                <a:spLocks/>
              </p:cNvSpPr>
              <p:nvPr/>
            </p:nvSpPr>
            <p:spPr bwMode="auto">
              <a:xfrm>
                <a:off x="3389313" y="1848126"/>
                <a:ext cx="22225" cy="12700"/>
              </a:xfrm>
              <a:custGeom>
                <a:avLst/>
                <a:gdLst/>
                <a:ahLst/>
                <a:cxnLst>
                  <a:cxn ang="0">
                    <a:pos x="4" y="0"/>
                  </a:cxn>
                  <a:cxn ang="0">
                    <a:pos x="2" y="0"/>
                  </a:cxn>
                  <a:cxn ang="0">
                    <a:pos x="2" y="2"/>
                  </a:cxn>
                  <a:cxn ang="0">
                    <a:pos x="0" y="4"/>
                  </a:cxn>
                  <a:cxn ang="0">
                    <a:pos x="2" y="4"/>
                  </a:cxn>
                  <a:cxn ang="0">
                    <a:pos x="2" y="8"/>
                  </a:cxn>
                  <a:cxn ang="0">
                    <a:pos x="4" y="8"/>
                  </a:cxn>
                  <a:cxn ang="0">
                    <a:pos x="10" y="8"/>
                  </a:cxn>
                  <a:cxn ang="0">
                    <a:pos x="14" y="4"/>
                  </a:cxn>
                  <a:cxn ang="0">
                    <a:pos x="14" y="2"/>
                  </a:cxn>
                  <a:cxn ang="0">
                    <a:pos x="10" y="0"/>
                  </a:cxn>
                  <a:cxn ang="0">
                    <a:pos x="4" y="0"/>
                  </a:cxn>
                </a:cxnLst>
                <a:rect l="0" t="0" r="r" b="b"/>
                <a:pathLst>
                  <a:path w="14" h="8">
                    <a:moveTo>
                      <a:pt x="4" y="0"/>
                    </a:moveTo>
                    <a:lnTo>
                      <a:pt x="2" y="0"/>
                    </a:lnTo>
                    <a:lnTo>
                      <a:pt x="2" y="2"/>
                    </a:lnTo>
                    <a:lnTo>
                      <a:pt x="0" y="4"/>
                    </a:lnTo>
                    <a:lnTo>
                      <a:pt x="2" y="4"/>
                    </a:lnTo>
                    <a:lnTo>
                      <a:pt x="2" y="8"/>
                    </a:lnTo>
                    <a:lnTo>
                      <a:pt x="4" y="8"/>
                    </a:lnTo>
                    <a:lnTo>
                      <a:pt x="10" y="8"/>
                    </a:lnTo>
                    <a:lnTo>
                      <a:pt x="14" y="4"/>
                    </a:lnTo>
                    <a:lnTo>
                      <a:pt x="14" y="2"/>
                    </a:lnTo>
                    <a:lnTo>
                      <a:pt x="10"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1" name="Freeform 721"/>
              <p:cNvSpPr>
                <a:spLocks/>
              </p:cNvSpPr>
              <p:nvPr/>
            </p:nvSpPr>
            <p:spPr bwMode="auto">
              <a:xfrm>
                <a:off x="3395663" y="1848126"/>
                <a:ext cx="15875" cy="22225"/>
              </a:xfrm>
              <a:custGeom>
                <a:avLst/>
                <a:gdLst/>
                <a:ahLst/>
                <a:cxnLst>
                  <a:cxn ang="0">
                    <a:pos x="10" y="4"/>
                  </a:cxn>
                  <a:cxn ang="0">
                    <a:pos x="10" y="2"/>
                  </a:cxn>
                  <a:cxn ang="0">
                    <a:pos x="10" y="0"/>
                  </a:cxn>
                  <a:cxn ang="0">
                    <a:pos x="6" y="0"/>
                  </a:cxn>
                  <a:cxn ang="0">
                    <a:pos x="4" y="0"/>
                  </a:cxn>
                  <a:cxn ang="0">
                    <a:pos x="4" y="2"/>
                  </a:cxn>
                  <a:cxn ang="0">
                    <a:pos x="0" y="4"/>
                  </a:cxn>
                  <a:cxn ang="0">
                    <a:pos x="0" y="14"/>
                  </a:cxn>
                  <a:cxn ang="0">
                    <a:pos x="4" y="14"/>
                  </a:cxn>
                  <a:cxn ang="0">
                    <a:pos x="6" y="14"/>
                  </a:cxn>
                  <a:cxn ang="0">
                    <a:pos x="10" y="14"/>
                  </a:cxn>
                  <a:cxn ang="0">
                    <a:pos x="10" y="4"/>
                  </a:cxn>
                </a:cxnLst>
                <a:rect l="0" t="0" r="r" b="b"/>
                <a:pathLst>
                  <a:path w="10" h="14">
                    <a:moveTo>
                      <a:pt x="10" y="4"/>
                    </a:moveTo>
                    <a:lnTo>
                      <a:pt x="10" y="2"/>
                    </a:lnTo>
                    <a:lnTo>
                      <a:pt x="10" y="0"/>
                    </a:lnTo>
                    <a:lnTo>
                      <a:pt x="6" y="0"/>
                    </a:lnTo>
                    <a:lnTo>
                      <a:pt x="4" y="0"/>
                    </a:lnTo>
                    <a:lnTo>
                      <a:pt x="4" y="2"/>
                    </a:lnTo>
                    <a:lnTo>
                      <a:pt x="0" y="4"/>
                    </a:lnTo>
                    <a:lnTo>
                      <a:pt x="0" y="14"/>
                    </a:lnTo>
                    <a:lnTo>
                      <a:pt x="4" y="14"/>
                    </a:lnTo>
                    <a:lnTo>
                      <a:pt x="6" y="14"/>
                    </a:lnTo>
                    <a:lnTo>
                      <a:pt x="10" y="14"/>
                    </a:lnTo>
                    <a:lnTo>
                      <a:pt x="10"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2" name="Freeform 722"/>
              <p:cNvSpPr>
                <a:spLocks/>
              </p:cNvSpPr>
              <p:nvPr/>
            </p:nvSpPr>
            <p:spPr bwMode="auto">
              <a:xfrm>
                <a:off x="3395663" y="1854476"/>
                <a:ext cx="50800" cy="15875"/>
              </a:xfrm>
              <a:custGeom>
                <a:avLst/>
                <a:gdLst/>
                <a:ahLst/>
                <a:cxnLst>
                  <a:cxn ang="0">
                    <a:pos x="6" y="0"/>
                  </a:cxn>
                  <a:cxn ang="0">
                    <a:pos x="4" y="4"/>
                  </a:cxn>
                  <a:cxn ang="0">
                    <a:pos x="0" y="6"/>
                  </a:cxn>
                  <a:cxn ang="0">
                    <a:pos x="4" y="10"/>
                  </a:cxn>
                  <a:cxn ang="0">
                    <a:pos x="6" y="10"/>
                  </a:cxn>
                  <a:cxn ang="0">
                    <a:pos x="26" y="10"/>
                  </a:cxn>
                  <a:cxn ang="0">
                    <a:pos x="32" y="10"/>
                  </a:cxn>
                  <a:cxn ang="0">
                    <a:pos x="32" y="6"/>
                  </a:cxn>
                  <a:cxn ang="0">
                    <a:pos x="32" y="4"/>
                  </a:cxn>
                  <a:cxn ang="0">
                    <a:pos x="26" y="0"/>
                  </a:cxn>
                  <a:cxn ang="0">
                    <a:pos x="6" y="0"/>
                  </a:cxn>
                </a:cxnLst>
                <a:rect l="0" t="0" r="r" b="b"/>
                <a:pathLst>
                  <a:path w="32" h="10">
                    <a:moveTo>
                      <a:pt x="6" y="0"/>
                    </a:moveTo>
                    <a:lnTo>
                      <a:pt x="4" y="4"/>
                    </a:lnTo>
                    <a:lnTo>
                      <a:pt x="0" y="6"/>
                    </a:lnTo>
                    <a:lnTo>
                      <a:pt x="4" y="10"/>
                    </a:lnTo>
                    <a:lnTo>
                      <a:pt x="6" y="10"/>
                    </a:lnTo>
                    <a:lnTo>
                      <a:pt x="26" y="10"/>
                    </a:lnTo>
                    <a:lnTo>
                      <a:pt x="32" y="10"/>
                    </a:lnTo>
                    <a:lnTo>
                      <a:pt x="32" y="6"/>
                    </a:lnTo>
                    <a:lnTo>
                      <a:pt x="32" y="4"/>
                    </a:lnTo>
                    <a:lnTo>
                      <a:pt x="26"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3" name="Freeform 723"/>
              <p:cNvSpPr>
                <a:spLocks/>
              </p:cNvSpPr>
              <p:nvPr/>
            </p:nvSpPr>
            <p:spPr bwMode="auto">
              <a:xfrm>
                <a:off x="3433763" y="1854476"/>
                <a:ext cx="12700" cy="28575"/>
              </a:xfrm>
              <a:custGeom>
                <a:avLst/>
                <a:gdLst/>
                <a:ahLst/>
                <a:cxnLst>
                  <a:cxn ang="0">
                    <a:pos x="8" y="6"/>
                  </a:cxn>
                  <a:cxn ang="0">
                    <a:pos x="8" y="4"/>
                  </a:cxn>
                  <a:cxn ang="0">
                    <a:pos x="6" y="4"/>
                  </a:cxn>
                  <a:cxn ang="0">
                    <a:pos x="2" y="0"/>
                  </a:cxn>
                  <a:cxn ang="0">
                    <a:pos x="2" y="4"/>
                  </a:cxn>
                  <a:cxn ang="0">
                    <a:pos x="0" y="4"/>
                  </a:cxn>
                  <a:cxn ang="0">
                    <a:pos x="0" y="6"/>
                  </a:cxn>
                  <a:cxn ang="0">
                    <a:pos x="0" y="14"/>
                  </a:cxn>
                  <a:cxn ang="0">
                    <a:pos x="2" y="18"/>
                  </a:cxn>
                  <a:cxn ang="0">
                    <a:pos x="6" y="18"/>
                  </a:cxn>
                  <a:cxn ang="0">
                    <a:pos x="8" y="14"/>
                  </a:cxn>
                  <a:cxn ang="0">
                    <a:pos x="8" y="6"/>
                  </a:cxn>
                </a:cxnLst>
                <a:rect l="0" t="0" r="r" b="b"/>
                <a:pathLst>
                  <a:path w="8" h="18">
                    <a:moveTo>
                      <a:pt x="8" y="6"/>
                    </a:moveTo>
                    <a:lnTo>
                      <a:pt x="8" y="4"/>
                    </a:lnTo>
                    <a:lnTo>
                      <a:pt x="6" y="4"/>
                    </a:lnTo>
                    <a:lnTo>
                      <a:pt x="2" y="0"/>
                    </a:lnTo>
                    <a:lnTo>
                      <a:pt x="2" y="4"/>
                    </a:lnTo>
                    <a:lnTo>
                      <a:pt x="0" y="4"/>
                    </a:lnTo>
                    <a:lnTo>
                      <a:pt x="0" y="6"/>
                    </a:lnTo>
                    <a:lnTo>
                      <a:pt x="0" y="14"/>
                    </a:lnTo>
                    <a:lnTo>
                      <a:pt x="2" y="18"/>
                    </a:lnTo>
                    <a:lnTo>
                      <a:pt x="6" y="18"/>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4" name="Freeform 724"/>
              <p:cNvSpPr>
                <a:spLocks/>
              </p:cNvSpPr>
              <p:nvPr/>
            </p:nvSpPr>
            <p:spPr bwMode="auto">
              <a:xfrm>
                <a:off x="3433763" y="1870351"/>
                <a:ext cx="92075" cy="12700"/>
              </a:xfrm>
              <a:custGeom>
                <a:avLst/>
                <a:gdLst/>
                <a:ahLst/>
                <a:cxnLst>
                  <a:cxn ang="0">
                    <a:pos x="2" y="0"/>
                  </a:cxn>
                  <a:cxn ang="0">
                    <a:pos x="2" y="0"/>
                  </a:cxn>
                  <a:cxn ang="0">
                    <a:pos x="0" y="2"/>
                  </a:cxn>
                  <a:cxn ang="0">
                    <a:pos x="0" y="4"/>
                  </a:cxn>
                  <a:cxn ang="0">
                    <a:pos x="2" y="8"/>
                  </a:cxn>
                  <a:cxn ang="0">
                    <a:pos x="54" y="8"/>
                  </a:cxn>
                  <a:cxn ang="0">
                    <a:pos x="58" y="4"/>
                  </a:cxn>
                  <a:cxn ang="0">
                    <a:pos x="58" y="2"/>
                  </a:cxn>
                  <a:cxn ang="0">
                    <a:pos x="54" y="0"/>
                  </a:cxn>
                  <a:cxn ang="0">
                    <a:pos x="2" y="0"/>
                  </a:cxn>
                </a:cxnLst>
                <a:rect l="0" t="0" r="r" b="b"/>
                <a:pathLst>
                  <a:path w="58" h="8">
                    <a:moveTo>
                      <a:pt x="2" y="0"/>
                    </a:moveTo>
                    <a:lnTo>
                      <a:pt x="2" y="0"/>
                    </a:lnTo>
                    <a:lnTo>
                      <a:pt x="0" y="2"/>
                    </a:lnTo>
                    <a:lnTo>
                      <a:pt x="0" y="4"/>
                    </a:lnTo>
                    <a:lnTo>
                      <a:pt x="2" y="8"/>
                    </a:lnTo>
                    <a:lnTo>
                      <a:pt x="54" y="8"/>
                    </a:lnTo>
                    <a:lnTo>
                      <a:pt x="58" y="4"/>
                    </a:lnTo>
                    <a:lnTo>
                      <a:pt x="58" y="2"/>
                    </a:lnTo>
                    <a:lnTo>
                      <a:pt x="54"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5" name="Freeform 725"/>
              <p:cNvSpPr>
                <a:spLocks/>
              </p:cNvSpPr>
              <p:nvPr/>
            </p:nvSpPr>
            <p:spPr bwMode="auto">
              <a:xfrm>
                <a:off x="3513138" y="1870351"/>
                <a:ext cx="12700" cy="22225"/>
              </a:xfrm>
              <a:custGeom>
                <a:avLst/>
                <a:gdLst/>
                <a:ahLst/>
                <a:cxnLst>
                  <a:cxn ang="0">
                    <a:pos x="8" y="2"/>
                  </a:cxn>
                  <a:cxn ang="0">
                    <a:pos x="8" y="2"/>
                  </a:cxn>
                  <a:cxn ang="0">
                    <a:pos x="6" y="0"/>
                  </a:cxn>
                  <a:cxn ang="0">
                    <a:pos x="4" y="0"/>
                  </a:cxn>
                  <a:cxn ang="0">
                    <a:pos x="0" y="2"/>
                  </a:cxn>
                  <a:cxn ang="0">
                    <a:pos x="0" y="10"/>
                  </a:cxn>
                  <a:cxn ang="0">
                    <a:pos x="4" y="14"/>
                  </a:cxn>
                  <a:cxn ang="0">
                    <a:pos x="6" y="14"/>
                  </a:cxn>
                  <a:cxn ang="0">
                    <a:pos x="8" y="10"/>
                  </a:cxn>
                  <a:cxn ang="0">
                    <a:pos x="8" y="2"/>
                  </a:cxn>
                </a:cxnLst>
                <a:rect l="0" t="0" r="r" b="b"/>
                <a:pathLst>
                  <a:path w="8" h="14">
                    <a:moveTo>
                      <a:pt x="8" y="2"/>
                    </a:moveTo>
                    <a:lnTo>
                      <a:pt x="8" y="2"/>
                    </a:lnTo>
                    <a:lnTo>
                      <a:pt x="6" y="0"/>
                    </a:lnTo>
                    <a:lnTo>
                      <a:pt x="4" y="0"/>
                    </a:lnTo>
                    <a:lnTo>
                      <a:pt x="0" y="2"/>
                    </a:lnTo>
                    <a:lnTo>
                      <a:pt x="0" y="10"/>
                    </a:lnTo>
                    <a:lnTo>
                      <a:pt x="4" y="14"/>
                    </a:lnTo>
                    <a:lnTo>
                      <a:pt x="6" y="14"/>
                    </a:lnTo>
                    <a:lnTo>
                      <a:pt x="8" y="10"/>
                    </a:lnTo>
                    <a:lnTo>
                      <a:pt x="8" y="2"/>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6" name="Freeform 726"/>
              <p:cNvSpPr>
                <a:spLocks/>
              </p:cNvSpPr>
              <p:nvPr/>
            </p:nvSpPr>
            <p:spPr bwMode="auto">
              <a:xfrm>
                <a:off x="3513138" y="1876701"/>
                <a:ext cx="95250" cy="15875"/>
              </a:xfrm>
              <a:custGeom>
                <a:avLst/>
                <a:gdLst/>
                <a:ahLst/>
                <a:cxnLst>
                  <a:cxn ang="0">
                    <a:pos x="6" y="0"/>
                  </a:cxn>
                  <a:cxn ang="0">
                    <a:pos x="4" y="0"/>
                  </a:cxn>
                  <a:cxn ang="0">
                    <a:pos x="0" y="4"/>
                  </a:cxn>
                  <a:cxn ang="0">
                    <a:pos x="0" y="6"/>
                  </a:cxn>
                  <a:cxn ang="0">
                    <a:pos x="4" y="10"/>
                  </a:cxn>
                  <a:cxn ang="0">
                    <a:pos x="6" y="10"/>
                  </a:cxn>
                  <a:cxn ang="0">
                    <a:pos x="56" y="10"/>
                  </a:cxn>
                  <a:cxn ang="0">
                    <a:pos x="60" y="6"/>
                  </a:cxn>
                  <a:cxn ang="0">
                    <a:pos x="60" y="4"/>
                  </a:cxn>
                  <a:cxn ang="0">
                    <a:pos x="56" y="0"/>
                  </a:cxn>
                  <a:cxn ang="0">
                    <a:pos x="6" y="0"/>
                  </a:cxn>
                </a:cxnLst>
                <a:rect l="0" t="0" r="r" b="b"/>
                <a:pathLst>
                  <a:path w="60" h="10">
                    <a:moveTo>
                      <a:pt x="6" y="0"/>
                    </a:moveTo>
                    <a:lnTo>
                      <a:pt x="4" y="0"/>
                    </a:lnTo>
                    <a:lnTo>
                      <a:pt x="0" y="4"/>
                    </a:lnTo>
                    <a:lnTo>
                      <a:pt x="0" y="6"/>
                    </a:lnTo>
                    <a:lnTo>
                      <a:pt x="4" y="10"/>
                    </a:lnTo>
                    <a:lnTo>
                      <a:pt x="6" y="10"/>
                    </a:lnTo>
                    <a:lnTo>
                      <a:pt x="56" y="10"/>
                    </a:lnTo>
                    <a:lnTo>
                      <a:pt x="60" y="6"/>
                    </a:lnTo>
                    <a:lnTo>
                      <a:pt x="60" y="4"/>
                    </a:lnTo>
                    <a:lnTo>
                      <a:pt x="56"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7" name="Freeform 727"/>
              <p:cNvSpPr>
                <a:spLocks/>
              </p:cNvSpPr>
              <p:nvPr/>
            </p:nvSpPr>
            <p:spPr bwMode="auto">
              <a:xfrm>
                <a:off x="3595688" y="1876701"/>
                <a:ext cx="22225" cy="15875"/>
              </a:xfrm>
              <a:custGeom>
                <a:avLst/>
                <a:gdLst/>
                <a:ahLst/>
                <a:cxnLst>
                  <a:cxn ang="0">
                    <a:pos x="4" y="0"/>
                  </a:cxn>
                  <a:cxn ang="0">
                    <a:pos x="2" y="0"/>
                  </a:cxn>
                  <a:cxn ang="0">
                    <a:pos x="0" y="4"/>
                  </a:cxn>
                  <a:cxn ang="0">
                    <a:pos x="0" y="6"/>
                  </a:cxn>
                  <a:cxn ang="0">
                    <a:pos x="2" y="10"/>
                  </a:cxn>
                  <a:cxn ang="0">
                    <a:pos x="4" y="10"/>
                  </a:cxn>
                  <a:cxn ang="0">
                    <a:pos x="8" y="10"/>
                  </a:cxn>
                  <a:cxn ang="0">
                    <a:pos x="14" y="6"/>
                  </a:cxn>
                  <a:cxn ang="0">
                    <a:pos x="14" y="4"/>
                  </a:cxn>
                  <a:cxn ang="0">
                    <a:pos x="8" y="0"/>
                  </a:cxn>
                  <a:cxn ang="0">
                    <a:pos x="4" y="0"/>
                  </a:cxn>
                </a:cxnLst>
                <a:rect l="0" t="0" r="r" b="b"/>
                <a:pathLst>
                  <a:path w="14" h="10">
                    <a:moveTo>
                      <a:pt x="4" y="0"/>
                    </a:moveTo>
                    <a:lnTo>
                      <a:pt x="2" y="0"/>
                    </a:lnTo>
                    <a:lnTo>
                      <a:pt x="0" y="4"/>
                    </a:lnTo>
                    <a:lnTo>
                      <a:pt x="0" y="6"/>
                    </a:lnTo>
                    <a:lnTo>
                      <a:pt x="2" y="10"/>
                    </a:lnTo>
                    <a:lnTo>
                      <a:pt x="4" y="10"/>
                    </a:lnTo>
                    <a:lnTo>
                      <a:pt x="8" y="10"/>
                    </a:lnTo>
                    <a:lnTo>
                      <a:pt x="14" y="6"/>
                    </a:lnTo>
                    <a:lnTo>
                      <a:pt x="14" y="4"/>
                    </a:lnTo>
                    <a:lnTo>
                      <a:pt x="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8" name="Freeform 728"/>
              <p:cNvSpPr>
                <a:spLocks/>
              </p:cNvSpPr>
              <p:nvPr/>
            </p:nvSpPr>
            <p:spPr bwMode="auto">
              <a:xfrm>
                <a:off x="3602038" y="1876701"/>
                <a:ext cx="15875" cy="22225"/>
              </a:xfrm>
              <a:custGeom>
                <a:avLst/>
                <a:gdLst/>
                <a:ahLst/>
                <a:cxnLst>
                  <a:cxn ang="0">
                    <a:pos x="10" y="6"/>
                  </a:cxn>
                  <a:cxn ang="0">
                    <a:pos x="10" y="4"/>
                  </a:cxn>
                  <a:cxn ang="0">
                    <a:pos x="6" y="0"/>
                  </a:cxn>
                  <a:cxn ang="0">
                    <a:pos x="4" y="0"/>
                  </a:cxn>
                  <a:cxn ang="0">
                    <a:pos x="0" y="4"/>
                  </a:cxn>
                  <a:cxn ang="0">
                    <a:pos x="0" y="6"/>
                  </a:cxn>
                  <a:cxn ang="0">
                    <a:pos x="0" y="14"/>
                  </a:cxn>
                  <a:cxn ang="0">
                    <a:pos x="4" y="14"/>
                  </a:cxn>
                  <a:cxn ang="0">
                    <a:pos x="6" y="14"/>
                  </a:cxn>
                  <a:cxn ang="0">
                    <a:pos x="10" y="14"/>
                  </a:cxn>
                  <a:cxn ang="0">
                    <a:pos x="10" y="6"/>
                  </a:cxn>
                </a:cxnLst>
                <a:rect l="0" t="0" r="r" b="b"/>
                <a:pathLst>
                  <a:path w="10" h="14">
                    <a:moveTo>
                      <a:pt x="10" y="6"/>
                    </a:moveTo>
                    <a:lnTo>
                      <a:pt x="10" y="4"/>
                    </a:lnTo>
                    <a:lnTo>
                      <a:pt x="6" y="0"/>
                    </a:lnTo>
                    <a:lnTo>
                      <a:pt x="4" y="0"/>
                    </a:lnTo>
                    <a:lnTo>
                      <a:pt x="0" y="4"/>
                    </a:lnTo>
                    <a:lnTo>
                      <a:pt x="0" y="6"/>
                    </a:lnTo>
                    <a:lnTo>
                      <a:pt x="0" y="14"/>
                    </a:lnTo>
                    <a:lnTo>
                      <a:pt x="4" y="14"/>
                    </a:lnTo>
                    <a:lnTo>
                      <a:pt x="6" y="14"/>
                    </a:lnTo>
                    <a:lnTo>
                      <a:pt x="10" y="14"/>
                    </a:lnTo>
                    <a:lnTo>
                      <a:pt x="10"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69" name="Freeform 729"/>
              <p:cNvSpPr>
                <a:spLocks/>
              </p:cNvSpPr>
              <p:nvPr/>
            </p:nvSpPr>
            <p:spPr bwMode="auto">
              <a:xfrm>
                <a:off x="3602038" y="1886226"/>
                <a:ext cx="47625" cy="12700"/>
              </a:xfrm>
              <a:custGeom>
                <a:avLst/>
                <a:gdLst/>
                <a:ahLst/>
                <a:cxnLst>
                  <a:cxn ang="0">
                    <a:pos x="6" y="0"/>
                  </a:cxn>
                  <a:cxn ang="0">
                    <a:pos x="4" y="4"/>
                  </a:cxn>
                  <a:cxn ang="0">
                    <a:pos x="0" y="4"/>
                  </a:cxn>
                  <a:cxn ang="0">
                    <a:pos x="0" y="6"/>
                  </a:cxn>
                  <a:cxn ang="0">
                    <a:pos x="0" y="8"/>
                  </a:cxn>
                  <a:cxn ang="0">
                    <a:pos x="4" y="8"/>
                  </a:cxn>
                  <a:cxn ang="0">
                    <a:pos x="6" y="8"/>
                  </a:cxn>
                  <a:cxn ang="0">
                    <a:pos x="26" y="8"/>
                  </a:cxn>
                  <a:cxn ang="0">
                    <a:pos x="30" y="8"/>
                  </a:cxn>
                  <a:cxn ang="0">
                    <a:pos x="30" y="6"/>
                  </a:cxn>
                  <a:cxn ang="0">
                    <a:pos x="30" y="4"/>
                  </a:cxn>
                  <a:cxn ang="0">
                    <a:pos x="26" y="0"/>
                  </a:cxn>
                  <a:cxn ang="0">
                    <a:pos x="6" y="0"/>
                  </a:cxn>
                </a:cxnLst>
                <a:rect l="0" t="0" r="r" b="b"/>
                <a:pathLst>
                  <a:path w="30" h="8">
                    <a:moveTo>
                      <a:pt x="6" y="0"/>
                    </a:moveTo>
                    <a:lnTo>
                      <a:pt x="4" y="4"/>
                    </a:lnTo>
                    <a:lnTo>
                      <a:pt x="0" y="4"/>
                    </a:lnTo>
                    <a:lnTo>
                      <a:pt x="0" y="6"/>
                    </a:lnTo>
                    <a:lnTo>
                      <a:pt x="0" y="8"/>
                    </a:lnTo>
                    <a:lnTo>
                      <a:pt x="4" y="8"/>
                    </a:lnTo>
                    <a:lnTo>
                      <a:pt x="6" y="8"/>
                    </a:lnTo>
                    <a:lnTo>
                      <a:pt x="26" y="8"/>
                    </a:lnTo>
                    <a:lnTo>
                      <a:pt x="30" y="8"/>
                    </a:lnTo>
                    <a:lnTo>
                      <a:pt x="30" y="6"/>
                    </a:lnTo>
                    <a:lnTo>
                      <a:pt x="30" y="4"/>
                    </a:lnTo>
                    <a:lnTo>
                      <a:pt x="26"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0" name="Freeform 730"/>
              <p:cNvSpPr>
                <a:spLocks/>
              </p:cNvSpPr>
              <p:nvPr/>
            </p:nvSpPr>
            <p:spPr bwMode="auto">
              <a:xfrm>
                <a:off x="3633788" y="1886226"/>
                <a:ext cx="41275" cy="12700"/>
              </a:xfrm>
              <a:custGeom>
                <a:avLst/>
                <a:gdLst/>
                <a:ahLst/>
                <a:cxnLst>
                  <a:cxn ang="0">
                    <a:pos x="6" y="0"/>
                  </a:cxn>
                  <a:cxn ang="0">
                    <a:pos x="4" y="4"/>
                  </a:cxn>
                  <a:cxn ang="0">
                    <a:pos x="0" y="6"/>
                  </a:cxn>
                  <a:cxn ang="0">
                    <a:pos x="4" y="8"/>
                  </a:cxn>
                  <a:cxn ang="0">
                    <a:pos x="6" y="8"/>
                  </a:cxn>
                  <a:cxn ang="0">
                    <a:pos x="20" y="8"/>
                  </a:cxn>
                  <a:cxn ang="0">
                    <a:pos x="26" y="8"/>
                  </a:cxn>
                  <a:cxn ang="0">
                    <a:pos x="26" y="6"/>
                  </a:cxn>
                  <a:cxn ang="0">
                    <a:pos x="26" y="4"/>
                  </a:cxn>
                  <a:cxn ang="0">
                    <a:pos x="20" y="0"/>
                  </a:cxn>
                  <a:cxn ang="0">
                    <a:pos x="6" y="0"/>
                  </a:cxn>
                </a:cxnLst>
                <a:rect l="0" t="0" r="r" b="b"/>
                <a:pathLst>
                  <a:path w="26" h="8">
                    <a:moveTo>
                      <a:pt x="6" y="0"/>
                    </a:moveTo>
                    <a:lnTo>
                      <a:pt x="4" y="4"/>
                    </a:lnTo>
                    <a:lnTo>
                      <a:pt x="0" y="6"/>
                    </a:lnTo>
                    <a:lnTo>
                      <a:pt x="4" y="8"/>
                    </a:lnTo>
                    <a:lnTo>
                      <a:pt x="6" y="8"/>
                    </a:lnTo>
                    <a:lnTo>
                      <a:pt x="20" y="8"/>
                    </a:lnTo>
                    <a:lnTo>
                      <a:pt x="26" y="8"/>
                    </a:lnTo>
                    <a:lnTo>
                      <a:pt x="26" y="6"/>
                    </a:lnTo>
                    <a:lnTo>
                      <a:pt x="26" y="4"/>
                    </a:lnTo>
                    <a:lnTo>
                      <a:pt x="2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1" name="Freeform 731"/>
              <p:cNvSpPr>
                <a:spLocks/>
              </p:cNvSpPr>
              <p:nvPr/>
            </p:nvSpPr>
            <p:spPr bwMode="auto">
              <a:xfrm>
                <a:off x="3662363" y="1886226"/>
                <a:ext cx="12700" cy="28575"/>
              </a:xfrm>
              <a:custGeom>
                <a:avLst/>
                <a:gdLst/>
                <a:ahLst/>
                <a:cxnLst>
                  <a:cxn ang="0">
                    <a:pos x="8" y="6"/>
                  </a:cxn>
                  <a:cxn ang="0">
                    <a:pos x="8" y="4"/>
                  </a:cxn>
                  <a:cxn ang="0">
                    <a:pos x="6" y="4"/>
                  </a:cxn>
                  <a:cxn ang="0">
                    <a:pos x="2" y="0"/>
                  </a:cxn>
                  <a:cxn ang="0">
                    <a:pos x="0" y="4"/>
                  </a:cxn>
                  <a:cxn ang="0">
                    <a:pos x="0" y="6"/>
                  </a:cxn>
                  <a:cxn ang="0">
                    <a:pos x="0" y="14"/>
                  </a:cxn>
                  <a:cxn ang="0">
                    <a:pos x="2" y="18"/>
                  </a:cxn>
                  <a:cxn ang="0">
                    <a:pos x="6" y="14"/>
                  </a:cxn>
                  <a:cxn ang="0">
                    <a:pos x="8" y="14"/>
                  </a:cxn>
                  <a:cxn ang="0">
                    <a:pos x="8" y="6"/>
                  </a:cxn>
                </a:cxnLst>
                <a:rect l="0" t="0" r="r" b="b"/>
                <a:pathLst>
                  <a:path w="8" h="18">
                    <a:moveTo>
                      <a:pt x="8" y="6"/>
                    </a:moveTo>
                    <a:lnTo>
                      <a:pt x="8" y="4"/>
                    </a:lnTo>
                    <a:lnTo>
                      <a:pt x="6" y="4"/>
                    </a:lnTo>
                    <a:lnTo>
                      <a:pt x="2" y="0"/>
                    </a:lnTo>
                    <a:lnTo>
                      <a:pt x="0" y="4"/>
                    </a:lnTo>
                    <a:lnTo>
                      <a:pt x="0" y="6"/>
                    </a:lnTo>
                    <a:lnTo>
                      <a:pt x="0" y="14"/>
                    </a:lnTo>
                    <a:lnTo>
                      <a:pt x="2" y="18"/>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2" name="Freeform 732"/>
              <p:cNvSpPr>
                <a:spLocks/>
              </p:cNvSpPr>
              <p:nvPr/>
            </p:nvSpPr>
            <p:spPr bwMode="auto">
              <a:xfrm>
                <a:off x="3662363" y="1898926"/>
                <a:ext cx="25400" cy="15875"/>
              </a:xfrm>
              <a:custGeom>
                <a:avLst/>
                <a:gdLst/>
                <a:ahLst/>
                <a:cxnLst>
                  <a:cxn ang="0">
                    <a:pos x="2" y="0"/>
                  </a:cxn>
                  <a:cxn ang="0">
                    <a:pos x="0" y="0"/>
                  </a:cxn>
                  <a:cxn ang="0">
                    <a:pos x="0" y="4"/>
                  </a:cxn>
                  <a:cxn ang="0">
                    <a:pos x="0" y="6"/>
                  </a:cxn>
                  <a:cxn ang="0">
                    <a:pos x="2" y="10"/>
                  </a:cxn>
                  <a:cxn ang="0">
                    <a:pos x="10" y="10"/>
                  </a:cxn>
                  <a:cxn ang="0">
                    <a:pos x="16" y="6"/>
                  </a:cxn>
                  <a:cxn ang="0">
                    <a:pos x="16" y="4"/>
                  </a:cxn>
                  <a:cxn ang="0">
                    <a:pos x="16" y="0"/>
                  </a:cxn>
                  <a:cxn ang="0">
                    <a:pos x="10" y="0"/>
                  </a:cxn>
                  <a:cxn ang="0">
                    <a:pos x="2" y="0"/>
                  </a:cxn>
                </a:cxnLst>
                <a:rect l="0" t="0" r="r" b="b"/>
                <a:pathLst>
                  <a:path w="16" h="10">
                    <a:moveTo>
                      <a:pt x="2" y="0"/>
                    </a:moveTo>
                    <a:lnTo>
                      <a:pt x="0" y="0"/>
                    </a:lnTo>
                    <a:lnTo>
                      <a:pt x="0" y="4"/>
                    </a:lnTo>
                    <a:lnTo>
                      <a:pt x="0" y="6"/>
                    </a:lnTo>
                    <a:lnTo>
                      <a:pt x="2" y="10"/>
                    </a:lnTo>
                    <a:lnTo>
                      <a:pt x="10" y="10"/>
                    </a:lnTo>
                    <a:lnTo>
                      <a:pt x="16" y="6"/>
                    </a:lnTo>
                    <a:lnTo>
                      <a:pt x="16" y="4"/>
                    </a:lnTo>
                    <a:lnTo>
                      <a:pt x="16" y="0"/>
                    </a:lnTo>
                    <a:lnTo>
                      <a:pt x="10"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3" name="Freeform 733"/>
              <p:cNvSpPr>
                <a:spLocks/>
              </p:cNvSpPr>
              <p:nvPr/>
            </p:nvSpPr>
            <p:spPr bwMode="auto">
              <a:xfrm>
                <a:off x="3675063" y="1898926"/>
                <a:ext cx="53975" cy="15875"/>
              </a:xfrm>
              <a:custGeom>
                <a:avLst/>
                <a:gdLst/>
                <a:ahLst/>
                <a:cxnLst>
                  <a:cxn ang="0">
                    <a:pos x="2" y="0"/>
                  </a:cxn>
                  <a:cxn ang="0">
                    <a:pos x="2" y="0"/>
                  </a:cxn>
                  <a:cxn ang="0">
                    <a:pos x="0" y="0"/>
                  </a:cxn>
                  <a:cxn ang="0">
                    <a:pos x="0" y="4"/>
                  </a:cxn>
                  <a:cxn ang="0">
                    <a:pos x="0" y="6"/>
                  </a:cxn>
                  <a:cxn ang="0">
                    <a:pos x="2" y="6"/>
                  </a:cxn>
                  <a:cxn ang="0">
                    <a:pos x="2" y="10"/>
                  </a:cxn>
                  <a:cxn ang="0">
                    <a:pos x="26" y="10"/>
                  </a:cxn>
                  <a:cxn ang="0">
                    <a:pos x="32" y="6"/>
                  </a:cxn>
                  <a:cxn ang="0">
                    <a:pos x="34" y="4"/>
                  </a:cxn>
                  <a:cxn ang="0">
                    <a:pos x="32" y="0"/>
                  </a:cxn>
                  <a:cxn ang="0">
                    <a:pos x="26" y="0"/>
                  </a:cxn>
                  <a:cxn ang="0">
                    <a:pos x="2" y="0"/>
                  </a:cxn>
                </a:cxnLst>
                <a:rect l="0" t="0" r="r" b="b"/>
                <a:pathLst>
                  <a:path w="34" h="10">
                    <a:moveTo>
                      <a:pt x="2" y="0"/>
                    </a:moveTo>
                    <a:lnTo>
                      <a:pt x="2" y="0"/>
                    </a:lnTo>
                    <a:lnTo>
                      <a:pt x="0" y="0"/>
                    </a:lnTo>
                    <a:lnTo>
                      <a:pt x="0" y="4"/>
                    </a:lnTo>
                    <a:lnTo>
                      <a:pt x="0" y="6"/>
                    </a:lnTo>
                    <a:lnTo>
                      <a:pt x="2" y="6"/>
                    </a:lnTo>
                    <a:lnTo>
                      <a:pt x="2" y="10"/>
                    </a:lnTo>
                    <a:lnTo>
                      <a:pt x="26" y="10"/>
                    </a:lnTo>
                    <a:lnTo>
                      <a:pt x="32" y="6"/>
                    </a:lnTo>
                    <a:lnTo>
                      <a:pt x="34" y="4"/>
                    </a:lnTo>
                    <a:lnTo>
                      <a:pt x="32" y="0"/>
                    </a:lnTo>
                    <a:lnTo>
                      <a:pt x="26"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4" name="Freeform 734"/>
              <p:cNvSpPr>
                <a:spLocks/>
              </p:cNvSpPr>
              <p:nvPr/>
            </p:nvSpPr>
            <p:spPr bwMode="auto">
              <a:xfrm>
                <a:off x="3716338" y="1898926"/>
                <a:ext cx="44450" cy="15875"/>
              </a:xfrm>
              <a:custGeom>
                <a:avLst/>
                <a:gdLst/>
                <a:ahLst/>
                <a:cxnLst>
                  <a:cxn ang="0">
                    <a:pos x="2" y="0"/>
                  </a:cxn>
                  <a:cxn ang="0">
                    <a:pos x="0" y="0"/>
                  </a:cxn>
                  <a:cxn ang="0">
                    <a:pos x="0" y="4"/>
                  </a:cxn>
                  <a:cxn ang="0">
                    <a:pos x="0" y="6"/>
                  </a:cxn>
                  <a:cxn ang="0">
                    <a:pos x="2" y="10"/>
                  </a:cxn>
                  <a:cxn ang="0">
                    <a:pos x="22" y="10"/>
                  </a:cxn>
                  <a:cxn ang="0">
                    <a:pos x="26" y="6"/>
                  </a:cxn>
                  <a:cxn ang="0">
                    <a:pos x="28" y="4"/>
                  </a:cxn>
                  <a:cxn ang="0">
                    <a:pos x="26" y="0"/>
                  </a:cxn>
                  <a:cxn ang="0">
                    <a:pos x="22" y="0"/>
                  </a:cxn>
                  <a:cxn ang="0">
                    <a:pos x="2" y="0"/>
                  </a:cxn>
                </a:cxnLst>
                <a:rect l="0" t="0" r="r" b="b"/>
                <a:pathLst>
                  <a:path w="28" h="10">
                    <a:moveTo>
                      <a:pt x="2" y="0"/>
                    </a:moveTo>
                    <a:lnTo>
                      <a:pt x="0" y="0"/>
                    </a:lnTo>
                    <a:lnTo>
                      <a:pt x="0" y="4"/>
                    </a:lnTo>
                    <a:lnTo>
                      <a:pt x="0" y="6"/>
                    </a:lnTo>
                    <a:lnTo>
                      <a:pt x="2" y="10"/>
                    </a:lnTo>
                    <a:lnTo>
                      <a:pt x="22" y="10"/>
                    </a:lnTo>
                    <a:lnTo>
                      <a:pt x="26" y="6"/>
                    </a:lnTo>
                    <a:lnTo>
                      <a:pt x="28" y="4"/>
                    </a:lnTo>
                    <a:lnTo>
                      <a:pt x="26" y="0"/>
                    </a:lnTo>
                    <a:lnTo>
                      <a:pt x="22"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5" name="Freeform 735"/>
              <p:cNvSpPr>
                <a:spLocks/>
              </p:cNvSpPr>
              <p:nvPr/>
            </p:nvSpPr>
            <p:spPr bwMode="auto">
              <a:xfrm>
                <a:off x="3748088" y="1898926"/>
                <a:ext cx="98425" cy="15875"/>
              </a:xfrm>
              <a:custGeom>
                <a:avLst/>
                <a:gdLst/>
                <a:ahLst/>
                <a:cxnLst>
                  <a:cxn ang="0">
                    <a:pos x="2" y="0"/>
                  </a:cxn>
                  <a:cxn ang="0">
                    <a:pos x="0" y="0"/>
                  </a:cxn>
                  <a:cxn ang="0">
                    <a:pos x="0" y="4"/>
                  </a:cxn>
                  <a:cxn ang="0">
                    <a:pos x="0" y="6"/>
                  </a:cxn>
                  <a:cxn ang="0">
                    <a:pos x="2" y="10"/>
                  </a:cxn>
                  <a:cxn ang="0">
                    <a:pos x="54" y="10"/>
                  </a:cxn>
                  <a:cxn ang="0">
                    <a:pos x="58" y="6"/>
                  </a:cxn>
                  <a:cxn ang="0">
                    <a:pos x="62" y="4"/>
                  </a:cxn>
                  <a:cxn ang="0">
                    <a:pos x="58" y="0"/>
                  </a:cxn>
                  <a:cxn ang="0">
                    <a:pos x="54" y="0"/>
                  </a:cxn>
                  <a:cxn ang="0">
                    <a:pos x="2" y="0"/>
                  </a:cxn>
                </a:cxnLst>
                <a:rect l="0" t="0" r="r" b="b"/>
                <a:pathLst>
                  <a:path w="62" h="10">
                    <a:moveTo>
                      <a:pt x="2" y="0"/>
                    </a:moveTo>
                    <a:lnTo>
                      <a:pt x="0" y="0"/>
                    </a:lnTo>
                    <a:lnTo>
                      <a:pt x="0" y="4"/>
                    </a:lnTo>
                    <a:lnTo>
                      <a:pt x="0" y="6"/>
                    </a:lnTo>
                    <a:lnTo>
                      <a:pt x="2" y="10"/>
                    </a:lnTo>
                    <a:lnTo>
                      <a:pt x="54" y="10"/>
                    </a:lnTo>
                    <a:lnTo>
                      <a:pt x="58" y="6"/>
                    </a:lnTo>
                    <a:lnTo>
                      <a:pt x="62" y="4"/>
                    </a:lnTo>
                    <a:lnTo>
                      <a:pt x="58" y="0"/>
                    </a:lnTo>
                    <a:lnTo>
                      <a:pt x="54"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6" name="Freeform 736"/>
              <p:cNvSpPr>
                <a:spLocks/>
              </p:cNvSpPr>
              <p:nvPr/>
            </p:nvSpPr>
            <p:spPr bwMode="auto">
              <a:xfrm>
                <a:off x="3833813" y="1898926"/>
                <a:ext cx="12700" cy="22225"/>
              </a:xfrm>
              <a:custGeom>
                <a:avLst/>
                <a:gdLst/>
                <a:ahLst/>
                <a:cxnLst>
                  <a:cxn ang="0">
                    <a:pos x="8" y="4"/>
                  </a:cxn>
                  <a:cxn ang="0">
                    <a:pos x="4" y="0"/>
                  </a:cxn>
                  <a:cxn ang="0">
                    <a:pos x="2" y="0"/>
                  </a:cxn>
                  <a:cxn ang="0">
                    <a:pos x="0" y="0"/>
                  </a:cxn>
                  <a:cxn ang="0">
                    <a:pos x="0" y="4"/>
                  </a:cxn>
                  <a:cxn ang="0">
                    <a:pos x="0" y="12"/>
                  </a:cxn>
                  <a:cxn ang="0">
                    <a:pos x="0" y="14"/>
                  </a:cxn>
                  <a:cxn ang="0">
                    <a:pos x="2" y="14"/>
                  </a:cxn>
                  <a:cxn ang="0">
                    <a:pos x="4" y="14"/>
                  </a:cxn>
                  <a:cxn ang="0">
                    <a:pos x="8" y="12"/>
                  </a:cxn>
                  <a:cxn ang="0">
                    <a:pos x="8" y="4"/>
                  </a:cxn>
                </a:cxnLst>
                <a:rect l="0" t="0" r="r" b="b"/>
                <a:pathLst>
                  <a:path w="8" h="14">
                    <a:moveTo>
                      <a:pt x="8" y="4"/>
                    </a:moveTo>
                    <a:lnTo>
                      <a:pt x="4" y="0"/>
                    </a:lnTo>
                    <a:lnTo>
                      <a:pt x="2" y="0"/>
                    </a:lnTo>
                    <a:lnTo>
                      <a:pt x="0" y="0"/>
                    </a:lnTo>
                    <a:lnTo>
                      <a:pt x="0" y="4"/>
                    </a:lnTo>
                    <a:lnTo>
                      <a:pt x="0" y="12"/>
                    </a:lnTo>
                    <a:lnTo>
                      <a:pt x="0" y="14"/>
                    </a:lnTo>
                    <a:lnTo>
                      <a:pt x="2" y="14"/>
                    </a:lnTo>
                    <a:lnTo>
                      <a:pt x="4" y="14"/>
                    </a:lnTo>
                    <a:lnTo>
                      <a:pt x="8" y="12"/>
                    </a:lnTo>
                    <a:lnTo>
                      <a:pt x="8" y="4"/>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7" name="Freeform 737"/>
              <p:cNvSpPr>
                <a:spLocks/>
              </p:cNvSpPr>
              <p:nvPr/>
            </p:nvSpPr>
            <p:spPr bwMode="auto">
              <a:xfrm>
                <a:off x="3833813" y="1908451"/>
                <a:ext cx="25400" cy="12700"/>
              </a:xfrm>
              <a:custGeom>
                <a:avLst/>
                <a:gdLst/>
                <a:ahLst/>
                <a:cxnLst>
                  <a:cxn ang="0">
                    <a:pos x="2" y="0"/>
                  </a:cxn>
                  <a:cxn ang="0">
                    <a:pos x="0" y="0"/>
                  </a:cxn>
                  <a:cxn ang="0">
                    <a:pos x="0" y="4"/>
                  </a:cxn>
                  <a:cxn ang="0">
                    <a:pos x="0" y="6"/>
                  </a:cxn>
                  <a:cxn ang="0">
                    <a:pos x="0" y="8"/>
                  </a:cxn>
                  <a:cxn ang="0">
                    <a:pos x="2" y="8"/>
                  </a:cxn>
                  <a:cxn ang="0">
                    <a:pos x="8" y="8"/>
                  </a:cxn>
                  <a:cxn ang="0">
                    <a:pos x="14" y="6"/>
                  </a:cxn>
                  <a:cxn ang="0">
                    <a:pos x="16" y="6"/>
                  </a:cxn>
                  <a:cxn ang="0">
                    <a:pos x="14" y="4"/>
                  </a:cxn>
                  <a:cxn ang="0">
                    <a:pos x="8" y="0"/>
                  </a:cxn>
                  <a:cxn ang="0">
                    <a:pos x="2" y="0"/>
                  </a:cxn>
                </a:cxnLst>
                <a:rect l="0" t="0" r="r" b="b"/>
                <a:pathLst>
                  <a:path w="16" h="8">
                    <a:moveTo>
                      <a:pt x="2" y="0"/>
                    </a:moveTo>
                    <a:lnTo>
                      <a:pt x="0" y="0"/>
                    </a:lnTo>
                    <a:lnTo>
                      <a:pt x="0" y="4"/>
                    </a:lnTo>
                    <a:lnTo>
                      <a:pt x="0" y="6"/>
                    </a:lnTo>
                    <a:lnTo>
                      <a:pt x="0" y="8"/>
                    </a:lnTo>
                    <a:lnTo>
                      <a:pt x="2" y="8"/>
                    </a:lnTo>
                    <a:lnTo>
                      <a:pt x="8" y="8"/>
                    </a:lnTo>
                    <a:lnTo>
                      <a:pt x="14" y="6"/>
                    </a:lnTo>
                    <a:lnTo>
                      <a:pt x="16" y="6"/>
                    </a:lnTo>
                    <a:lnTo>
                      <a:pt x="14" y="4"/>
                    </a:lnTo>
                    <a:lnTo>
                      <a:pt x="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8" name="Freeform 738"/>
              <p:cNvSpPr>
                <a:spLocks/>
              </p:cNvSpPr>
              <p:nvPr/>
            </p:nvSpPr>
            <p:spPr bwMode="auto">
              <a:xfrm>
                <a:off x="3846513" y="1908451"/>
                <a:ext cx="12700" cy="22225"/>
              </a:xfrm>
              <a:custGeom>
                <a:avLst/>
                <a:gdLst/>
                <a:ahLst/>
                <a:cxnLst>
                  <a:cxn ang="0">
                    <a:pos x="8" y="6"/>
                  </a:cxn>
                  <a:cxn ang="0">
                    <a:pos x="6" y="4"/>
                  </a:cxn>
                  <a:cxn ang="0">
                    <a:pos x="6" y="0"/>
                  </a:cxn>
                  <a:cxn ang="0">
                    <a:pos x="2" y="0"/>
                  </a:cxn>
                  <a:cxn ang="0">
                    <a:pos x="0" y="0"/>
                  </a:cxn>
                  <a:cxn ang="0">
                    <a:pos x="0" y="4"/>
                  </a:cxn>
                  <a:cxn ang="0">
                    <a:pos x="0" y="6"/>
                  </a:cxn>
                  <a:cxn ang="0">
                    <a:pos x="0" y="14"/>
                  </a:cxn>
                  <a:cxn ang="0">
                    <a:pos x="2" y="14"/>
                  </a:cxn>
                  <a:cxn ang="0">
                    <a:pos x="6" y="14"/>
                  </a:cxn>
                  <a:cxn ang="0">
                    <a:pos x="8" y="14"/>
                  </a:cxn>
                  <a:cxn ang="0">
                    <a:pos x="8" y="6"/>
                  </a:cxn>
                </a:cxnLst>
                <a:rect l="0" t="0" r="r" b="b"/>
                <a:pathLst>
                  <a:path w="8" h="14">
                    <a:moveTo>
                      <a:pt x="8" y="6"/>
                    </a:moveTo>
                    <a:lnTo>
                      <a:pt x="6" y="4"/>
                    </a:lnTo>
                    <a:lnTo>
                      <a:pt x="6" y="0"/>
                    </a:lnTo>
                    <a:lnTo>
                      <a:pt x="2" y="0"/>
                    </a:lnTo>
                    <a:lnTo>
                      <a:pt x="0" y="0"/>
                    </a:lnTo>
                    <a:lnTo>
                      <a:pt x="0" y="4"/>
                    </a:lnTo>
                    <a:lnTo>
                      <a:pt x="0" y="6"/>
                    </a:lnTo>
                    <a:lnTo>
                      <a:pt x="0" y="14"/>
                    </a:lnTo>
                    <a:lnTo>
                      <a:pt x="2" y="14"/>
                    </a:lnTo>
                    <a:lnTo>
                      <a:pt x="6" y="14"/>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79" name="Freeform 739"/>
              <p:cNvSpPr>
                <a:spLocks/>
              </p:cNvSpPr>
              <p:nvPr/>
            </p:nvSpPr>
            <p:spPr bwMode="auto">
              <a:xfrm>
                <a:off x="3846513" y="1917976"/>
                <a:ext cx="53975" cy="12700"/>
              </a:xfrm>
              <a:custGeom>
                <a:avLst/>
                <a:gdLst/>
                <a:ahLst/>
                <a:cxnLst>
                  <a:cxn ang="0">
                    <a:pos x="2" y="0"/>
                  </a:cxn>
                  <a:cxn ang="0">
                    <a:pos x="0" y="2"/>
                  </a:cxn>
                  <a:cxn ang="0">
                    <a:pos x="0" y="6"/>
                  </a:cxn>
                  <a:cxn ang="0">
                    <a:pos x="0" y="8"/>
                  </a:cxn>
                  <a:cxn ang="0">
                    <a:pos x="2" y="8"/>
                  </a:cxn>
                  <a:cxn ang="0">
                    <a:pos x="28" y="8"/>
                  </a:cxn>
                  <a:cxn ang="0">
                    <a:pos x="34" y="8"/>
                  </a:cxn>
                  <a:cxn ang="0">
                    <a:pos x="34" y="6"/>
                  </a:cxn>
                  <a:cxn ang="0">
                    <a:pos x="34" y="2"/>
                  </a:cxn>
                  <a:cxn ang="0">
                    <a:pos x="28" y="0"/>
                  </a:cxn>
                  <a:cxn ang="0">
                    <a:pos x="2" y="0"/>
                  </a:cxn>
                </a:cxnLst>
                <a:rect l="0" t="0" r="r" b="b"/>
                <a:pathLst>
                  <a:path w="34" h="8">
                    <a:moveTo>
                      <a:pt x="2" y="0"/>
                    </a:moveTo>
                    <a:lnTo>
                      <a:pt x="0" y="2"/>
                    </a:lnTo>
                    <a:lnTo>
                      <a:pt x="0" y="6"/>
                    </a:lnTo>
                    <a:lnTo>
                      <a:pt x="0" y="8"/>
                    </a:lnTo>
                    <a:lnTo>
                      <a:pt x="2" y="8"/>
                    </a:lnTo>
                    <a:lnTo>
                      <a:pt x="28" y="8"/>
                    </a:lnTo>
                    <a:lnTo>
                      <a:pt x="34" y="8"/>
                    </a:lnTo>
                    <a:lnTo>
                      <a:pt x="34" y="6"/>
                    </a:lnTo>
                    <a:lnTo>
                      <a:pt x="34" y="2"/>
                    </a:lnTo>
                    <a:lnTo>
                      <a:pt x="2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0" name="Freeform 740"/>
              <p:cNvSpPr>
                <a:spLocks/>
              </p:cNvSpPr>
              <p:nvPr/>
            </p:nvSpPr>
            <p:spPr bwMode="auto">
              <a:xfrm>
                <a:off x="3887788" y="1917976"/>
                <a:ext cx="28575" cy="12700"/>
              </a:xfrm>
              <a:custGeom>
                <a:avLst/>
                <a:gdLst/>
                <a:ahLst/>
                <a:cxnLst>
                  <a:cxn ang="0">
                    <a:pos x="4" y="0"/>
                  </a:cxn>
                  <a:cxn ang="0">
                    <a:pos x="2" y="2"/>
                  </a:cxn>
                  <a:cxn ang="0">
                    <a:pos x="0" y="6"/>
                  </a:cxn>
                  <a:cxn ang="0">
                    <a:pos x="2" y="8"/>
                  </a:cxn>
                  <a:cxn ang="0">
                    <a:pos x="4" y="8"/>
                  </a:cxn>
                  <a:cxn ang="0">
                    <a:pos x="16" y="8"/>
                  </a:cxn>
                  <a:cxn ang="0">
                    <a:pos x="18" y="8"/>
                  </a:cxn>
                  <a:cxn ang="0">
                    <a:pos x="18" y="6"/>
                  </a:cxn>
                  <a:cxn ang="0">
                    <a:pos x="18" y="2"/>
                  </a:cxn>
                  <a:cxn ang="0">
                    <a:pos x="16" y="0"/>
                  </a:cxn>
                  <a:cxn ang="0">
                    <a:pos x="4" y="0"/>
                  </a:cxn>
                </a:cxnLst>
                <a:rect l="0" t="0" r="r" b="b"/>
                <a:pathLst>
                  <a:path w="18" h="8">
                    <a:moveTo>
                      <a:pt x="4" y="0"/>
                    </a:moveTo>
                    <a:lnTo>
                      <a:pt x="2" y="2"/>
                    </a:lnTo>
                    <a:lnTo>
                      <a:pt x="0" y="6"/>
                    </a:lnTo>
                    <a:lnTo>
                      <a:pt x="2" y="8"/>
                    </a:lnTo>
                    <a:lnTo>
                      <a:pt x="4" y="8"/>
                    </a:lnTo>
                    <a:lnTo>
                      <a:pt x="16" y="8"/>
                    </a:lnTo>
                    <a:lnTo>
                      <a:pt x="18" y="8"/>
                    </a:lnTo>
                    <a:lnTo>
                      <a:pt x="18" y="6"/>
                    </a:lnTo>
                    <a:lnTo>
                      <a:pt x="18" y="2"/>
                    </a:lnTo>
                    <a:lnTo>
                      <a:pt x="1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1" name="Freeform 741"/>
              <p:cNvSpPr>
                <a:spLocks/>
              </p:cNvSpPr>
              <p:nvPr/>
            </p:nvSpPr>
            <p:spPr bwMode="auto">
              <a:xfrm>
                <a:off x="3903663" y="1917976"/>
                <a:ext cx="76200" cy="12700"/>
              </a:xfrm>
              <a:custGeom>
                <a:avLst/>
                <a:gdLst/>
                <a:ahLst/>
                <a:cxnLst>
                  <a:cxn ang="0">
                    <a:pos x="6" y="0"/>
                  </a:cxn>
                  <a:cxn ang="0">
                    <a:pos x="4" y="2"/>
                  </a:cxn>
                  <a:cxn ang="0">
                    <a:pos x="0" y="6"/>
                  </a:cxn>
                  <a:cxn ang="0">
                    <a:pos x="4" y="8"/>
                  </a:cxn>
                  <a:cxn ang="0">
                    <a:pos x="6" y="8"/>
                  </a:cxn>
                  <a:cxn ang="0">
                    <a:pos x="42" y="8"/>
                  </a:cxn>
                  <a:cxn ang="0">
                    <a:pos x="46" y="8"/>
                  </a:cxn>
                  <a:cxn ang="0">
                    <a:pos x="48" y="6"/>
                  </a:cxn>
                  <a:cxn ang="0">
                    <a:pos x="46" y="2"/>
                  </a:cxn>
                  <a:cxn ang="0">
                    <a:pos x="42" y="0"/>
                  </a:cxn>
                  <a:cxn ang="0">
                    <a:pos x="6" y="0"/>
                  </a:cxn>
                </a:cxnLst>
                <a:rect l="0" t="0" r="r" b="b"/>
                <a:pathLst>
                  <a:path w="48" h="8">
                    <a:moveTo>
                      <a:pt x="6" y="0"/>
                    </a:moveTo>
                    <a:lnTo>
                      <a:pt x="4" y="2"/>
                    </a:lnTo>
                    <a:lnTo>
                      <a:pt x="0" y="6"/>
                    </a:lnTo>
                    <a:lnTo>
                      <a:pt x="4" y="8"/>
                    </a:lnTo>
                    <a:lnTo>
                      <a:pt x="6" y="8"/>
                    </a:lnTo>
                    <a:lnTo>
                      <a:pt x="42" y="8"/>
                    </a:lnTo>
                    <a:lnTo>
                      <a:pt x="46" y="8"/>
                    </a:lnTo>
                    <a:lnTo>
                      <a:pt x="48" y="6"/>
                    </a:lnTo>
                    <a:lnTo>
                      <a:pt x="46" y="2"/>
                    </a:lnTo>
                    <a:lnTo>
                      <a:pt x="42"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2" name="Freeform 742"/>
              <p:cNvSpPr>
                <a:spLocks/>
              </p:cNvSpPr>
              <p:nvPr/>
            </p:nvSpPr>
            <p:spPr bwMode="auto">
              <a:xfrm>
                <a:off x="3967163" y="1917976"/>
                <a:ext cx="44450" cy="12700"/>
              </a:xfrm>
              <a:custGeom>
                <a:avLst/>
                <a:gdLst/>
                <a:ahLst/>
                <a:cxnLst>
                  <a:cxn ang="0">
                    <a:pos x="2" y="0"/>
                  </a:cxn>
                  <a:cxn ang="0">
                    <a:pos x="0" y="2"/>
                  </a:cxn>
                  <a:cxn ang="0">
                    <a:pos x="0" y="6"/>
                  </a:cxn>
                  <a:cxn ang="0">
                    <a:pos x="0" y="8"/>
                  </a:cxn>
                  <a:cxn ang="0">
                    <a:pos x="2" y="8"/>
                  </a:cxn>
                  <a:cxn ang="0">
                    <a:pos x="22" y="8"/>
                  </a:cxn>
                  <a:cxn ang="0">
                    <a:pos x="28" y="8"/>
                  </a:cxn>
                  <a:cxn ang="0">
                    <a:pos x="28" y="6"/>
                  </a:cxn>
                  <a:cxn ang="0">
                    <a:pos x="28" y="2"/>
                  </a:cxn>
                  <a:cxn ang="0">
                    <a:pos x="22" y="0"/>
                  </a:cxn>
                  <a:cxn ang="0">
                    <a:pos x="2" y="0"/>
                  </a:cxn>
                </a:cxnLst>
                <a:rect l="0" t="0" r="r" b="b"/>
                <a:pathLst>
                  <a:path w="28" h="8">
                    <a:moveTo>
                      <a:pt x="2" y="0"/>
                    </a:moveTo>
                    <a:lnTo>
                      <a:pt x="0" y="2"/>
                    </a:lnTo>
                    <a:lnTo>
                      <a:pt x="0" y="6"/>
                    </a:lnTo>
                    <a:lnTo>
                      <a:pt x="0" y="8"/>
                    </a:lnTo>
                    <a:lnTo>
                      <a:pt x="2" y="8"/>
                    </a:lnTo>
                    <a:lnTo>
                      <a:pt x="22" y="8"/>
                    </a:lnTo>
                    <a:lnTo>
                      <a:pt x="28" y="8"/>
                    </a:lnTo>
                    <a:lnTo>
                      <a:pt x="28" y="6"/>
                    </a:lnTo>
                    <a:lnTo>
                      <a:pt x="28" y="2"/>
                    </a:lnTo>
                    <a:lnTo>
                      <a:pt x="22"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3" name="Freeform 743"/>
              <p:cNvSpPr>
                <a:spLocks/>
              </p:cNvSpPr>
              <p:nvPr/>
            </p:nvSpPr>
            <p:spPr bwMode="auto">
              <a:xfrm>
                <a:off x="3998913" y="1917976"/>
                <a:ext cx="15875" cy="12700"/>
              </a:xfrm>
              <a:custGeom>
                <a:avLst/>
                <a:gdLst/>
                <a:ahLst/>
                <a:cxnLst>
                  <a:cxn ang="0">
                    <a:pos x="6" y="0"/>
                  </a:cxn>
                  <a:cxn ang="0">
                    <a:pos x="2" y="2"/>
                  </a:cxn>
                  <a:cxn ang="0">
                    <a:pos x="0" y="2"/>
                  </a:cxn>
                  <a:cxn ang="0">
                    <a:pos x="0" y="6"/>
                  </a:cxn>
                  <a:cxn ang="0">
                    <a:pos x="0" y="8"/>
                  </a:cxn>
                  <a:cxn ang="0">
                    <a:pos x="2" y="8"/>
                  </a:cxn>
                  <a:cxn ang="0">
                    <a:pos x="6" y="8"/>
                  </a:cxn>
                  <a:cxn ang="0">
                    <a:pos x="10" y="8"/>
                  </a:cxn>
                  <a:cxn ang="0">
                    <a:pos x="10" y="6"/>
                  </a:cxn>
                  <a:cxn ang="0">
                    <a:pos x="10" y="2"/>
                  </a:cxn>
                  <a:cxn ang="0">
                    <a:pos x="6" y="0"/>
                  </a:cxn>
                </a:cxnLst>
                <a:rect l="0" t="0" r="r" b="b"/>
                <a:pathLst>
                  <a:path w="10" h="8">
                    <a:moveTo>
                      <a:pt x="6" y="0"/>
                    </a:moveTo>
                    <a:lnTo>
                      <a:pt x="2" y="2"/>
                    </a:lnTo>
                    <a:lnTo>
                      <a:pt x="0" y="2"/>
                    </a:lnTo>
                    <a:lnTo>
                      <a:pt x="0" y="6"/>
                    </a:lnTo>
                    <a:lnTo>
                      <a:pt x="0" y="8"/>
                    </a:lnTo>
                    <a:lnTo>
                      <a:pt x="2" y="8"/>
                    </a:lnTo>
                    <a:lnTo>
                      <a:pt x="6" y="8"/>
                    </a:lnTo>
                    <a:lnTo>
                      <a:pt x="10" y="8"/>
                    </a:lnTo>
                    <a:lnTo>
                      <a:pt x="10" y="6"/>
                    </a:lnTo>
                    <a:lnTo>
                      <a:pt x="10" y="2"/>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4" name="Freeform 744"/>
              <p:cNvSpPr>
                <a:spLocks/>
              </p:cNvSpPr>
              <p:nvPr/>
            </p:nvSpPr>
            <p:spPr bwMode="auto">
              <a:xfrm>
                <a:off x="4002088" y="1917976"/>
                <a:ext cx="44450" cy="12700"/>
              </a:xfrm>
              <a:custGeom>
                <a:avLst/>
                <a:gdLst/>
                <a:ahLst/>
                <a:cxnLst>
                  <a:cxn ang="0">
                    <a:pos x="4" y="0"/>
                  </a:cxn>
                  <a:cxn ang="0">
                    <a:pos x="4" y="2"/>
                  </a:cxn>
                  <a:cxn ang="0">
                    <a:pos x="0" y="2"/>
                  </a:cxn>
                  <a:cxn ang="0">
                    <a:pos x="0" y="6"/>
                  </a:cxn>
                  <a:cxn ang="0">
                    <a:pos x="0" y="8"/>
                  </a:cxn>
                  <a:cxn ang="0">
                    <a:pos x="4" y="8"/>
                  </a:cxn>
                  <a:cxn ang="0">
                    <a:pos x="24" y="8"/>
                  </a:cxn>
                  <a:cxn ang="0">
                    <a:pos x="28" y="8"/>
                  </a:cxn>
                  <a:cxn ang="0">
                    <a:pos x="28" y="6"/>
                  </a:cxn>
                  <a:cxn ang="0">
                    <a:pos x="28" y="2"/>
                  </a:cxn>
                  <a:cxn ang="0">
                    <a:pos x="24" y="0"/>
                  </a:cxn>
                  <a:cxn ang="0">
                    <a:pos x="4" y="0"/>
                  </a:cxn>
                </a:cxnLst>
                <a:rect l="0" t="0" r="r" b="b"/>
                <a:pathLst>
                  <a:path w="28" h="8">
                    <a:moveTo>
                      <a:pt x="4" y="0"/>
                    </a:moveTo>
                    <a:lnTo>
                      <a:pt x="4" y="2"/>
                    </a:lnTo>
                    <a:lnTo>
                      <a:pt x="0" y="2"/>
                    </a:lnTo>
                    <a:lnTo>
                      <a:pt x="0" y="6"/>
                    </a:lnTo>
                    <a:lnTo>
                      <a:pt x="0" y="8"/>
                    </a:lnTo>
                    <a:lnTo>
                      <a:pt x="4" y="8"/>
                    </a:lnTo>
                    <a:lnTo>
                      <a:pt x="24" y="8"/>
                    </a:lnTo>
                    <a:lnTo>
                      <a:pt x="28" y="8"/>
                    </a:lnTo>
                    <a:lnTo>
                      <a:pt x="28" y="6"/>
                    </a:lnTo>
                    <a:lnTo>
                      <a:pt x="28" y="2"/>
                    </a:lnTo>
                    <a:lnTo>
                      <a:pt x="2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5" name="Freeform 745"/>
              <p:cNvSpPr>
                <a:spLocks/>
              </p:cNvSpPr>
              <p:nvPr/>
            </p:nvSpPr>
            <p:spPr bwMode="auto">
              <a:xfrm>
                <a:off x="4033838" y="1917976"/>
                <a:ext cx="12700" cy="25400"/>
              </a:xfrm>
              <a:custGeom>
                <a:avLst/>
                <a:gdLst/>
                <a:ahLst/>
                <a:cxnLst>
                  <a:cxn ang="0">
                    <a:pos x="8" y="6"/>
                  </a:cxn>
                  <a:cxn ang="0">
                    <a:pos x="8" y="2"/>
                  </a:cxn>
                  <a:cxn ang="0">
                    <a:pos x="6" y="0"/>
                  </a:cxn>
                  <a:cxn ang="0">
                    <a:pos x="4" y="2"/>
                  </a:cxn>
                  <a:cxn ang="0">
                    <a:pos x="0" y="6"/>
                  </a:cxn>
                  <a:cxn ang="0">
                    <a:pos x="0" y="14"/>
                  </a:cxn>
                  <a:cxn ang="0">
                    <a:pos x="4" y="16"/>
                  </a:cxn>
                  <a:cxn ang="0">
                    <a:pos x="6" y="16"/>
                  </a:cxn>
                  <a:cxn ang="0">
                    <a:pos x="8" y="16"/>
                  </a:cxn>
                  <a:cxn ang="0">
                    <a:pos x="8" y="14"/>
                  </a:cxn>
                  <a:cxn ang="0">
                    <a:pos x="8" y="6"/>
                  </a:cxn>
                </a:cxnLst>
                <a:rect l="0" t="0" r="r" b="b"/>
                <a:pathLst>
                  <a:path w="8" h="16">
                    <a:moveTo>
                      <a:pt x="8" y="6"/>
                    </a:moveTo>
                    <a:lnTo>
                      <a:pt x="8" y="2"/>
                    </a:lnTo>
                    <a:lnTo>
                      <a:pt x="6" y="0"/>
                    </a:lnTo>
                    <a:lnTo>
                      <a:pt x="4" y="2"/>
                    </a:lnTo>
                    <a:lnTo>
                      <a:pt x="0" y="6"/>
                    </a:lnTo>
                    <a:lnTo>
                      <a:pt x="0" y="14"/>
                    </a:lnTo>
                    <a:lnTo>
                      <a:pt x="4" y="16"/>
                    </a:lnTo>
                    <a:lnTo>
                      <a:pt x="6" y="16"/>
                    </a:lnTo>
                    <a:lnTo>
                      <a:pt x="8" y="16"/>
                    </a:lnTo>
                    <a:lnTo>
                      <a:pt x="8" y="14"/>
                    </a:lnTo>
                    <a:lnTo>
                      <a:pt x="8" y="6"/>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6" name="Freeform 746"/>
              <p:cNvSpPr>
                <a:spLocks/>
              </p:cNvSpPr>
              <p:nvPr/>
            </p:nvSpPr>
            <p:spPr bwMode="auto">
              <a:xfrm>
                <a:off x="4033838" y="1930676"/>
                <a:ext cx="19050" cy="12700"/>
              </a:xfrm>
              <a:custGeom>
                <a:avLst/>
                <a:gdLst/>
                <a:ahLst/>
                <a:cxnLst>
                  <a:cxn ang="0">
                    <a:pos x="6" y="0"/>
                  </a:cxn>
                  <a:cxn ang="0">
                    <a:pos x="4" y="0"/>
                  </a:cxn>
                  <a:cxn ang="0">
                    <a:pos x="4" y="4"/>
                  </a:cxn>
                  <a:cxn ang="0">
                    <a:pos x="0" y="4"/>
                  </a:cxn>
                  <a:cxn ang="0">
                    <a:pos x="4" y="6"/>
                  </a:cxn>
                  <a:cxn ang="0">
                    <a:pos x="4" y="8"/>
                  </a:cxn>
                  <a:cxn ang="0">
                    <a:pos x="6" y="8"/>
                  </a:cxn>
                  <a:cxn ang="0">
                    <a:pos x="12" y="6"/>
                  </a:cxn>
                  <a:cxn ang="0">
                    <a:pos x="12" y="4"/>
                  </a:cxn>
                  <a:cxn ang="0">
                    <a:pos x="6" y="0"/>
                  </a:cxn>
                </a:cxnLst>
                <a:rect l="0" t="0" r="r" b="b"/>
                <a:pathLst>
                  <a:path w="12" h="8">
                    <a:moveTo>
                      <a:pt x="6" y="0"/>
                    </a:moveTo>
                    <a:lnTo>
                      <a:pt x="4" y="0"/>
                    </a:lnTo>
                    <a:lnTo>
                      <a:pt x="4" y="4"/>
                    </a:lnTo>
                    <a:lnTo>
                      <a:pt x="0" y="4"/>
                    </a:lnTo>
                    <a:lnTo>
                      <a:pt x="4" y="6"/>
                    </a:lnTo>
                    <a:lnTo>
                      <a:pt x="4" y="8"/>
                    </a:lnTo>
                    <a:lnTo>
                      <a:pt x="6" y="8"/>
                    </a:lnTo>
                    <a:lnTo>
                      <a:pt x="12" y="6"/>
                    </a:lnTo>
                    <a:lnTo>
                      <a:pt x="12"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7" name="Freeform 747"/>
              <p:cNvSpPr>
                <a:spLocks/>
              </p:cNvSpPr>
              <p:nvPr/>
            </p:nvSpPr>
            <p:spPr bwMode="auto">
              <a:xfrm>
                <a:off x="4040188" y="1930676"/>
                <a:ext cx="22225" cy="12700"/>
              </a:xfrm>
              <a:custGeom>
                <a:avLst/>
                <a:gdLst/>
                <a:ahLst/>
                <a:cxnLst>
                  <a:cxn ang="0">
                    <a:pos x="4" y="0"/>
                  </a:cxn>
                  <a:cxn ang="0">
                    <a:pos x="2" y="0"/>
                  </a:cxn>
                  <a:cxn ang="0">
                    <a:pos x="0" y="4"/>
                  </a:cxn>
                  <a:cxn ang="0">
                    <a:pos x="0" y="6"/>
                  </a:cxn>
                  <a:cxn ang="0">
                    <a:pos x="2" y="8"/>
                  </a:cxn>
                  <a:cxn ang="0">
                    <a:pos x="4" y="8"/>
                  </a:cxn>
                  <a:cxn ang="0">
                    <a:pos x="8" y="8"/>
                  </a:cxn>
                  <a:cxn ang="0">
                    <a:pos x="10" y="6"/>
                  </a:cxn>
                  <a:cxn ang="0">
                    <a:pos x="14" y="4"/>
                  </a:cxn>
                  <a:cxn ang="0">
                    <a:pos x="10" y="4"/>
                  </a:cxn>
                  <a:cxn ang="0">
                    <a:pos x="8" y="0"/>
                  </a:cxn>
                  <a:cxn ang="0">
                    <a:pos x="4" y="0"/>
                  </a:cxn>
                </a:cxnLst>
                <a:rect l="0" t="0" r="r" b="b"/>
                <a:pathLst>
                  <a:path w="14" h="8">
                    <a:moveTo>
                      <a:pt x="4" y="0"/>
                    </a:moveTo>
                    <a:lnTo>
                      <a:pt x="2" y="0"/>
                    </a:lnTo>
                    <a:lnTo>
                      <a:pt x="0" y="4"/>
                    </a:lnTo>
                    <a:lnTo>
                      <a:pt x="0" y="6"/>
                    </a:lnTo>
                    <a:lnTo>
                      <a:pt x="2" y="8"/>
                    </a:lnTo>
                    <a:lnTo>
                      <a:pt x="4" y="8"/>
                    </a:lnTo>
                    <a:lnTo>
                      <a:pt x="8" y="8"/>
                    </a:lnTo>
                    <a:lnTo>
                      <a:pt x="10" y="6"/>
                    </a:lnTo>
                    <a:lnTo>
                      <a:pt x="14" y="4"/>
                    </a:lnTo>
                    <a:lnTo>
                      <a:pt x="10" y="4"/>
                    </a:lnTo>
                    <a:lnTo>
                      <a:pt x="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8" name="Freeform 748"/>
              <p:cNvSpPr>
                <a:spLocks/>
              </p:cNvSpPr>
              <p:nvPr/>
            </p:nvSpPr>
            <p:spPr bwMode="auto">
              <a:xfrm>
                <a:off x="4046538" y="1930676"/>
                <a:ext cx="19050" cy="12700"/>
              </a:xfrm>
              <a:custGeom>
                <a:avLst/>
                <a:gdLst/>
                <a:ahLst/>
                <a:cxnLst>
                  <a:cxn ang="0">
                    <a:pos x="4" y="0"/>
                  </a:cxn>
                  <a:cxn ang="0">
                    <a:pos x="0" y="0"/>
                  </a:cxn>
                  <a:cxn ang="0">
                    <a:pos x="0" y="4"/>
                  </a:cxn>
                  <a:cxn ang="0">
                    <a:pos x="0" y="6"/>
                  </a:cxn>
                  <a:cxn ang="0">
                    <a:pos x="0" y="8"/>
                  </a:cxn>
                  <a:cxn ang="0">
                    <a:pos x="4" y="8"/>
                  </a:cxn>
                  <a:cxn ang="0">
                    <a:pos x="6" y="8"/>
                  </a:cxn>
                  <a:cxn ang="0">
                    <a:pos x="12" y="6"/>
                  </a:cxn>
                  <a:cxn ang="0">
                    <a:pos x="12" y="4"/>
                  </a:cxn>
                  <a:cxn ang="0">
                    <a:pos x="6" y="0"/>
                  </a:cxn>
                  <a:cxn ang="0">
                    <a:pos x="4" y="0"/>
                  </a:cxn>
                </a:cxnLst>
                <a:rect l="0" t="0" r="r" b="b"/>
                <a:pathLst>
                  <a:path w="12" h="8">
                    <a:moveTo>
                      <a:pt x="4" y="0"/>
                    </a:moveTo>
                    <a:lnTo>
                      <a:pt x="0" y="0"/>
                    </a:lnTo>
                    <a:lnTo>
                      <a:pt x="0" y="4"/>
                    </a:lnTo>
                    <a:lnTo>
                      <a:pt x="0" y="6"/>
                    </a:lnTo>
                    <a:lnTo>
                      <a:pt x="0" y="8"/>
                    </a:lnTo>
                    <a:lnTo>
                      <a:pt x="4" y="8"/>
                    </a:lnTo>
                    <a:lnTo>
                      <a:pt x="6" y="8"/>
                    </a:lnTo>
                    <a:lnTo>
                      <a:pt x="12" y="6"/>
                    </a:lnTo>
                    <a:lnTo>
                      <a:pt x="12" y="4"/>
                    </a:lnTo>
                    <a:lnTo>
                      <a:pt x="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89" name="Freeform 749"/>
              <p:cNvSpPr>
                <a:spLocks/>
              </p:cNvSpPr>
              <p:nvPr/>
            </p:nvSpPr>
            <p:spPr bwMode="auto">
              <a:xfrm>
                <a:off x="4052888" y="1930676"/>
                <a:ext cx="15875" cy="12700"/>
              </a:xfrm>
              <a:custGeom>
                <a:avLst/>
                <a:gdLst/>
                <a:ahLst/>
                <a:cxnLst>
                  <a:cxn ang="0">
                    <a:pos x="2" y="0"/>
                  </a:cxn>
                  <a:cxn ang="0">
                    <a:pos x="2" y="0"/>
                  </a:cxn>
                  <a:cxn ang="0">
                    <a:pos x="0" y="4"/>
                  </a:cxn>
                  <a:cxn ang="0">
                    <a:pos x="0" y="6"/>
                  </a:cxn>
                  <a:cxn ang="0">
                    <a:pos x="2" y="8"/>
                  </a:cxn>
                  <a:cxn ang="0">
                    <a:pos x="8" y="6"/>
                  </a:cxn>
                  <a:cxn ang="0">
                    <a:pos x="10" y="4"/>
                  </a:cxn>
                  <a:cxn ang="0">
                    <a:pos x="8" y="4"/>
                  </a:cxn>
                  <a:cxn ang="0">
                    <a:pos x="2" y="0"/>
                  </a:cxn>
                </a:cxnLst>
                <a:rect l="0" t="0" r="r" b="b"/>
                <a:pathLst>
                  <a:path w="10" h="8">
                    <a:moveTo>
                      <a:pt x="2" y="0"/>
                    </a:moveTo>
                    <a:lnTo>
                      <a:pt x="2" y="0"/>
                    </a:lnTo>
                    <a:lnTo>
                      <a:pt x="0" y="4"/>
                    </a:lnTo>
                    <a:lnTo>
                      <a:pt x="0" y="6"/>
                    </a:lnTo>
                    <a:lnTo>
                      <a:pt x="2" y="8"/>
                    </a:lnTo>
                    <a:lnTo>
                      <a:pt x="8" y="6"/>
                    </a:lnTo>
                    <a:lnTo>
                      <a:pt x="10" y="4"/>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0" name="Freeform 750"/>
              <p:cNvSpPr>
                <a:spLocks/>
              </p:cNvSpPr>
              <p:nvPr/>
            </p:nvSpPr>
            <p:spPr bwMode="auto">
              <a:xfrm>
                <a:off x="4056063" y="1930676"/>
                <a:ext cx="31750" cy="12700"/>
              </a:xfrm>
              <a:custGeom>
                <a:avLst/>
                <a:gdLst/>
                <a:ahLst/>
                <a:cxnLst>
                  <a:cxn ang="0">
                    <a:pos x="4" y="0"/>
                  </a:cxn>
                  <a:cxn ang="0">
                    <a:pos x="0" y="0"/>
                  </a:cxn>
                  <a:cxn ang="0">
                    <a:pos x="0" y="4"/>
                  </a:cxn>
                  <a:cxn ang="0">
                    <a:pos x="0" y="6"/>
                  </a:cxn>
                  <a:cxn ang="0">
                    <a:pos x="0" y="8"/>
                  </a:cxn>
                  <a:cxn ang="0">
                    <a:pos x="4" y="8"/>
                  </a:cxn>
                  <a:cxn ang="0">
                    <a:pos x="14" y="8"/>
                  </a:cxn>
                  <a:cxn ang="0">
                    <a:pos x="20" y="6"/>
                  </a:cxn>
                  <a:cxn ang="0">
                    <a:pos x="20" y="4"/>
                  </a:cxn>
                  <a:cxn ang="0">
                    <a:pos x="14" y="0"/>
                  </a:cxn>
                  <a:cxn ang="0">
                    <a:pos x="4" y="0"/>
                  </a:cxn>
                </a:cxnLst>
                <a:rect l="0" t="0" r="r" b="b"/>
                <a:pathLst>
                  <a:path w="20" h="8">
                    <a:moveTo>
                      <a:pt x="4" y="0"/>
                    </a:moveTo>
                    <a:lnTo>
                      <a:pt x="0" y="0"/>
                    </a:lnTo>
                    <a:lnTo>
                      <a:pt x="0" y="4"/>
                    </a:lnTo>
                    <a:lnTo>
                      <a:pt x="0" y="6"/>
                    </a:lnTo>
                    <a:lnTo>
                      <a:pt x="0" y="8"/>
                    </a:lnTo>
                    <a:lnTo>
                      <a:pt x="4" y="8"/>
                    </a:lnTo>
                    <a:lnTo>
                      <a:pt x="14" y="8"/>
                    </a:lnTo>
                    <a:lnTo>
                      <a:pt x="20" y="6"/>
                    </a:lnTo>
                    <a:lnTo>
                      <a:pt x="20" y="4"/>
                    </a:lnTo>
                    <a:lnTo>
                      <a:pt x="14"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1" name="Freeform 751"/>
              <p:cNvSpPr>
                <a:spLocks/>
              </p:cNvSpPr>
              <p:nvPr/>
            </p:nvSpPr>
            <p:spPr bwMode="auto">
              <a:xfrm>
                <a:off x="4075113" y="1930676"/>
                <a:ext cx="22225" cy="12700"/>
              </a:xfrm>
              <a:custGeom>
                <a:avLst/>
                <a:gdLst/>
                <a:ahLst/>
                <a:cxnLst>
                  <a:cxn ang="0">
                    <a:pos x="6" y="0"/>
                  </a:cxn>
                  <a:cxn ang="0">
                    <a:pos x="2" y="0"/>
                  </a:cxn>
                  <a:cxn ang="0">
                    <a:pos x="2" y="4"/>
                  </a:cxn>
                  <a:cxn ang="0">
                    <a:pos x="0" y="4"/>
                  </a:cxn>
                  <a:cxn ang="0">
                    <a:pos x="2" y="6"/>
                  </a:cxn>
                  <a:cxn ang="0">
                    <a:pos x="2" y="8"/>
                  </a:cxn>
                  <a:cxn ang="0">
                    <a:pos x="6" y="8"/>
                  </a:cxn>
                  <a:cxn ang="0">
                    <a:pos x="8" y="8"/>
                  </a:cxn>
                  <a:cxn ang="0">
                    <a:pos x="14" y="6"/>
                  </a:cxn>
                  <a:cxn ang="0">
                    <a:pos x="14" y="4"/>
                  </a:cxn>
                  <a:cxn ang="0">
                    <a:pos x="8" y="0"/>
                  </a:cxn>
                  <a:cxn ang="0">
                    <a:pos x="6" y="0"/>
                  </a:cxn>
                </a:cxnLst>
                <a:rect l="0" t="0" r="r" b="b"/>
                <a:pathLst>
                  <a:path w="14" h="8">
                    <a:moveTo>
                      <a:pt x="6" y="0"/>
                    </a:moveTo>
                    <a:lnTo>
                      <a:pt x="2" y="0"/>
                    </a:lnTo>
                    <a:lnTo>
                      <a:pt x="2" y="4"/>
                    </a:lnTo>
                    <a:lnTo>
                      <a:pt x="0" y="4"/>
                    </a:lnTo>
                    <a:lnTo>
                      <a:pt x="2" y="6"/>
                    </a:lnTo>
                    <a:lnTo>
                      <a:pt x="2" y="8"/>
                    </a:lnTo>
                    <a:lnTo>
                      <a:pt x="6" y="8"/>
                    </a:lnTo>
                    <a:lnTo>
                      <a:pt x="8" y="8"/>
                    </a:lnTo>
                    <a:lnTo>
                      <a:pt x="14" y="6"/>
                    </a:lnTo>
                    <a:lnTo>
                      <a:pt x="14" y="4"/>
                    </a:lnTo>
                    <a:lnTo>
                      <a:pt x="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2" name="Freeform 752"/>
              <p:cNvSpPr>
                <a:spLocks/>
              </p:cNvSpPr>
              <p:nvPr/>
            </p:nvSpPr>
            <p:spPr bwMode="auto">
              <a:xfrm>
                <a:off x="4084638"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3" name="Freeform 753"/>
              <p:cNvSpPr>
                <a:spLocks/>
              </p:cNvSpPr>
              <p:nvPr/>
            </p:nvSpPr>
            <p:spPr bwMode="auto">
              <a:xfrm>
                <a:off x="4084638" y="1930676"/>
                <a:ext cx="12700" cy="12700"/>
              </a:xfrm>
              <a:custGeom>
                <a:avLst/>
                <a:gdLst/>
                <a:ahLst/>
                <a:cxnLst>
                  <a:cxn ang="0">
                    <a:pos x="4" y="0"/>
                  </a:cxn>
                  <a:cxn ang="0">
                    <a:pos x="2" y="0"/>
                  </a:cxn>
                  <a:cxn ang="0">
                    <a:pos x="0" y="4"/>
                  </a:cxn>
                  <a:cxn ang="0">
                    <a:pos x="0" y="6"/>
                  </a:cxn>
                  <a:cxn ang="0">
                    <a:pos x="2" y="8"/>
                  </a:cxn>
                  <a:cxn ang="0">
                    <a:pos x="4" y="8"/>
                  </a:cxn>
                  <a:cxn ang="0">
                    <a:pos x="8" y="6"/>
                  </a:cxn>
                  <a:cxn ang="0">
                    <a:pos x="8" y="4"/>
                  </a:cxn>
                  <a:cxn ang="0">
                    <a:pos x="4" y="0"/>
                  </a:cxn>
                </a:cxnLst>
                <a:rect l="0" t="0" r="r" b="b"/>
                <a:pathLst>
                  <a:path w="8" h="8">
                    <a:moveTo>
                      <a:pt x="4" y="0"/>
                    </a:moveTo>
                    <a:lnTo>
                      <a:pt x="2" y="0"/>
                    </a:lnTo>
                    <a:lnTo>
                      <a:pt x="0" y="4"/>
                    </a:lnTo>
                    <a:lnTo>
                      <a:pt x="0" y="6"/>
                    </a:lnTo>
                    <a:lnTo>
                      <a:pt x="2" y="8"/>
                    </a:lnTo>
                    <a:lnTo>
                      <a:pt x="4" y="8"/>
                    </a:lnTo>
                    <a:lnTo>
                      <a:pt x="8" y="6"/>
                    </a:lnTo>
                    <a:lnTo>
                      <a:pt x="8"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4" name="Freeform 754"/>
              <p:cNvSpPr>
                <a:spLocks/>
              </p:cNvSpPr>
              <p:nvPr/>
            </p:nvSpPr>
            <p:spPr bwMode="auto">
              <a:xfrm>
                <a:off x="4084638" y="1930676"/>
                <a:ext cx="22225" cy="12700"/>
              </a:xfrm>
              <a:custGeom>
                <a:avLst/>
                <a:gdLst/>
                <a:ahLst/>
                <a:cxnLst>
                  <a:cxn ang="0">
                    <a:pos x="4" y="0"/>
                  </a:cxn>
                  <a:cxn ang="0">
                    <a:pos x="2" y="0"/>
                  </a:cxn>
                  <a:cxn ang="0">
                    <a:pos x="2" y="4"/>
                  </a:cxn>
                  <a:cxn ang="0">
                    <a:pos x="0" y="4"/>
                  </a:cxn>
                  <a:cxn ang="0">
                    <a:pos x="2" y="6"/>
                  </a:cxn>
                  <a:cxn ang="0">
                    <a:pos x="2" y="8"/>
                  </a:cxn>
                  <a:cxn ang="0">
                    <a:pos x="4" y="8"/>
                  </a:cxn>
                  <a:cxn ang="0">
                    <a:pos x="8" y="8"/>
                  </a:cxn>
                  <a:cxn ang="0">
                    <a:pos x="14" y="6"/>
                  </a:cxn>
                  <a:cxn ang="0">
                    <a:pos x="14" y="4"/>
                  </a:cxn>
                  <a:cxn ang="0">
                    <a:pos x="8" y="0"/>
                  </a:cxn>
                  <a:cxn ang="0">
                    <a:pos x="4" y="0"/>
                  </a:cxn>
                </a:cxnLst>
                <a:rect l="0" t="0" r="r" b="b"/>
                <a:pathLst>
                  <a:path w="14" h="8">
                    <a:moveTo>
                      <a:pt x="4" y="0"/>
                    </a:moveTo>
                    <a:lnTo>
                      <a:pt x="2" y="0"/>
                    </a:lnTo>
                    <a:lnTo>
                      <a:pt x="2" y="4"/>
                    </a:lnTo>
                    <a:lnTo>
                      <a:pt x="0" y="4"/>
                    </a:lnTo>
                    <a:lnTo>
                      <a:pt x="2" y="6"/>
                    </a:lnTo>
                    <a:lnTo>
                      <a:pt x="2" y="8"/>
                    </a:lnTo>
                    <a:lnTo>
                      <a:pt x="4" y="8"/>
                    </a:lnTo>
                    <a:lnTo>
                      <a:pt x="8" y="8"/>
                    </a:lnTo>
                    <a:lnTo>
                      <a:pt x="14" y="6"/>
                    </a:lnTo>
                    <a:lnTo>
                      <a:pt x="14" y="4"/>
                    </a:lnTo>
                    <a:lnTo>
                      <a:pt x="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5" name="Freeform 755"/>
              <p:cNvSpPr>
                <a:spLocks/>
              </p:cNvSpPr>
              <p:nvPr/>
            </p:nvSpPr>
            <p:spPr bwMode="auto">
              <a:xfrm>
                <a:off x="4090988" y="1930676"/>
                <a:ext cx="15875" cy="12700"/>
              </a:xfrm>
              <a:custGeom>
                <a:avLst/>
                <a:gdLst/>
                <a:ahLst/>
                <a:cxnLst>
                  <a:cxn ang="0">
                    <a:pos x="4" y="0"/>
                  </a:cxn>
                  <a:cxn ang="0">
                    <a:pos x="4" y="0"/>
                  </a:cxn>
                  <a:cxn ang="0">
                    <a:pos x="0" y="4"/>
                  </a:cxn>
                  <a:cxn ang="0">
                    <a:pos x="0" y="6"/>
                  </a:cxn>
                  <a:cxn ang="0">
                    <a:pos x="4" y="8"/>
                  </a:cxn>
                  <a:cxn ang="0">
                    <a:pos x="10" y="6"/>
                  </a:cxn>
                  <a:cxn ang="0">
                    <a:pos x="10" y="4"/>
                  </a:cxn>
                  <a:cxn ang="0">
                    <a:pos x="4" y="0"/>
                  </a:cxn>
                </a:cxnLst>
                <a:rect l="0" t="0" r="r" b="b"/>
                <a:pathLst>
                  <a:path w="10" h="8">
                    <a:moveTo>
                      <a:pt x="4" y="0"/>
                    </a:moveTo>
                    <a:lnTo>
                      <a:pt x="4" y="0"/>
                    </a:lnTo>
                    <a:lnTo>
                      <a:pt x="0" y="4"/>
                    </a:lnTo>
                    <a:lnTo>
                      <a:pt x="0" y="6"/>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6" name="Freeform 756"/>
              <p:cNvSpPr>
                <a:spLocks/>
              </p:cNvSpPr>
              <p:nvPr/>
            </p:nvSpPr>
            <p:spPr bwMode="auto">
              <a:xfrm>
                <a:off x="4090988" y="1930676"/>
                <a:ext cx="19050" cy="12700"/>
              </a:xfrm>
              <a:custGeom>
                <a:avLst/>
                <a:gdLst/>
                <a:ahLst/>
                <a:cxnLst>
                  <a:cxn ang="0">
                    <a:pos x="6" y="0"/>
                  </a:cxn>
                  <a:cxn ang="0">
                    <a:pos x="4" y="0"/>
                  </a:cxn>
                  <a:cxn ang="0">
                    <a:pos x="0" y="4"/>
                  </a:cxn>
                  <a:cxn ang="0">
                    <a:pos x="0" y="6"/>
                  </a:cxn>
                  <a:cxn ang="0">
                    <a:pos x="4" y="8"/>
                  </a:cxn>
                  <a:cxn ang="0">
                    <a:pos x="6" y="8"/>
                  </a:cxn>
                  <a:cxn ang="0">
                    <a:pos x="10" y="8"/>
                  </a:cxn>
                  <a:cxn ang="0">
                    <a:pos x="12" y="6"/>
                  </a:cxn>
                  <a:cxn ang="0">
                    <a:pos x="12" y="4"/>
                  </a:cxn>
                  <a:cxn ang="0">
                    <a:pos x="10" y="0"/>
                  </a:cxn>
                  <a:cxn ang="0">
                    <a:pos x="6" y="0"/>
                  </a:cxn>
                </a:cxnLst>
                <a:rect l="0" t="0" r="r" b="b"/>
                <a:pathLst>
                  <a:path w="12" h="8">
                    <a:moveTo>
                      <a:pt x="6" y="0"/>
                    </a:moveTo>
                    <a:lnTo>
                      <a:pt x="4" y="0"/>
                    </a:lnTo>
                    <a:lnTo>
                      <a:pt x="0" y="4"/>
                    </a:lnTo>
                    <a:lnTo>
                      <a:pt x="0" y="6"/>
                    </a:lnTo>
                    <a:lnTo>
                      <a:pt x="4" y="8"/>
                    </a:lnTo>
                    <a:lnTo>
                      <a:pt x="6" y="8"/>
                    </a:lnTo>
                    <a:lnTo>
                      <a:pt x="10" y="8"/>
                    </a:lnTo>
                    <a:lnTo>
                      <a:pt x="12" y="6"/>
                    </a:lnTo>
                    <a:lnTo>
                      <a:pt x="12" y="4"/>
                    </a:lnTo>
                    <a:lnTo>
                      <a:pt x="1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7" name="Freeform 757"/>
              <p:cNvSpPr>
                <a:spLocks/>
              </p:cNvSpPr>
              <p:nvPr/>
            </p:nvSpPr>
            <p:spPr bwMode="auto">
              <a:xfrm>
                <a:off x="4097338" y="1930676"/>
                <a:ext cx="22225" cy="12700"/>
              </a:xfrm>
              <a:custGeom>
                <a:avLst/>
                <a:gdLst/>
                <a:ahLst/>
                <a:cxnLst>
                  <a:cxn ang="0">
                    <a:pos x="6" y="0"/>
                  </a:cxn>
                  <a:cxn ang="0">
                    <a:pos x="2" y="0"/>
                  </a:cxn>
                  <a:cxn ang="0">
                    <a:pos x="2" y="4"/>
                  </a:cxn>
                  <a:cxn ang="0">
                    <a:pos x="0" y="4"/>
                  </a:cxn>
                  <a:cxn ang="0">
                    <a:pos x="2" y="6"/>
                  </a:cxn>
                  <a:cxn ang="0">
                    <a:pos x="2" y="8"/>
                  </a:cxn>
                  <a:cxn ang="0">
                    <a:pos x="6" y="8"/>
                  </a:cxn>
                  <a:cxn ang="0">
                    <a:pos x="8" y="8"/>
                  </a:cxn>
                  <a:cxn ang="0">
                    <a:pos x="14" y="6"/>
                  </a:cxn>
                  <a:cxn ang="0">
                    <a:pos x="14" y="4"/>
                  </a:cxn>
                  <a:cxn ang="0">
                    <a:pos x="8" y="0"/>
                  </a:cxn>
                  <a:cxn ang="0">
                    <a:pos x="6" y="0"/>
                  </a:cxn>
                </a:cxnLst>
                <a:rect l="0" t="0" r="r" b="b"/>
                <a:pathLst>
                  <a:path w="14" h="8">
                    <a:moveTo>
                      <a:pt x="6" y="0"/>
                    </a:moveTo>
                    <a:lnTo>
                      <a:pt x="2" y="0"/>
                    </a:lnTo>
                    <a:lnTo>
                      <a:pt x="2" y="4"/>
                    </a:lnTo>
                    <a:lnTo>
                      <a:pt x="0" y="4"/>
                    </a:lnTo>
                    <a:lnTo>
                      <a:pt x="2" y="6"/>
                    </a:lnTo>
                    <a:lnTo>
                      <a:pt x="2" y="8"/>
                    </a:lnTo>
                    <a:lnTo>
                      <a:pt x="6" y="8"/>
                    </a:lnTo>
                    <a:lnTo>
                      <a:pt x="8" y="8"/>
                    </a:lnTo>
                    <a:lnTo>
                      <a:pt x="14" y="6"/>
                    </a:lnTo>
                    <a:lnTo>
                      <a:pt x="14" y="4"/>
                    </a:lnTo>
                    <a:lnTo>
                      <a:pt x="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8" name="Freeform 758"/>
              <p:cNvSpPr>
                <a:spLocks/>
              </p:cNvSpPr>
              <p:nvPr/>
            </p:nvSpPr>
            <p:spPr bwMode="auto">
              <a:xfrm>
                <a:off x="4106863"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999" name="Freeform 759"/>
              <p:cNvSpPr>
                <a:spLocks/>
              </p:cNvSpPr>
              <p:nvPr/>
            </p:nvSpPr>
            <p:spPr bwMode="auto">
              <a:xfrm>
                <a:off x="4106863" y="1930676"/>
                <a:ext cx="15875" cy="12700"/>
              </a:xfrm>
              <a:custGeom>
                <a:avLst/>
                <a:gdLst/>
                <a:ahLst/>
                <a:cxnLst>
                  <a:cxn ang="0">
                    <a:pos x="6" y="0"/>
                  </a:cxn>
                  <a:cxn ang="0">
                    <a:pos x="2" y="0"/>
                  </a:cxn>
                  <a:cxn ang="0">
                    <a:pos x="2" y="4"/>
                  </a:cxn>
                  <a:cxn ang="0">
                    <a:pos x="0" y="4"/>
                  </a:cxn>
                  <a:cxn ang="0">
                    <a:pos x="2" y="6"/>
                  </a:cxn>
                  <a:cxn ang="0">
                    <a:pos x="2" y="8"/>
                  </a:cxn>
                  <a:cxn ang="0">
                    <a:pos x="6" y="8"/>
                  </a:cxn>
                  <a:cxn ang="0">
                    <a:pos x="10" y="6"/>
                  </a:cxn>
                  <a:cxn ang="0">
                    <a:pos x="10" y="4"/>
                  </a:cxn>
                  <a:cxn ang="0">
                    <a:pos x="6" y="0"/>
                  </a:cxn>
                </a:cxnLst>
                <a:rect l="0" t="0" r="r" b="b"/>
                <a:pathLst>
                  <a:path w="10" h="8">
                    <a:moveTo>
                      <a:pt x="6" y="0"/>
                    </a:moveTo>
                    <a:lnTo>
                      <a:pt x="2" y="0"/>
                    </a:lnTo>
                    <a:lnTo>
                      <a:pt x="2" y="4"/>
                    </a:lnTo>
                    <a:lnTo>
                      <a:pt x="0" y="4"/>
                    </a:lnTo>
                    <a:lnTo>
                      <a:pt x="2" y="6"/>
                    </a:lnTo>
                    <a:lnTo>
                      <a:pt x="2" y="8"/>
                    </a:lnTo>
                    <a:lnTo>
                      <a:pt x="6" y="8"/>
                    </a:lnTo>
                    <a:lnTo>
                      <a:pt x="10" y="6"/>
                    </a:lnTo>
                    <a:lnTo>
                      <a:pt x="10"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0" name="Freeform 760"/>
              <p:cNvSpPr>
                <a:spLocks/>
              </p:cNvSpPr>
              <p:nvPr/>
            </p:nvSpPr>
            <p:spPr bwMode="auto">
              <a:xfrm>
                <a:off x="4110038" y="1930676"/>
                <a:ext cx="12700" cy="12700"/>
              </a:xfrm>
              <a:custGeom>
                <a:avLst/>
                <a:gdLst/>
                <a:ahLst/>
                <a:cxnLst>
                  <a:cxn ang="0">
                    <a:pos x="4" y="0"/>
                  </a:cxn>
                  <a:cxn ang="0">
                    <a:pos x="4" y="0"/>
                  </a:cxn>
                  <a:cxn ang="0">
                    <a:pos x="0" y="4"/>
                  </a:cxn>
                  <a:cxn ang="0">
                    <a:pos x="0" y="6"/>
                  </a:cxn>
                  <a:cxn ang="0">
                    <a:pos x="4" y="8"/>
                  </a:cxn>
                  <a:cxn ang="0">
                    <a:pos x="8" y="6"/>
                  </a:cxn>
                  <a:cxn ang="0">
                    <a:pos x="8" y="4"/>
                  </a:cxn>
                  <a:cxn ang="0">
                    <a:pos x="4" y="0"/>
                  </a:cxn>
                </a:cxnLst>
                <a:rect l="0" t="0" r="r" b="b"/>
                <a:pathLst>
                  <a:path w="8" h="8">
                    <a:moveTo>
                      <a:pt x="4" y="0"/>
                    </a:moveTo>
                    <a:lnTo>
                      <a:pt x="4" y="0"/>
                    </a:lnTo>
                    <a:lnTo>
                      <a:pt x="0" y="4"/>
                    </a:lnTo>
                    <a:lnTo>
                      <a:pt x="0" y="6"/>
                    </a:lnTo>
                    <a:lnTo>
                      <a:pt x="4" y="8"/>
                    </a:lnTo>
                    <a:lnTo>
                      <a:pt x="8" y="6"/>
                    </a:lnTo>
                    <a:lnTo>
                      <a:pt x="8"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1" name="Freeform 761"/>
              <p:cNvSpPr>
                <a:spLocks/>
              </p:cNvSpPr>
              <p:nvPr/>
            </p:nvSpPr>
            <p:spPr bwMode="auto">
              <a:xfrm>
                <a:off x="4110038" y="1930676"/>
                <a:ext cx="12700" cy="12700"/>
              </a:xfrm>
              <a:custGeom>
                <a:avLst/>
                <a:gdLst/>
                <a:ahLst/>
                <a:cxnLst>
                  <a:cxn ang="0">
                    <a:pos x="6" y="0"/>
                  </a:cxn>
                  <a:cxn ang="0">
                    <a:pos x="4" y="0"/>
                  </a:cxn>
                  <a:cxn ang="0">
                    <a:pos x="0" y="4"/>
                  </a:cxn>
                  <a:cxn ang="0">
                    <a:pos x="0" y="6"/>
                  </a:cxn>
                  <a:cxn ang="0">
                    <a:pos x="4" y="8"/>
                  </a:cxn>
                  <a:cxn ang="0">
                    <a:pos x="6" y="8"/>
                  </a:cxn>
                  <a:cxn ang="0">
                    <a:pos x="8" y="6"/>
                  </a:cxn>
                  <a:cxn ang="0">
                    <a:pos x="8" y="4"/>
                  </a:cxn>
                  <a:cxn ang="0">
                    <a:pos x="6" y="0"/>
                  </a:cxn>
                </a:cxnLst>
                <a:rect l="0" t="0" r="r" b="b"/>
                <a:pathLst>
                  <a:path w="8" h="8">
                    <a:moveTo>
                      <a:pt x="6" y="0"/>
                    </a:moveTo>
                    <a:lnTo>
                      <a:pt x="4" y="0"/>
                    </a:lnTo>
                    <a:lnTo>
                      <a:pt x="0" y="4"/>
                    </a:lnTo>
                    <a:lnTo>
                      <a:pt x="0" y="6"/>
                    </a:lnTo>
                    <a:lnTo>
                      <a:pt x="4" y="8"/>
                    </a:lnTo>
                    <a:lnTo>
                      <a:pt x="6" y="8"/>
                    </a:lnTo>
                    <a:lnTo>
                      <a:pt x="8" y="6"/>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2" name="Freeform 762"/>
              <p:cNvSpPr>
                <a:spLocks/>
              </p:cNvSpPr>
              <p:nvPr/>
            </p:nvSpPr>
            <p:spPr bwMode="auto">
              <a:xfrm>
                <a:off x="4110038" y="1930676"/>
                <a:ext cx="19050" cy="12700"/>
              </a:xfrm>
              <a:custGeom>
                <a:avLst/>
                <a:gdLst/>
                <a:ahLst/>
                <a:cxnLst>
                  <a:cxn ang="0">
                    <a:pos x="6" y="0"/>
                  </a:cxn>
                  <a:cxn ang="0">
                    <a:pos x="4" y="0"/>
                  </a:cxn>
                  <a:cxn ang="0">
                    <a:pos x="4" y="4"/>
                  </a:cxn>
                  <a:cxn ang="0">
                    <a:pos x="0" y="4"/>
                  </a:cxn>
                  <a:cxn ang="0">
                    <a:pos x="4" y="6"/>
                  </a:cxn>
                  <a:cxn ang="0">
                    <a:pos x="4" y="8"/>
                  </a:cxn>
                  <a:cxn ang="0">
                    <a:pos x="6" y="8"/>
                  </a:cxn>
                  <a:cxn ang="0">
                    <a:pos x="8" y="6"/>
                  </a:cxn>
                  <a:cxn ang="0">
                    <a:pos x="12" y="4"/>
                  </a:cxn>
                  <a:cxn ang="0">
                    <a:pos x="8" y="4"/>
                  </a:cxn>
                  <a:cxn ang="0">
                    <a:pos x="6" y="0"/>
                  </a:cxn>
                </a:cxnLst>
                <a:rect l="0" t="0" r="r" b="b"/>
                <a:pathLst>
                  <a:path w="12" h="8">
                    <a:moveTo>
                      <a:pt x="6" y="0"/>
                    </a:moveTo>
                    <a:lnTo>
                      <a:pt x="4" y="0"/>
                    </a:lnTo>
                    <a:lnTo>
                      <a:pt x="4" y="4"/>
                    </a:lnTo>
                    <a:lnTo>
                      <a:pt x="0" y="4"/>
                    </a:lnTo>
                    <a:lnTo>
                      <a:pt x="4" y="6"/>
                    </a:lnTo>
                    <a:lnTo>
                      <a:pt x="4" y="8"/>
                    </a:lnTo>
                    <a:lnTo>
                      <a:pt x="6" y="8"/>
                    </a:lnTo>
                    <a:lnTo>
                      <a:pt x="8" y="6"/>
                    </a:lnTo>
                    <a:lnTo>
                      <a:pt x="12" y="4"/>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3" name="Freeform 763"/>
              <p:cNvSpPr>
                <a:spLocks/>
              </p:cNvSpPr>
              <p:nvPr/>
            </p:nvSpPr>
            <p:spPr bwMode="auto">
              <a:xfrm>
                <a:off x="4116388" y="1930676"/>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4" name="Freeform 764"/>
              <p:cNvSpPr>
                <a:spLocks/>
              </p:cNvSpPr>
              <p:nvPr/>
            </p:nvSpPr>
            <p:spPr bwMode="auto">
              <a:xfrm>
                <a:off x="4116388"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5" name="Freeform 765"/>
              <p:cNvSpPr>
                <a:spLocks/>
              </p:cNvSpPr>
              <p:nvPr/>
            </p:nvSpPr>
            <p:spPr bwMode="auto">
              <a:xfrm>
                <a:off x="4116388" y="1930676"/>
                <a:ext cx="12700" cy="12700"/>
              </a:xfrm>
              <a:custGeom>
                <a:avLst/>
                <a:gdLst/>
                <a:ahLst/>
                <a:cxnLst>
                  <a:cxn ang="0">
                    <a:pos x="4" y="0"/>
                  </a:cxn>
                  <a:cxn ang="0">
                    <a:pos x="2" y="0"/>
                  </a:cxn>
                  <a:cxn ang="0">
                    <a:pos x="0" y="4"/>
                  </a:cxn>
                  <a:cxn ang="0">
                    <a:pos x="0" y="6"/>
                  </a:cxn>
                  <a:cxn ang="0">
                    <a:pos x="2" y="8"/>
                  </a:cxn>
                  <a:cxn ang="0">
                    <a:pos x="4" y="8"/>
                  </a:cxn>
                  <a:cxn ang="0">
                    <a:pos x="8" y="6"/>
                  </a:cxn>
                  <a:cxn ang="0">
                    <a:pos x="8" y="4"/>
                  </a:cxn>
                  <a:cxn ang="0">
                    <a:pos x="4" y="0"/>
                  </a:cxn>
                </a:cxnLst>
                <a:rect l="0" t="0" r="r" b="b"/>
                <a:pathLst>
                  <a:path w="8" h="8">
                    <a:moveTo>
                      <a:pt x="4" y="0"/>
                    </a:moveTo>
                    <a:lnTo>
                      <a:pt x="2" y="0"/>
                    </a:lnTo>
                    <a:lnTo>
                      <a:pt x="0" y="4"/>
                    </a:lnTo>
                    <a:lnTo>
                      <a:pt x="0" y="6"/>
                    </a:lnTo>
                    <a:lnTo>
                      <a:pt x="2" y="8"/>
                    </a:lnTo>
                    <a:lnTo>
                      <a:pt x="4" y="8"/>
                    </a:lnTo>
                    <a:lnTo>
                      <a:pt x="8" y="6"/>
                    </a:lnTo>
                    <a:lnTo>
                      <a:pt x="8"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6" name="Freeform 766"/>
              <p:cNvSpPr>
                <a:spLocks/>
              </p:cNvSpPr>
              <p:nvPr/>
            </p:nvSpPr>
            <p:spPr bwMode="auto">
              <a:xfrm>
                <a:off x="4116388" y="1930676"/>
                <a:ext cx="15875" cy="12700"/>
              </a:xfrm>
              <a:custGeom>
                <a:avLst/>
                <a:gdLst/>
                <a:ahLst/>
                <a:cxnLst>
                  <a:cxn ang="0">
                    <a:pos x="4" y="0"/>
                  </a:cxn>
                  <a:cxn ang="0">
                    <a:pos x="2" y="0"/>
                  </a:cxn>
                  <a:cxn ang="0">
                    <a:pos x="2" y="4"/>
                  </a:cxn>
                  <a:cxn ang="0">
                    <a:pos x="0" y="4"/>
                  </a:cxn>
                  <a:cxn ang="0">
                    <a:pos x="2" y="6"/>
                  </a:cxn>
                  <a:cxn ang="0">
                    <a:pos x="2" y="8"/>
                  </a:cxn>
                  <a:cxn ang="0">
                    <a:pos x="4" y="8"/>
                  </a:cxn>
                  <a:cxn ang="0">
                    <a:pos x="10" y="6"/>
                  </a:cxn>
                  <a:cxn ang="0">
                    <a:pos x="10" y="4"/>
                  </a:cxn>
                  <a:cxn ang="0">
                    <a:pos x="4" y="0"/>
                  </a:cxn>
                </a:cxnLst>
                <a:rect l="0" t="0" r="r" b="b"/>
                <a:pathLst>
                  <a:path w="10" h="8">
                    <a:moveTo>
                      <a:pt x="4" y="0"/>
                    </a:moveTo>
                    <a:lnTo>
                      <a:pt x="2" y="0"/>
                    </a:lnTo>
                    <a:lnTo>
                      <a:pt x="2" y="4"/>
                    </a:lnTo>
                    <a:lnTo>
                      <a:pt x="0" y="4"/>
                    </a:lnTo>
                    <a:lnTo>
                      <a:pt x="2" y="6"/>
                    </a:lnTo>
                    <a:lnTo>
                      <a:pt x="2" y="8"/>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7" name="Freeform 767"/>
              <p:cNvSpPr>
                <a:spLocks/>
              </p:cNvSpPr>
              <p:nvPr/>
            </p:nvSpPr>
            <p:spPr bwMode="auto">
              <a:xfrm>
                <a:off x="4119563"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8" name="Freeform 768"/>
              <p:cNvSpPr>
                <a:spLocks/>
              </p:cNvSpPr>
              <p:nvPr/>
            </p:nvSpPr>
            <p:spPr bwMode="auto">
              <a:xfrm>
                <a:off x="4119563" y="1930676"/>
                <a:ext cx="12700" cy="12700"/>
              </a:xfrm>
              <a:custGeom>
                <a:avLst/>
                <a:gdLst/>
                <a:ahLst/>
                <a:cxnLst>
                  <a:cxn ang="0">
                    <a:pos x="6" y="0"/>
                  </a:cxn>
                  <a:cxn ang="0">
                    <a:pos x="2" y="0"/>
                  </a:cxn>
                  <a:cxn ang="0">
                    <a:pos x="0" y="4"/>
                  </a:cxn>
                  <a:cxn ang="0">
                    <a:pos x="0" y="6"/>
                  </a:cxn>
                  <a:cxn ang="0">
                    <a:pos x="2" y="8"/>
                  </a:cxn>
                  <a:cxn ang="0">
                    <a:pos x="6" y="8"/>
                  </a:cxn>
                  <a:cxn ang="0">
                    <a:pos x="8" y="6"/>
                  </a:cxn>
                  <a:cxn ang="0">
                    <a:pos x="8" y="4"/>
                  </a:cxn>
                  <a:cxn ang="0">
                    <a:pos x="6" y="0"/>
                  </a:cxn>
                </a:cxnLst>
                <a:rect l="0" t="0" r="r" b="b"/>
                <a:pathLst>
                  <a:path w="8" h="8">
                    <a:moveTo>
                      <a:pt x="6" y="0"/>
                    </a:moveTo>
                    <a:lnTo>
                      <a:pt x="2" y="0"/>
                    </a:lnTo>
                    <a:lnTo>
                      <a:pt x="0" y="4"/>
                    </a:lnTo>
                    <a:lnTo>
                      <a:pt x="0" y="6"/>
                    </a:lnTo>
                    <a:lnTo>
                      <a:pt x="2" y="8"/>
                    </a:lnTo>
                    <a:lnTo>
                      <a:pt x="6" y="8"/>
                    </a:lnTo>
                    <a:lnTo>
                      <a:pt x="8" y="6"/>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09" name="Freeform 769"/>
              <p:cNvSpPr>
                <a:spLocks/>
              </p:cNvSpPr>
              <p:nvPr/>
            </p:nvSpPr>
            <p:spPr bwMode="auto">
              <a:xfrm>
                <a:off x="4119563" y="1930676"/>
                <a:ext cx="19050" cy="12700"/>
              </a:xfrm>
              <a:custGeom>
                <a:avLst/>
                <a:gdLst/>
                <a:ahLst/>
                <a:cxnLst>
                  <a:cxn ang="0">
                    <a:pos x="6" y="0"/>
                  </a:cxn>
                  <a:cxn ang="0">
                    <a:pos x="2" y="0"/>
                  </a:cxn>
                  <a:cxn ang="0">
                    <a:pos x="2" y="4"/>
                  </a:cxn>
                  <a:cxn ang="0">
                    <a:pos x="0" y="4"/>
                  </a:cxn>
                  <a:cxn ang="0">
                    <a:pos x="2" y="6"/>
                  </a:cxn>
                  <a:cxn ang="0">
                    <a:pos x="2" y="8"/>
                  </a:cxn>
                  <a:cxn ang="0">
                    <a:pos x="6" y="8"/>
                  </a:cxn>
                  <a:cxn ang="0">
                    <a:pos x="8" y="6"/>
                  </a:cxn>
                  <a:cxn ang="0">
                    <a:pos x="12" y="4"/>
                  </a:cxn>
                  <a:cxn ang="0">
                    <a:pos x="8" y="4"/>
                  </a:cxn>
                  <a:cxn ang="0">
                    <a:pos x="6" y="0"/>
                  </a:cxn>
                </a:cxnLst>
                <a:rect l="0" t="0" r="r" b="b"/>
                <a:pathLst>
                  <a:path w="12" h="8">
                    <a:moveTo>
                      <a:pt x="6" y="0"/>
                    </a:moveTo>
                    <a:lnTo>
                      <a:pt x="2" y="0"/>
                    </a:lnTo>
                    <a:lnTo>
                      <a:pt x="2" y="4"/>
                    </a:lnTo>
                    <a:lnTo>
                      <a:pt x="0" y="4"/>
                    </a:lnTo>
                    <a:lnTo>
                      <a:pt x="2" y="6"/>
                    </a:lnTo>
                    <a:lnTo>
                      <a:pt x="2" y="8"/>
                    </a:lnTo>
                    <a:lnTo>
                      <a:pt x="6" y="8"/>
                    </a:lnTo>
                    <a:lnTo>
                      <a:pt x="8" y="6"/>
                    </a:lnTo>
                    <a:lnTo>
                      <a:pt x="12" y="4"/>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0" name="Freeform 770"/>
              <p:cNvSpPr>
                <a:spLocks/>
              </p:cNvSpPr>
              <p:nvPr/>
            </p:nvSpPr>
            <p:spPr bwMode="auto">
              <a:xfrm>
                <a:off x="4122738" y="1930676"/>
                <a:ext cx="15875" cy="12700"/>
              </a:xfrm>
              <a:custGeom>
                <a:avLst/>
                <a:gdLst/>
                <a:ahLst/>
                <a:cxnLst>
                  <a:cxn ang="0">
                    <a:pos x="4" y="0"/>
                  </a:cxn>
                  <a:cxn ang="0">
                    <a:pos x="0" y="0"/>
                  </a:cxn>
                  <a:cxn ang="0">
                    <a:pos x="0" y="4"/>
                  </a:cxn>
                  <a:cxn ang="0">
                    <a:pos x="0" y="6"/>
                  </a:cxn>
                  <a:cxn ang="0">
                    <a:pos x="0" y="8"/>
                  </a:cxn>
                  <a:cxn ang="0">
                    <a:pos x="4" y="8"/>
                  </a:cxn>
                  <a:cxn ang="0">
                    <a:pos x="10" y="6"/>
                  </a:cxn>
                  <a:cxn ang="0">
                    <a:pos x="10" y="4"/>
                  </a:cxn>
                  <a:cxn ang="0">
                    <a:pos x="4" y="0"/>
                  </a:cxn>
                </a:cxnLst>
                <a:rect l="0" t="0" r="r" b="b"/>
                <a:pathLst>
                  <a:path w="10" h="8">
                    <a:moveTo>
                      <a:pt x="4" y="0"/>
                    </a:moveTo>
                    <a:lnTo>
                      <a:pt x="0" y="0"/>
                    </a:lnTo>
                    <a:lnTo>
                      <a:pt x="0" y="4"/>
                    </a:lnTo>
                    <a:lnTo>
                      <a:pt x="0" y="6"/>
                    </a:lnTo>
                    <a:lnTo>
                      <a:pt x="0" y="8"/>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1" name="Freeform 771"/>
              <p:cNvSpPr>
                <a:spLocks/>
              </p:cNvSpPr>
              <p:nvPr/>
            </p:nvSpPr>
            <p:spPr bwMode="auto">
              <a:xfrm>
                <a:off x="4122738" y="1930676"/>
                <a:ext cx="19050" cy="12700"/>
              </a:xfrm>
              <a:custGeom>
                <a:avLst/>
                <a:gdLst/>
                <a:ahLst/>
                <a:cxnLst>
                  <a:cxn ang="0">
                    <a:pos x="6" y="0"/>
                  </a:cxn>
                  <a:cxn ang="0">
                    <a:pos x="4" y="0"/>
                  </a:cxn>
                  <a:cxn ang="0">
                    <a:pos x="0" y="4"/>
                  </a:cxn>
                  <a:cxn ang="0">
                    <a:pos x="0" y="6"/>
                  </a:cxn>
                  <a:cxn ang="0">
                    <a:pos x="4" y="8"/>
                  </a:cxn>
                  <a:cxn ang="0">
                    <a:pos x="6" y="8"/>
                  </a:cxn>
                  <a:cxn ang="0">
                    <a:pos x="10" y="6"/>
                  </a:cxn>
                  <a:cxn ang="0">
                    <a:pos x="12" y="4"/>
                  </a:cxn>
                  <a:cxn ang="0">
                    <a:pos x="10" y="4"/>
                  </a:cxn>
                  <a:cxn ang="0">
                    <a:pos x="6" y="0"/>
                  </a:cxn>
                </a:cxnLst>
                <a:rect l="0" t="0" r="r" b="b"/>
                <a:pathLst>
                  <a:path w="12" h="8">
                    <a:moveTo>
                      <a:pt x="6" y="0"/>
                    </a:moveTo>
                    <a:lnTo>
                      <a:pt x="4" y="0"/>
                    </a:lnTo>
                    <a:lnTo>
                      <a:pt x="0" y="4"/>
                    </a:lnTo>
                    <a:lnTo>
                      <a:pt x="0" y="6"/>
                    </a:lnTo>
                    <a:lnTo>
                      <a:pt x="4" y="8"/>
                    </a:lnTo>
                    <a:lnTo>
                      <a:pt x="6" y="8"/>
                    </a:lnTo>
                    <a:lnTo>
                      <a:pt x="10" y="6"/>
                    </a:lnTo>
                    <a:lnTo>
                      <a:pt x="12" y="4"/>
                    </a:lnTo>
                    <a:lnTo>
                      <a:pt x="10"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2" name="Freeform 772"/>
              <p:cNvSpPr>
                <a:spLocks/>
              </p:cNvSpPr>
              <p:nvPr/>
            </p:nvSpPr>
            <p:spPr bwMode="auto">
              <a:xfrm>
                <a:off x="4129088" y="1930676"/>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3" name="Freeform 773"/>
              <p:cNvSpPr>
                <a:spLocks/>
              </p:cNvSpPr>
              <p:nvPr/>
            </p:nvSpPr>
            <p:spPr bwMode="auto">
              <a:xfrm>
                <a:off x="4129088" y="1930676"/>
                <a:ext cx="12700" cy="12700"/>
              </a:xfrm>
              <a:custGeom>
                <a:avLst/>
                <a:gdLst/>
                <a:ahLst/>
                <a:cxnLst>
                  <a:cxn ang="0">
                    <a:pos x="6" y="0"/>
                  </a:cxn>
                  <a:cxn ang="0">
                    <a:pos x="2" y="0"/>
                  </a:cxn>
                  <a:cxn ang="0">
                    <a:pos x="0" y="4"/>
                  </a:cxn>
                  <a:cxn ang="0">
                    <a:pos x="0" y="6"/>
                  </a:cxn>
                  <a:cxn ang="0">
                    <a:pos x="2" y="8"/>
                  </a:cxn>
                  <a:cxn ang="0">
                    <a:pos x="6" y="8"/>
                  </a:cxn>
                  <a:cxn ang="0">
                    <a:pos x="8" y="6"/>
                  </a:cxn>
                  <a:cxn ang="0">
                    <a:pos x="8" y="4"/>
                  </a:cxn>
                  <a:cxn ang="0">
                    <a:pos x="6" y="0"/>
                  </a:cxn>
                </a:cxnLst>
                <a:rect l="0" t="0" r="r" b="b"/>
                <a:pathLst>
                  <a:path w="8" h="8">
                    <a:moveTo>
                      <a:pt x="6" y="0"/>
                    </a:moveTo>
                    <a:lnTo>
                      <a:pt x="2" y="0"/>
                    </a:lnTo>
                    <a:lnTo>
                      <a:pt x="0" y="4"/>
                    </a:lnTo>
                    <a:lnTo>
                      <a:pt x="0" y="6"/>
                    </a:lnTo>
                    <a:lnTo>
                      <a:pt x="2" y="8"/>
                    </a:lnTo>
                    <a:lnTo>
                      <a:pt x="6" y="8"/>
                    </a:lnTo>
                    <a:lnTo>
                      <a:pt x="8" y="6"/>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4" name="Freeform 774"/>
              <p:cNvSpPr>
                <a:spLocks/>
              </p:cNvSpPr>
              <p:nvPr/>
            </p:nvSpPr>
            <p:spPr bwMode="auto">
              <a:xfrm>
                <a:off x="4129088" y="1930676"/>
                <a:ext cx="15875" cy="12700"/>
              </a:xfrm>
              <a:custGeom>
                <a:avLst/>
                <a:gdLst/>
                <a:ahLst/>
                <a:cxnLst>
                  <a:cxn ang="0">
                    <a:pos x="6" y="0"/>
                  </a:cxn>
                  <a:cxn ang="0">
                    <a:pos x="2" y="0"/>
                  </a:cxn>
                  <a:cxn ang="0">
                    <a:pos x="2" y="4"/>
                  </a:cxn>
                  <a:cxn ang="0">
                    <a:pos x="0" y="4"/>
                  </a:cxn>
                  <a:cxn ang="0">
                    <a:pos x="2" y="6"/>
                  </a:cxn>
                  <a:cxn ang="0">
                    <a:pos x="2" y="8"/>
                  </a:cxn>
                  <a:cxn ang="0">
                    <a:pos x="6" y="8"/>
                  </a:cxn>
                  <a:cxn ang="0">
                    <a:pos x="10" y="6"/>
                  </a:cxn>
                  <a:cxn ang="0">
                    <a:pos x="10" y="4"/>
                  </a:cxn>
                  <a:cxn ang="0">
                    <a:pos x="6" y="0"/>
                  </a:cxn>
                </a:cxnLst>
                <a:rect l="0" t="0" r="r" b="b"/>
                <a:pathLst>
                  <a:path w="10" h="8">
                    <a:moveTo>
                      <a:pt x="6" y="0"/>
                    </a:moveTo>
                    <a:lnTo>
                      <a:pt x="2" y="0"/>
                    </a:lnTo>
                    <a:lnTo>
                      <a:pt x="2" y="4"/>
                    </a:lnTo>
                    <a:lnTo>
                      <a:pt x="0" y="4"/>
                    </a:lnTo>
                    <a:lnTo>
                      <a:pt x="2" y="6"/>
                    </a:lnTo>
                    <a:lnTo>
                      <a:pt x="2" y="8"/>
                    </a:lnTo>
                    <a:lnTo>
                      <a:pt x="6" y="8"/>
                    </a:lnTo>
                    <a:lnTo>
                      <a:pt x="10" y="6"/>
                    </a:lnTo>
                    <a:lnTo>
                      <a:pt x="10"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5" name="Freeform 775"/>
              <p:cNvSpPr>
                <a:spLocks/>
              </p:cNvSpPr>
              <p:nvPr/>
            </p:nvSpPr>
            <p:spPr bwMode="auto">
              <a:xfrm>
                <a:off x="4132263" y="1930676"/>
                <a:ext cx="12700" cy="12700"/>
              </a:xfrm>
              <a:custGeom>
                <a:avLst/>
                <a:gdLst/>
                <a:ahLst/>
                <a:cxnLst>
                  <a:cxn ang="0">
                    <a:pos x="4" y="0"/>
                  </a:cxn>
                  <a:cxn ang="0">
                    <a:pos x="0" y="0"/>
                  </a:cxn>
                  <a:cxn ang="0">
                    <a:pos x="0" y="4"/>
                  </a:cxn>
                  <a:cxn ang="0">
                    <a:pos x="0" y="6"/>
                  </a:cxn>
                  <a:cxn ang="0">
                    <a:pos x="0" y="8"/>
                  </a:cxn>
                  <a:cxn ang="0">
                    <a:pos x="4" y="8"/>
                  </a:cxn>
                  <a:cxn ang="0">
                    <a:pos x="8" y="6"/>
                  </a:cxn>
                  <a:cxn ang="0">
                    <a:pos x="8" y="4"/>
                  </a:cxn>
                  <a:cxn ang="0">
                    <a:pos x="4" y="0"/>
                  </a:cxn>
                </a:cxnLst>
                <a:rect l="0" t="0" r="r" b="b"/>
                <a:pathLst>
                  <a:path w="8" h="8">
                    <a:moveTo>
                      <a:pt x="4" y="0"/>
                    </a:moveTo>
                    <a:lnTo>
                      <a:pt x="0" y="0"/>
                    </a:lnTo>
                    <a:lnTo>
                      <a:pt x="0" y="4"/>
                    </a:lnTo>
                    <a:lnTo>
                      <a:pt x="0" y="6"/>
                    </a:lnTo>
                    <a:lnTo>
                      <a:pt x="0" y="8"/>
                    </a:lnTo>
                    <a:lnTo>
                      <a:pt x="4" y="8"/>
                    </a:lnTo>
                    <a:lnTo>
                      <a:pt x="8" y="6"/>
                    </a:lnTo>
                    <a:lnTo>
                      <a:pt x="8"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6" name="Freeform 776"/>
              <p:cNvSpPr>
                <a:spLocks/>
              </p:cNvSpPr>
              <p:nvPr/>
            </p:nvSpPr>
            <p:spPr bwMode="auto">
              <a:xfrm>
                <a:off x="4132263" y="1930676"/>
                <a:ext cx="12700" cy="12700"/>
              </a:xfrm>
              <a:custGeom>
                <a:avLst/>
                <a:gdLst/>
                <a:ahLst/>
                <a:cxnLst>
                  <a:cxn ang="0">
                    <a:pos x="6" y="0"/>
                  </a:cxn>
                  <a:cxn ang="0">
                    <a:pos x="4" y="0"/>
                  </a:cxn>
                  <a:cxn ang="0">
                    <a:pos x="0" y="4"/>
                  </a:cxn>
                  <a:cxn ang="0">
                    <a:pos x="0" y="6"/>
                  </a:cxn>
                  <a:cxn ang="0">
                    <a:pos x="4" y="8"/>
                  </a:cxn>
                  <a:cxn ang="0">
                    <a:pos x="6" y="8"/>
                  </a:cxn>
                  <a:cxn ang="0">
                    <a:pos x="8" y="6"/>
                  </a:cxn>
                  <a:cxn ang="0">
                    <a:pos x="8" y="4"/>
                  </a:cxn>
                  <a:cxn ang="0">
                    <a:pos x="6" y="0"/>
                  </a:cxn>
                </a:cxnLst>
                <a:rect l="0" t="0" r="r" b="b"/>
                <a:pathLst>
                  <a:path w="8" h="8">
                    <a:moveTo>
                      <a:pt x="6" y="0"/>
                    </a:moveTo>
                    <a:lnTo>
                      <a:pt x="4" y="0"/>
                    </a:lnTo>
                    <a:lnTo>
                      <a:pt x="0" y="4"/>
                    </a:lnTo>
                    <a:lnTo>
                      <a:pt x="0" y="6"/>
                    </a:lnTo>
                    <a:lnTo>
                      <a:pt x="4" y="8"/>
                    </a:lnTo>
                    <a:lnTo>
                      <a:pt x="6" y="8"/>
                    </a:lnTo>
                    <a:lnTo>
                      <a:pt x="8" y="6"/>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7" name="Freeform 777"/>
              <p:cNvSpPr>
                <a:spLocks/>
              </p:cNvSpPr>
              <p:nvPr/>
            </p:nvSpPr>
            <p:spPr bwMode="auto">
              <a:xfrm>
                <a:off x="4132263" y="1930676"/>
                <a:ext cx="22225" cy="12700"/>
              </a:xfrm>
              <a:custGeom>
                <a:avLst/>
                <a:gdLst/>
                <a:ahLst/>
                <a:cxnLst>
                  <a:cxn ang="0">
                    <a:pos x="6" y="0"/>
                  </a:cxn>
                  <a:cxn ang="0">
                    <a:pos x="4" y="0"/>
                  </a:cxn>
                  <a:cxn ang="0">
                    <a:pos x="4" y="4"/>
                  </a:cxn>
                  <a:cxn ang="0">
                    <a:pos x="0" y="4"/>
                  </a:cxn>
                  <a:cxn ang="0">
                    <a:pos x="4" y="6"/>
                  </a:cxn>
                  <a:cxn ang="0">
                    <a:pos x="4" y="8"/>
                  </a:cxn>
                  <a:cxn ang="0">
                    <a:pos x="6" y="8"/>
                  </a:cxn>
                  <a:cxn ang="0">
                    <a:pos x="8" y="8"/>
                  </a:cxn>
                  <a:cxn ang="0">
                    <a:pos x="14" y="6"/>
                  </a:cxn>
                  <a:cxn ang="0">
                    <a:pos x="14" y="4"/>
                  </a:cxn>
                  <a:cxn ang="0">
                    <a:pos x="8" y="0"/>
                  </a:cxn>
                  <a:cxn ang="0">
                    <a:pos x="6" y="0"/>
                  </a:cxn>
                </a:cxnLst>
                <a:rect l="0" t="0" r="r" b="b"/>
                <a:pathLst>
                  <a:path w="14" h="8">
                    <a:moveTo>
                      <a:pt x="6" y="0"/>
                    </a:moveTo>
                    <a:lnTo>
                      <a:pt x="4" y="0"/>
                    </a:lnTo>
                    <a:lnTo>
                      <a:pt x="4" y="4"/>
                    </a:lnTo>
                    <a:lnTo>
                      <a:pt x="0" y="4"/>
                    </a:lnTo>
                    <a:lnTo>
                      <a:pt x="4" y="6"/>
                    </a:lnTo>
                    <a:lnTo>
                      <a:pt x="4" y="8"/>
                    </a:lnTo>
                    <a:lnTo>
                      <a:pt x="6" y="8"/>
                    </a:lnTo>
                    <a:lnTo>
                      <a:pt x="8" y="8"/>
                    </a:lnTo>
                    <a:lnTo>
                      <a:pt x="14" y="6"/>
                    </a:lnTo>
                    <a:lnTo>
                      <a:pt x="14" y="4"/>
                    </a:lnTo>
                    <a:lnTo>
                      <a:pt x="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8" name="Freeform 778"/>
              <p:cNvSpPr>
                <a:spLocks/>
              </p:cNvSpPr>
              <p:nvPr/>
            </p:nvSpPr>
            <p:spPr bwMode="auto">
              <a:xfrm>
                <a:off x="4141788"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19" name="Freeform 779"/>
              <p:cNvSpPr>
                <a:spLocks/>
              </p:cNvSpPr>
              <p:nvPr/>
            </p:nvSpPr>
            <p:spPr bwMode="auto">
              <a:xfrm>
                <a:off x="4141788" y="1930676"/>
                <a:ext cx="22225" cy="12700"/>
              </a:xfrm>
              <a:custGeom>
                <a:avLst/>
                <a:gdLst/>
                <a:ahLst/>
                <a:cxnLst>
                  <a:cxn ang="0">
                    <a:pos x="6" y="0"/>
                  </a:cxn>
                  <a:cxn ang="0">
                    <a:pos x="2" y="0"/>
                  </a:cxn>
                  <a:cxn ang="0">
                    <a:pos x="0" y="4"/>
                  </a:cxn>
                  <a:cxn ang="0">
                    <a:pos x="0" y="6"/>
                  </a:cxn>
                  <a:cxn ang="0">
                    <a:pos x="2" y="8"/>
                  </a:cxn>
                  <a:cxn ang="0">
                    <a:pos x="6" y="8"/>
                  </a:cxn>
                  <a:cxn ang="0">
                    <a:pos x="8" y="8"/>
                  </a:cxn>
                  <a:cxn ang="0">
                    <a:pos x="12" y="6"/>
                  </a:cxn>
                  <a:cxn ang="0">
                    <a:pos x="14" y="4"/>
                  </a:cxn>
                  <a:cxn ang="0">
                    <a:pos x="12" y="4"/>
                  </a:cxn>
                  <a:cxn ang="0">
                    <a:pos x="8" y="0"/>
                  </a:cxn>
                  <a:cxn ang="0">
                    <a:pos x="6" y="0"/>
                  </a:cxn>
                </a:cxnLst>
                <a:rect l="0" t="0" r="r" b="b"/>
                <a:pathLst>
                  <a:path w="14" h="8">
                    <a:moveTo>
                      <a:pt x="6" y="0"/>
                    </a:moveTo>
                    <a:lnTo>
                      <a:pt x="2" y="0"/>
                    </a:lnTo>
                    <a:lnTo>
                      <a:pt x="0" y="4"/>
                    </a:lnTo>
                    <a:lnTo>
                      <a:pt x="0" y="6"/>
                    </a:lnTo>
                    <a:lnTo>
                      <a:pt x="2" y="8"/>
                    </a:lnTo>
                    <a:lnTo>
                      <a:pt x="6" y="8"/>
                    </a:lnTo>
                    <a:lnTo>
                      <a:pt x="8" y="8"/>
                    </a:lnTo>
                    <a:lnTo>
                      <a:pt x="12" y="6"/>
                    </a:lnTo>
                    <a:lnTo>
                      <a:pt x="14" y="4"/>
                    </a:lnTo>
                    <a:lnTo>
                      <a:pt x="12" y="4"/>
                    </a:lnTo>
                    <a:lnTo>
                      <a:pt x="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0" name="Freeform 780"/>
              <p:cNvSpPr>
                <a:spLocks/>
              </p:cNvSpPr>
              <p:nvPr/>
            </p:nvSpPr>
            <p:spPr bwMode="auto">
              <a:xfrm>
                <a:off x="4151313" y="1930676"/>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1" name="Freeform 781"/>
              <p:cNvSpPr>
                <a:spLocks/>
              </p:cNvSpPr>
              <p:nvPr/>
            </p:nvSpPr>
            <p:spPr bwMode="auto">
              <a:xfrm>
                <a:off x="4151313"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2" name="Freeform 782"/>
              <p:cNvSpPr>
                <a:spLocks/>
              </p:cNvSpPr>
              <p:nvPr/>
            </p:nvSpPr>
            <p:spPr bwMode="auto">
              <a:xfrm>
                <a:off x="4151313" y="1930676"/>
                <a:ext cx="19050" cy="12700"/>
              </a:xfrm>
              <a:custGeom>
                <a:avLst/>
                <a:gdLst/>
                <a:ahLst/>
                <a:cxnLst>
                  <a:cxn ang="0">
                    <a:pos x="6" y="0"/>
                  </a:cxn>
                  <a:cxn ang="0">
                    <a:pos x="2" y="0"/>
                  </a:cxn>
                  <a:cxn ang="0">
                    <a:pos x="0" y="4"/>
                  </a:cxn>
                  <a:cxn ang="0">
                    <a:pos x="0" y="6"/>
                  </a:cxn>
                  <a:cxn ang="0">
                    <a:pos x="2" y="8"/>
                  </a:cxn>
                  <a:cxn ang="0">
                    <a:pos x="6" y="8"/>
                  </a:cxn>
                  <a:cxn ang="0">
                    <a:pos x="8" y="6"/>
                  </a:cxn>
                  <a:cxn ang="0">
                    <a:pos x="12" y="4"/>
                  </a:cxn>
                  <a:cxn ang="0">
                    <a:pos x="8" y="4"/>
                  </a:cxn>
                  <a:cxn ang="0">
                    <a:pos x="6" y="0"/>
                  </a:cxn>
                </a:cxnLst>
                <a:rect l="0" t="0" r="r" b="b"/>
                <a:pathLst>
                  <a:path w="12" h="8">
                    <a:moveTo>
                      <a:pt x="6" y="0"/>
                    </a:moveTo>
                    <a:lnTo>
                      <a:pt x="2" y="0"/>
                    </a:lnTo>
                    <a:lnTo>
                      <a:pt x="0" y="4"/>
                    </a:lnTo>
                    <a:lnTo>
                      <a:pt x="0" y="6"/>
                    </a:lnTo>
                    <a:lnTo>
                      <a:pt x="2" y="8"/>
                    </a:lnTo>
                    <a:lnTo>
                      <a:pt x="6" y="8"/>
                    </a:lnTo>
                    <a:lnTo>
                      <a:pt x="8" y="6"/>
                    </a:lnTo>
                    <a:lnTo>
                      <a:pt x="12" y="4"/>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3" name="Freeform 783"/>
              <p:cNvSpPr>
                <a:spLocks/>
              </p:cNvSpPr>
              <p:nvPr/>
            </p:nvSpPr>
            <p:spPr bwMode="auto">
              <a:xfrm>
                <a:off x="4154488" y="1930676"/>
                <a:ext cx="15875" cy="12700"/>
              </a:xfrm>
              <a:custGeom>
                <a:avLst/>
                <a:gdLst/>
                <a:ahLst/>
                <a:cxnLst>
                  <a:cxn ang="0">
                    <a:pos x="4" y="0"/>
                  </a:cxn>
                  <a:cxn ang="0">
                    <a:pos x="0" y="0"/>
                  </a:cxn>
                  <a:cxn ang="0">
                    <a:pos x="0" y="4"/>
                  </a:cxn>
                  <a:cxn ang="0">
                    <a:pos x="0" y="6"/>
                  </a:cxn>
                  <a:cxn ang="0">
                    <a:pos x="0" y="8"/>
                  </a:cxn>
                  <a:cxn ang="0">
                    <a:pos x="4" y="8"/>
                  </a:cxn>
                  <a:cxn ang="0">
                    <a:pos x="10" y="6"/>
                  </a:cxn>
                  <a:cxn ang="0">
                    <a:pos x="10" y="4"/>
                  </a:cxn>
                  <a:cxn ang="0">
                    <a:pos x="4" y="0"/>
                  </a:cxn>
                </a:cxnLst>
                <a:rect l="0" t="0" r="r" b="b"/>
                <a:pathLst>
                  <a:path w="10" h="8">
                    <a:moveTo>
                      <a:pt x="4" y="0"/>
                    </a:moveTo>
                    <a:lnTo>
                      <a:pt x="0" y="0"/>
                    </a:lnTo>
                    <a:lnTo>
                      <a:pt x="0" y="4"/>
                    </a:lnTo>
                    <a:lnTo>
                      <a:pt x="0" y="6"/>
                    </a:lnTo>
                    <a:lnTo>
                      <a:pt x="0" y="8"/>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4" name="Freeform 784"/>
              <p:cNvSpPr>
                <a:spLocks/>
              </p:cNvSpPr>
              <p:nvPr/>
            </p:nvSpPr>
            <p:spPr bwMode="auto">
              <a:xfrm>
                <a:off x="4154488" y="1930676"/>
                <a:ext cx="15875" cy="12700"/>
              </a:xfrm>
              <a:custGeom>
                <a:avLst/>
                <a:gdLst/>
                <a:ahLst/>
                <a:cxnLst>
                  <a:cxn ang="0">
                    <a:pos x="4" y="0"/>
                  </a:cxn>
                  <a:cxn ang="0">
                    <a:pos x="4" y="0"/>
                  </a:cxn>
                  <a:cxn ang="0">
                    <a:pos x="0" y="4"/>
                  </a:cxn>
                  <a:cxn ang="0">
                    <a:pos x="0" y="6"/>
                  </a:cxn>
                  <a:cxn ang="0">
                    <a:pos x="4" y="8"/>
                  </a:cxn>
                  <a:cxn ang="0">
                    <a:pos x="10" y="6"/>
                  </a:cxn>
                  <a:cxn ang="0">
                    <a:pos x="10" y="4"/>
                  </a:cxn>
                  <a:cxn ang="0">
                    <a:pos x="4" y="0"/>
                  </a:cxn>
                </a:cxnLst>
                <a:rect l="0" t="0" r="r" b="b"/>
                <a:pathLst>
                  <a:path w="10" h="8">
                    <a:moveTo>
                      <a:pt x="4" y="0"/>
                    </a:moveTo>
                    <a:lnTo>
                      <a:pt x="4" y="0"/>
                    </a:lnTo>
                    <a:lnTo>
                      <a:pt x="0" y="4"/>
                    </a:lnTo>
                    <a:lnTo>
                      <a:pt x="0" y="6"/>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5" name="Freeform 785"/>
              <p:cNvSpPr>
                <a:spLocks/>
              </p:cNvSpPr>
              <p:nvPr/>
            </p:nvSpPr>
            <p:spPr bwMode="auto">
              <a:xfrm>
                <a:off x="4154488" y="1930676"/>
                <a:ext cx="15875" cy="12700"/>
              </a:xfrm>
              <a:custGeom>
                <a:avLst/>
                <a:gdLst/>
                <a:ahLst/>
                <a:cxnLst>
                  <a:cxn ang="0">
                    <a:pos x="6" y="0"/>
                  </a:cxn>
                  <a:cxn ang="0">
                    <a:pos x="4" y="0"/>
                  </a:cxn>
                  <a:cxn ang="0">
                    <a:pos x="0" y="4"/>
                  </a:cxn>
                  <a:cxn ang="0">
                    <a:pos x="0" y="6"/>
                  </a:cxn>
                  <a:cxn ang="0">
                    <a:pos x="4" y="8"/>
                  </a:cxn>
                  <a:cxn ang="0">
                    <a:pos x="6" y="8"/>
                  </a:cxn>
                  <a:cxn ang="0">
                    <a:pos x="10" y="6"/>
                  </a:cxn>
                  <a:cxn ang="0">
                    <a:pos x="10" y="4"/>
                  </a:cxn>
                  <a:cxn ang="0">
                    <a:pos x="6" y="0"/>
                  </a:cxn>
                </a:cxnLst>
                <a:rect l="0" t="0" r="r" b="b"/>
                <a:pathLst>
                  <a:path w="10" h="8">
                    <a:moveTo>
                      <a:pt x="6" y="0"/>
                    </a:moveTo>
                    <a:lnTo>
                      <a:pt x="4" y="0"/>
                    </a:lnTo>
                    <a:lnTo>
                      <a:pt x="0" y="4"/>
                    </a:lnTo>
                    <a:lnTo>
                      <a:pt x="0" y="6"/>
                    </a:lnTo>
                    <a:lnTo>
                      <a:pt x="4" y="8"/>
                    </a:lnTo>
                    <a:lnTo>
                      <a:pt x="6" y="8"/>
                    </a:lnTo>
                    <a:lnTo>
                      <a:pt x="10" y="6"/>
                    </a:lnTo>
                    <a:lnTo>
                      <a:pt x="10"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6" name="Freeform 786"/>
              <p:cNvSpPr>
                <a:spLocks/>
              </p:cNvSpPr>
              <p:nvPr/>
            </p:nvSpPr>
            <p:spPr bwMode="auto">
              <a:xfrm>
                <a:off x="4154488" y="1930676"/>
                <a:ext cx="19050" cy="12700"/>
              </a:xfrm>
              <a:custGeom>
                <a:avLst/>
                <a:gdLst/>
                <a:ahLst/>
                <a:cxnLst>
                  <a:cxn ang="0">
                    <a:pos x="6" y="0"/>
                  </a:cxn>
                  <a:cxn ang="0">
                    <a:pos x="4" y="0"/>
                  </a:cxn>
                  <a:cxn ang="0">
                    <a:pos x="4" y="4"/>
                  </a:cxn>
                  <a:cxn ang="0">
                    <a:pos x="0" y="4"/>
                  </a:cxn>
                  <a:cxn ang="0">
                    <a:pos x="4" y="6"/>
                  </a:cxn>
                  <a:cxn ang="0">
                    <a:pos x="4" y="8"/>
                  </a:cxn>
                  <a:cxn ang="0">
                    <a:pos x="6" y="8"/>
                  </a:cxn>
                  <a:cxn ang="0">
                    <a:pos x="12" y="6"/>
                  </a:cxn>
                  <a:cxn ang="0">
                    <a:pos x="12" y="4"/>
                  </a:cxn>
                  <a:cxn ang="0">
                    <a:pos x="6" y="0"/>
                  </a:cxn>
                </a:cxnLst>
                <a:rect l="0" t="0" r="r" b="b"/>
                <a:pathLst>
                  <a:path w="12" h="8">
                    <a:moveTo>
                      <a:pt x="6" y="0"/>
                    </a:moveTo>
                    <a:lnTo>
                      <a:pt x="4" y="0"/>
                    </a:lnTo>
                    <a:lnTo>
                      <a:pt x="4" y="4"/>
                    </a:lnTo>
                    <a:lnTo>
                      <a:pt x="0" y="4"/>
                    </a:lnTo>
                    <a:lnTo>
                      <a:pt x="4" y="6"/>
                    </a:lnTo>
                    <a:lnTo>
                      <a:pt x="4" y="8"/>
                    </a:lnTo>
                    <a:lnTo>
                      <a:pt x="6" y="8"/>
                    </a:lnTo>
                    <a:lnTo>
                      <a:pt x="12" y="6"/>
                    </a:lnTo>
                    <a:lnTo>
                      <a:pt x="12"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7" name="Freeform 787"/>
              <p:cNvSpPr>
                <a:spLocks/>
              </p:cNvSpPr>
              <p:nvPr/>
            </p:nvSpPr>
            <p:spPr bwMode="auto">
              <a:xfrm>
                <a:off x="4160838" y="1930676"/>
                <a:ext cx="15875" cy="12700"/>
              </a:xfrm>
              <a:custGeom>
                <a:avLst/>
                <a:gdLst/>
                <a:ahLst/>
                <a:cxnLst>
                  <a:cxn ang="0">
                    <a:pos x="6" y="0"/>
                  </a:cxn>
                  <a:cxn ang="0">
                    <a:pos x="2" y="0"/>
                  </a:cxn>
                  <a:cxn ang="0">
                    <a:pos x="2" y="4"/>
                  </a:cxn>
                  <a:cxn ang="0">
                    <a:pos x="0" y="4"/>
                  </a:cxn>
                  <a:cxn ang="0">
                    <a:pos x="2" y="6"/>
                  </a:cxn>
                  <a:cxn ang="0">
                    <a:pos x="2" y="8"/>
                  </a:cxn>
                  <a:cxn ang="0">
                    <a:pos x="6" y="8"/>
                  </a:cxn>
                  <a:cxn ang="0">
                    <a:pos x="10" y="6"/>
                  </a:cxn>
                  <a:cxn ang="0">
                    <a:pos x="10" y="4"/>
                  </a:cxn>
                  <a:cxn ang="0">
                    <a:pos x="6" y="0"/>
                  </a:cxn>
                </a:cxnLst>
                <a:rect l="0" t="0" r="r" b="b"/>
                <a:pathLst>
                  <a:path w="10" h="8">
                    <a:moveTo>
                      <a:pt x="6" y="0"/>
                    </a:moveTo>
                    <a:lnTo>
                      <a:pt x="2" y="0"/>
                    </a:lnTo>
                    <a:lnTo>
                      <a:pt x="2" y="4"/>
                    </a:lnTo>
                    <a:lnTo>
                      <a:pt x="0" y="4"/>
                    </a:lnTo>
                    <a:lnTo>
                      <a:pt x="2" y="6"/>
                    </a:lnTo>
                    <a:lnTo>
                      <a:pt x="2" y="8"/>
                    </a:lnTo>
                    <a:lnTo>
                      <a:pt x="6" y="8"/>
                    </a:lnTo>
                    <a:lnTo>
                      <a:pt x="10" y="6"/>
                    </a:lnTo>
                    <a:lnTo>
                      <a:pt x="10"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8" name="Freeform 788"/>
              <p:cNvSpPr>
                <a:spLocks/>
              </p:cNvSpPr>
              <p:nvPr/>
            </p:nvSpPr>
            <p:spPr bwMode="auto">
              <a:xfrm>
                <a:off x="4164013" y="1930676"/>
                <a:ext cx="19050" cy="12700"/>
              </a:xfrm>
              <a:custGeom>
                <a:avLst/>
                <a:gdLst/>
                <a:ahLst/>
                <a:cxnLst>
                  <a:cxn ang="0">
                    <a:pos x="6" y="0"/>
                  </a:cxn>
                  <a:cxn ang="0">
                    <a:pos x="4" y="0"/>
                  </a:cxn>
                  <a:cxn ang="0">
                    <a:pos x="0" y="4"/>
                  </a:cxn>
                  <a:cxn ang="0">
                    <a:pos x="0" y="6"/>
                  </a:cxn>
                  <a:cxn ang="0">
                    <a:pos x="4" y="8"/>
                  </a:cxn>
                  <a:cxn ang="0">
                    <a:pos x="6" y="8"/>
                  </a:cxn>
                  <a:cxn ang="0">
                    <a:pos x="12" y="6"/>
                  </a:cxn>
                  <a:cxn ang="0">
                    <a:pos x="12" y="4"/>
                  </a:cxn>
                  <a:cxn ang="0">
                    <a:pos x="6" y="0"/>
                  </a:cxn>
                </a:cxnLst>
                <a:rect l="0" t="0" r="r" b="b"/>
                <a:pathLst>
                  <a:path w="12" h="8">
                    <a:moveTo>
                      <a:pt x="6" y="0"/>
                    </a:moveTo>
                    <a:lnTo>
                      <a:pt x="4" y="0"/>
                    </a:lnTo>
                    <a:lnTo>
                      <a:pt x="0" y="4"/>
                    </a:lnTo>
                    <a:lnTo>
                      <a:pt x="0" y="6"/>
                    </a:lnTo>
                    <a:lnTo>
                      <a:pt x="4" y="8"/>
                    </a:lnTo>
                    <a:lnTo>
                      <a:pt x="6" y="8"/>
                    </a:lnTo>
                    <a:lnTo>
                      <a:pt x="12" y="6"/>
                    </a:lnTo>
                    <a:lnTo>
                      <a:pt x="12"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29" name="Freeform 789"/>
              <p:cNvSpPr>
                <a:spLocks/>
              </p:cNvSpPr>
              <p:nvPr/>
            </p:nvSpPr>
            <p:spPr bwMode="auto">
              <a:xfrm>
                <a:off x="4170363" y="1930676"/>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0" name="Freeform 790"/>
              <p:cNvSpPr>
                <a:spLocks/>
              </p:cNvSpPr>
              <p:nvPr/>
            </p:nvSpPr>
            <p:spPr bwMode="auto">
              <a:xfrm>
                <a:off x="4170363" y="1930676"/>
                <a:ext cx="12700" cy="12700"/>
              </a:xfrm>
              <a:custGeom>
                <a:avLst/>
                <a:gdLst/>
                <a:ahLst/>
                <a:cxnLst>
                  <a:cxn ang="0">
                    <a:pos x="4" y="0"/>
                  </a:cxn>
                  <a:cxn ang="0">
                    <a:pos x="2" y="0"/>
                  </a:cxn>
                  <a:cxn ang="0">
                    <a:pos x="0" y="4"/>
                  </a:cxn>
                  <a:cxn ang="0">
                    <a:pos x="0" y="6"/>
                  </a:cxn>
                  <a:cxn ang="0">
                    <a:pos x="2" y="8"/>
                  </a:cxn>
                  <a:cxn ang="0">
                    <a:pos x="4" y="8"/>
                  </a:cxn>
                  <a:cxn ang="0">
                    <a:pos x="8" y="6"/>
                  </a:cxn>
                  <a:cxn ang="0">
                    <a:pos x="8" y="4"/>
                  </a:cxn>
                  <a:cxn ang="0">
                    <a:pos x="4" y="0"/>
                  </a:cxn>
                </a:cxnLst>
                <a:rect l="0" t="0" r="r" b="b"/>
                <a:pathLst>
                  <a:path w="8" h="8">
                    <a:moveTo>
                      <a:pt x="4" y="0"/>
                    </a:moveTo>
                    <a:lnTo>
                      <a:pt x="2" y="0"/>
                    </a:lnTo>
                    <a:lnTo>
                      <a:pt x="0" y="4"/>
                    </a:lnTo>
                    <a:lnTo>
                      <a:pt x="0" y="6"/>
                    </a:lnTo>
                    <a:lnTo>
                      <a:pt x="2" y="8"/>
                    </a:lnTo>
                    <a:lnTo>
                      <a:pt x="4" y="8"/>
                    </a:lnTo>
                    <a:lnTo>
                      <a:pt x="8" y="6"/>
                    </a:lnTo>
                    <a:lnTo>
                      <a:pt x="8"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1" name="Freeform 791"/>
              <p:cNvSpPr>
                <a:spLocks/>
              </p:cNvSpPr>
              <p:nvPr/>
            </p:nvSpPr>
            <p:spPr bwMode="auto">
              <a:xfrm>
                <a:off x="4170363" y="1930676"/>
                <a:ext cx="15875" cy="12700"/>
              </a:xfrm>
              <a:custGeom>
                <a:avLst/>
                <a:gdLst/>
                <a:ahLst/>
                <a:cxnLst>
                  <a:cxn ang="0">
                    <a:pos x="4" y="0"/>
                  </a:cxn>
                  <a:cxn ang="0">
                    <a:pos x="2" y="0"/>
                  </a:cxn>
                  <a:cxn ang="0">
                    <a:pos x="2" y="4"/>
                  </a:cxn>
                  <a:cxn ang="0">
                    <a:pos x="0" y="4"/>
                  </a:cxn>
                  <a:cxn ang="0">
                    <a:pos x="2" y="6"/>
                  </a:cxn>
                  <a:cxn ang="0">
                    <a:pos x="2" y="8"/>
                  </a:cxn>
                  <a:cxn ang="0">
                    <a:pos x="4" y="8"/>
                  </a:cxn>
                  <a:cxn ang="0">
                    <a:pos x="10" y="6"/>
                  </a:cxn>
                  <a:cxn ang="0">
                    <a:pos x="10" y="4"/>
                  </a:cxn>
                  <a:cxn ang="0">
                    <a:pos x="4" y="0"/>
                  </a:cxn>
                </a:cxnLst>
                <a:rect l="0" t="0" r="r" b="b"/>
                <a:pathLst>
                  <a:path w="10" h="8">
                    <a:moveTo>
                      <a:pt x="4" y="0"/>
                    </a:moveTo>
                    <a:lnTo>
                      <a:pt x="2" y="0"/>
                    </a:lnTo>
                    <a:lnTo>
                      <a:pt x="2" y="4"/>
                    </a:lnTo>
                    <a:lnTo>
                      <a:pt x="0" y="4"/>
                    </a:lnTo>
                    <a:lnTo>
                      <a:pt x="2" y="6"/>
                    </a:lnTo>
                    <a:lnTo>
                      <a:pt x="2" y="8"/>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2" name="Freeform 792"/>
              <p:cNvSpPr>
                <a:spLocks/>
              </p:cNvSpPr>
              <p:nvPr/>
            </p:nvSpPr>
            <p:spPr bwMode="auto">
              <a:xfrm>
                <a:off x="4173538" y="1930676"/>
                <a:ext cx="19050" cy="12700"/>
              </a:xfrm>
              <a:custGeom>
                <a:avLst/>
                <a:gdLst/>
                <a:ahLst/>
                <a:cxnLst>
                  <a:cxn ang="0">
                    <a:pos x="2" y="0"/>
                  </a:cxn>
                  <a:cxn ang="0">
                    <a:pos x="2" y="0"/>
                  </a:cxn>
                  <a:cxn ang="0">
                    <a:pos x="0" y="4"/>
                  </a:cxn>
                  <a:cxn ang="0">
                    <a:pos x="0" y="6"/>
                  </a:cxn>
                  <a:cxn ang="0">
                    <a:pos x="2" y="8"/>
                  </a:cxn>
                  <a:cxn ang="0">
                    <a:pos x="12" y="6"/>
                  </a:cxn>
                  <a:cxn ang="0">
                    <a:pos x="12" y="4"/>
                  </a:cxn>
                  <a:cxn ang="0">
                    <a:pos x="2" y="0"/>
                  </a:cxn>
                </a:cxnLst>
                <a:rect l="0" t="0" r="r" b="b"/>
                <a:pathLst>
                  <a:path w="12" h="8">
                    <a:moveTo>
                      <a:pt x="2" y="0"/>
                    </a:moveTo>
                    <a:lnTo>
                      <a:pt x="2" y="0"/>
                    </a:lnTo>
                    <a:lnTo>
                      <a:pt x="0" y="4"/>
                    </a:lnTo>
                    <a:lnTo>
                      <a:pt x="0" y="6"/>
                    </a:lnTo>
                    <a:lnTo>
                      <a:pt x="2" y="8"/>
                    </a:lnTo>
                    <a:lnTo>
                      <a:pt x="12" y="6"/>
                    </a:lnTo>
                    <a:lnTo>
                      <a:pt x="12"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3" name="Freeform 793"/>
              <p:cNvSpPr>
                <a:spLocks/>
              </p:cNvSpPr>
              <p:nvPr/>
            </p:nvSpPr>
            <p:spPr bwMode="auto">
              <a:xfrm>
                <a:off x="4176713" y="1930676"/>
                <a:ext cx="15875" cy="12700"/>
              </a:xfrm>
              <a:custGeom>
                <a:avLst/>
                <a:gdLst/>
                <a:ahLst/>
                <a:cxnLst>
                  <a:cxn ang="0">
                    <a:pos x="4" y="0"/>
                  </a:cxn>
                  <a:cxn ang="0">
                    <a:pos x="4" y="0"/>
                  </a:cxn>
                  <a:cxn ang="0">
                    <a:pos x="0" y="4"/>
                  </a:cxn>
                  <a:cxn ang="0">
                    <a:pos x="0" y="6"/>
                  </a:cxn>
                  <a:cxn ang="0">
                    <a:pos x="4" y="8"/>
                  </a:cxn>
                  <a:cxn ang="0">
                    <a:pos x="10" y="6"/>
                  </a:cxn>
                  <a:cxn ang="0">
                    <a:pos x="10" y="4"/>
                  </a:cxn>
                  <a:cxn ang="0">
                    <a:pos x="4" y="0"/>
                  </a:cxn>
                </a:cxnLst>
                <a:rect l="0" t="0" r="r" b="b"/>
                <a:pathLst>
                  <a:path w="10" h="8">
                    <a:moveTo>
                      <a:pt x="4" y="0"/>
                    </a:moveTo>
                    <a:lnTo>
                      <a:pt x="4" y="0"/>
                    </a:lnTo>
                    <a:lnTo>
                      <a:pt x="0" y="4"/>
                    </a:lnTo>
                    <a:lnTo>
                      <a:pt x="0" y="6"/>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4" name="Freeform 794"/>
              <p:cNvSpPr>
                <a:spLocks/>
              </p:cNvSpPr>
              <p:nvPr/>
            </p:nvSpPr>
            <p:spPr bwMode="auto">
              <a:xfrm>
                <a:off x="4176713" y="1930676"/>
                <a:ext cx="19050" cy="12700"/>
              </a:xfrm>
              <a:custGeom>
                <a:avLst/>
                <a:gdLst/>
                <a:ahLst/>
                <a:cxnLst>
                  <a:cxn ang="0">
                    <a:pos x="6" y="0"/>
                  </a:cxn>
                  <a:cxn ang="0">
                    <a:pos x="4" y="0"/>
                  </a:cxn>
                  <a:cxn ang="0">
                    <a:pos x="4" y="4"/>
                  </a:cxn>
                  <a:cxn ang="0">
                    <a:pos x="0" y="4"/>
                  </a:cxn>
                  <a:cxn ang="0">
                    <a:pos x="4" y="6"/>
                  </a:cxn>
                  <a:cxn ang="0">
                    <a:pos x="4" y="8"/>
                  </a:cxn>
                  <a:cxn ang="0">
                    <a:pos x="6" y="8"/>
                  </a:cxn>
                  <a:cxn ang="0">
                    <a:pos x="12" y="6"/>
                  </a:cxn>
                  <a:cxn ang="0">
                    <a:pos x="12" y="4"/>
                  </a:cxn>
                  <a:cxn ang="0">
                    <a:pos x="6" y="0"/>
                  </a:cxn>
                </a:cxnLst>
                <a:rect l="0" t="0" r="r" b="b"/>
                <a:pathLst>
                  <a:path w="12" h="8">
                    <a:moveTo>
                      <a:pt x="6" y="0"/>
                    </a:moveTo>
                    <a:lnTo>
                      <a:pt x="4" y="0"/>
                    </a:lnTo>
                    <a:lnTo>
                      <a:pt x="4" y="4"/>
                    </a:lnTo>
                    <a:lnTo>
                      <a:pt x="0" y="4"/>
                    </a:lnTo>
                    <a:lnTo>
                      <a:pt x="4" y="6"/>
                    </a:lnTo>
                    <a:lnTo>
                      <a:pt x="4" y="8"/>
                    </a:lnTo>
                    <a:lnTo>
                      <a:pt x="6" y="8"/>
                    </a:lnTo>
                    <a:lnTo>
                      <a:pt x="12" y="6"/>
                    </a:lnTo>
                    <a:lnTo>
                      <a:pt x="12"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5" name="Freeform 795"/>
              <p:cNvSpPr>
                <a:spLocks/>
              </p:cNvSpPr>
              <p:nvPr/>
            </p:nvSpPr>
            <p:spPr bwMode="auto">
              <a:xfrm>
                <a:off x="4183063" y="1930676"/>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6" name="Freeform 796"/>
              <p:cNvSpPr>
                <a:spLocks/>
              </p:cNvSpPr>
              <p:nvPr/>
            </p:nvSpPr>
            <p:spPr bwMode="auto">
              <a:xfrm>
                <a:off x="4183063"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7" name="Freeform 797"/>
              <p:cNvSpPr>
                <a:spLocks/>
              </p:cNvSpPr>
              <p:nvPr/>
            </p:nvSpPr>
            <p:spPr bwMode="auto">
              <a:xfrm>
                <a:off x="4183063" y="1930676"/>
                <a:ext cx="15875" cy="12700"/>
              </a:xfrm>
              <a:custGeom>
                <a:avLst/>
                <a:gdLst/>
                <a:ahLst/>
                <a:cxnLst>
                  <a:cxn ang="0">
                    <a:pos x="6" y="0"/>
                  </a:cxn>
                  <a:cxn ang="0">
                    <a:pos x="2" y="0"/>
                  </a:cxn>
                  <a:cxn ang="0">
                    <a:pos x="2" y="4"/>
                  </a:cxn>
                  <a:cxn ang="0">
                    <a:pos x="0" y="4"/>
                  </a:cxn>
                  <a:cxn ang="0">
                    <a:pos x="2" y="6"/>
                  </a:cxn>
                  <a:cxn ang="0">
                    <a:pos x="2" y="8"/>
                  </a:cxn>
                  <a:cxn ang="0">
                    <a:pos x="6" y="8"/>
                  </a:cxn>
                  <a:cxn ang="0">
                    <a:pos x="10" y="6"/>
                  </a:cxn>
                  <a:cxn ang="0">
                    <a:pos x="10" y="4"/>
                  </a:cxn>
                  <a:cxn ang="0">
                    <a:pos x="6" y="0"/>
                  </a:cxn>
                </a:cxnLst>
                <a:rect l="0" t="0" r="r" b="b"/>
                <a:pathLst>
                  <a:path w="10" h="8">
                    <a:moveTo>
                      <a:pt x="6" y="0"/>
                    </a:moveTo>
                    <a:lnTo>
                      <a:pt x="2" y="0"/>
                    </a:lnTo>
                    <a:lnTo>
                      <a:pt x="2" y="4"/>
                    </a:lnTo>
                    <a:lnTo>
                      <a:pt x="0" y="4"/>
                    </a:lnTo>
                    <a:lnTo>
                      <a:pt x="2" y="6"/>
                    </a:lnTo>
                    <a:lnTo>
                      <a:pt x="2" y="8"/>
                    </a:lnTo>
                    <a:lnTo>
                      <a:pt x="6" y="8"/>
                    </a:lnTo>
                    <a:lnTo>
                      <a:pt x="10" y="6"/>
                    </a:lnTo>
                    <a:lnTo>
                      <a:pt x="10"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8" name="Freeform 798"/>
              <p:cNvSpPr>
                <a:spLocks/>
              </p:cNvSpPr>
              <p:nvPr/>
            </p:nvSpPr>
            <p:spPr bwMode="auto">
              <a:xfrm>
                <a:off x="4186238" y="1930676"/>
                <a:ext cx="19050" cy="12700"/>
              </a:xfrm>
              <a:custGeom>
                <a:avLst/>
                <a:gdLst/>
                <a:ahLst/>
                <a:cxnLst>
                  <a:cxn ang="0">
                    <a:pos x="4" y="0"/>
                  </a:cxn>
                  <a:cxn ang="0">
                    <a:pos x="4" y="0"/>
                  </a:cxn>
                  <a:cxn ang="0">
                    <a:pos x="0" y="4"/>
                  </a:cxn>
                  <a:cxn ang="0">
                    <a:pos x="0" y="6"/>
                  </a:cxn>
                  <a:cxn ang="0">
                    <a:pos x="4" y="8"/>
                  </a:cxn>
                  <a:cxn ang="0">
                    <a:pos x="8" y="6"/>
                  </a:cxn>
                  <a:cxn ang="0">
                    <a:pos x="12" y="4"/>
                  </a:cxn>
                  <a:cxn ang="0">
                    <a:pos x="8" y="4"/>
                  </a:cxn>
                  <a:cxn ang="0">
                    <a:pos x="4" y="0"/>
                  </a:cxn>
                </a:cxnLst>
                <a:rect l="0" t="0" r="r" b="b"/>
                <a:pathLst>
                  <a:path w="12" h="8">
                    <a:moveTo>
                      <a:pt x="4" y="0"/>
                    </a:moveTo>
                    <a:lnTo>
                      <a:pt x="4" y="0"/>
                    </a:lnTo>
                    <a:lnTo>
                      <a:pt x="0" y="4"/>
                    </a:lnTo>
                    <a:lnTo>
                      <a:pt x="0" y="6"/>
                    </a:lnTo>
                    <a:lnTo>
                      <a:pt x="4" y="8"/>
                    </a:lnTo>
                    <a:lnTo>
                      <a:pt x="8" y="6"/>
                    </a:lnTo>
                    <a:lnTo>
                      <a:pt x="12" y="4"/>
                    </a:lnTo>
                    <a:lnTo>
                      <a:pt x="8"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39" name="Freeform 799"/>
              <p:cNvSpPr>
                <a:spLocks/>
              </p:cNvSpPr>
              <p:nvPr/>
            </p:nvSpPr>
            <p:spPr bwMode="auto">
              <a:xfrm>
                <a:off x="4192588" y="1930676"/>
                <a:ext cx="15875" cy="12700"/>
              </a:xfrm>
              <a:custGeom>
                <a:avLst/>
                <a:gdLst/>
                <a:ahLst/>
                <a:cxnLst>
                  <a:cxn ang="0">
                    <a:pos x="2" y="0"/>
                  </a:cxn>
                  <a:cxn ang="0">
                    <a:pos x="0" y="0"/>
                  </a:cxn>
                  <a:cxn ang="0">
                    <a:pos x="0" y="4"/>
                  </a:cxn>
                  <a:cxn ang="0">
                    <a:pos x="0" y="6"/>
                  </a:cxn>
                  <a:cxn ang="0">
                    <a:pos x="0" y="8"/>
                  </a:cxn>
                  <a:cxn ang="0">
                    <a:pos x="2" y="8"/>
                  </a:cxn>
                  <a:cxn ang="0">
                    <a:pos x="4" y="8"/>
                  </a:cxn>
                  <a:cxn ang="0">
                    <a:pos x="8" y="6"/>
                  </a:cxn>
                  <a:cxn ang="0">
                    <a:pos x="10" y="4"/>
                  </a:cxn>
                  <a:cxn ang="0">
                    <a:pos x="8" y="4"/>
                  </a:cxn>
                  <a:cxn ang="0">
                    <a:pos x="4" y="0"/>
                  </a:cxn>
                  <a:cxn ang="0">
                    <a:pos x="2" y="0"/>
                  </a:cxn>
                </a:cxnLst>
                <a:rect l="0" t="0" r="r" b="b"/>
                <a:pathLst>
                  <a:path w="10" h="8">
                    <a:moveTo>
                      <a:pt x="2" y="0"/>
                    </a:moveTo>
                    <a:lnTo>
                      <a:pt x="0" y="0"/>
                    </a:lnTo>
                    <a:lnTo>
                      <a:pt x="0" y="4"/>
                    </a:lnTo>
                    <a:lnTo>
                      <a:pt x="0" y="6"/>
                    </a:lnTo>
                    <a:lnTo>
                      <a:pt x="0" y="8"/>
                    </a:lnTo>
                    <a:lnTo>
                      <a:pt x="2" y="8"/>
                    </a:lnTo>
                    <a:lnTo>
                      <a:pt x="4" y="8"/>
                    </a:lnTo>
                    <a:lnTo>
                      <a:pt x="8" y="6"/>
                    </a:lnTo>
                    <a:lnTo>
                      <a:pt x="10" y="4"/>
                    </a:lnTo>
                    <a:lnTo>
                      <a:pt x="8" y="4"/>
                    </a:lnTo>
                    <a:lnTo>
                      <a:pt x="4"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0" name="Freeform 800"/>
              <p:cNvSpPr>
                <a:spLocks/>
              </p:cNvSpPr>
              <p:nvPr/>
            </p:nvSpPr>
            <p:spPr bwMode="auto">
              <a:xfrm>
                <a:off x="4195763" y="1930676"/>
                <a:ext cx="19050" cy="12700"/>
              </a:xfrm>
              <a:custGeom>
                <a:avLst/>
                <a:gdLst/>
                <a:ahLst/>
                <a:cxnLst>
                  <a:cxn ang="0">
                    <a:pos x="2" y="0"/>
                  </a:cxn>
                  <a:cxn ang="0">
                    <a:pos x="0" y="0"/>
                  </a:cxn>
                  <a:cxn ang="0">
                    <a:pos x="0" y="4"/>
                  </a:cxn>
                  <a:cxn ang="0">
                    <a:pos x="0" y="6"/>
                  </a:cxn>
                  <a:cxn ang="0">
                    <a:pos x="0" y="8"/>
                  </a:cxn>
                  <a:cxn ang="0">
                    <a:pos x="2" y="8"/>
                  </a:cxn>
                  <a:cxn ang="0">
                    <a:pos x="8" y="6"/>
                  </a:cxn>
                  <a:cxn ang="0">
                    <a:pos x="12" y="4"/>
                  </a:cxn>
                  <a:cxn ang="0">
                    <a:pos x="8" y="4"/>
                  </a:cxn>
                  <a:cxn ang="0">
                    <a:pos x="2" y="0"/>
                  </a:cxn>
                </a:cxnLst>
                <a:rect l="0" t="0" r="r" b="b"/>
                <a:pathLst>
                  <a:path w="12" h="8">
                    <a:moveTo>
                      <a:pt x="2" y="0"/>
                    </a:moveTo>
                    <a:lnTo>
                      <a:pt x="0" y="0"/>
                    </a:lnTo>
                    <a:lnTo>
                      <a:pt x="0" y="4"/>
                    </a:lnTo>
                    <a:lnTo>
                      <a:pt x="0" y="6"/>
                    </a:lnTo>
                    <a:lnTo>
                      <a:pt x="0" y="8"/>
                    </a:lnTo>
                    <a:lnTo>
                      <a:pt x="2" y="8"/>
                    </a:lnTo>
                    <a:lnTo>
                      <a:pt x="8" y="6"/>
                    </a:lnTo>
                    <a:lnTo>
                      <a:pt x="12" y="4"/>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1" name="Freeform 801"/>
              <p:cNvSpPr>
                <a:spLocks/>
              </p:cNvSpPr>
              <p:nvPr/>
            </p:nvSpPr>
            <p:spPr bwMode="auto">
              <a:xfrm>
                <a:off x="4198938" y="1930676"/>
                <a:ext cx="19050" cy="12700"/>
              </a:xfrm>
              <a:custGeom>
                <a:avLst/>
                <a:gdLst/>
                <a:ahLst/>
                <a:cxnLst>
                  <a:cxn ang="0">
                    <a:pos x="4" y="0"/>
                  </a:cxn>
                  <a:cxn ang="0">
                    <a:pos x="0" y="0"/>
                  </a:cxn>
                  <a:cxn ang="0">
                    <a:pos x="0" y="4"/>
                  </a:cxn>
                  <a:cxn ang="0">
                    <a:pos x="0" y="6"/>
                  </a:cxn>
                  <a:cxn ang="0">
                    <a:pos x="0" y="8"/>
                  </a:cxn>
                  <a:cxn ang="0">
                    <a:pos x="4" y="8"/>
                  </a:cxn>
                  <a:cxn ang="0">
                    <a:pos x="6" y="8"/>
                  </a:cxn>
                  <a:cxn ang="0">
                    <a:pos x="12" y="6"/>
                  </a:cxn>
                  <a:cxn ang="0">
                    <a:pos x="12" y="4"/>
                  </a:cxn>
                  <a:cxn ang="0">
                    <a:pos x="6" y="0"/>
                  </a:cxn>
                  <a:cxn ang="0">
                    <a:pos x="4" y="0"/>
                  </a:cxn>
                </a:cxnLst>
                <a:rect l="0" t="0" r="r" b="b"/>
                <a:pathLst>
                  <a:path w="12" h="8">
                    <a:moveTo>
                      <a:pt x="4" y="0"/>
                    </a:moveTo>
                    <a:lnTo>
                      <a:pt x="0" y="0"/>
                    </a:lnTo>
                    <a:lnTo>
                      <a:pt x="0" y="4"/>
                    </a:lnTo>
                    <a:lnTo>
                      <a:pt x="0" y="6"/>
                    </a:lnTo>
                    <a:lnTo>
                      <a:pt x="0" y="8"/>
                    </a:lnTo>
                    <a:lnTo>
                      <a:pt x="4" y="8"/>
                    </a:lnTo>
                    <a:lnTo>
                      <a:pt x="6" y="8"/>
                    </a:lnTo>
                    <a:lnTo>
                      <a:pt x="12" y="6"/>
                    </a:lnTo>
                    <a:lnTo>
                      <a:pt x="12" y="4"/>
                    </a:lnTo>
                    <a:lnTo>
                      <a:pt x="6"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2" name="Freeform 802"/>
              <p:cNvSpPr>
                <a:spLocks/>
              </p:cNvSpPr>
              <p:nvPr/>
            </p:nvSpPr>
            <p:spPr bwMode="auto">
              <a:xfrm>
                <a:off x="4205288" y="1930676"/>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3" name="Freeform 803"/>
              <p:cNvSpPr>
                <a:spLocks/>
              </p:cNvSpPr>
              <p:nvPr/>
            </p:nvSpPr>
            <p:spPr bwMode="auto">
              <a:xfrm>
                <a:off x="4205288" y="1930676"/>
                <a:ext cx="15875" cy="12700"/>
              </a:xfrm>
              <a:custGeom>
                <a:avLst/>
                <a:gdLst/>
                <a:ahLst/>
                <a:cxnLst>
                  <a:cxn ang="0">
                    <a:pos x="6" y="0"/>
                  </a:cxn>
                  <a:cxn ang="0">
                    <a:pos x="2" y="0"/>
                  </a:cxn>
                  <a:cxn ang="0">
                    <a:pos x="0" y="4"/>
                  </a:cxn>
                  <a:cxn ang="0">
                    <a:pos x="0" y="6"/>
                  </a:cxn>
                  <a:cxn ang="0">
                    <a:pos x="2" y="8"/>
                  </a:cxn>
                  <a:cxn ang="0">
                    <a:pos x="6" y="8"/>
                  </a:cxn>
                  <a:cxn ang="0">
                    <a:pos x="8" y="6"/>
                  </a:cxn>
                  <a:cxn ang="0">
                    <a:pos x="10" y="4"/>
                  </a:cxn>
                  <a:cxn ang="0">
                    <a:pos x="8" y="4"/>
                  </a:cxn>
                  <a:cxn ang="0">
                    <a:pos x="6" y="0"/>
                  </a:cxn>
                </a:cxnLst>
                <a:rect l="0" t="0" r="r" b="b"/>
                <a:pathLst>
                  <a:path w="10" h="8">
                    <a:moveTo>
                      <a:pt x="6" y="0"/>
                    </a:moveTo>
                    <a:lnTo>
                      <a:pt x="2" y="0"/>
                    </a:lnTo>
                    <a:lnTo>
                      <a:pt x="0" y="4"/>
                    </a:lnTo>
                    <a:lnTo>
                      <a:pt x="0" y="6"/>
                    </a:lnTo>
                    <a:lnTo>
                      <a:pt x="2" y="8"/>
                    </a:lnTo>
                    <a:lnTo>
                      <a:pt x="6" y="8"/>
                    </a:lnTo>
                    <a:lnTo>
                      <a:pt x="8" y="6"/>
                    </a:lnTo>
                    <a:lnTo>
                      <a:pt x="10" y="4"/>
                    </a:lnTo>
                    <a:lnTo>
                      <a:pt x="8"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4" name="Freeform 804"/>
              <p:cNvSpPr>
                <a:spLocks/>
              </p:cNvSpPr>
              <p:nvPr/>
            </p:nvSpPr>
            <p:spPr bwMode="auto">
              <a:xfrm>
                <a:off x="4208463" y="1930676"/>
                <a:ext cx="12700" cy="12700"/>
              </a:xfrm>
              <a:custGeom>
                <a:avLst/>
                <a:gdLst/>
                <a:ahLst/>
                <a:cxnLst>
                  <a:cxn ang="0">
                    <a:pos x="4" y="0"/>
                  </a:cxn>
                  <a:cxn ang="0">
                    <a:pos x="0" y="0"/>
                  </a:cxn>
                  <a:cxn ang="0">
                    <a:pos x="0" y="4"/>
                  </a:cxn>
                  <a:cxn ang="0">
                    <a:pos x="0" y="6"/>
                  </a:cxn>
                  <a:cxn ang="0">
                    <a:pos x="0" y="8"/>
                  </a:cxn>
                  <a:cxn ang="0">
                    <a:pos x="4" y="8"/>
                  </a:cxn>
                  <a:cxn ang="0">
                    <a:pos x="8" y="6"/>
                  </a:cxn>
                  <a:cxn ang="0">
                    <a:pos x="8" y="4"/>
                  </a:cxn>
                  <a:cxn ang="0">
                    <a:pos x="4" y="0"/>
                  </a:cxn>
                </a:cxnLst>
                <a:rect l="0" t="0" r="r" b="b"/>
                <a:pathLst>
                  <a:path w="8" h="8">
                    <a:moveTo>
                      <a:pt x="4" y="0"/>
                    </a:moveTo>
                    <a:lnTo>
                      <a:pt x="0" y="0"/>
                    </a:lnTo>
                    <a:lnTo>
                      <a:pt x="0" y="4"/>
                    </a:lnTo>
                    <a:lnTo>
                      <a:pt x="0" y="6"/>
                    </a:lnTo>
                    <a:lnTo>
                      <a:pt x="0" y="8"/>
                    </a:lnTo>
                    <a:lnTo>
                      <a:pt x="4" y="8"/>
                    </a:lnTo>
                    <a:lnTo>
                      <a:pt x="8" y="6"/>
                    </a:lnTo>
                    <a:lnTo>
                      <a:pt x="8"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5" name="Freeform 805"/>
              <p:cNvSpPr>
                <a:spLocks/>
              </p:cNvSpPr>
              <p:nvPr/>
            </p:nvSpPr>
            <p:spPr bwMode="auto">
              <a:xfrm>
                <a:off x="4208463" y="1930676"/>
                <a:ext cx="28575" cy="12700"/>
              </a:xfrm>
              <a:custGeom>
                <a:avLst/>
                <a:gdLst/>
                <a:ahLst/>
                <a:cxnLst>
                  <a:cxn ang="0">
                    <a:pos x="4" y="0"/>
                  </a:cxn>
                  <a:cxn ang="0">
                    <a:pos x="4" y="0"/>
                  </a:cxn>
                  <a:cxn ang="0">
                    <a:pos x="0" y="4"/>
                  </a:cxn>
                  <a:cxn ang="0">
                    <a:pos x="0" y="6"/>
                  </a:cxn>
                  <a:cxn ang="0">
                    <a:pos x="4" y="8"/>
                  </a:cxn>
                  <a:cxn ang="0">
                    <a:pos x="12" y="8"/>
                  </a:cxn>
                  <a:cxn ang="0">
                    <a:pos x="18" y="6"/>
                  </a:cxn>
                  <a:cxn ang="0">
                    <a:pos x="18" y="4"/>
                  </a:cxn>
                  <a:cxn ang="0">
                    <a:pos x="12" y="0"/>
                  </a:cxn>
                  <a:cxn ang="0">
                    <a:pos x="4" y="0"/>
                  </a:cxn>
                </a:cxnLst>
                <a:rect l="0" t="0" r="r" b="b"/>
                <a:pathLst>
                  <a:path w="18" h="8">
                    <a:moveTo>
                      <a:pt x="4" y="0"/>
                    </a:moveTo>
                    <a:lnTo>
                      <a:pt x="4" y="0"/>
                    </a:lnTo>
                    <a:lnTo>
                      <a:pt x="0" y="4"/>
                    </a:lnTo>
                    <a:lnTo>
                      <a:pt x="0" y="6"/>
                    </a:lnTo>
                    <a:lnTo>
                      <a:pt x="4" y="8"/>
                    </a:lnTo>
                    <a:lnTo>
                      <a:pt x="12" y="8"/>
                    </a:lnTo>
                    <a:lnTo>
                      <a:pt x="18" y="6"/>
                    </a:lnTo>
                    <a:lnTo>
                      <a:pt x="18" y="4"/>
                    </a:lnTo>
                    <a:lnTo>
                      <a:pt x="12"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6" name="Freeform 806"/>
              <p:cNvSpPr>
                <a:spLocks/>
              </p:cNvSpPr>
              <p:nvPr/>
            </p:nvSpPr>
            <p:spPr bwMode="auto">
              <a:xfrm>
                <a:off x="4221163" y="1930676"/>
                <a:ext cx="25400" cy="12700"/>
              </a:xfrm>
              <a:custGeom>
                <a:avLst/>
                <a:gdLst/>
                <a:ahLst/>
                <a:cxnLst>
                  <a:cxn ang="0">
                    <a:pos x="6" y="0"/>
                  </a:cxn>
                  <a:cxn ang="0">
                    <a:pos x="4" y="0"/>
                  </a:cxn>
                  <a:cxn ang="0">
                    <a:pos x="0" y="4"/>
                  </a:cxn>
                  <a:cxn ang="0">
                    <a:pos x="0" y="6"/>
                  </a:cxn>
                  <a:cxn ang="0">
                    <a:pos x="4" y="8"/>
                  </a:cxn>
                  <a:cxn ang="0">
                    <a:pos x="6" y="8"/>
                  </a:cxn>
                  <a:cxn ang="0">
                    <a:pos x="10" y="8"/>
                  </a:cxn>
                  <a:cxn ang="0">
                    <a:pos x="16" y="6"/>
                  </a:cxn>
                  <a:cxn ang="0">
                    <a:pos x="16" y="4"/>
                  </a:cxn>
                  <a:cxn ang="0">
                    <a:pos x="10" y="0"/>
                  </a:cxn>
                  <a:cxn ang="0">
                    <a:pos x="6" y="0"/>
                  </a:cxn>
                </a:cxnLst>
                <a:rect l="0" t="0" r="r" b="b"/>
                <a:pathLst>
                  <a:path w="16" h="8">
                    <a:moveTo>
                      <a:pt x="6" y="0"/>
                    </a:moveTo>
                    <a:lnTo>
                      <a:pt x="4" y="0"/>
                    </a:lnTo>
                    <a:lnTo>
                      <a:pt x="0" y="4"/>
                    </a:lnTo>
                    <a:lnTo>
                      <a:pt x="0" y="6"/>
                    </a:lnTo>
                    <a:lnTo>
                      <a:pt x="4" y="8"/>
                    </a:lnTo>
                    <a:lnTo>
                      <a:pt x="6" y="8"/>
                    </a:lnTo>
                    <a:lnTo>
                      <a:pt x="10" y="8"/>
                    </a:lnTo>
                    <a:lnTo>
                      <a:pt x="16" y="6"/>
                    </a:lnTo>
                    <a:lnTo>
                      <a:pt x="16" y="4"/>
                    </a:lnTo>
                    <a:lnTo>
                      <a:pt x="1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7" name="Freeform 807"/>
              <p:cNvSpPr>
                <a:spLocks/>
              </p:cNvSpPr>
              <p:nvPr/>
            </p:nvSpPr>
            <p:spPr bwMode="auto">
              <a:xfrm>
                <a:off x="4230688" y="1930676"/>
                <a:ext cx="15875" cy="12700"/>
              </a:xfrm>
              <a:custGeom>
                <a:avLst/>
                <a:gdLst/>
                <a:ahLst/>
                <a:cxnLst>
                  <a:cxn ang="0">
                    <a:pos x="4" y="0"/>
                  </a:cxn>
                  <a:cxn ang="0">
                    <a:pos x="0" y="0"/>
                  </a:cxn>
                  <a:cxn ang="0">
                    <a:pos x="0" y="4"/>
                  </a:cxn>
                  <a:cxn ang="0">
                    <a:pos x="0" y="6"/>
                  </a:cxn>
                  <a:cxn ang="0">
                    <a:pos x="0" y="8"/>
                  </a:cxn>
                  <a:cxn ang="0">
                    <a:pos x="4" y="8"/>
                  </a:cxn>
                  <a:cxn ang="0">
                    <a:pos x="10" y="6"/>
                  </a:cxn>
                  <a:cxn ang="0">
                    <a:pos x="10" y="4"/>
                  </a:cxn>
                  <a:cxn ang="0">
                    <a:pos x="4" y="0"/>
                  </a:cxn>
                </a:cxnLst>
                <a:rect l="0" t="0" r="r" b="b"/>
                <a:pathLst>
                  <a:path w="10" h="8">
                    <a:moveTo>
                      <a:pt x="4" y="0"/>
                    </a:moveTo>
                    <a:lnTo>
                      <a:pt x="0" y="0"/>
                    </a:lnTo>
                    <a:lnTo>
                      <a:pt x="0" y="4"/>
                    </a:lnTo>
                    <a:lnTo>
                      <a:pt x="0" y="6"/>
                    </a:lnTo>
                    <a:lnTo>
                      <a:pt x="0" y="8"/>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8" name="Freeform 808"/>
              <p:cNvSpPr>
                <a:spLocks/>
              </p:cNvSpPr>
              <p:nvPr/>
            </p:nvSpPr>
            <p:spPr bwMode="auto">
              <a:xfrm>
                <a:off x="4230688" y="1930676"/>
                <a:ext cx="15875" cy="12700"/>
              </a:xfrm>
              <a:custGeom>
                <a:avLst/>
                <a:gdLst/>
                <a:ahLst/>
                <a:cxnLst>
                  <a:cxn ang="0">
                    <a:pos x="4" y="0"/>
                  </a:cxn>
                  <a:cxn ang="0">
                    <a:pos x="4" y="0"/>
                  </a:cxn>
                  <a:cxn ang="0">
                    <a:pos x="0" y="4"/>
                  </a:cxn>
                  <a:cxn ang="0">
                    <a:pos x="0" y="6"/>
                  </a:cxn>
                  <a:cxn ang="0">
                    <a:pos x="4" y="8"/>
                  </a:cxn>
                  <a:cxn ang="0">
                    <a:pos x="10" y="6"/>
                  </a:cxn>
                  <a:cxn ang="0">
                    <a:pos x="10" y="4"/>
                  </a:cxn>
                  <a:cxn ang="0">
                    <a:pos x="4" y="0"/>
                  </a:cxn>
                </a:cxnLst>
                <a:rect l="0" t="0" r="r" b="b"/>
                <a:pathLst>
                  <a:path w="10" h="8">
                    <a:moveTo>
                      <a:pt x="4" y="0"/>
                    </a:moveTo>
                    <a:lnTo>
                      <a:pt x="4" y="0"/>
                    </a:lnTo>
                    <a:lnTo>
                      <a:pt x="0" y="4"/>
                    </a:lnTo>
                    <a:lnTo>
                      <a:pt x="0" y="6"/>
                    </a:lnTo>
                    <a:lnTo>
                      <a:pt x="4" y="8"/>
                    </a:lnTo>
                    <a:lnTo>
                      <a:pt x="10" y="6"/>
                    </a:lnTo>
                    <a:lnTo>
                      <a:pt x="10" y="4"/>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49" name="Freeform 809"/>
              <p:cNvSpPr>
                <a:spLocks/>
              </p:cNvSpPr>
              <p:nvPr/>
            </p:nvSpPr>
            <p:spPr bwMode="auto">
              <a:xfrm>
                <a:off x="4230688" y="1930676"/>
                <a:ext cx="19050" cy="12700"/>
              </a:xfrm>
              <a:custGeom>
                <a:avLst/>
                <a:gdLst/>
                <a:ahLst/>
                <a:cxnLst>
                  <a:cxn ang="0">
                    <a:pos x="6" y="0"/>
                  </a:cxn>
                  <a:cxn ang="0">
                    <a:pos x="4" y="0"/>
                  </a:cxn>
                  <a:cxn ang="0">
                    <a:pos x="0" y="4"/>
                  </a:cxn>
                  <a:cxn ang="0">
                    <a:pos x="0" y="6"/>
                  </a:cxn>
                  <a:cxn ang="0">
                    <a:pos x="4" y="8"/>
                  </a:cxn>
                  <a:cxn ang="0">
                    <a:pos x="6" y="8"/>
                  </a:cxn>
                  <a:cxn ang="0">
                    <a:pos x="10" y="6"/>
                  </a:cxn>
                  <a:cxn ang="0">
                    <a:pos x="12" y="4"/>
                  </a:cxn>
                  <a:cxn ang="0">
                    <a:pos x="10" y="4"/>
                  </a:cxn>
                  <a:cxn ang="0">
                    <a:pos x="6" y="0"/>
                  </a:cxn>
                </a:cxnLst>
                <a:rect l="0" t="0" r="r" b="b"/>
                <a:pathLst>
                  <a:path w="12" h="8">
                    <a:moveTo>
                      <a:pt x="6" y="0"/>
                    </a:moveTo>
                    <a:lnTo>
                      <a:pt x="4" y="0"/>
                    </a:lnTo>
                    <a:lnTo>
                      <a:pt x="0" y="4"/>
                    </a:lnTo>
                    <a:lnTo>
                      <a:pt x="0" y="6"/>
                    </a:lnTo>
                    <a:lnTo>
                      <a:pt x="4" y="8"/>
                    </a:lnTo>
                    <a:lnTo>
                      <a:pt x="6" y="8"/>
                    </a:lnTo>
                    <a:lnTo>
                      <a:pt x="10" y="6"/>
                    </a:lnTo>
                    <a:lnTo>
                      <a:pt x="12" y="4"/>
                    </a:lnTo>
                    <a:lnTo>
                      <a:pt x="10" y="4"/>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50" name="Freeform 810"/>
              <p:cNvSpPr>
                <a:spLocks/>
              </p:cNvSpPr>
              <p:nvPr/>
            </p:nvSpPr>
            <p:spPr bwMode="auto">
              <a:xfrm>
                <a:off x="4237038" y="1930676"/>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51" name="Freeform 811"/>
              <p:cNvSpPr>
                <a:spLocks/>
              </p:cNvSpPr>
              <p:nvPr/>
            </p:nvSpPr>
            <p:spPr bwMode="auto">
              <a:xfrm>
                <a:off x="4237038" y="1930676"/>
                <a:ext cx="22225" cy="12700"/>
              </a:xfrm>
              <a:custGeom>
                <a:avLst/>
                <a:gdLst/>
                <a:ahLst/>
                <a:cxnLst>
                  <a:cxn ang="0">
                    <a:pos x="2" y="0"/>
                  </a:cxn>
                  <a:cxn ang="0">
                    <a:pos x="2" y="0"/>
                  </a:cxn>
                  <a:cxn ang="0">
                    <a:pos x="0" y="4"/>
                  </a:cxn>
                  <a:cxn ang="0">
                    <a:pos x="0" y="6"/>
                  </a:cxn>
                  <a:cxn ang="0">
                    <a:pos x="2" y="8"/>
                  </a:cxn>
                  <a:cxn ang="0">
                    <a:pos x="8" y="8"/>
                  </a:cxn>
                  <a:cxn ang="0">
                    <a:pos x="14" y="6"/>
                  </a:cxn>
                  <a:cxn ang="0">
                    <a:pos x="14" y="4"/>
                  </a:cxn>
                  <a:cxn ang="0">
                    <a:pos x="8" y="0"/>
                  </a:cxn>
                  <a:cxn ang="0">
                    <a:pos x="2" y="0"/>
                  </a:cxn>
                </a:cxnLst>
                <a:rect l="0" t="0" r="r" b="b"/>
                <a:pathLst>
                  <a:path w="14" h="8">
                    <a:moveTo>
                      <a:pt x="2" y="0"/>
                    </a:moveTo>
                    <a:lnTo>
                      <a:pt x="2" y="0"/>
                    </a:lnTo>
                    <a:lnTo>
                      <a:pt x="0" y="4"/>
                    </a:lnTo>
                    <a:lnTo>
                      <a:pt x="0" y="6"/>
                    </a:lnTo>
                    <a:lnTo>
                      <a:pt x="2" y="8"/>
                    </a:lnTo>
                    <a:lnTo>
                      <a:pt x="8" y="8"/>
                    </a:lnTo>
                    <a:lnTo>
                      <a:pt x="14" y="6"/>
                    </a:lnTo>
                    <a:lnTo>
                      <a:pt x="14" y="4"/>
                    </a:lnTo>
                    <a:lnTo>
                      <a:pt x="8"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52" name="Freeform 813"/>
              <p:cNvSpPr>
                <a:spLocks/>
              </p:cNvSpPr>
              <p:nvPr/>
            </p:nvSpPr>
            <p:spPr bwMode="auto">
              <a:xfrm>
                <a:off x="4246563" y="1930676"/>
                <a:ext cx="28575" cy="12700"/>
              </a:xfrm>
              <a:custGeom>
                <a:avLst/>
                <a:gdLst/>
                <a:ahLst/>
                <a:cxnLst>
                  <a:cxn ang="0">
                    <a:pos x="2" y="0"/>
                  </a:cxn>
                  <a:cxn ang="0">
                    <a:pos x="2" y="0"/>
                  </a:cxn>
                  <a:cxn ang="0">
                    <a:pos x="0" y="4"/>
                  </a:cxn>
                  <a:cxn ang="0">
                    <a:pos x="0" y="6"/>
                  </a:cxn>
                  <a:cxn ang="0">
                    <a:pos x="2" y="8"/>
                  </a:cxn>
                  <a:cxn ang="0">
                    <a:pos x="14" y="8"/>
                  </a:cxn>
                  <a:cxn ang="0">
                    <a:pos x="18" y="6"/>
                  </a:cxn>
                  <a:cxn ang="0">
                    <a:pos x="18" y="4"/>
                  </a:cxn>
                  <a:cxn ang="0">
                    <a:pos x="14" y="0"/>
                  </a:cxn>
                  <a:cxn ang="0">
                    <a:pos x="2" y="0"/>
                  </a:cxn>
                </a:cxnLst>
                <a:rect l="0" t="0" r="r" b="b"/>
                <a:pathLst>
                  <a:path w="18" h="8">
                    <a:moveTo>
                      <a:pt x="2" y="0"/>
                    </a:moveTo>
                    <a:lnTo>
                      <a:pt x="2" y="0"/>
                    </a:lnTo>
                    <a:lnTo>
                      <a:pt x="0" y="4"/>
                    </a:lnTo>
                    <a:lnTo>
                      <a:pt x="0" y="6"/>
                    </a:lnTo>
                    <a:lnTo>
                      <a:pt x="2" y="8"/>
                    </a:lnTo>
                    <a:lnTo>
                      <a:pt x="14" y="8"/>
                    </a:lnTo>
                    <a:lnTo>
                      <a:pt x="18" y="6"/>
                    </a:lnTo>
                    <a:lnTo>
                      <a:pt x="18" y="4"/>
                    </a:lnTo>
                    <a:lnTo>
                      <a:pt x="14" y="0"/>
                    </a:lnTo>
                    <a:lnTo>
                      <a:pt x="2"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53" name="Freeform 814"/>
              <p:cNvSpPr>
                <a:spLocks/>
              </p:cNvSpPr>
              <p:nvPr/>
            </p:nvSpPr>
            <p:spPr bwMode="auto">
              <a:xfrm>
                <a:off x="4262438" y="1930676"/>
                <a:ext cx="28575" cy="12700"/>
              </a:xfrm>
              <a:custGeom>
                <a:avLst/>
                <a:gdLst/>
                <a:ahLst/>
                <a:cxnLst>
                  <a:cxn ang="0">
                    <a:pos x="6" y="0"/>
                  </a:cxn>
                  <a:cxn ang="0">
                    <a:pos x="4" y="0"/>
                  </a:cxn>
                  <a:cxn ang="0">
                    <a:pos x="4" y="4"/>
                  </a:cxn>
                  <a:cxn ang="0">
                    <a:pos x="0" y="4"/>
                  </a:cxn>
                  <a:cxn ang="0">
                    <a:pos x="4" y="6"/>
                  </a:cxn>
                  <a:cxn ang="0">
                    <a:pos x="4" y="8"/>
                  </a:cxn>
                  <a:cxn ang="0">
                    <a:pos x="6" y="8"/>
                  </a:cxn>
                  <a:cxn ang="0">
                    <a:pos x="12" y="8"/>
                  </a:cxn>
                  <a:cxn ang="0">
                    <a:pos x="18" y="6"/>
                  </a:cxn>
                  <a:cxn ang="0">
                    <a:pos x="18" y="4"/>
                  </a:cxn>
                  <a:cxn ang="0">
                    <a:pos x="12" y="0"/>
                  </a:cxn>
                  <a:cxn ang="0">
                    <a:pos x="6" y="0"/>
                  </a:cxn>
                </a:cxnLst>
                <a:rect l="0" t="0" r="r" b="b"/>
                <a:pathLst>
                  <a:path w="18" h="8">
                    <a:moveTo>
                      <a:pt x="6" y="0"/>
                    </a:moveTo>
                    <a:lnTo>
                      <a:pt x="4" y="0"/>
                    </a:lnTo>
                    <a:lnTo>
                      <a:pt x="4" y="4"/>
                    </a:lnTo>
                    <a:lnTo>
                      <a:pt x="0" y="4"/>
                    </a:lnTo>
                    <a:lnTo>
                      <a:pt x="4" y="6"/>
                    </a:lnTo>
                    <a:lnTo>
                      <a:pt x="4" y="8"/>
                    </a:lnTo>
                    <a:lnTo>
                      <a:pt x="6" y="8"/>
                    </a:lnTo>
                    <a:lnTo>
                      <a:pt x="12" y="8"/>
                    </a:lnTo>
                    <a:lnTo>
                      <a:pt x="18" y="6"/>
                    </a:lnTo>
                    <a:lnTo>
                      <a:pt x="18" y="4"/>
                    </a:lnTo>
                    <a:lnTo>
                      <a:pt x="12"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54" name="Freeform 815"/>
              <p:cNvSpPr>
                <a:spLocks/>
              </p:cNvSpPr>
              <p:nvPr/>
            </p:nvSpPr>
            <p:spPr bwMode="auto">
              <a:xfrm>
                <a:off x="4275138" y="1930676"/>
                <a:ext cx="22225" cy="12700"/>
              </a:xfrm>
              <a:custGeom>
                <a:avLst/>
                <a:gdLst/>
                <a:ahLst/>
                <a:cxnLst>
                  <a:cxn ang="0">
                    <a:pos x="6" y="0"/>
                  </a:cxn>
                  <a:cxn ang="0">
                    <a:pos x="4" y="0"/>
                  </a:cxn>
                  <a:cxn ang="0">
                    <a:pos x="4" y="4"/>
                  </a:cxn>
                  <a:cxn ang="0">
                    <a:pos x="0" y="4"/>
                  </a:cxn>
                  <a:cxn ang="0">
                    <a:pos x="4" y="6"/>
                  </a:cxn>
                  <a:cxn ang="0">
                    <a:pos x="4" y="8"/>
                  </a:cxn>
                  <a:cxn ang="0">
                    <a:pos x="6" y="8"/>
                  </a:cxn>
                  <a:cxn ang="0">
                    <a:pos x="10" y="8"/>
                  </a:cxn>
                  <a:cxn ang="0">
                    <a:pos x="14" y="6"/>
                  </a:cxn>
                  <a:cxn ang="0">
                    <a:pos x="14" y="4"/>
                  </a:cxn>
                  <a:cxn ang="0">
                    <a:pos x="10" y="0"/>
                  </a:cxn>
                  <a:cxn ang="0">
                    <a:pos x="6" y="0"/>
                  </a:cxn>
                </a:cxnLst>
                <a:rect l="0" t="0" r="r" b="b"/>
                <a:pathLst>
                  <a:path w="14" h="8">
                    <a:moveTo>
                      <a:pt x="6" y="0"/>
                    </a:moveTo>
                    <a:lnTo>
                      <a:pt x="4" y="0"/>
                    </a:lnTo>
                    <a:lnTo>
                      <a:pt x="4" y="4"/>
                    </a:lnTo>
                    <a:lnTo>
                      <a:pt x="0" y="4"/>
                    </a:lnTo>
                    <a:lnTo>
                      <a:pt x="4" y="6"/>
                    </a:lnTo>
                    <a:lnTo>
                      <a:pt x="4" y="8"/>
                    </a:lnTo>
                    <a:lnTo>
                      <a:pt x="6" y="8"/>
                    </a:lnTo>
                    <a:lnTo>
                      <a:pt x="10" y="8"/>
                    </a:lnTo>
                    <a:lnTo>
                      <a:pt x="14" y="6"/>
                    </a:lnTo>
                    <a:lnTo>
                      <a:pt x="14" y="4"/>
                    </a:lnTo>
                    <a:lnTo>
                      <a:pt x="10"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55" name="Freeform 816"/>
              <p:cNvSpPr>
                <a:spLocks/>
              </p:cNvSpPr>
              <p:nvPr/>
            </p:nvSpPr>
            <p:spPr bwMode="auto">
              <a:xfrm>
                <a:off x="4284663" y="1930676"/>
                <a:ext cx="38100" cy="12700"/>
              </a:xfrm>
              <a:custGeom>
                <a:avLst/>
                <a:gdLst/>
                <a:ahLst/>
                <a:cxnLst>
                  <a:cxn ang="0">
                    <a:pos x="6" y="0"/>
                  </a:cxn>
                  <a:cxn ang="0">
                    <a:pos x="4" y="0"/>
                  </a:cxn>
                  <a:cxn ang="0">
                    <a:pos x="0" y="4"/>
                  </a:cxn>
                  <a:cxn ang="0">
                    <a:pos x="0" y="6"/>
                  </a:cxn>
                  <a:cxn ang="0">
                    <a:pos x="4" y="8"/>
                  </a:cxn>
                  <a:cxn ang="0">
                    <a:pos x="6" y="8"/>
                  </a:cxn>
                  <a:cxn ang="0">
                    <a:pos x="18" y="8"/>
                  </a:cxn>
                  <a:cxn ang="0">
                    <a:pos x="24" y="6"/>
                  </a:cxn>
                  <a:cxn ang="0">
                    <a:pos x="24" y="4"/>
                  </a:cxn>
                  <a:cxn ang="0">
                    <a:pos x="18" y="0"/>
                  </a:cxn>
                  <a:cxn ang="0">
                    <a:pos x="6" y="0"/>
                  </a:cxn>
                </a:cxnLst>
                <a:rect l="0" t="0" r="r" b="b"/>
                <a:pathLst>
                  <a:path w="24" h="8">
                    <a:moveTo>
                      <a:pt x="6" y="0"/>
                    </a:moveTo>
                    <a:lnTo>
                      <a:pt x="4" y="0"/>
                    </a:lnTo>
                    <a:lnTo>
                      <a:pt x="0" y="4"/>
                    </a:lnTo>
                    <a:lnTo>
                      <a:pt x="0" y="6"/>
                    </a:lnTo>
                    <a:lnTo>
                      <a:pt x="4" y="8"/>
                    </a:lnTo>
                    <a:lnTo>
                      <a:pt x="6" y="8"/>
                    </a:lnTo>
                    <a:lnTo>
                      <a:pt x="18" y="8"/>
                    </a:lnTo>
                    <a:lnTo>
                      <a:pt x="24" y="6"/>
                    </a:lnTo>
                    <a:lnTo>
                      <a:pt x="24" y="4"/>
                    </a:lnTo>
                    <a:lnTo>
                      <a:pt x="18" y="0"/>
                    </a:lnTo>
                    <a:lnTo>
                      <a:pt x="6"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1056" name="Freeform 817"/>
              <p:cNvSpPr>
                <a:spLocks/>
              </p:cNvSpPr>
              <p:nvPr/>
            </p:nvSpPr>
            <p:spPr bwMode="auto">
              <a:xfrm>
                <a:off x="4306888" y="1930676"/>
                <a:ext cx="73025" cy="12700"/>
              </a:xfrm>
              <a:custGeom>
                <a:avLst/>
                <a:gdLst/>
                <a:ahLst/>
                <a:cxnLst>
                  <a:cxn ang="0">
                    <a:pos x="4" y="0"/>
                  </a:cxn>
                  <a:cxn ang="0">
                    <a:pos x="4" y="0"/>
                  </a:cxn>
                  <a:cxn ang="0">
                    <a:pos x="0" y="4"/>
                  </a:cxn>
                  <a:cxn ang="0">
                    <a:pos x="0" y="6"/>
                  </a:cxn>
                  <a:cxn ang="0">
                    <a:pos x="4" y="8"/>
                  </a:cxn>
                  <a:cxn ang="0">
                    <a:pos x="38" y="8"/>
                  </a:cxn>
                  <a:cxn ang="0">
                    <a:pos x="42" y="6"/>
                  </a:cxn>
                  <a:cxn ang="0">
                    <a:pos x="46" y="4"/>
                  </a:cxn>
                  <a:cxn ang="0">
                    <a:pos x="42" y="4"/>
                  </a:cxn>
                  <a:cxn ang="0">
                    <a:pos x="38" y="0"/>
                  </a:cxn>
                  <a:cxn ang="0">
                    <a:pos x="4" y="0"/>
                  </a:cxn>
                </a:cxnLst>
                <a:rect l="0" t="0" r="r" b="b"/>
                <a:pathLst>
                  <a:path w="46" h="8">
                    <a:moveTo>
                      <a:pt x="4" y="0"/>
                    </a:moveTo>
                    <a:lnTo>
                      <a:pt x="4" y="0"/>
                    </a:lnTo>
                    <a:lnTo>
                      <a:pt x="0" y="4"/>
                    </a:lnTo>
                    <a:lnTo>
                      <a:pt x="0" y="6"/>
                    </a:lnTo>
                    <a:lnTo>
                      <a:pt x="4" y="8"/>
                    </a:lnTo>
                    <a:lnTo>
                      <a:pt x="38" y="8"/>
                    </a:lnTo>
                    <a:lnTo>
                      <a:pt x="42" y="6"/>
                    </a:lnTo>
                    <a:lnTo>
                      <a:pt x="46" y="4"/>
                    </a:lnTo>
                    <a:lnTo>
                      <a:pt x="42" y="4"/>
                    </a:lnTo>
                    <a:lnTo>
                      <a:pt x="38" y="0"/>
                    </a:lnTo>
                    <a:lnTo>
                      <a:pt x="4" y="0"/>
                    </a:lnTo>
                    <a:close/>
                  </a:path>
                </a:pathLst>
              </a:custGeom>
              <a:solidFill>
                <a:srgbClr val="FFA500"/>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grpSp>
        <p:sp>
          <p:nvSpPr>
            <p:cNvPr id="5" name="TextBox 4"/>
            <p:cNvSpPr txBox="1"/>
            <p:nvPr/>
          </p:nvSpPr>
          <p:spPr>
            <a:xfrm>
              <a:off x="1266254" y="1343967"/>
              <a:ext cx="965370" cy="300082"/>
            </a:xfrm>
            <a:prstGeom prst="rect">
              <a:avLst/>
            </a:prstGeom>
            <a:noFill/>
          </p:spPr>
          <p:txBody>
            <a:bodyPr wrap="square" rtlCol="0">
              <a:spAutoFit/>
            </a:bodyPr>
            <a:lstStyle/>
            <a:p>
              <a:pPr algn="ctr" defTabSz="609585" fontAlgn="base">
                <a:spcBef>
                  <a:spcPct val="0"/>
                </a:spcBef>
                <a:spcAft>
                  <a:spcPct val="0"/>
                </a:spcAft>
              </a:pPr>
              <a:r>
                <a:rPr lang="en-US" sz="2000" b="1" dirty="0" err="1">
                  <a:solidFill>
                    <a:srgbClr val="FFFFFF"/>
                  </a:solidFill>
                  <a:latin typeface="Arial" charset="0"/>
                  <a:ea typeface="ＭＳ Ｐゴシック" charset="0"/>
                </a:rPr>
                <a:t>iNHL</a:t>
              </a:r>
              <a:r>
                <a:rPr lang="en-US" sz="2000" baseline="30000" dirty="0">
                  <a:solidFill>
                    <a:srgbClr val="FFFFFF"/>
                  </a:solidFill>
                  <a:latin typeface="Arial" panose="020B0604020202020204" pitchFamily="34" charset="0"/>
                  <a:ea typeface="ＭＳ Ｐゴシック" charset="0"/>
                  <a:cs typeface="Arial" panose="020B0604020202020204" pitchFamily="34" charset="0"/>
                </a:rPr>
                <a:t>†</a:t>
              </a:r>
              <a:endParaRPr lang="en-US" sz="2000" b="1" baseline="30000" dirty="0">
                <a:solidFill>
                  <a:srgbClr val="FFFFFF"/>
                </a:solidFill>
                <a:latin typeface="Arial" charset="0"/>
                <a:ea typeface="ＭＳ Ｐゴシック" charset="0"/>
              </a:endParaRPr>
            </a:p>
          </p:txBody>
        </p:sp>
        <p:sp>
          <p:nvSpPr>
            <p:cNvPr id="19" name="Rectangle 18"/>
            <p:cNvSpPr/>
            <p:nvPr/>
          </p:nvSpPr>
          <p:spPr>
            <a:xfrm>
              <a:off x="326897" y="1623010"/>
              <a:ext cx="3173141" cy="1433322"/>
            </a:xfrm>
            <a:prstGeom prst="rect">
              <a:avLst/>
            </a:prstGeom>
            <a:noFill/>
            <a:ln w="63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fontAlgn="base">
                <a:spcBef>
                  <a:spcPct val="0"/>
                </a:spcBef>
                <a:spcAft>
                  <a:spcPct val="0"/>
                </a:spcAft>
              </a:pPr>
              <a:endParaRPr lang="en-US" sz="1200">
                <a:solidFill>
                  <a:srgbClr val="FFFFFF"/>
                </a:solidFill>
                <a:latin typeface="News Gothic MT"/>
              </a:endParaRPr>
            </a:p>
          </p:txBody>
        </p:sp>
        <p:grpSp>
          <p:nvGrpSpPr>
            <p:cNvPr id="123" name="Group 122"/>
            <p:cNvGrpSpPr/>
            <p:nvPr/>
          </p:nvGrpSpPr>
          <p:grpSpPr>
            <a:xfrm>
              <a:off x="294989" y="1703291"/>
              <a:ext cx="27432" cy="96896"/>
              <a:chOff x="393319" y="1413804"/>
              <a:chExt cx="36576" cy="129194"/>
            </a:xfrm>
          </p:grpSpPr>
          <p:cxnSp>
            <p:nvCxnSpPr>
              <p:cNvPr id="116" name="Straight Connector 115"/>
              <p:cNvCxnSpPr/>
              <p:nvPr/>
            </p:nvCxnSpPr>
            <p:spPr>
              <a:xfrm>
                <a:off x="393319" y="1413804"/>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7" name="Straight Connector 116"/>
              <p:cNvCxnSpPr/>
              <p:nvPr/>
            </p:nvCxnSpPr>
            <p:spPr>
              <a:xfrm>
                <a:off x="408994" y="1456869"/>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8" name="Straight Connector 117"/>
              <p:cNvCxnSpPr/>
              <p:nvPr/>
            </p:nvCxnSpPr>
            <p:spPr>
              <a:xfrm>
                <a:off x="408994" y="1499933"/>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9" name="Straight Connector 118"/>
              <p:cNvCxnSpPr/>
              <p:nvPr/>
            </p:nvCxnSpPr>
            <p:spPr>
              <a:xfrm>
                <a:off x="408994" y="1542998"/>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22" name="Group 121"/>
            <p:cNvGrpSpPr/>
            <p:nvPr/>
          </p:nvGrpSpPr>
          <p:grpSpPr>
            <a:xfrm>
              <a:off x="294989" y="1831185"/>
              <a:ext cx="27432" cy="96896"/>
              <a:chOff x="393319" y="1584329"/>
              <a:chExt cx="36576" cy="129194"/>
            </a:xfrm>
          </p:grpSpPr>
          <p:cxnSp>
            <p:nvCxnSpPr>
              <p:cNvPr id="112" name="Straight Connector 111"/>
              <p:cNvCxnSpPr/>
              <p:nvPr/>
            </p:nvCxnSpPr>
            <p:spPr>
              <a:xfrm>
                <a:off x="393319" y="1584329"/>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3" name="Straight Connector 112"/>
              <p:cNvCxnSpPr/>
              <p:nvPr/>
            </p:nvCxnSpPr>
            <p:spPr>
              <a:xfrm>
                <a:off x="408994" y="1627394"/>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4" name="Straight Connector 113"/>
              <p:cNvCxnSpPr/>
              <p:nvPr/>
            </p:nvCxnSpPr>
            <p:spPr>
              <a:xfrm>
                <a:off x="408994" y="1670458"/>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5" name="Straight Connector 114"/>
              <p:cNvCxnSpPr/>
              <p:nvPr/>
            </p:nvCxnSpPr>
            <p:spPr>
              <a:xfrm>
                <a:off x="408994" y="1713523"/>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21" name="Group 120"/>
            <p:cNvGrpSpPr/>
            <p:nvPr/>
          </p:nvGrpSpPr>
          <p:grpSpPr>
            <a:xfrm>
              <a:off x="294989" y="1959078"/>
              <a:ext cx="27432" cy="96896"/>
              <a:chOff x="393319" y="1754853"/>
              <a:chExt cx="36576" cy="129194"/>
            </a:xfrm>
          </p:grpSpPr>
          <p:cxnSp>
            <p:nvCxnSpPr>
              <p:cNvPr id="108" name="Straight Connector 107"/>
              <p:cNvCxnSpPr/>
              <p:nvPr/>
            </p:nvCxnSpPr>
            <p:spPr>
              <a:xfrm>
                <a:off x="393319" y="1754853"/>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09" name="Straight Connector 108"/>
              <p:cNvCxnSpPr/>
              <p:nvPr/>
            </p:nvCxnSpPr>
            <p:spPr>
              <a:xfrm>
                <a:off x="408994" y="1797918"/>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0" name="Straight Connector 109"/>
              <p:cNvCxnSpPr/>
              <p:nvPr/>
            </p:nvCxnSpPr>
            <p:spPr>
              <a:xfrm>
                <a:off x="408994" y="1840982"/>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11" name="Straight Connector 110"/>
              <p:cNvCxnSpPr/>
              <p:nvPr/>
            </p:nvCxnSpPr>
            <p:spPr>
              <a:xfrm>
                <a:off x="408994" y="1884047"/>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20" name="Group 119"/>
            <p:cNvGrpSpPr/>
            <p:nvPr/>
          </p:nvGrpSpPr>
          <p:grpSpPr>
            <a:xfrm>
              <a:off x="294989" y="2086971"/>
              <a:ext cx="27432" cy="96896"/>
              <a:chOff x="393319" y="1925378"/>
              <a:chExt cx="36576" cy="129194"/>
            </a:xfrm>
          </p:grpSpPr>
          <p:cxnSp>
            <p:nvCxnSpPr>
              <p:cNvPr id="104" name="Straight Connector 103"/>
              <p:cNvCxnSpPr/>
              <p:nvPr/>
            </p:nvCxnSpPr>
            <p:spPr>
              <a:xfrm>
                <a:off x="393319" y="192537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05" name="Straight Connector 104"/>
              <p:cNvCxnSpPr/>
              <p:nvPr/>
            </p:nvCxnSpPr>
            <p:spPr>
              <a:xfrm>
                <a:off x="408994" y="1968443"/>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06" name="Straight Connector 105"/>
              <p:cNvCxnSpPr/>
              <p:nvPr/>
            </p:nvCxnSpPr>
            <p:spPr>
              <a:xfrm>
                <a:off x="408994" y="2011507"/>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07" name="Straight Connector 106"/>
              <p:cNvCxnSpPr/>
              <p:nvPr/>
            </p:nvCxnSpPr>
            <p:spPr>
              <a:xfrm>
                <a:off x="408994" y="2054572"/>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8" name="Group 17"/>
            <p:cNvGrpSpPr/>
            <p:nvPr/>
          </p:nvGrpSpPr>
          <p:grpSpPr>
            <a:xfrm>
              <a:off x="294989" y="2214865"/>
              <a:ext cx="27432" cy="96896"/>
              <a:chOff x="393319" y="2095903"/>
              <a:chExt cx="36576" cy="129194"/>
            </a:xfrm>
          </p:grpSpPr>
          <p:cxnSp>
            <p:nvCxnSpPr>
              <p:cNvPr id="100" name="Straight Connector 99"/>
              <p:cNvCxnSpPr/>
              <p:nvPr/>
            </p:nvCxnSpPr>
            <p:spPr>
              <a:xfrm>
                <a:off x="393319" y="2095903"/>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01" name="Straight Connector 100"/>
              <p:cNvCxnSpPr/>
              <p:nvPr/>
            </p:nvCxnSpPr>
            <p:spPr>
              <a:xfrm>
                <a:off x="408994" y="2138968"/>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02" name="Straight Connector 101"/>
              <p:cNvCxnSpPr/>
              <p:nvPr/>
            </p:nvCxnSpPr>
            <p:spPr>
              <a:xfrm>
                <a:off x="408994" y="2182032"/>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103" name="Straight Connector 102"/>
              <p:cNvCxnSpPr/>
              <p:nvPr/>
            </p:nvCxnSpPr>
            <p:spPr>
              <a:xfrm>
                <a:off x="408994" y="2225097"/>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7" name="Group 16"/>
            <p:cNvGrpSpPr/>
            <p:nvPr/>
          </p:nvGrpSpPr>
          <p:grpSpPr>
            <a:xfrm>
              <a:off x="294989" y="2342759"/>
              <a:ext cx="27432" cy="96896"/>
              <a:chOff x="393319" y="2266428"/>
              <a:chExt cx="36576" cy="129194"/>
            </a:xfrm>
          </p:grpSpPr>
          <p:cxnSp>
            <p:nvCxnSpPr>
              <p:cNvPr id="96" name="Straight Connector 95"/>
              <p:cNvCxnSpPr/>
              <p:nvPr/>
            </p:nvCxnSpPr>
            <p:spPr>
              <a:xfrm>
                <a:off x="393319" y="2266428"/>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7" name="Straight Connector 96"/>
              <p:cNvCxnSpPr/>
              <p:nvPr/>
            </p:nvCxnSpPr>
            <p:spPr>
              <a:xfrm>
                <a:off x="408994" y="2309493"/>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8" name="Straight Connector 97"/>
              <p:cNvCxnSpPr/>
              <p:nvPr/>
            </p:nvCxnSpPr>
            <p:spPr>
              <a:xfrm>
                <a:off x="408994" y="2352557"/>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9" name="Straight Connector 98"/>
              <p:cNvCxnSpPr/>
              <p:nvPr/>
            </p:nvCxnSpPr>
            <p:spPr>
              <a:xfrm>
                <a:off x="408994" y="2395622"/>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6" name="Group 15"/>
            <p:cNvGrpSpPr/>
            <p:nvPr/>
          </p:nvGrpSpPr>
          <p:grpSpPr>
            <a:xfrm>
              <a:off x="294989" y="2470652"/>
              <a:ext cx="27432" cy="96896"/>
              <a:chOff x="393319" y="2436952"/>
              <a:chExt cx="36576" cy="129194"/>
            </a:xfrm>
          </p:grpSpPr>
          <p:cxnSp>
            <p:nvCxnSpPr>
              <p:cNvPr id="92" name="Straight Connector 91"/>
              <p:cNvCxnSpPr/>
              <p:nvPr/>
            </p:nvCxnSpPr>
            <p:spPr>
              <a:xfrm>
                <a:off x="393319" y="243695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3" name="Straight Connector 92"/>
              <p:cNvCxnSpPr/>
              <p:nvPr/>
            </p:nvCxnSpPr>
            <p:spPr>
              <a:xfrm>
                <a:off x="408994" y="2480017"/>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4" name="Straight Connector 93"/>
              <p:cNvCxnSpPr/>
              <p:nvPr/>
            </p:nvCxnSpPr>
            <p:spPr>
              <a:xfrm>
                <a:off x="408994" y="2523081"/>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5" name="Straight Connector 94"/>
              <p:cNvCxnSpPr/>
              <p:nvPr/>
            </p:nvCxnSpPr>
            <p:spPr>
              <a:xfrm>
                <a:off x="408994" y="2566146"/>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5" name="Group 14"/>
            <p:cNvGrpSpPr/>
            <p:nvPr/>
          </p:nvGrpSpPr>
          <p:grpSpPr>
            <a:xfrm>
              <a:off x="294989" y="2598546"/>
              <a:ext cx="27432" cy="96896"/>
              <a:chOff x="393319" y="2607477"/>
              <a:chExt cx="36576" cy="129194"/>
            </a:xfrm>
          </p:grpSpPr>
          <p:cxnSp>
            <p:nvCxnSpPr>
              <p:cNvPr id="88" name="Straight Connector 87"/>
              <p:cNvCxnSpPr/>
              <p:nvPr/>
            </p:nvCxnSpPr>
            <p:spPr>
              <a:xfrm>
                <a:off x="393319" y="2607477"/>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89" name="Straight Connector 88"/>
              <p:cNvCxnSpPr/>
              <p:nvPr/>
            </p:nvCxnSpPr>
            <p:spPr>
              <a:xfrm>
                <a:off x="408994" y="2650542"/>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0" name="Straight Connector 89"/>
              <p:cNvCxnSpPr/>
              <p:nvPr/>
            </p:nvCxnSpPr>
            <p:spPr>
              <a:xfrm>
                <a:off x="408994" y="2693606"/>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91" name="Straight Connector 90"/>
              <p:cNvCxnSpPr/>
              <p:nvPr/>
            </p:nvCxnSpPr>
            <p:spPr>
              <a:xfrm>
                <a:off x="408994" y="2736671"/>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4" name="Group 13"/>
            <p:cNvGrpSpPr/>
            <p:nvPr/>
          </p:nvGrpSpPr>
          <p:grpSpPr>
            <a:xfrm>
              <a:off x="294989" y="2726440"/>
              <a:ext cx="27432" cy="96896"/>
              <a:chOff x="393319" y="2778002"/>
              <a:chExt cx="36576" cy="129194"/>
            </a:xfrm>
          </p:grpSpPr>
          <p:cxnSp>
            <p:nvCxnSpPr>
              <p:cNvPr id="84" name="Straight Connector 83"/>
              <p:cNvCxnSpPr/>
              <p:nvPr/>
            </p:nvCxnSpPr>
            <p:spPr>
              <a:xfrm>
                <a:off x="393319" y="2778002"/>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85" name="Straight Connector 84"/>
              <p:cNvCxnSpPr/>
              <p:nvPr/>
            </p:nvCxnSpPr>
            <p:spPr>
              <a:xfrm>
                <a:off x="408994" y="2821067"/>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86" name="Straight Connector 85"/>
              <p:cNvCxnSpPr/>
              <p:nvPr/>
            </p:nvCxnSpPr>
            <p:spPr>
              <a:xfrm>
                <a:off x="408994" y="2864131"/>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87" name="Straight Connector 86"/>
              <p:cNvCxnSpPr/>
              <p:nvPr/>
            </p:nvCxnSpPr>
            <p:spPr>
              <a:xfrm>
                <a:off x="408994" y="2907196"/>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3" name="Group 12"/>
            <p:cNvGrpSpPr/>
            <p:nvPr/>
          </p:nvGrpSpPr>
          <p:grpSpPr>
            <a:xfrm>
              <a:off x="294989" y="2854333"/>
              <a:ext cx="27432" cy="96896"/>
              <a:chOff x="393319" y="2948527"/>
              <a:chExt cx="36576" cy="129194"/>
            </a:xfrm>
          </p:grpSpPr>
          <p:cxnSp>
            <p:nvCxnSpPr>
              <p:cNvPr id="80" name="Straight Connector 79"/>
              <p:cNvCxnSpPr/>
              <p:nvPr/>
            </p:nvCxnSpPr>
            <p:spPr>
              <a:xfrm>
                <a:off x="393319" y="2948527"/>
                <a:ext cx="36576"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81" name="Straight Connector 80"/>
              <p:cNvCxnSpPr/>
              <p:nvPr/>
            </p:nvCxnSpPr>
            <p:spPr>
              <a:xfrm>
                <a:off x="408994" y="2991592"/>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82" name="Straight Connector 81"/>
              <p:cNvCxnSpPr/>
              <p:nvPr/>
            </p:nvCxnSpPr>
            <p:spPr>
              <a:xfrm>
                <a:off x="408994" y="3034656"/>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83" name="Straight Connector 82"/>
              <p:cNvCxnSpPr/>
              <p:nvPr/>
            </p:nvCxnSpPr>
            <p:spPr>
              <a:xfrm>
                <a:off x="408994" y="3077721"/>
                <a:ext cx="20901"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cxnSp>
          <p:nvCxnSpPr>
            <p:cNvPr id="79" name="Straight Connector 78"/>
            <p:cNvCxnSpPr/>
            <p:nvPr/>
          </p:nvCxnSpPr>
          <p:spPr>
            <a:xfrm>
              <a:off x="294989" y="2978879"/>
              <a:ext cx="27432" cy="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nvGrpSpPr>
            <p:cNvPr id="124" name="Group 123"/>
            <p:cNvGrpSpPr/>
            <p:nvPr/>
          </p:nvGrpSpPr>
          <p:grpSpPr>
            <a:xfrm>
              <a:off x="103537" y="1662810"/>
              <a:ext cx="171450" cy="1414247"/>
              <a:chOff x="138049" y="1359829"/>
              <a:chExt cx="228600" cy="1885663"/>
            </a:xfrm>
          </p:grpSpPr>
          <p:sp>
            <p:nvSpPr>
              <p:cNvPr id="58" name="TextBox 57"/>
              <p:cNvSpPr txBox="1"/>
              <p:nvPr/>
            </p:nvSpPr>
            <p:spPr>
              <a:xfrm>
                <a:off x="138049" y="13598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1.0</a:t>
                </a:r>
              </a:p>
            </p:txBody>
          </p:sp>
          <p:sp>
            <p:nvSpPr>
              <p:cNvPr id="59" name="TextBox 58"/>
              <p:cNvSpPr txBox="1"/>
              <p:nvPr/>
            </p:nvSpPr>
            <p:spPr>
              <a:xfrm>
                <a:off x="138049" y="15299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0.9</a:t>
                </a:r>
              </a:p>
            </p:txBody>
          </p:sp>
          <p:sp>
            <p:nvSpPr>
              <p:cNvPr id="60" name="TextBox 59"/>
              <p:cNvSpPr txBox="1"/>
              <p:nvPr/>
            </p:nvSpPr>
            <p:spPr>
              <a:xfrm>
                <a:off x="138049" y="17000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0.8</a:t>
                </a:r>
              </a:p>
            </p:txBody>
          </p:sp>
          <p:sp>
            <p:nvSpPr>
              <p:cNvPr id="61" name="TextBox 60"/>
              <p:cNvSpPr txBox="1"/>
              <p:nvPr/>
            </p:nvSpPr>
            <p:spPr>
              <a:xfrm>
                <a:off x="138049" y="18701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0.7</a:t>
                </a:r>
              </a:p>
            </p:txBody>
          </p:sp>
          <p:sp>
            <p:nvSpPr>
              <p:cNvPr id="62" name="TextBox 61"/>
              <p:cNvSpPr txBox="1"/>
              <p:nvPr/>
            </p:nvSpPr>
            <p:spPr>
              <a:xfrm>
                <a:off x="138049" y="20402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0.6</a:t>
                </a:r>
              </a:p>
            </p:txBody>
          </p:sp>
          <p:sp>
            <p:nvSpPr>
              <p:cNvPr id="63" name="TextBox 62"/>
              <p:cNvSpPr txBox="1"/>
              <p:nvPr/>
            </p:nvSpPr>
            <p:spPr>
              <a:xfrm>
                <a:off x="138049" y="22103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0.5</a:t>
                </a:r>
              </a:p>
            </p:txBody>
          </p:sp>
          <p:sp>
            <p:nvSpPr>
              <p:cNvPr id="64" name="TextBox 63"/>
              <p:cNvSpPr txBox="1"/>
              <p:nvPr/>
            </p:nvSpPr>
            <p:spPr>
              <a:xfrm>
                <a:off x="138049" y="23804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0.4</a:t>
                </a:r>
              </a:p>
            </p:txBody>
          </p:sp>
          <p:sp>
            <p:nvSpPr>
              <p:cNvPr id="65" name="TextBox 64"/>
              <p:cNvSpPr txBox="1"/>
              <p:nvPr/>
            </p:nvSpPr>
            <p:spPr>
              <a:xfrm>
                <a:off x="138049" y="2550529"/>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0.3</a:t>
                </a:r>
              </a:p>
            </p:txBody>
          </p:sp>
          <p:sp>
            <p:nvSpPr>
              <p:cNvPr id="66" name="TextBox 65"/>
              <p:cNvSpPr txBox="1"/>
              <p:nvPr/>
            </p:nvSpPr>
            <p:spPr>
              <a:xfrm>
                <a:off x="138049" y="2720628"/>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0.2</a:t>
                </a:r>
              </a:p>
            </p:txBody>
          </p:sp>
          <p:sp>
            <p:nvSpPr>
              <p:cNvPr id="67" name="TextBox 66"/>
              <p:cNvSpPr txBox="1"/>
              <p:nvPr/>
            </p:nvSpPr>
            <p:spPr>
              <a:xfrm>
                <a:off x="138049" y="2890728"/>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0.1</a:t>
                </a:r>
              </a:p>
            </p:txBody>
          </p:sp>
          <p:sp>
            <p:nvSpPr>
              <p:cNvPr id="68" name="TextBox 67"/>
              <p:cNvSpPr txBox="1"/>
              <p:nvPr/>
            </p:nvSpPr>
            <p:spPr>
              <a:xfrm>
                <a:off x="138049" y="3060826"/>
                <a:ext cx="228600" cy="184666"/>
              </a:xfrm>
              <a:prstGeom prst="rect">
                <a:avLst/>
              </a:prstGeom>
              <a:noFill/>
            </p:spPr>
            <p:txBody>
              <a:bodyPr wrap="square" lIns="0" tIns="0" rIns="0" bIns="0" rtlCol="0">
                <a:spAutoFit/>
              </a:bodyPr>
              <a:lstStyle/>
              <a:p>
                <a:pPr algn="r" defTabSz="609585" fontAlgn="base">
                  <a:spcBef>
                    <a:spcPct val="0"/>
                  </a:spcBef>
                  <a:spcAft>
                    <a:spcPct val="0"/>
                  </a:spcAft>
                </a:pPr>
                <a:r>
                  <a:rPr lang="en-US" sz="1200">
                    <a:solidFill>
                      <a:srgbClr val="FFFFFF"/>
                    </a:solidFill>
                    <a:latin typeface="Arial" charset="0"/>
                    <a:ea typeface="ＭＳ Ｐゴシック" charset="0"/>
                  </a:rPr>
                  <a:t>0.0</a:t>
                </a:r>
              </a:p>
            </p:txBody>
          </p:sp>
        </p:grpSp>
        <p:grpSp>
          <p:nvGrpSpPr>
            <p:cNvPr id="130" name="Group 129"/>
            <p:cNvGrpSpPr/>
            <p:nvPr/>
          </p:nvGrpSpPr>
          <p:grpSpPr>
            <a:xfrm>
              <a:off x="398072" y="3057069"/>
              <a:ext cx="2904437" cy="34290"/>
              <a:chOff x="530762" y="3218841"/>
              <a:chExt cx="3872582" cy="45720"/>
            </a:xfrm>
          </p:grpSpPr>
          <p:cxnSp>
            <p:nvCxnSpPr>
              <p:cNvPr id="24" name="Straight Connector 23"/>
              <p:cNvCxnSpPr/>
              <p:nvPr/>
            </p:nvCxnSpPr>
            <p:spPr>
              <a:xfrm>
                <a:off x="530762"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5" name="Straight Connector 24"/>
              <p:cNvCxnSpPr/>
              <p:nvPr/>
            </p:nvCxnSpPr>
            <p:spPr>
              <a:xfrm>
                <a:off x="772798"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6" name="Straight Connector 25"/>
              <p:cNvCxnSpPr/>
              <p:nvPr/>
            </p:nvCxnSpPr>
            <p:spPr>
              <a:xfrm>
                <a:off x="1014834"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7" name="Straight Connector 26"/>
              <p:cNvCxnSpPr/>
              <p:nvPr/>
            </p:nvCxnSpPr>
            <p:spPr>
              <a:xfrm>
                <a:off x="1256870"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8" name="Straight Connector 27"/>
              <p:cNvCxnSpPr/>
              <p:nvPr/>
            </p:nvCxnSpPr>
            <p:spPr>
              <a:xfrm>
                <a:off x="1498906"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29" name="Straight Connector 28"/>
              <p:cNvCxnSpPr/>
              <p:nvPr/>
            </p:nvCxnSpPr>
            <p:spPr>
              <a:xfrm>
                <a:off x="1740942"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0" name="Straight Connector 29"/>
              <p:cNvCxnSpPr/>
              <p:nvPr/>
            </p:nvCxnSpPr>
            <p:spPr>
              <a:xfrm>
                <a:off x="1982978"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1" name="Straight Connector 30"/>
              <p:cNvCxnSpPr/>
              <p:nvPr/>
            </p:nvCxnSpPr>
            <p:spPr>
              <a:xfrm>
                <a:off x="2225014"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2" name="Straight Connector 31"/>
              <p:cNvCxnSpPr/>
              <p:nvPr/>
            </p:nvCxnSpPr>
            <p:spPr>
              <a:xfrm>
                <a:off x="2467050"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3" name="Straight Connector 32"/>
              <p:cNvCxnSpPr/>
              <p:nvPr/>
            </p:nvCxnSpPr>
            <p:spPr>
              <a:xfrm>
                <a:off x="2709086"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4" name="Straight Connector 33"/>
              <p:cNvCxnSpPr/>
              <p:nvPr/>
            </p:nvCxnSpPr>
            <p:spPr>
              <a:xfrm>
                <a:off x="2951122"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5" name="Straight Connector 34"/>
              <p:cNvCxnSpPr/>
              <p:nvPr/>
            </p:nvCxnSpPr>
            <p:spPr>
              <a:xfrm>
                <a:off x="3193158"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6" name="Straight Connector 35"/>
              <p:cNvCxnSpPr/>
              <p:nvPr/>
            </p:nvCxnSpPr>
            <p:spPr>
              <a:xfrm>
                <a:off x="3435194"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7" name="Straight Connector 36"/>
              <p:cNvCxnSpPr/>
              <p:nvPr/>
            </p:nvCxnSpPr>
            <p:spPr>
              <a:xfrm>
                <a:off x="3677230"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8" name="Straight Connector 37"/>
              <p:cNvCxnSpPr/>
              <p:nvPr/>
            </p:nvCxnSpPr>
            <p:spPr>
              <a:xfrm>
                <a:off x="3919266"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39" name="Straight Connector 38"/>
              <p:cNvCxnSpPr/>
              <p:nvPr/>
            </p:nvCxnSpPr>
            <p:spPr>
              <a:xfrm>
                <a:off x="4161302"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cxnSp>
            <p:nvCxnSpPr>
              <p:cNvPr id="40" name="Straight Connector 39"/>
              <p:cNvCxnSpPr/>
              <p:nvPr/>
            </p:nvCxnSpPr>
            <p:spPr>
              <a:xfrm>
                <a:off x="4403344" y="3218841"/>
                <a:ext cx="0" cy="45720"/>
              </a:xfrm>
              <a:prstGeom prst="line">
                <a:avLst/>
              </a:prstGeom>
              <a:ln w="6350">
                <a:solidFill>
                  <a:schemeClr val="bg1"/>
                </a:solidFill>
              </a:ln>
            </p:spPr>
            <p:style>
              <a:lnRef idx="1">
                <a:schemeClr val="accent6"/>
              </a:lnRef>
              <a:fillRef idx="0">
                <a:schemeClr val="accent6"/>
              </a:fillRef>
              <a:effectRef idx="0">
                <a:schemeClr val="accent6"/>
              </a:effectRef>
              <a:fontRef idx="minor">
                <a:schemeClr val="tx1"/>
              </a:fontRef>
            </p:style>
          </p:cxnSp>
        </p:grpSp>
        <p:grpSp>
          <p:nvGrpSpPr>
            <p:cNvPr id="136" name="Group 135"/>
            <p:cNvGrpSpPr/>
            <p:nvPr/>
          </p:nvGrpSpPr>
          <p:grpSpPr>
            <a:xfrm>
              <a:off x="2441788" y="2698648"/>
              <a:ext cx="1123864" cy="317106"/>
              <a:chOff x="3255714" y="2740951"/>
              <a:chExt cx="1498483" cy="422808"/>
            </a:xfrm>
          </p:grpSpPr>
          <p:sp>
            <p:nvSpPr>
              <p:cNvPr id="127" name="TextBox 126"/>
              <p:cNvSpPr txBox="1"/>
              <p:nvPr/>
            </p:nvSpPr>
            <p:spPr>
              <a:xfrm>
                <a:off x="3518541" y="2740951"/>
                <a:ext cx="1235656" cy="422808"/>
              </a:xfrm>
              <a:prstGeom prst="rect">
                <a:avLst/>
              </a:prstGeom>
              <a:noFill/>
              <a:ln>
                <a:noFill/>
              </a:ln>
            </p:spPr>
            <p:txBody>
              <a:bodyPr wrap="square" lIns="0" tIns="0" rIns="0" bIns="0" rtlCol="0">
                <a:spAutoFit/>
              </a:bodyPr>
              <a:lstStyle/>
              <a:p>
                <a:pPr defTabSz="609585" fontAlgn="base">
                  <a:lnSpc>
                    <a:spcPct val="120000"/>
                  </a:lnSpc>
                  <a:spcBef>
                    <a:spcPct val="0"/>
                  </a:spcBef>
                  <a:spcAft>
                    <a:spcPct val="0"/>
                  </a:spcAft>
                </a:pPr>
                <a:r>
                  <a:rPr lang="en-US" sz="1200" dirty="0">
                    <a:solidFill>
                      <a:srgbClr val="FFFFFF"/>
                    </a:solidFill>
                    <a:latin typeface="Arial" charset="0"/>
                    <a:ea typeface="ＭＳ Ｐゴシック" charset="0"/>
                  </a:rPr>
                  <a:t>1 = BR</a:t>
                </a:r>
                <a:br>
                  <a:rPr lang="en-US" sz="1200" dirty="0">
                    <a:solidFill>
                      <a:srgbClr val="FFFFFF"/>
                    </a:solidFill>
                    <a:latin typeface="Arial" charset="0"/>
                    <a:ea typeface="ＭＳ Ｐゴシック" charset="0"/>
                  </a:rPr>
                </a:br>
                <a:r>
                  <a:rPr lang="en-US" sz="1200" dirty="0">
                    <a:solidFill>
                      <a:srgbClr val="FFFFFF"/>
                    </a:solidFill>
                    <a:latin typeface="Arial" charset="0"/>
                    <a:ea typeface="ＭＳ Ｐゴシック" charset="0"/>
                  </a:rPr>
                  <a:t>2 = R-CHOP/R-CVP</a:t>
                </a:r>
              </a:p>
            </p:txBody>
          </p:sp>
          <p:cxnSp>
            <p:nvCxnSpPr>
              <p:cNvPr id="128" name="Straight Connector 127"/>
              <p:cNvCxnSpPr/>
              <p:nvPr/>
            </p:nvCxnSpPr>
            <p:spPr>
              <a:xfrm>
                <a:off x="3255714" y="2861991"/>
                <a:ext cx="219456" cy="0"/>
              </a:xfrm>
              <a:prstGeom prst="line">
                <a:avLst/>
              </a:prstGeom>
              <a:solidFill>
                <a:schemeClr val="bg1"/>
              </a:solidFill>
              <a:ln w="19050">
                <a:solidFill>
                  <a:srgbClr val="FFA500"/>
                </a:solidFill>
              </a:ln>
            </p:spPr>
            <p:style>
              <a:lnRef idx="1">
                <a:schemeClr val="accent6"/>
              </a:lnRef>
              <a:fillRef idx="0">
                <a:schemeClr val="accent6"/>
              </a:fillRef>
              <a:effectRef idx="0">
                <a:schemeClr val="accent6"/>
              </a:effectRef>
              <a:fontRef idx="minor">
                <a:schemeClr val="tx1"/>
              </a:fontRef>
            </p:style>
          </p:cxnSp>
          <p:cxnSp>
            <p:nvCxnSpPr>
              <p:cNvPr id="129" name="Straight Connector 128"/>
              <p:cNvCxnSpPr/>
              <p:nvPr/>
            </p:nvCxnSpPr>
            <p:spPr>
              <a:xfrm>
                <a:off x="3261215" y="3074562"/>
                <a:ext cx="219456" cy="0"/>
              </a:xfrm>
              <a:prstGeom prst="line">
                <a:avLst/>
              </a:prstGeom>
              <a:solidFill>
                <a:schemeClr val="bg1"/>
              </a:solidFill>
              <a:ln w="19050">
                <a:solidFill>
                  <a:schemeClr val="accent4"/>
                </a:solidFill>
              </a:ln>
            </p:spPr>
            <p:style>
              <a:lnRef idx="1">
                <a:schemeClr val="accent6"/>
              </a:lnRef>
              <a:fillRef idx="0">
                <a:schemeClr val="accent6"/>
              </a:fillRef>
              <a:effectRef idx="0">
                <a:schemeClr val="accent6"/>
              </a:effectRef>
              <a:fontRef idx="minor">
                <a:schemeClr val="tx1"/>
              </a:fontRef>
            </p:style>
          </p:cxnSp>
        </p:grpSp>
        <p:sp>
          <p:nvSpPr>
            <p:cNvPr id="237" name="TextBox 236"/>
            <p:cNvSpPr txBox="1"/>
            <p:nvPr/>
          </p:nvSpPr>
          <p:spPr>
            <a:xfrm rot="16200000">
              <a:off x="-968767" y="2250871"/>
              <a:ext cx="1867745" cy="138499"/>
            </a:xfrm>
            <a:prstGeom prst="rect">
              <a:avLst/>
            </a:prstGeom>
            <a:noFill/>
          </p:spPr>
          <p:txBody>
            <a:bodyPr wrap="square" lIns="0" tIns="0" rIns="0" bIns="0" rtlCol="0">
              <a:spAutoFit/>
            </a:bodyPr>
            <a:lstStyle/>
            <a:p>
              <a:pPr algn="ctr" defTabSz="609585" fontAlgn="base">
                <a:spcBef>
                  <a:spcPct val="0"/>
                </a:spcBef>
                <a:spcAft>
                  <a:spcPct val="0"/>
                </a:spcAft>
              </a:pPr>
              <a:r>
                <a:rPr lang="en-US" sz="1200" b="1" dirty="0">
                  <a:solidFill>
                    <a:srgbClr val="FFFFFF"/>
                  </a:solidFill>
                  <a:latin typeface="Arial" charset="0"/>
                  <a:ea typeface="ＭＳ Ｐゴシック" charset="0"/>
                </a:rPr>
                <a:t>Survival Distribution Function</a:t>
              </a:r>
            </a:p>
          </p:txBody>
        </p:sp>
        <p:sp>
          <p:nvSpPr>
            <p:cNvPr id="245" name="TextBox 244"/>
            <p:cNvSpPr txBox="1"/>
            <p:nvPr/>
          </p:nvSpPr>
          <p:spPr>
            <a:xfrm>
              <a:off x="354179" y="2514601"/>
              <a:ext cx="1825395" cy="484748"/>
            </a:xfrm>
            <a:prstGeom prst="rect">
              <a:avLst/>
            </a:prstGeom>
            <a:noFill/>
          </p:spPr>
          <p:txBody>
            <a:bodyPr wrap="square" rtlCol="0">
              <a:spAutoFit/>
            </a:bodyPr>
            <a:lstStyle/>
            <a:p>
              <a:pPr marL="112711" indent="-112711" defTabSz="609585" fontAlgn="base">
                <a:spcBef>
                  <a:spcPct val="0"/>
                </a:spcBef>
                <a:spcAft>
                  <a:spcPct val="0"/>
                </a:spcAft>
                <a:buFont typeface="Wingdings" panose="05000000000000000000" pitchFamily="2" charset="2"/>
                <a:buChar char="§"/>
              </a:pPr>
              <a:r>
                <a:rPr lang="en-US" sz="1200" dirty="0">
                  <a:solidFill>
                    <a:srgbClr val="FFFFFF"/>
                  </a:solidFill>
                  <a:latin typeface="Arial" charset="0"/>
                  <a:ea typeface="ＭＳ Ｐゴシック" charset="0"/>
                </a:rPr>
                <a:t>5-yr rate % (95% CI): </a:t>
              </a:r>
              <a:br>
                <a:rPr lang="en-US" sz="1200" dirty="0">
                  <a:solidFill>
                    <a:srgbClr val="FFFFFF"/>
                  </a:solidFill>
                  <a:latin typeface="Arial" charset="0"/>
                  <a:ea typeface="ＭＳ Ｐゴシック" charset="0"/>
                </a:rPr>
              </a:br>
              <a:r>
                <a:rPr lang="en-US" sz="1200" dirty="0">
                  <a:solidFill>
                    <a:srgbClr val="FFFFFF"/>
                  </a:solidFill>
                  <a:latin typeface="Arial" charset="0"/>
                  <a:ea typeface="ＭＳ Ｐゴシック" charset="0"/>
                </a:rPr>
                <a:t>70.3 (62.8, 76.5) vs 62.0 (54.1, 68.9)</a:t>
              </a:r>
            </a:p>
            <a:p>
              <a:pPr marL="112711" indent="-112711" defTabSz="609585" fontAlgn="base">
                <a:spcBef>
                  <a:spcPct val="0"/>
                </a:spcBef>
                <a:spcAft>
                  <a:spcPct val="0"/>
                </a:spcAft>
                <a:buFont typeface="Wingdings" panose="05000000000000000000" pitchFamily="2" charset="2"/>
                <a:buChar char="§"/>
              </a:pPr>
              <a:r>
                <a:rPr lang="en-US" sz="1200" dirty="0">
                  <a:solidFill>
                    <a:srgbClr val="FFFFFF"/>
                  </a:solidFill>
                  <a:latin typeface="Arial" charset="0"/>
                  <a:ea typeface="ＭＳ Ｐゴシック" charset="0"/>
                </a:rPr>
                <a:t>HR = 0.70 (0.49-1.01;</a:t>
              </a:r>
              <a:r>
                <a:rPr lang="en-US" sz="1200" i="1" dirty="0">
                  <a:solidFill>
                    <a:srgbClr val="FFFFFF"/>
                  </a:solidFill>
                  <a:latin typeface="Arial" charset="0"/>
                  <a:ea typeface="ＭＳ Ｐゴシック" charset="0"/>
                </a:rPr>
                <a:t> P </a:t>
              </a:r>
              <a:r>
                <a:rPr lang="en-US" sz="1200" dirty="0">
                  <a:solidFill>
                    <a:srgbClr val="FFFFFF"/>
                  </a:solidFill>
                  <a:latin typeface="Arial" charset="0"/>
                  <a:ea typeface="ＭＳ Ｐゴシック" charset="0"/>
                </a:rPr>
                <a:t>= 0.0582)</a:t>
              </a:r>
            </a:p>
          </p:txBody>
        </p:sp>
        <p:grpSp>
          <p:nvGrpSpPr>
            <p:cNvPr id="12" name="Group 11"/>
            <p:cNvGrpSpPr/>
            <p:nvPr/>
          </p:nvGrpSpPr>
          <p:grpSpPr>
            <a:xfrm>
              <a:off x="783638" y="1724025"/>
              <a:ext cx="2378869" cy="576263"/>
              <a:chOff x="1044851" y="1441450"/>
              <a:chExt cx="3171825" cy="768350"/>
            </a:xfrm>
          </p:grpSpPr>
          <p:sp>
            <p:nvSpPr>
              <p:cNvPr id="450" name="Freeform 206"/>
              <p:cNvSpPr>
                <a:spLocks/>
              </p:cNvSpPr>
              <p:nvPr/>
            </p:nvSpPr>
            <p:spPr bwMode="auto">
              <a:xfrm>
                <a:off x="1044851" y="1441450"/>
                <a:ext cx="12700" cy="22225"/>
              </a:xfrm>
              <a:custGeom>
                <a:avLst/>
                <a:gdLst/>
                <a:ahLst/>
                <a:cxnLst>
                  <a:cxn ang="0">
                    <a:pos x="8" y="2"/>
                  </a:cxn>
                  <a:cxn ang="0">
                    <a:pos x="6" y="2"/>
                  </a:cxn>
                  <a:cxn ang="0">
                    <a:pos x="6" y="0"/>
                  </a:cxn>
                  <a:cxn ang="0">
                    <a:pos x="4" y="0"/>
                  </a:cxn>
                  <a:cxn ang="0">
                    <a:pos x="0" y="0"/>
                  </a:cxn>
                  <a:cxn ang="0">
                    <a:pos x="0" y="2"/>
                  </a:cxn>
                  <a:cxn ang="0">
                    <a:pos x="0" y="10"/>
                  </a:cxn>
                  <a:cxn ang="0">
                    <a:pos x="0" y="14"/>
                  </a:cxn>
                  <a:cxn ang="0">
                    <a:pos x="4" y="14"/>
                  </a:cxn>
                  <a:cxn ang="0">
                    <a:pos x="6" y="14"/>
                  </a:cxn>
                  <a:cxn ang="0">
                    <a:pos x="8" y="10"/>
                  </a:cxn>
                  <a:cxn ang="0">
                    <a:pos x="8" y="2"/>
                  </a:cxn>
                </a:cxnLst>
                <a:rect l="0" t="0" r="r" b="b"/>
                <a:pathLst>
                  <a:path w="8" h="14">
                    <a:moveTo>
                      <a:pt x="8" y="2"/>
                    </a:moveTo>
                    <a:lnTo>
                      <a:pt x="6" y="2"/>
                    </a:lnTo>
                    <a:lnTo>
                      <a:pt x="6" y="0"/>
                    </a:lnTo>
                    <a:lnTo>
                      <a:pt x="4" y="0"/>
                    </a:lnTo>
                    <a:lnTo>
                      <a:pt x="0" y="0"/>
                    </a:lnTo>
                    <a:lnTo>
                      <a:pt x="0" y="2"/>
                    </a:lnTo>
                    <a:lnTo>
                      <a:pt x="0" y="10"/>
                    </a:lnTo>
                    <a:lnTo>
                      <a:pt x="0" y="14"/>
                    </a:lnTo>
                    <a:lnTo>
                      <a:pt x="4" y="14"/>
                    </a:lnTo>
                    <a:lnTo>
                      <a:pt x="6" y="14"/>
                    </a:lnTo>
                    <a:lnTo>
                      <a:pt x="8" y="10"/>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1" name="Freeform 207"/>
              <p:cNvSpPr>
                <a:spLocks/>
              </p:cNvSpPr>
              <p:nvPr/>
            </p:nvSpPr>
            <p:spPr bwMode="auto">
              <a:xfrm>
                <a:off x="1044851" y="1450975"/>
                <a:ext cx="12700" cy="12700"/>
              </a:xfrm>
              <a:custGeom>
                <a:avLst/>
                <a:gdLst/>
                <a:ahLst/>
                <a:cxnLst>
                  <a:cxn ang="0">
                    <a:pos x="4" y="0"/>
                  </a:cxn>
                  <a:cxn ang="0">
                    <a:pos x="0" y="0"/>
                  </a:cxn>
                  <a:cxn ang="0">
                    <a:pos x="0" y="2"/>
                  </a:cxn>
                  <a:cxn ang="0">
                    <a:pos x="0" y="4"/>
                  </a:cxn>
                  <a:cxn ang="0">
                    <a:pos x="0" y="8"/>
                  </a:cxn>
                  <a:cxn ang="0">
                    <a:pos x="4" y="8"/>
                  </a:cxn>
                  <a:cxn ang="0">
                    <a:pos x="8" y="4"/>
                  </a:cxn>
                  <a:cxn ang="0">
                    <a:pos x="8" y="2"/>
                  </a:cxn>
                  <a:cxn ang="0">
                    <a:pos x="4" y="0"/>
                  </a:cxn>
                </a:cxnLst>
                <a:rect l="0" t="0" r="r" b="b"/>
                <a:pathLst>
                  <a:path w="8" h="8">
                    <a:moveTo>
                      <a:pt x="4" y="0"/>
                    </a:moveTo>
                    <a:lnTo>
                      <a:pt x="0" y="0"/>
                    </a:lnTo>
                    <a:lnTo>
                      <a:pt x="0" y="2"/>
                    </a:lnTo>
                    <a:lnTo>
                      <a:pt x="0" y="4"/>
                    </a:lnTo>
                    <a:lnTo>
                      <a:pt x="0" y="8"/>
                    </a:lnTo>
                    <a:lnTo>
                      <a:pt x="4" y="8"/>
                    </a:lnTo>
                    <a:lnTo>
                      <a:pt x="8" y="4"/>
                    </a:lnTo>
                    <a:lnTo>
                      <a:pt x="8" y="2"/>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2" name="Freeform 208"/>
              <p:cNvSpPr>
                <a:spLocks/>
              </p:cNvSpPr>
              <p:nvPr/>
            </p:nvSpPr>
            <p:spPr bwMode="auto">
              <a:xfrm>
                <a:off x="1044851" y="1450975"/>
                <a:ext cx="212725" cy="12700"/>
              </a:xfrm>
              <a:custGeom>
                <a:avLst/>
                <a:gdLst/>
                <a:ahLst/>
                <a:cxnLst>
                  <a:cxn ang="0">
                    <a:pos x="6" y="0"/>
                  </a:cxn>
                  <a:cxn ang="0">
                    <a:pos x="4" y="0"/>
                  </a:cxn>
                  <a:cxn ang="0">
                    <a:pos x="4" y="2"/>
                  </a:cxn>
                  <a:cxn ang="0">
                    <a:pos x="0" y="4"/>
                  </a:cxn>
                  <a:cxn ang="0">
                    <a:pos x="4" y="4"/>
                  </a:cxn>
                  <a:cxn ang="0">
                    <a:pos x="4" y="8"/>
                  </a:cxn>
                  <a:cxn ang="0">
                    <a:pos x="6" y="8"/>
                  </a:cxn>
                  <a:cxn ang="0">
                    <a:pos x="128" y="8"/>
                  </a:cxn>
                  <a:cxn ang="0">
                    <a:pos x="134" y="4"/>
                  </a:cxn>
                  <a:cxn ang="0">
                    <a:pos x="134" y="2"/>
                  </a:cxn>
                  <a:cxn ang="0">
                    <a:pos x="128" y="0"/>
                  </a:cxn>
                  <a:cxn ang="0">
                    <a:pos x="6" y="0"/>
                  </a:cxn>
                </a:cxnLst>
                <a:rect l="0" t="0" r="r" b="b"/>
                <a:pathLst>
                  <a:path w="134" h="8">
                    <a:moveTo>
                      <a:pt x="6" y="0"/>
                    </a:moveTo>
                    <a:lnTo>
                      <a:pt x="4" y="0"/>
                    </a:lnTo>
                    <a:lnTo>
                      <a:pt x="4" y="2"/>
                    </a:lnTo>
                    <a:lnTo>
                      <a:pt x="0" y="4"/>
                    </a:lnTo>
                    <a:lnTo>
                      <a:pt x="4" y="4"/>
                    </a:lnTo>
                    <a:lnTo>
                      <a:pt x="4" y="8"/>
                    </a:lnTo>
                    <a:lnTo>
                      <a:pt x="6" y="8"/>
                    </a:lnTo>
                    <a:lnTo>
                      <a:pt x="128" y="8"/>
                    </a:lnTo>
                    <a:lnTo>
                      <a:pt x="134" y="4"/>
                    </a:lnTo>
                    <a:lnTo>
                      <a:pt x="134" y="2"/>
                    </a:lnTo>
                    <a:lnTo>
                      <a:pt x="12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3" name="Freeform 209"/>
              <p:cNvSpPr>
                <a:spLocks/>
              </p:cNvSpPr>
              <p:nvPr/>
            </p:nvSpPr>
            <p:spPr bwMode="auto">
              <a:xfrm>
                <a:off x="1241701" y="1450975"/>
                <a:ext cx="15875" cy="22225"/>
              </a:xfrm>
              <a:custGeom>
                <a:avLst/>
                <a:gdLst/>
                <a:ahLst/>
                <a:cxnLst>
                  <a:cxn ang="0">
                    <a:pos x="10" y="4"/>
                  </a:cxn>
                  <a:cxn ang="0">
                    <a:pos x="10" y="2"/>
                  </a:cxn>
                  <a:cxn ang="0">
                    <a:pos x="6" y="0"/>
                  </a:cxn>
                  <a:cxn ang="0">
                    <a:pos x="4" y="0"/>
                  </a:cxn>
                  <a:cxn ang="0">
                    <a:pos x="0" y="2"/>
                  </a:cxn>
                  <a:cxn ang="0">
                    <a:pos x="0" y="4"/>
                  </a:cxn>
                  <a:cxn ang="0">
                    <a:pos x="0" y="14"/>
                  </a:cxn>
                  <a:cxn ang="0">
                    <a:pos x="4" y="14"/>
                  </a:cxn>
                  <a:cxn ang="0">
                    <a:pos x="6" y="14"/>
                  </a:cxn>
                  <a:cxn ang="0">
                    <a:pos x="10" y="14"/>
                  </a:cxn>
                  <a:cxn ang="0">
                    <a:pos x="10" y="4"/>
                  </a:cxn>
                </a:cxnLst>
                <a:rect l="0" t="0" r="r" b="b"/>
                <a:pathLst>
                  <a:path w="10" h="14">
                    <a:moveTo>
                      <a:pt x="10" y="4"/>
                    </a:moveTo>
                    <a:lnTo>
                      <a:pt x="10" y="2"/>
                    </a:lnTo>
                    <a:lnTo>
                      <a:pt x="6" y="0"/>
                    </a:lnTo>
                    <a:lnTo>
                      <a:pt x="4" y="0"/>
                    </a:lnTo>
                    <a:lnTo>
                      <a:pt x="0" y="2"/>
                    </a:lnTo>
                    <a:lnTo>
                      <a:pt x="0" y="4"/>
                    </a:lnTo>
                    <a:lnTo>
                      <a:pt x="0" y="14"/>
                    </a:lnTo>
                    <a:lnTo>
                      <a:pt x="4" y="14"/>
                    </a:lnTo>
                    <a:lnTo>
                      <a:pt x="6" y="14"/>
                    </a:lnTo>
                    <a:lnTo>
                      <a:pt x="10" y="14"/>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4" name="Freeform 210"/>
              <p:cNvSpPr>
                <a:spLocks/>
              </p:cNvSpPr>
              <p:nvPr/>
            </p:nvSpPr>
            <p:spPr bwMode="auto">
              <a:xfrm>
                <a:off x="1241701" y="1457325"/>
                <a:ext cx="136525" cy="15875"/>
              </a:xfrm>
              <a:custGeom>
                <a:avLst/>
                <a:gdLst/>
                <a:ahLst/>
                <a:cxnLst>
                  <a:cxn ang="0">
                    <a:pos x="4" y="0"/>
                  </a:cxn>
                  <a:cxn ang="0">
                    <a:pos x="4" y="4"/>
                  </a:cxn>
                  <a:cxn ang="0">
                    <a:pos x="0" y="4"/>
                  </a:cxn>
                  <a:cxn ang="0">
                    <a:pos x="0" y="6"/>
                  </a:cxn>
                  <a:cxn ang="0">
                    <a:pos x="0" y="10"/>
                  </a:cxn>
                  <a:cxn ang="0">
                    <a:pos x="4" y="10"/>
                  </a:cxn>
                  <a:cxn ang="0">
                    <a:pos x="80" y="10"/>
                  </a:cxn>
                  <a:cxn ang="0">
                    <a:pos x="86" y="10"/>
                  </a:cxn>
                  <a:cxn ang="0">
                    <a:pos x="86" y="6"/>
                  </a:cxn>
                  <a:cxn ang="0">
                    <a:pos x="86" y="4"/>
                  </a:cxn>
                  <a:cxn ang="0">
                    <a:pos x="80" y="0"/>
                  </a:cxn>
                  <a:cxn ang="0">
                    <a:pos x="4" y="0"/>
                  </a:cxn>
                </a:cxnLst>
                <a:rect l="0" t="0" r="r" b="b"/>
                <a:pathLst>
                  <a:path w="86" h="10">
                    <a:moveTo>
                      <a:pt x="4" y="0"/>
                    </a:moveTo>
                    <a:lnTo>
                      <a:pt x="4" y="4"/>
                    </a:lnTo>
                    <a:lnTo>
                      <a:pt x="0" y="4"/>
                    </a:lnTo>
                    <a:lnTo>
                      <a:pt x="0" y="6"/>
                    </a:lnTo>
                    <a:lnTo>
                      <a:pt x="0" y="10"/>
                    </a:lnTo>
                    <a:lnTo>
                      <a:pt x="4" y="10"/>
                    </a:lnTo>
                    <a:lnTo>
                      <a:pt x="80" y="10"/>
                    </a:lnTo>
                    <a:lnTo>
                      <a:pt x="86" y="10"/>
                    </a:lnTo>
                    <a:lnTo>
                      <a:pt x="86" y="6"/>
                    </a:lnTo>
                    <a:lnTo>
                      <a:pt x="86" y="4"/>
                    </a:lnTo>
                    <a:lnTo>
                      <a:pt x="8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5" name="Freeform 211"/>
              <p:cNvSpPr>
                <a:spLocks/>
              </p:cNvSpPr>
              <p:nvPr/>
            </p:nvSpPr>
            <p:spPr bwMode="auto">
              <a:xfrm>
                <a:off x="1362351" y="1457325"/>
                <a:ext cx="127000" cy="15875"/>
              </a:xfrm>
              <a:custGeom>
                <a:avLst/>
                <a:gdLst/>
                <a:ahLst/>
                <a:cxnLst>
                  <a:cxn ang="0">
                    <a:pos x="6" y="0"/>
                  </a:cxn>
                  <a:cxn ang="0">
                    <a:pos x="4" y="4"/>
                  </a:cxn>
                  <a:cxn ang="0">
                    <a:pos x="0" y="6"/>
                  </a:cxn>
                  <a:cxn ang="0">
                    <a:pos x="4" y="10"/>
                  </a:cxn>
                  <a:cxn ang="0">
                    <a:pos x="6" y="10"/>
                  </a:cxn>
                  <a:cxn ang="0">
                    <a:pos x="74" y="10"/>
                  </a:cxn>
                  <a:cxn ang="0">
                    <a:pos x="80" y="10"/>
                  </a:cxn>
                  <a:cxn ang="0">
                    <a:pos x="80" y="6"/>
                  </a:cxn>
                  <a:cxn ang="0">
                    <a:pos x="80" y="4"/>
                  </a:cxn>
                  <a:cxn ang="0">
                    <a:pos x="74" y="0"/>
                  </a:cxn>
                  <a:cxn ang="0">
                    <a:pos x="6" y="0"/>
                  </a:cxn>
                </a:cxnLst>
                <a:rect l="0" t="0" r="r" b="b"/>
                <a:pathLst>
                  <a:path w="80" h="10">
                    <a:moveTo>
                      <a:pt x="6" y="0"/>
                    </a:moveTo>
                    <a:lnTo>
                      <a:pt x="4" y="4"/>
                    </a:lnTo>
                    <a:lnTo>
                      <a:pt x="0" y="6"/>
                    </a:lnTo>
                    <a:lnTo>
                      <a:pt x="4" y="10"/>
                    </a:lnTo>
                    <a:lnTo>
                      <a:pt x="6" y="10"/>
                    </a:lnTo>
                    <a:lnTo>
                      <a:pt x="74" y="10"/>
                    </a:lnTo>
                    <a:lnTo>
                      <a:pt x="80" y="10"/>
                    </a:lnTo>
                    <a:lnTo>
                      <a:pt x="80" y="6"/>
                    </a:lnTo>
                    <a:lnTo>
                      <a:pt x="80" y="4"/>
                    </a:lnTo>
                    <a:lnTo>
                      <a:pt x="74"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6" name="Freeform 212"/>
              <p:cNvSpPr>
                <a:spLocks/>
              </p:cNvSpPr>
              <p:nvPr/>
            </p:nvSpPr>
            <p:spPr bwMode="auto">
              <a:xfrm>
                <a:off x="1476651" y="1457325"/>
                <a:ext cx="12700" cy="28575"/>
              </a:xfrm>
              <a:custGeom>
                <a:avLst/>
                <a:gdLst/>
                <a:ahLst/>
                <a:cxnLst>
                  <a:cxn ang="0">
                    <a:pos x="8" y="6"/>
                  </a:cxn>
                  <a:cxn ang="0">
                    <a:pos x="8" y="4"/>
                  </a:cxn>
                  <a:cxn ang="0">
                    <a:pos x="6" y="0"/>
                  </a:cxn>
                  <a:cxn ang="0">
                    <a:pos x="2" y="4"/>
                  </a:cxn>
                  <a:cxn ang="0">
                    <a:pos x="0" y="6"/>
                  </a:cxn>
                  <a:cxn ang="0">
                    <a:pos x="0" y="14"/>
                  </a:cxn>
                  <a:cxn ang="0">
                    <a:pos x="2" y="14"/>
                  </a:cxn>
                  <a:cxn ang="0">
                    <a:pos x="6" y="18"/>
                  </a:cxn>
                  <a:cxn ang="0">
                    <a:pos x="8" y="14"/>
                  </a:cxn>
                  <a:cxn ang="0">
                    <a:pos x="8" y="6"/>
                  </a:cxn>
                </a:cxnLst>
                <a:rect l="0" t="0" r="r" b="b"/>
                <a:pathLst>
                  <a:path w="8" h="18">
                    <a:moveTo>
                      <a:pt x="8" y="6"/>
                    </a:moveTo>
                    <a:lnTo>
                      <a:pt x="8" y="4"/>
                    </a:lnTo>
                    <a:lnTo>
                      <a:pt x="6" y="0"/>
                    </a:lnTo>
                    <a:lnTo>
                      <a:pt x="2" y="4"/>
                    </a:lnTo>
                    <a:lnTo>
                      <a:pt x="0" y="6"/>
                    </a:lnTo>
                    <a:lnTo>
                      <a:pt x="0" y="14"/>
                    </a:lnTo>
                    <a:lnTo>
                      <a:pt x="2" y="14"/>
                    </a:lnTo>
                    <a:lnTo>
                      <a:pt x="6" y="18"/>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7" name="Freeform 213"/>
              <p:cNvSpPr>
                <a:spLocks/>
              </p:cNvSpPr>
              <p:nvPr/>
            </p:nvSpPr>
            <p:spPr bwMode="auto">
              <a:xfrm>
                <a:off x="1476651" y="1473200"/>
                <a:ext cx="15875" cy="12700"/>
              </a:xfrm>
              <a:custGeom>
                <a:avLst/>
                <a:gdLst/>
                <a:ahLst/>
                <a:cxnLst>
                  <a:cxn ang="0">
                    <a:pos x="6" y="0"/>
                  </a:cxn>
                  <a:cxn ang="0">
                    <a:pos x="2" y="0"/>
                  </a:cxn>
                  <a:cxn ang="0">
                    <a:pos x="0" y="2"/>
                  </a:cxn>
                  <a:cxn ang="0">
                    <a:pos x="2" y="4"/>
                  </a:cxn>
                  <a:cxn ang="0">
                    <a:pos x="6" y="8"/>
                  </a:cxn>
                  <a:cxn ang="0">
                    <a:pos x="10" y="4"/>
                  </a:cxn>
                  <a:cxn ang="0">
                    <a:pos x="10" y="2"/>
                  </a:cxn>
                  <a:cxn ang="0">
                    <a:pos x="10" y="0"/>
                  </a:cxn>
                  <a:cxn ang="0">
                    <a:pos x="6" y="0"/>
                  </a:cxn>
                </a:cxnLst>
                <a:rect l="0" t="0" r="r" b="b"/>
                <a:pathLst>
                  <a:path w="10" h="8">
                    <a:moveTo>
                      <a:pt x="6" y="0"/>
                    </a:moveTo>
                    <a:lnTo>
                      <a:pt x="2" y="0"/>
                    </a:lnTo>
                    <a:lnTo>
                      <a:pt x="0" y="2"/>
                    </a:lnTo>
                    <a:lnTo>
                      <a:pt x="2" y="4"/>
                    </a:lnTo>
                    <a:lnTo>
                      <a:pt x="6" y="8"/>
                    </a:lnTo>
                    <a:lnTo>
                      <a:pt x="10" y="4"/>
                    </a:lnTo>
                    <a:lnTo>
                      <a:pt x="10" y="2"/>
                    </a:lnTo>
                    <a:lnTo>
                      <a:pt x="1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8" name="Freeform 214"/>
              <p:cNvSpPr>
                <a:spLocks/>
              </p:cNvSpPr>
              <p:nvPr/>
            </p:nvSpPr>
            <p:spPr bwMode="auto">
              <a:xfrm>
                <a:off x="1479826" y="1473200"/>
                <a:ext cx="136525" cy="12700"/>
              </a:xfrm>
              <a:custGeom>
                <a:avLst/>
                <a:gdLst/>
                <a:ahLst/>
                <a:cxnLst>
                  <a:cxn ang="0">
                    <a:pos x="6" y="0"/>
                  </a:cxn>
                  <a:cxn ang="0">
                    <a:pos x="4" y="0"/>
                  </a:cxn>
                  <a:cxn ang="0">
                    <a:pos x="0" y="0"/>
                  </a:cxn>
                  <a:cxn ang="0">
                    <a:pos x="0" y="2"/>
                  </a:cxn>
                  <a:cxn ang="0">
                    <a:pos x="0" y="4"/>
                  </a:cxn>
                  <a:cxn ang="0">
                    <a:pos x="4" y="4"/>
                  </a:cxn>
                  <a:cxn ang="0">
                    <a:pos x="6" y="8"/>
                  </a:cxn>
                  <a:cxn ang="0">
                    <a:pos x="80" y="8"/>
                  </a:cxn>
                  <a:cxn ang="0">
                    <a:pos x="86" y="4"/>
                  </a:cxn>
                  <a:cxn ang="0">
                    <a:pos x="86" y="2"/>
                  </a:cxn>
                  <a:cxn ang="0">
                    <a:pos x="86" y="0"/>
                  </a:cxn>
                  <a:cxn ang="0">
                    <a:pos x="80" y="0"/>
                  </a:cxn>
                  <a:cxn ang="0">
                    <a:pos x="6" y="0"/>
                  </a:cxn>
                </a:cxnLst>
                <a:rect l="0" t="0" r="r" b="b"/>
                <a:pathLst>
                  <a:path w="86" h="8">
                    <a:moveTo>
                      <a:pt x="6" y="0"/>
                    </a:moveTo>
                    <a:lnTo>
                      <a:pt x="4" y="0"/>
                    </a:lnTo>
                    <a:lnTo>
                      <a:pt x="0" y="0"/>
                    </a:lnTo>
                    <a:lnTo>
                      <a:pt x="0" y="2"/>
                    </a:lnTo>
                    <a:lnTo>
                      <a:pt x="0" y="4"/>
                    </a:lnTo>
                    <a:lnTo>
                      <a:pt x="4" y="4"/>
                    </a:lnTo>
                    <a:lnTo>
                      <a:pt x="6" y="8"/>
                    </a:lnTo>
                    <a:lnTo>
                      <a:pt x="80" y="8"/>
                    </a:lnTo>
                    <a:lnTo>
                      <a:pt x="86" y="4"/>
                    </a:lnTo>
                    <a:lnTo>
                      <a:pt x="86" y="2"/>
                    </a:lnTo>
                    <a:lnTo>
                      <a:pt x="86" y="0"/>
                    </a:lnTo>
                    <a:lnTo>
                      <a:pt x="8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59" name="Freeform 215"/>
              <p:cNvSpPr>
                <a:spLocks/>
              </p:cNvSpPr>
              <p:nvPr/>
            </p:nvSpPr>
            <p:spPr bwMode="auto">
              <a:xfrm>
                <a:off x="1600476" y="1473200"/>
                <a:ext cx="15875" cy="22225"/>
              </a:xfrm>
              <a:custGeom>
                <a:avLst/>
                <a:gdLst/>
                <a:ahLst/>
                <a:cxnLst>
                  <a:cxn ang="0">
                    <a:pos x="10" y="2"/>
                  </a:cxn>
                  <a:cxn ang="0">
                    <a:pos x="10" y="0"/>
                  </a:cxn>
                  <a:cxn ang="0">
                    <a:pos x="6" y="0"/>
                  </a:cxn>
                  <a:cxn ang="0">
                    <a:pos x="4" y="0"/>
                  </a:cxn>
                  <a:cxn ang="0">
                    <a:pos x="0" y="0"/>
                  </a:cxn>
                  <a:cxn ang="0">
                    <a:pos x="0" y="2"/>
                  </a:cxn>
                  <a:cxn ang="0">
                    <a:pos x="0" y="10"/>
                  </a:cxn>
                  <a:cxn ang="0">
                    <a:pos x="4" y="14"/>
                  </a:cxn>
                  <a:cxn ang="0">
                    <a:pos x="6" y="14"/>
                  </a:cxn>
                  <a:cxn ang="0">
                    <a:pos x="10" y="10"/>
                  </a:cxn>
                  <a:cxn ang="0">
                    <a:pos x="10" y="2"/>
                  </a:cxn>
                </a:cxnLst>
                <a:rect l="0" t="0" r="r" b="b"/>
                <a:pathLst>
                  <a:path w="10" h="14">
                    <a:moveTo>
                      <a:pt x="10" y="2"/>
                    </a:moveTo>
                    <a:lnTo>
                      <a:pt x="10" y="0"/>
                    </a:lnTo>
                    <a:lnTo>
                      <a:pt x="6" y="0"/>
                    </a:lnTo>
                    <a:lnTo>
                      <a:pt x="4" y="0"/>
                    </a:lnTo>
                    <a:lnTo>
                      <a:pt x="0" y="0"/>
                    </a:lnTo>
                    <a:lnTo>
                      <a:pt x="0" y="2"/>
                    </a:lnTo>
                    <a:lnTo>
                      <a:pt x="0" y="10"/>
                    </a:lnTo>
                    <a:lnTo>
                      <a:pt x="4" y="14"/>
                    </a:lnTo>
                    <a:lnTo>
                      <a:pt x="6" y="14"/>
                    </a:lnTo>
                    <a:lnTo>
                      <a:pt x="10" y="10"/>
                    </a:lnTo>
                    <a:lnTo>
                      <a:pt x="10"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0" name="Freeform 216"/>
              <p:cNvSpPr>
                <a:spLocks/>
              </p:cNvSpPr>
              <p:nvPr/>
            </p:nvSpPr>
            <p:spPr bwMode="auto">
              <a:xfrm>
                <a:off x="1600476" y="1479550"/>
                <a:ext cx="117475" cy="15875"/>
              </a:xfrm>
              <a:custGeom>
                <a:avLst/>
                <a:gdLst/>
                <a:ahLst/>
                <a:cxnLst>
                  <a:cxn ang="0">
                    <a:pos x="4" y="0"/>
                  </a:cxn>
                  <a:cxn ang="0">
                    <a:pos x="4" y="0"/>
                  </a:cxn>
                  <a:cxn ang="0">
                    <a:pos x="0" y="4"/>
                  </a:cxn>
                  <a:cxn ang="0">
                    <a:pos x="0" y="6"/>
                  </a:cxn>
                  <a:cxn ang="0">
                    <a:pos x="4" y="10"/>
                  </a:cxn>
                  <a:cxn ang="0">
                    <a:pos x="66" y="10"/>
                  </a:cxn>
                  <a:cxn ang="0">
                    <a:pos x="74" y="6"/>
                  </a:cxn>
                  <a:cxn ang="0">
                    <a:pos x="74" y="4"/>
                  </a:cxn>
                  <a:cxn ang="0">
                    <a:pos x="66" y="0"/>
                  </a:cxn>
                  <a:cxn ang="0">
                    <a:pos x="4" y="0"/>
                  </a:cxn>
                </a:cxnLst>
                <a:rect l="0" t="0" r="r" b="b"/>
                <a:pathLst>
                  <a:path w="74" h="10">
                    <a:moveTo>
                      <a:pt x="4" y="0"/>
                    </a:moveTo>
                    <a:lnTo>
                      <a:pt x="4" y="0"/>
                    </a:lnTo>
                    <a:lnTo>
                      <a:pt x="0" y="4"/>
                    </a:lnTo>
                    <a:lnTo>
                      <a:pt x="0" y="6"/>
                    </a:lnTo>
                    <a:lnTo>
                      <a:pt x="4" y="10"/>
                    </a:lnTo>
                    <a:lnTo>
                      <a:pt x="66" y="10"/>
                    </a:lnTo>
                    <a:lnTo>
                      <a:pt x="74" y="6"/>
                    </a:lnTo>
                    <a:lnTo>
                      <a:pt x="74" y="4"/>
                    </a:lnTo>
                    <a:lnTo>
                      <a:pt x="66"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1" name="Freeform 217"/>
              <p:cNvSpPr>
                <a:spLocks/>
              </p:cNvSpPr>
              <p:nvPr/>
            </p:nvSpPr>
            <p:spPr bwMode="auto">
              <a:xfrm>
                <a:off x="1705251" y="1479550"/>
                <a:ext cx="12700" cy="25400"/>
              </a:xfrm>
              <a:custGeom>
                <a:avLst/>
                <a:gdLst/>
                <a:ahLst/>
                <a:cxnLst>
                  <a:cxn ang="0">
                    <a:pos x="8" y="4"/>
                  </a:cxn>
                  <a:cxn ang="0">
                    <a:pos x="8" y="4"/>
                  </a:cxn>
                  <a:cxn ang="0">
                    <a:pos x="6" y="0"/>
                  </a:cxn>
                  <a:cxn ang="0">
                    <a:pos x="2" y="0"/>
                  </a:cxn>
                  <a:cxn ang="0">
                    <a:pos x="0" y="4"/>
                  </a:cxn>
                  <a:cxn ang="0">
                    <a:pos x="0" y="12"/>
                  </a:cxn>
                  <a:cxn ang="0">
                    <a:pos x="2" y="16"/>
                  </a:cxn>
                  <a:cxn ang="0">
                    <a:pos x="6" y="16"/>
                  </a:cxn>
                  <a:cxn ang="0">
                    <a:pos x="8" y="12"/>
                  </a:cxn>
                  <a:cxn ang="0">
                    <a:pos x="8" y="4"/>
                  </a:cxn>
                </a:cxnLst>
                <a:rect l="0" t="0" r="r" b="b"/>
                <a:pathLst>
                  <a:path w="8" h="16">
                    <a:moveTo>
                      <a:pt x="8" y="4"/>
                    </a:moveTo>
                    <a:lnTo>
                      <a:pt x="8" y="4"/>
                    </a:lnTo>
                    <a:lnTo>
                      <a:pt x="6" y="0"/>
                    </a:lnTo>
                    <a:lnTo>
                      <a:pt x="2" y="0"/>
                    </a:lnTo>
                    <a:lnTo>
                      <a:pt x="0" y="4"/>
                    </a:lnTo>
                    <a:lnTo>
                      <a:pt x="0" y="12"/>
                    </a:lnTo>
                    <a:lnTo>
                      <a:pt x="2" y="16"/>
                    </a:lnTo>
                    <a:lnTo>
                      <a:pt x="6" y="16"/>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2" name="Freeform 218"/>
              <p:cNvSpPr>
                <a:spLocks/>
              </p:cNvSpPr>
              <p:nvPr/>
            </p:nvSpPr>
            <p:spPr bwMode="auto">
              <a:xfrm>
                <a:off x="1705251" y="1489075"/>
                <a:ext cx="44450" cy="15875"/>
              </a:xfrm>
              <a:custGeom>
                <a:avLst/>
                <a:gdLst/>
                <a:ahLst/>
                <a:cxnLst>
                  <a:cxn ang="0">
                    <a:pos x="2" y="0"/>
                  </a:cxn>
                  <a:cxn ang="0">
                    <a:pos x="2" y="0"/>
                  </a:cxn>
                  <a:cxn ang="0">
                    <a:pos x="0" y="4"/>
                  </a:cxn>
                  <a:cxn ang="0">
                    <a:pos x="0" y="6"/>
                  </a:cxn>
                  <a:cxn ang="0">
                    <a:pos x="2" y="10"/>
                  </a:cxn>
                  <a:cxn ang="0">
                    <a:pos x="22" y="10"/>
                  </a:cxn>
                  <a:cxn ang="0">
                    <a:pos x="28" y="6"/>
                  </a:cxn>
                  <a:cxn ang="0">
                    <a:pos x="28" y="4"/>
                  </a:cxn>
                  <a:cxn ang="0">
                    <a:pos x="22" y="0"/>
                  </a:cxn>
                  <a:cxn ang="0">
                    <a:pos x="2" y="0"/>
                  </a:cxn>
                </a:cxnLst>
                <a:rect l="0" t="0" r="r" b="b"/>
                <a:pathLst>
                  <a:path w="28" h="10">
                    <a:moveTo>
                      <a:pt x="2" y="0"/>
                    </a:moveTo>
                    <a:lnTo>
                      <a:pt x="2" y="0"/>
                    </a:lnTo>
                    <a:lnTo>
                      <a:pt x="0" y="4"/>
                    </a:lnTo>
                    <a:lnTo>
                      <a:pt x="0" y="6"/>
                    </a:lnTo>
                    <a:lnTo>
                      <a:pt x="2" y="10"/>
                    </a:lnTo>
                    <a:lnTo>
                      <a:pt x="22" y="10"/>
                    </a:lnTo>
                    <a:lnTo>
                      <a:pt x="28" y="6"/>
                    </a:lnTo>
                    <a:lnTo>
                      <a:pt x="28" y="4"/>
                    </a:lnTo>
                    <a:lnTo>
                      <a:pt x="22"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3" name="Freeform 219"/>
              <p:cNvSpPr>
                <a:spLocks/>
              </p:cNvSpPr>
              <p:nvPr/>
            </p:nvSpPr>
            <p:spPr bwMode="auto">
              <a:xfrm>
                <a:off x="1737001" y="1489075"/>
                <a:ext cx="12700" cy="22225"/>
              </a:xfrm>
              <a:custGeom>
                <a:avLst/>
                <a:gdLst/>
                <a:ahLst/>
                <a:cxnLst>
                  <a:cxn ang="0">
                    <a:pos x="8" y="6"/>
                  </a:cxn>
                  <a:cxn ang="0">
                    <a:pos x="8" y="4"/>
                  </a:cxn>
                  <a:cxn ang="0">
                    <a:pos x="6" y="0"/>
                  </a:cxn>
                  <a:cxn ang="0">
                    <a:pos x="2" y="0"/>
                  </a:cxn>
                  <a:cxn ang="0">
                    <a:pos x="0" y="4"/>
                  </a:cxn>
                  <a:cxn ang="0">
                    <a:pos x="0" y="6"/>
                  </a:cxn>
                  <a:cxn ang="0">
                    <a:pos x="0" y="14"/>
                  </a:cxn>
                  <a:cxn ang="0">
                    <a:pos x="2" y="14"/>
                  </a:cxn>
                  <a:cxn ang="0">
                    <a:pos x="6" y="14"/>
                  </a:cxn>
                  <a:cxn ang="0">
                    <a:pos x="8" y="14"/>
                  </a:cxn>
                  <a:cxn ang="0">
                    <a:pos x="8" y="6"/>
                  </a:cxn>
                </a:cxnLst>
                <a:rect l="0" t="0" r="r" b="b"/>
                <a:pathLst>
                  <a:path w="8" h="14">
                    <a:moveTo>
                      <a:pt x="8" y="6"/>
                    </a:moveTo>
                    <a:lnTo>
                      <a:pt x="8" y="4"/>
                    </a:lnTo>
                    <a:lnTo>
                      <a:pt x="6" y="0"/>
                    </a:lnTo>
                    <a:lnTo>
                      <a:pt x="2" y="0"/>
                    </a:lnTo>
                    <a:lnTo>
                      <a:pt x="0" y="4"/>
                    </a:lnTo>
                    <a:lnTo>
                      <a:pt x="0" y="6"/>
                    </a:lnTo>
                    <a:lnTo>
                      <a:pt x="0" y="14"/>
                    </a:lnTo>
                    <a:lnTo>
                      <a:pt x="2" y="14"/>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4" name="Freeform 220"/>
              <p:cNvSpPr>
                <a:spLocks/>
              </p:cNvSpPr>
              <p:nvPr/>
            </p:nvSpPr>
            <p:spPr bwMode="auto">
              <a:xfrm>
                <a:off x="1737001" y="1498600"/>
                <a:ext cx="38100" cy="12700"/>
              </a:xfrm>
              <a:custGeom>
                <a:avLst/>
                <a:gdLst/>
                <a:ahLst/>
                <a:cxnLst>
                  <a:cxn ang="0">
                    <a:pos x="2" y="0"/>
                  </a:cxn>
                  <a:cxn ang="0">
                    <a:pos x="2" y="0"/>
                  </a:cxn>
                  <a:cxn ang="0">
                    <a:pos x="0" y="4"/>
                  </a:cxn>
                  <a:cxn ang="0">
                    <a:pos x="0" y="6"/>
                  </a:cxn>
                  <a:cxn ang="0">
                    <a:pos x="0" y="8"/>
                  </a:cxn>
                  <a:cxn ang="0">
                    <a:pos x="2" y="8"/>
                  </a:cxn>
                  <a:cxn ang="0">
                    <a:pos x="20" y="8"/>
                  </a:cxn>
                  <a:cxn ang="0">
                    <a:pos x="24" y="8"/>
                  </a:cxn>
                  <a:cxn ang="0">
                    <a:pos x="24" y="6"/>
                  </a:cxn>
                  <a:cxn ang="0">
                    <a:pos x="24" y="4"/>
                  </a:cxn>
                  <a:cxn ang="0">
                    <a:pos x="20" y="0"/>
                  </a:cxn>
                  <a:cxn ang="0">
                    <a:pos x="2" y="0"/>
                  </a:cxn>
                </a:cxnLst>
                <a:rect l="0" t="0" r="r" b="b"/>
                <a:pathLst>
                  <a:path w="24" h="8">
                    <a:moveTo>
                      <a:pt x="2" y="0"/>
                    </a:moveTo>
                    <a:lnTo>
                      <a:pt x="2" y="0"/>
                    </a:lnTo>
                    <a:lnTo>
                      <a:pt x="0" y="4"/>
                    </a:lnTo>
                    <a:lnTo>
                      <a:pt x="0" y="6"/>
                    </a:lnTo>
                    <a:lnTo>
                      <a:pt x="0" y="8"/>
                    </a:lnTo>
                    <a:lnTo>
                      <a:pt x="2" y="8"/>
                    </a:lnTo>
                    <a:lnTo>
                      <a:pt x="20" y="8"/>
                    </a:lnTo>
                    <a:lnTo>
                      <a:pt x="24" y="8"/>
                    </a:lnTo>
                    <a:lnTo>
                      <a:pt x="24" y="6"/>
                    </a:lnTo>
                    <a:lnTo>
                      <a:pt x="24" y="4"/>
                    </a:lnTo>
                    <a:lnTo>
                      <a:pt x="20"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5" name="Freeform 221"/>
              <p:cNvSpPr>
                <a:spLocks/>
              </p:cNvSpPr>
              <p:nvPr/>
            </p:nvSpPr>
            <p:spPr bwMode="auto">
              <a:xfrm>
                <a:off x="1762401" y="1498600"/>
                <a:ext cx="12700" cy="22225"/>
              </a:xfrm>
              <a:custGeom>
                <a:avLst/>
                <a:gdLst/>
                <a:ahLst/>
                <a:cxnLst>
                  <a:cxn ang="0">
                    <a:pos x="8" y="6"/>
                  </a:cxn>
                  <a:cxn ang="0">
                    <a:pos x="8" y="4"/>
                  </a:cxn>
                  <a:cxn ang="0">
                    <a:pos x="6" y="0"/>
                  </a:cxn>
                  <a:cxn ang="0">
                    <a:pos x="4" y="0"/>
                  </a:cxn>
                  <a:cxn ang="0">
                    <a:pos x="0" y="4"/>
                  </a:cxn>
                  <a:cxn ang="0">
                    <a:pos x="0" y="6"/>
                  </a:cxn>
                  <a:cxn ang="0">
                    <a:pos x="0" y="14"/>
                  </a:cxn>
                  <a:cxn ang="0">
                    <a:pos x="4" y="14"/>
                  </a:cxn>
                  <a:cxn ang="0">
                    <a:pos x="6" y="14"/>
                  </a:cxn>
                  <a:cxn ang="0">
                    <a:pos x="8" y="14"/>
                  </a:cxn>
                  <a:cxn ang="0">
                    <a:pos x="8" y="6"/>
                  </a:cxn>
                </a:cxnLst>
                <a:rect l="0" t="0" r="r" b="b"/>
                <a:pathLst>
                  <a:path w="8" h="14">
                    <a:moveTo>
                      <a:pt x="8" y="6"/>
                    </a:moveTo>
                    <a:lnTo>
                      <a:pt x="8" y="4"/>
                    </a:lnTo>
                    <a:lnTo>
                      <a:pt x="6" y="0"/>
                    </a:lnTo>
                    <a:lnTo>
                      <a:pt x="4" y="0"/>
                    </a:lnTo>
                    <a:lnTo>
                      <a:pt x="0" y="4"/>
                    </a:lnTo>
                    <a:lnTo>
                      <a:pt x="0" y="6"/>
                    </a:lnTo>
                    <a:lnTo>
                      <a:pt x="0" y="14"/>
                    </a:lnTo>
                    <a:lnTo>
                      <a:pt x="4" y="14"/>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6" name="Freeform 222"/>
              <p:cNvSpPr>
                <a:spLocks/>
              </p:cNvSpPr>
              <p:nvPr/>
            </p:nvSpPr>
            <p:spPr bwMode="auto">
              <a:xfrm>
                <a:off x="1762401" y="1508125"/>
                <a:ext cx="44450" cy="12700"/>
              </a:xfrm>
              <a:custGeom>
                <a:avLst/>
                <a:gdLst/>
                <a:ahLst/>
                <a:cxnLst>
                  <a:cxn ang="0">
                    <a:pos x="6" y="0"/>
                  </a:cxn>
                  <a:cxn ang="0">
                    <a:pos x="4" y="2"/>
                  </a:cxn>
                  <a:cxn ang="0">
                    <a:pos x="0" y="2"/>
                  </a:cxn>
                  <a:cxn ang="0">
                    <a:pos x="0" y="6"/>
                  </a:cxn>
                  <a:cxn ang="0">
                    <a:pos x="0" y="8"/>
                  </a:cxn>
                  <a:cxn ang="0">
                    <a:pos x="4" y="8"/>
                  </a:cxn>
                  <a:cxn ang="0">
                    <a:pos x="6" y="8"/>
                  </a:cxn>
                  <a:cxn ang="0">
                    <a:pos x="26" y="8"/>
                  </a:cxn>
                  <a:cxn ang="0">
                    <a:pos x="28" y="8"/>
                  </a:cxn>
                  <a:cxn ang="0">
                    <a:pos x="28" y="6"/>
                  </a:cxn>
                  <a:cxn ang="0">
                    <a:pos x="28" y="2"/>
                  </a:cxn>
                  <a:cxn ang="0">
                    <a:pos x="26" y="0"/>
                  </a:cxn>
                  <a:cxn ang="0">
                    <a:pos x="6" y="0"/>
                  </a:cxn>
                </a:cxnLst>
                <a:rect l="0" t="0" r="r" b="b"/>
                <a:pathLst>
                  <a:path w="28" h="8">
                    <a:moveTo>
                      <a:pt x="6" y="0"/>
                    </a:moveTo>
                    <a:lnTo>
                      <a:pt x="4" y="2"/>
                    </a:lnTo>
                    <a:lnTo>
                      <a:pt x="0" y="2"/>
                    </a:lnTo>
                    <a:lnTo>
                      <a:pt x="0" y="6"/>
                    </a:lnTo>
                    <a:lnTo>
                      <a:pt x="0" y="8"/>
                    </a:lnTo>
                    <a:lnTo>
                      <a:pt x="4" y="8"/>
                    </a:lnTo>
                    <a:lnTo>
                      <a:pt x="6" y="8"/>
                    </a:lnTo>
                    <a:lnTo>
                      <a:pt x="26" y="8"/>
                    </a:lnTo>
                    <a:lnTo>
                      <a:pt x="28" y="8"/>
                    </a:lnTo>
                    <a:lnTo>
                      <a:pt x="28" y="6"/>
                    </a:lnTo>
                    <a:lnTo>
                      <a:pt x="28" y="2"/>
                    </a:lnTo>
                    <a:lnTo>
                      <a:pt x="26"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7" name="Freeform 223"/>
              <p:cNvSpPr>
                <a:spLocks/>
              </p:cNvSpPr>
              <p:nvPr/>
            </p:nvSpPr>
            <p:spPr bwMode="auto">
              <a:xfrm>
                <a:off x="1794151" y="1508125"/>
                <a:ext cx="12700" cy="25400"/>
              </a:xfrm>
              <a:custGeom>
                <a:avLst/>
                <a:gdLst/>
                <a:ahLst/>
                <a:cxnLst>
                  <a:cxn ang="0">
                    <a:pos x="8" y="6"/>
                  </a:cxn>
                  <a:cxn ang="0">
                    <a:pos x="8" y="2"/>
                  </a:cxn>
                  <a:cxn ang="0">
                    <a:pos x="6" y="0"/>
                  </a:cxn>
                  <a:cxn ang="0">
                    <a:pos x="2" y="2"/>
                  </a:cxn>
                  <a:cxn ang="0">
                    <a:pos x="0" y="6"/>
                  </a:cxn>
                  <a:cxn ang="0">
                    <a:pos x="0" y="14"/>
                  </a:cxn>
                  <a:cxn ang="0">
                    <a:pos x="2" y="16"/>
                  </a:cxn>
                  <a:cxn ang="0">
                    <a:pos x="6" y="16"/>
                  </a:cxn>
                  <a:cxn ang="0">
                    <a:pos x="8" y="16"/>
                  </a:cxn>
                  <a:cxn ang="0">
                    <a:pos x="8" y="14"/>
                  </a:cxn>
                  <a:cxn ang="0">
                    <a:pos x="8" y="6"/>
                  </a:cxn>
                </a:cxnLst>
                <a:rect l="0" t="0" r="r" b="b"/>
                <a:pathLst>
                  <a:path w="8" h="16">
                    <a:moveTo>
                      <a:pt x="8" y="6"/>
                    </a:moveTo>
                    <a:lnTo>
                      <a:pt x="8" y="2"/>
                    </a:lnTo>
                    <a:lnTo>
                      <a:pt x="6" y="0"/>
                    </a:lnTo>
                    <a:lnTo>
                      <a:pt x="2" y="2"/>
                    </a:lnTo>
                    <a:lnTo>
                      <a:pt x="0" y="6"/>
                    </a:lnTo>
                    <a:lnTo>
                      <a:pt x="0" y="14"/>
                    </a:lnTo>
                    <a:lnTo>
                      <a:pt x="2" y="16"/>
                    </a:lnTo>
                    <a:lnTo>
                      <a:pt x="6" y="16"/>
                    </a:lnTo>
                    <a:lnTo>
                      <a:pt x="8" y="16"/>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8" name="Freeform 224"/>
              <p:cNvSpPr>
                <a:spLocks/>
              </p:cNvSpPr>
              <p:nvPr/>
            </p:nvSpPr>
            <p:spPr bwMode="auto">
              <a:xfrm>
                <a:off x="1794151" y="1520825"/>
                <a:ext cx="85725" cy="12700"/>
              </a:xfrm>
              <a:custGeom>
                <a:avLst/>
                <a:gdLst/>
                <a:ahLst/>
                <a:cxnLst>
                  <a:cxn ang="0">
                    <a:pos x="6" y="0"/>
                  </a:cxn>
                  <a:cxn ang="0">
                    <a:pos x="2" y="0"/>
                  </a:cxn>
                  <a:cxn ang="0">
                    <a:pos x="0" y="4"/>
                  </a:cxn>
                  <a:cxn ang="0">
                    <a:pos x="2" y="6"/>
                  </a:cxn>
                  <a:cxn ang="0">
                    <a:pos x="2" y="8"/>
                  </a:cxn>
                  <a:cxn ang="0">
                    <a:pos x="6" y="8"/>
                  </a:cxn>
                  <a:cxn ang="0">
                    <a:pos x="48" y="8"/>
                  </a:cxn>
                  <a:cxn ang="0">
                    <a:pos x="52" y="6"/>
                  </a:cxn>
                  <a:cxn ang="0">
                    <a:pos x="54" y="4"/>
                  </a:cxn>
                  <a:cxn ang="0">
                    <a:pos x="52" y="0"/>
                  </a:cxn>
                  <a:cxn ang="0">
                    <a:pos x="48" y="0"/>
                  </a:cxn>
                  <a:cxn ang="0">
                    <a:pos x="6" y="0"/>
                  </a:cxn>
                </a:cxnLst>
                <a:rect l="0" t="0" r="r" b="b"/>
                <a:pathLst>
                  <a:path w="54" h="8">
                    <a:moveTo>
                      <a:pt x="6" y="0"/>
                    </a:moveTo>
                    <a:lnTo>
                      <a:pt x="2" y="0"/>
                    </a:lnTo>
                    <a:lnTo>
                      <a:pt x="0" y="4"/>
                    </a:lnTo>
                    <a:lnTo>
                      <a:pt x="2" y="6"/>
                    </a:lnTo>
                    <a:lnTo>
                      <a:pt x="2" y="8"/>
                    </a:lnTo>
                    <a:lnTo>
                      <a:pt x="6" y="8"/>
                    </a:lnTo>
                    <a:lnTo>
                      <a:pt x="48" y="8"/>
                    </a:lnTo>
                    <a:lnTo>
                      <a:pt x="52" y="6"/>
                    </a:lnTo>
                    <a:lnTo>
                      <a:pt x="54" y="4"/>
                    </a:lnTo>
                    <a:lnTo>
                      <a:pt x="52" y="0"/>
                    </a:lnTo>
                    <a:lnTo>
                      <a:pt x="4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69" name="Freeform 225"/>
              <p:cNvSpPr>
                <a:spLocks/>
              </p:cNvSpPr>
              <p:nvPr/>
            </p:nvSpPr>
            <p:spPr bwMode="auto">
              <a:xfrm>
                <a:off x="1867176" y="1520825"/>
                <a:ext cx="12700" cy="22225"/>
              </a:xfrm>
              <a:custGeom>
                <a:avLst/>
                <a:gdLst/>
                <a:ahLst/>
                <a:cxnLst>
                  <a:cxn ang="0">
                    <a:pos x="8" y="4"/>
                  </a:cxn>
                  <a:cxn ang="0">
                    <a:pos x="6" y="0"/>
                  </a:cxn>
                  <a:cxn ang="0">
                    <a:pos x="2" y="0"/>
                  </a:cxn>
                  <a:cxn ang="0">
                    <a:pos x="0" y="0"/>
                  </a:cxn>
                  <a:cxn ang="0">
                    <a:pos x="0" y="4"/>
                  </a:cxn>
                  <a:cxn ang="0">
                    <a:pos x="0" y="12"/>
                  </a:cxn>
                  <a:cxn ang="0">
                    <a:pos x="0" y="14"/>
                  </a:cxn>
                  <a:cxn ang="0">
                    <a:pos x="2" y="14"/>
                  </a:cxn>
                  <a:cxn ang="0">
                    <a:pos x="6" y="14"/>
                  </a:cxn>
                  <a:cxn ang="0">
                    <a:pos x="8" y="12"/>
                  </a:cxn>
                  <a:cxn ang="0">
                    <a:pos x="8" y="4"/>
                  </a:cxn>
                </a:cxnLst>
                <a:rect l="0" t="0" r="r" b="b"/>
                <a:pathLst>
                  <a:path w="8" h="14">
                    <a:moveTo>
                      <a:pt x="8" y="4"/>
                    </a:moveTo>
                    <a:lnTo>
                      <a:pt x="6" y="0"/>
                    </a:lnTo>
                    <a:lnTo>
                      <a:pt x="2" y="0"/>
                    </a:lnTo>
                    <a:lnTo>
                      <a:pt x="0" y="0"/>
                    </a:lnTo>
                    <a:lnTo>
                      <a:pt x="0" y="4"/>
                    </a:lnTo>
                    <a:lnTo>
                      <a:pt x="0" y="12"/>
                    </a:lnTo>
                    <a:lnTo>
                      <a:pt x="0" y="14"/>
                    </a:lnTo>
                    <a:lnTo>
                      <a:pt x="2" y="14"/>
                    </a:lnTo>
                    <a:lnTo>
                      <a:pt x="6"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0" name="Freeform 226"/>
              <p:cNvSpPr>
                <a:spLocks/>
              </p:cNvSpPr>
              <p:nvPr/>
            </p:nvSpPr>
            <p:spPr bwMode="auto">
              <a:xfrm>
                <a:off x="1867176" y="1530350"/>
                <a:ext cx="142875" cy="12700"/>
              </a:xfrm>
              <a:custGeom>
                <a:avLst/>
                <a:gdLst/>
                <a:ahLst/>
                <a:cxnLst>
                  <a:cxn ang="0">
                    <a:pos x="2" y="0"/>
                  </a:cxn>
                  <a:cxn ang="0">
                    <a:pos x="0" y="0"/>
                  </a:cxn>
                  <a:cxn ang="0">
                    <a:pos x="0" y="2"/>
                  </a:cxn>
                  <a:cxn ang="0">
                    <a:pos x="0" y="6"/>
                  </a:cxn>
                  <a:cxn ang="0">
                    <a:pos x="0" y="8"/>
                  </a:cxn>
                  <a:cxn ang="0">
                    <a:pos x="2" y="8"/>
                  </a:cxn>
                  <a:cxn ang="0">
                    <a:pos x="82" y="8"/>
                  </a:cxn>
                  <a:cxn ang="0">
                    <a:pos x="86" y="6"/>
                  </a:cxn>
                  <a:cxn ang="0">
                    <a:pos x="90" y="2"/>
                  </a:cxn>
                  <a:cxn ang="0">
                    <a:pos x="86" y="2"/>
                  </a:cxn>
                  <a:cxn ang="0">
                    <a:pos x="82" y="0"/>
                  </a:cxn>
                  <a:cxn ang="0">
                    <a:pos x="2" y="0"/>
                  </a:cxn>
                </a:cxnLst>
                <a:rect l="0" t="0" r="r" b="b"/>
                <a:pathLst>
                  <a:path w="90" h="8">
                    <a:moveTo>
                      <a:pt x="2" y="0"/>
                    </a:moveTo>
                    <a:lnTo>
                      <a:pt x="0" y="0"/>
                    </a:lnTo>
                    <a:lnTo>
                      <a:pt x="0" y="2"/>
                    </a:lnTo>
                    <a:lnTo>
                      <a:pt x="0" y="6"/>
                    </a:lnTo>
                    <a:lnTo>
                      <a:pt x="0" y="8"/>
                    </a:lnTo>
                    <a:lnTo>
                      <a:pt x="2" y="8"/>
                    </a:lnTo>
                    <a:lnTo>
                      <a:pt x="82" y="8"/>
                    </a:lnTo>
                    <a:lnTo>
                      <a:pt x="86" y="6"/>
                    </a:lnTo>
                    <a:lnTo>
                      <a:pt x="90" y="2"/>
                    </a:lnTo>
                    <a:lnTo>
                      <a:pt x="86" y="2"/>
                    </a:lnTo>
                    <a:lnTo>
                      <a:pt x="82"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1" name="Freeform 227"/>
              <p:cNvSpPr>
                <a:spLocks/>
              </p:cNvSpPr>
              <p:nvPr/>
            </p:nvSpPr>
            <p:spPr bwMode="auto">
              <a:xfrm>
                <a:off x="1997351" y="1530350"/>
                <a:ext cx="12700" cy="22225"/>
              </a:xfrm>
              <a:custGeom>
                <a:avLst/>
                <a:gdLst/>
                <a:ahLst/>
                <a:cxnLst>
                  <a:cxn ang="0">
                    <a:pos x="8" y="2"/>
                  </a:cxn>
                  <a:cxn ang="0">
                    <a:pos x="4" y="2"/>
                  </a:cxn>
                  <a:cxn ang="0">
                    <a:pos x="4" y="0"/>
                  </a:cxn>
                  <a:cxn ang="0">
                    <a:pos x="2" y="0"/>
                  </a:cxn>
                  <a:cxn ang="0">
                    <a:pos x="0" y="0"/>
                  </a:cxn>
                  <a:cxn ang="0">
                    <a:pos x="0" y="2"/>
                  </a:cxn>
                  <a:cxn ang="0">
                    <a:pos x="0" y="12"/>
                  </a:cxn>
                  <a:cxn ang="0">
                    <a:pos x="0" y="14"/>
                  </a:cxn>
                  <a:cxn ang="0">
                    <a:pos x="2" y="14"/>
                  </a:cxn>
                  <a:cxn ang="0">
                    <a:pos x="4" y="14"/>
                  </a:cxn>
                  <a:cxn ang="0">
                    <a:pos x="8" y="12"/>
                  </a:cxn>
                  <a:cxn ang="0">
                    <a:pos x="8" y="2"/>
                  </a:cxn>
                </a:cxnLst>
                <a:rect l="0" t="0" r="r" b="b"/>
                <a:pathLst>
                  <a:path w="8" h="14">
                    <a:moveTo>
                      <a:pt x="8" y="2"/>
                    </a:moveTo>
                    <a:lnTo>
                      <a:pt x="4" y="2"/>
                    </a:lnTo>
                    <a:lnTo>
                      <a:pt x="4" y="0"/>
                    </a:lnTo>
                    <a:lnTo>
                      <a:pt x="2" y="0"/>
                    </a:lnTo>
                    <a:lnTo>
                      <a:pt x="0" y="0"/>
                    </a:lnTo>
                    <a:lnTo>
                      <a:pt x="0" y="2"/>
                    </a:lnTo>
                    <a:lnTo>
                      <a:pt x="0" y="12"/>
                    </a:lnTo>
                    <a:lnTo>
                      <a:pt x="0" y="14"/>
                    </a:lnTo>
                    <a:lnTo>
                      <a:pt x="2" y="14"/>
                    </a:lnTo>
                    <a:lnTo>
                      <a:pt x="4"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2" name="Freeform 228"/>
              <p:cNvSpPr>
                <a:spLocks/>
              </p:cNvSpPr>
              <p:nvPr/>
            </p:nvSpPr>
            <p:spPr bwMode="auto">
              <a:xfrm>
                <a:off x="1997351" y="1539875"/>
                <a:ext cx="22225" cy="12700"/>
              </a:xfrm>
              <a:custGeom>
                <a:avLst/>
                <a:gdLst/>
                <a:ahLst/>
                <a:cxnLst>
                  <a:cxn ang="0">
                    <a:pos x="2" y="0"/>
                  </a:cxn>
                  <a:cxn ang="0">
                    <a:pos x="0" y="0"/>
                  </a:cxn>
                  <a:cxn ang="0">
                    <a:pos x="0" y="2"/>
                  </a:cxn>
                  <a:cxn ang="0">
                    <a:pos x="0" y="6"/>
                  </a:cxn>
                  <a:cxn ang="0">
                    <a:pos x="0" y="8"/>
                  </a:cxn>
                  <a:cxn ang="0">
                    <a:pos x="2" y="8"/>
                  </a:cxn>
                  <a:cxn ang="0">
                    <a:pos x="8" y="8"/>
                  </a:cxn>
                  <a:cxn ang="0">
                    <a:pos x="10" y="6"/>
                  </a:cxn>
                  <a:cxn ang="0">
                    <a:pos x="14" y="6"/>
                  </a:cxn>
                  <a:cxn ang="0">
                    <a:pos x="10" y="2"/>
                  </a:cxn>
                  <a:cxn ang="0">
                    <a:pos x="8" y="0"/>
                  </a:cxn>
                  <a:cxn ang="0">
                    <a:pos x="2" y="0"/>
                  </a:cxn>
                </a:cxnLst>
                <a:rect l="0" t="0" r="r" b="b"/>
                <a:pathLst>
                  <a:path w="14" h="8">
                    <a:moveTo>
                      <a:pt x="2" y="0"/>
                    </a:moveTo>
                    <a:lnTo>
                      <a:pt x="0" y="0"/>
                    </a:lnTo>
                    <a:lnTo>
                      <a:pt x="0" y="2"/>
                    </a:lnTo>
                    <a:lnTo>
                      <a:pt x="0" y="6"/>
                    </a:lnTo>
                    <a:lnTo>
                      <a:pt x="0" y="8"/>
                    </a:lnTo>
                    <a:lnTo>
                      <a:pt x="2" y="8"/>
                    </a:lnTo>
                    <a:lnTo>
                      <a:pt x="8" y="8"/>
                    </a:lnTo>
                    <a:lnTo>
                      <a:pt x="10" y="6"/>
                    </a:lnTo>
                    <a:lnTo>
                      <a:pt x="14" y="6"/>
                    </a:lnTo>
                    <a:lnTo>
                      <a:pt x="10" y="2"/>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3" name="Freeform 229"/>
              <p:cNvSpPr>
                <a:spLocks/>
              </p:cNvSpPr>
              <p:nvPr/>
            </p:nvSpPr>
            <p:spPr bwMode="auto">
              <a:xfrm>
                <a:off x="2003701" y="1539875"/>
                <a:ext cx="15875" cy="22225"/>
              </a:xfrm>
              <a:custGeom>
                <a:avLst/>
                <a:gdLst/>
                <a:ahLst/>
                <a:cxnLst>
                  <a:cxn ang="0">
                    <a:pos x="10" y="6"/>
                  </a:cxn>
                  <a:cxn ang="0">
                    <a:pos x="6" y="2"/>
                  </a:cxn>
                  <a:cxn ang="0">
                    <a:pos x="6" y="0"/>
                  </a:cxn>
                  <a:cxn ang="0">
                    <a:pos x="4" y="0"/>
                  </a:cxn>
                  <a:cxn ang="0">
                    <a:pos x="0" y="0"/>
                  </a:cxn>
                  <a:cxn ang="0">
                    <a:pos x="0" y="2"/>
                  </a:cxn>
                  <a:cxn ang="0">
                    <a:pos x="0" y="6"/>
                  </a:cxn>
                  <a:cxn ang="0">
                    <a:pos x="0" y="14"/>
                  </a:cxn>
                  <a:cxn ang="0">
                    <a:pos x="4" y="14"/>
                  </a:cxn>
                  <a:cxn ang="0">
                    <a:pos x="6" y="14"/>
                  </a:cxn>
                  <a:cxn ang="0">
                    <a:pos x="10" y="14"/>
                  </a:cxn>
                  <a:cxn ang="0">
                    <a:pos x="10" y="6"/>
                  </a:cxn>
                </a:cxnLst>
                <a:rect l="0" t="0" r="r" b="b"/>
                <a:pathLst>
                  <a:path w="10" h="14">
                    <a:moveTo>
                      <a:pt x="10" y="6"/>
                    </a:moveTo>
                    <a:lnTo>
                      <a:pt x="6" y="2"/>
                    </a:lnTo>
                    <a:lnTo>
                      <a:pt x="6" y="0"/>
                    </a:lnTo>
                    <a:lnTo>
                      <a:pt x="4" y="0"/>
                    </a:lnTo>
                    <a:lnTo>
                      <a:pt x="0" y="0"/>
                    </a:lnTo>
                    <a:lnTo>
                      <a:pt x="0" y="2"/>
                    </a:lnTo>
                    <a:lnTo>
                      <a:pt x="0" y="6"/>
                    </a:lnTo>
                    <a:lnTo>
                      <a:pt x="0" y="14"/>
                    </a:lnTo>
                    <a:lnTo>
                      <a:pt x="4" y="14"/>
                    </a:lnTo>
                    <a:lnTo>
                      <a:pt x="6" y="14"/>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4" name="Freeform 230"/>
              <p:cNvSpPr>
                <a:spLocks/>
              </p:cNvSpPr>
              <p:nvPr/>
            </p:nvSpPr>
            <p:spPr bwMode="auto">
              <a:xfrm>
                <a:off x="2003701" y="1549400"/>
                <a:ext cx="41275" cy="12700"/>
              </a:xfrm>
              <a:custGeom>
                <a:avLst/>
                <a:gdLst/>
                <a:ahLst/>
                <a:cxnLst>
                  <a:cxn ang="0">
                    <a:pos x="4" y="0"/>
                  </a:cxn>
                  <a:cxn ang="0">
                    <a:pos x="0" y="2"/>
                  </a:cxn>
                  <a:cxn ang="0">
                    <a:pos x="0" y="4"/>
                  </a:cxn>
                  <a:cxn ang="0">
                    <a:pos x="0" y="8"/>
                  </a:cxn>
                  <a:cxn ang="0">
                    <a:pos x="4" y="8"/>
                  </a:cxn>
                  <a:cxn ang="0">
                    <a:pos x="18" y="8"/>
                  </a:cxn>
                  <a:cxn ang="0">
                    <a:pos x="24" y="8"/>
                  </a:cxn>
                  <a:cxn ang="0">
                    <a:pos x="26" y="4"/>
                  </a:cxn>
                  <a:cxn ang="0">
                    <a:pos x="24" y="2"/>
                  </a:cxn>
                  <a:cxn ang="0">
                    <a:pos x="18" y="0"/>
                  </a:cxn>
                  <a:cxn ang="0">
                    <a:pos x="4" y="0"/>
                  </a:cxn>
                </a:cxnLst>
                <a:rect l="0" t="0" r="r" b="b"/>
                <a:pathLst>
                  <a:path w="26" h="8">
                    <a:moveTo>
                      <a:pt x="4" y="0"/>
                    </a:moveTo>
                    <a:lnTo>
                      <a:pt x="0" y="2"/>
                    </a:lnTo>
                    <a:lnTo>
                      <a:pt x="0" y="4"/>
                    </a:lnTo>
                    <a:lnTo>
                      <a:pt x="0" y="8"/>
                    </a:lnTo>
                    <a:lnTo>
                      <a:pt x="4" y="8"/>
                    </a:lnTo>
                    <a:lnTo>
                      <a:pt x="18" y="8"/>
                    </a:lnTo>
                    <a:lnTo>
                      <a:pt x="24" y="8"/>
                    </a:lnTo>
                    <a:lnTo>
                      <a:pt x="26" y="4"/>
                    </a:lnTo>
                    <a:lnTo>
                      <a:pt x="24" y="2"/>
                    </a:lnTo>
                    <a:lnTo>
                      <a:pt x="18"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5" name="Freeform 231"/>
              <p:cNvSpPr>
                <a:spLocks/>
              </p:cNvSpPr>
              <p:nvPr/>
            </p:nvSpPr>
            <p:spPr bwMode="auto">
              <a:xfrm>
                <a:off x="2032276" y="1549400"/>
                <a:ext cx="12700" cy="25400"/>
              </a:xfrm>
              <a:custGeom>
                <a:avLst/>
                <a:gdLst/>
                <a:ahLst/>
                <a:cxnLst>
                  <a:cxn ang="0">
                    <a:pos x="8" y="4"/>
                  </a:cxn>
                  <a:cxn ang="0">
                    <a:pos x="6" y="2"/>
                  </a:cxn>
                  <a:cxn ang="0">
                    <a:pos x="2" y="0"/>
                  </a:cxn>
                  <a:cxn ang="0">
                    <a:pos x="0" y="2"/>
                  </a:cxn>
                  <a:cxn ang="0">
                    <a:pos x="0" y="4"/>
                  </a:cxn>
                  <a:cxn ang="0">
                    <a:pos x="0" y="14"/>
                  </a:cxn>
                  <a:cxn ang="0">
                    <a:pos x="2" y="16"/>
                  </a:cxn>
                  <a:cxn ang="0">
                    <a:pos x="6" y="14"/>
                  </a:cxn>
                  <a:cxn ang="0">
                    <a:pos x="8" y="14"/>
                  </a:cxn>
                  <a:cxn ang="0">
                    <a:pos x="8" y="4"/>
                  </a:cxn>
                </a:cxnLst>
                <a:rect l="0" t="0" r="r" b="b"/>
                <a:pathLst>
                  <a:path w="8" h="16">
                    <a:moveTo>
                      <a:pt x="8" y="4"/>
                    </a:moveTo>
                    <a:lnTo>
                      <a:pt x="6" y="2"/>
                    </a:lnTo>
                    <a:lnTo>
                      <a:pt x="2" y="0"/>
                    </a:lnTo>
                    <a:lnTo>
                      <a:pt x="0" y="2"/>
                    </a:lnTo>
                    <a:lnTo>
                      <a:pt x="0" y="4"/>
                    </a:lnTo>
                    <a:lnTo>
                      <a:pt x="0" y="14"/>
                    </a:lnTo>
                    <a:lnTo>
                      <a:pt x="2" y="16"/>
                    </a:lnTo>
                    <a:lnTo>
                      <a:pt x="6" y="14"/>
                    </a:lnTo>
                    <a:lnTo>
                      <a:pt x="8" y="14"/>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6" name="Freeform 232"/>
              <p:cNvSpPr>
                <a:spLocks/>
              </p:cNvSpPr>
              <p:nvPr/>
            </p:nvSpPr>
            <p:spPr bwMode="auto">
              <a:xfrm>
                <a:off x="2032276" y="1562100"/>
                <a:ext cx="66675" cy="12700"/>
              </a:xfrm>
              <a:custGeom>
                <a:avLst/>
                <a:gdLst/>
                <a:ahLst/>
                <a:cxnLst>
                  <a:cxn ang="0">
                    <a:pos x="2" y="0"/>
                  </a:cxn>
                  <a:cxn ang="0">
                    <a:pos x="0" y="0"/>
                  </a:cxn>
                  <a:cxn ang="0">
                    <a:pos x="0" y="2"/>
                  </a:cxn>
                  <a:cxn ang="0">
                    <a:pos x="0" y="6"/>
                  </a:cxn>
                  <a:cxn ang="0">
                    <a:pos x="2" y="8"/>
                  </a:cxn>
                  <a:cxn ang="0">
                    <a:pos x="36" y="8"/>
                  </a:cxn>
                  <a:cxn ang="0">
                    <a:pos x="42" y="6"/>
                  </a:cxn>
                  <a:cxn ang="0">
                    <a:pos x="42" y="2"/>
                  </a:cxn>
                  <a:cxn ang="0">
                    <a:pos x="42" y="0"/>
                  </a:cxn>
                  <a:cxn ang="0">
                    <a:pos x="36" y="0"/>
                  </a:cxn>
                  <a:cxn ang="0">
                    <a:pos x="2" y="0"/>
                  </a:cxn>
                </a:cxnLst>
                <a:rect l="0" t="0" r="r" b="b"/>
                <a:pathLst>
                  <a:path w="42" h="8">
                    <a:moveTo>
                      <a:pt x="2" y="0"/>
                    </a:moveTo>
                    <a:lnTo>
                      <a:pt x="0" y="0"/>
                    </a:lnTo>
                    <a:lnTo>
                      <a:pt x="0" y="2"/>
                    </a:lnTo>
                    <a:lnTo>
                      <a:pt x="0" y="6"/>
                    </a:lnTo>
                    <a:lnTo>
                      <a:pt x="2" y="8"/>
                    </a:lnTo>
                    <a:lnTo>
                      <a:pt x="36" y="8"/>
                    </a:lnTo>
                    <a:lnTo>
                      <a:pt x="42" y="6"/>
                    </a:lnTo>
                    <a:lnTo>
                      <a:pt x="42" y="2"/>
                    </a:lnTo>
                    <a:lnTo>
                      <a:pt x="42" y="0"/>
                    </a:lnTo>
                    <a:lnTo>
                      <a:pt x="3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7" name="Freeform 233"/>
              <p:cNvSpPr>
                <a:spLocks/>
              </p:cNvSpPr>
              <p:nvPr/>
            </p:nvSpPr>
            <p:spPr bwMode="auto">
              <a:xfrm>
                <a:off x="2086251" y="1562100"/>
                <a:ext cx="12700" cy="22225"/>
              </a:xfrm>
              <a:custGeom>
                <a:avLst/>
                <a:gdLst/>
                <a:ahLst/>
                <a:cxnLst>
                  <a:cxn ang="0">
                    <a:pos x="8" y="2"/>
                  </a:cxn>
                  <a:cxn ang="0">
                    <a:pos x="8" y="0"/>
                  </a:cxn>
                  <a:cxn ang="0">
                    <a:pos x="6" y="0"/>
                  </a:cxn>
                  <a:cxn ang="0">
                    <a:pos x="2" y="0"/>
                  </a:cxn>
                  <a:cxn ang="0">
                    <a:pos x="0" y="0"/>
                  </a:cxn>
                  <a:cxn ang="0">
                    <a:pos x="0" y="2"/>
                  </a:cxn>
                  <a:cxn ang="0">
                    <a:pos x="0" y="10"/>
                  </a:cxn>
                  <a:cxn ang="0">
                    <a:pos x="2" y="14"/>
                  </a:cxn>
                  <a:cxn ang="0">
                    <a:pos x="6" y="14"/>
                  </a:cxn>
                  <a:cxn ang="0">
                    <a:pos x="8" y="10"/>
                  </a:cxn>
                  <a:cxn ang="0">
                    <a:pos x="8" y="2"/>
                  </a:cxn>
                </a:cxnLst>
                <a:rect l="0" t="0" r="r" b="b"/>
                <a:pathLst>
                  <a:path w="8" h="14">
                    <a:moveTo>
                      <a:pt x="8" y="2"/>
                    </a:moveTo>
                    <a:lnTo>
                      <a:pt x="8" y="0"/>
                    </a:lnTo>
                    <a:lnTo>
                      <a:pt x="6" y="0"/>
                    </a:lnTo>
                    <a:lnTo>
                      <a:pt x="2" y="0"/>
                    </a:lnTo>
                    <a:lnTo>
                      <a:pt x="0" y="0"/>
                    </a:lnTo>
                    <a:lnTo>
                      <a:pt x="0" y="2"/>
                    </a:lnTo>
                    <a:lnTo>
                      <a:pt x="0" y="10"/>
                    </a:lnTo>
                    <a:lnTo>
                      <a:pt x="2" y="14"/>
                    </a:lnTo>
                    <a:lnTo>
                      <a:pt x="6" y="14"/>
                    </a:lnTo>
                    <a:lnTo>
                      <a:pt x="8" y="10"/>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8" name="Freeform 234"/>
              <p:cNvSpPr>
                <a:spLocks/>
              </p:cNvSpPr>
              <p:nvPr/>
            </p:nvSpPr>
            <p:spPr bwMode="auto">
              <a:xfrm>
                <a:off x="2086251" y="1571625"/>
                <a:ext cx="57150" cy="12700"/>
              </a:xfrm>
              <a:custGeom>
                <a:avLst/>
                <a:gdLst/>
                <a:ahLst/>
                <a:cxnLst>
                  <a:cxn ang="0">
                    <a:pos x="2" y="0"/>
                  </a:cxn>
                  <a:cxn ang="0">
                    <a:pos x="2" y="0"/>
                  </a:cxn>
                  <a:cxn ang="0">
                    <a:pos x="0" y="2"/>
                  </a:cxn>
                  <a:cxn ang="0">
                    <a:pos x="0" y="4"/>
                  </a:cxn>
                  <a:cxn ang="0">
                    <a:pos x="2" y="8"/>
                  </a:cxn>
                  <a:cxn ang="0">
                    <a:pos x="30" y="8"/>
                  </a:cxn>
                  <a:cxn ang="0">
                    <a:pos x="36" y="4"/>
                  </a:cxn>
                  <a:cxn ang="0">
                    <a:pos x="36" y="2"/>
                  </a:cxn>
                  <a:cxn ang="0">
                    <a:pos x="30" y="0"/>
                  </a:cxn>
                  <a:cxn ang="0">
                    <a:pos x="2" y="0"/>
                  </a:cxn>
                </a:cxnLst>
                <a:rect l="0" t="0" r="r" b="b"/>
                <a:pathLst>
                  <a:path w="36" h="8">
                    <a:moveTo>
                      <a:pt x="2" y="0"/>
                    </a:moveTo>
                    <a:lnTo>
                      <a:pt x="2" y="0"/>
                    </a:lnTo>
                    <a:lnTo>
                      <a:pt x="0" y="2"/>
                    </a:lnTo>
                    <a:lnTo>
                      <a:pt x="0" y="4"/>
                    </a:lnTo>
                    <a:lnTo>
                      <a:pt x="2" y="8"/>
                    </a:lnTo>
                    <a:lnTo>
                      <a:pt x="30" y="8"/>
                    </a:lnTo>
                    <a:lnTo>
                      <a:pt x="36" y="4"/>
                    </a:lnTo>
                    <a:lnTo>
                      <a:pt x="36" y="2"/>
                    </a:lnTo>
                    <a:lnTo>
                      <a:pt x="30"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79" name="Freeform 235"/>
              <p:cNvSpPr>
                <a:spLocks/>
              </p:cNvSpPr>
              <p:nvPr/>
            </p:nvSpPr>
            <p:spPr bwMode="auto">
              <a:xfrm>
                <a:off x="2130701" y="1571625"/>
                <a:ext cx="12700" cy="22225"/>
              </a:xfrm>
              <a:custGeom>
                <a:avLst/>
                <a:gdLst/>
                <a:ahLst/>
                <a:cxnLst>
                  <a:cxn ang="0">
                    <a:pos x="8" y="2"/>
                  </a:cxn>
                  <a:cxn ang="0">
                    <a:pos x="8" y="2"/>
                  </a:cxn>
                  <a:cxn ang="0">
                    <a:pos x="8" y="0"/>
                  </a:cxn>
                  <a:cxn ang="0">
                    <a:pos x="6" y="0"/>
                  </a:cxn>
                  <a:cxn ang="0">
                    <a:pos x="2" y="0"/>
                  </a:cxn>
                  <a:cxn ang="0">
                    <a:pos x="0" y="2"/>
                  </a:cxn>
                  <a:cxn ang="0">
                    <a:pos x="0" y="10"/>
                  </a:cxn>
                  <a:cxn ang="0">
                    <a:pos x="2" y="14"/>
                  </a:cxn>
                  <a:cxn ang="0">
                    <a:pos x="6" y="14"/>
                  </a:cxn>
                  <a:cxn ang="0">
                    <a:pos x="8" y="14"/>
                  </a:cxn>
                  <a:cxn ang="0">
                    <a:pos x="8" y="10"/>
                  </a:cxn>
                  <a:cxn ang="0">
                    <a:pos x="8" y="2"/>
                  </a:cxn>
                </a:cxnLst>
                <a:rect l="0" t="0" r="r" b="b"/>
                <a:pathLst>
                  <a:path w="8" h="14">
                    <a:moveTo>
                      <a:pt x="8" y="2"/>
                    </a:moveTo>
                    <a:lnTo>
                      <a:pt x="8" y="2"/>
                    </a:lnTo>
                    <a:lnTo>
                      <a:pt x="8" y="0"/>
                    </a:lnTo>
                    <a:lnTo>
                      <a:pt x="6" y="0"/>
                    </a:lnTo>
                    <a:lnTo>
                      <a:pt x="2" y="0"/>
                    </a:lnTo>
                    <a:lnTo>
                      <a:pt x="0" y="2"/>
                    </a:lnTo>
                    <a:lnTo>
                      <a:pt x="0" y="10"/>
                    </a:lnTo>
                    <a:lnTo>
                      <a:pt x="2" y="14"/>
                    </a:lnTo>
                    <a:lnTo>
                      <a:pt x="6" y="14"/>
                    </a:lnTo>
                    <a:lnTo>
                      <a:pt x="8" y="14"/>
                    </a:lnTo>
                    <a:lnTo>
                      <a:pt x="8" y="10"/>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0" name="Freeform 236"/>
              <p:cNvSpPr>
                <a:spLocks/>
              </p:cNvSpPr>
              <p:nvPr/>
            </p:nvSpPr>
            <p:spPr bwMode="auto">
              <a:xfrm>
                <a:off x="2130701" y="1577975"/>
                <a:ext cx="28575" cy="15875"/>
              </a:xfrm>
              <a:custGeom>
                <a:avLst/>
                <a:gdLst/>
                <a:ahLst/>
                <a:cxnLst>
                  <a:cxn ang="0">
                    <a:pos x="6" y="0"/>
                  </a:cxn>
                  <a:cxn ang="0">
                    <a:pos x="2" y="0"/>
                  </a:cxn>
                  <a:cxn ang="0">
                    <a:pos x="0" y="4"/>
                  </a:cxn>
                  <a:cxn ang="0">
                    <a:pos x="0" y="6"/>
                  </a:cxn>
                  <a:cxn ang="0">
                    <a:pos x="2" y="10"/>
                  </a:cxn>
                  <a:cxn ang="0">
                    <a:pos x="6" y="10"/>
                  </a:cxn>
                  <a:cxn ang="0">
                    <a:pos x="12" y="10"/>
                  </a:cxn>
                  <a:cxn ang="0">
                    <a:pos x="18" y="6"/>
                  </a:cxn>
                  <a:cxn ang="0">
                    <a:pos x="18" y="4"/>
                  </a:cxn>
                  <a:cxn ang="0">
                    <a:pos x="12" y="0"/>
                  </a:cxn>
                  <a:cxn ang="0">
                    <a:pos x="6" y="0"/>
                  </a:cxn>
                </a:cxnLst>
                <a:rect l="0" t="0" r="r" b="b"/>
                <a:pathLst>
                  <a:path w="18" h="10">
                    <a:moveTo>
                      <a:pt x="6" y="0"/>
                    </a:moveTo>
                    <a:lnTo>
                      <a:pt x="2" y="0"/>
                    </a:lnTo>
                    <a:lnTo>
                      <a:pt x="0" y="4"/>
                    </a:lnTo>
                    <a:lnTo>
                      <a:pt x="0" y="6"/>
                    </a:lnTo>
                    <a:lnTo>
                      <a:pt x="2" y="10"/>
                    </a:lnTo>
                    <a:lnTo>
                      <a:pt x="6" y="10"/>
                    </a:lnTo>
                    <a:lnTo>
                      <a:pt x="12" y="10"/>
                    </a:lnTo>
                    <a:lnTo>
                      <a:pt x="18" y="6"/>
                    </a:lnTo>
                    <a:lnTo>
                      <a:pt x="18" y="4"/>
                    </a:lnTo>
                    <a:lnTo>
                      <a:pt x="1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1" name="Freeform 237"/>
              <p:cNvSpPr>
                <a:spLocks/>
              </p:cNvSpPr>
              <p:nvPr/>
            </p:nvSpPr>
            <p:spPr bwMode="auto">
              <a:xfrm>
                <a:off x="2143401" y="1577975"/>
                <a:ext cx="15875" cy="22225"/>
              </a:xfrm>
              <a:custGeom>
                <a:avLst/>
                <a:gdLst/>
                <a:ahLst/>
                <a:cxnLst>
                  <a:cxn ang="0">
                    <a:pos x="10" y="6"/>
                  </a:cxn>
                  <a:cxn ang="0">
                    <a:pos x="10" y="4"/>
                  </a:cxn>
                  <a:cxn ang="0">
                    <a:pos x="10" y="0"/>
                  </a:cxn>
                  <a:cxn ang="0">
                    <a:pos x="6" y="0"/>
                  </a:cxn>
                  <a:cxn ang="0">
                    <a:pos x="4" y="0"/>
                  </a:cxn>
                  <a:cxn ang="0">
                    <a:pos x="0" y="4"/>
                  </a:cxn>
                  <a:cxn ang="0">
                    <a:pos x="0" y="6"/>
                  </a:cxn>
                  <a:cxn ang="0">
                    <a:pos x="0" y="14"/>
                  </a:cxn>
                  <a:cxn ang="0">
                    <a:pos x="4" y="14"/>
                  </a:cxn>
                  <a:cxn ang="0">
                    <a:pos x="6" y="14"/>
                  </a:cxn>
                  <a:cxn ang="0">
                    <a:pos x="10" y="14"/>
                  </a:cxn>
                  <a:cxn ang="0">
                    <a:pos x="10" y="6"/>
                  </a:cxn>
                </a:cxnLst>
                <a:rect l="0" t="0" r="r" b="b"/>
                <a:pathLst>
                  <a:path w="10" h="14">
                    <a:moveTo>
                      <a:pt x="10" y="6"/>
                    </a:moveTo>
                    <a:lnTo>
                      <a:pt x="10" y="4"/>
                    </a:lnTo>
                    <a:lnTo>
                      <a:pt x="10" y="0"/>
                    </a:lnTo>
                    <a:lnTo>
                      <a:pt x="6" y="0"/>
                    </a:lnTo>
                    <a:lnTo>
                      <a:pt x="4" y="0"/>
                    </a:lnTo>
                    <a:lnTo>
                      <a:pt x="0" y="4"/>
                    </a:lnTo>
                    <a:lnTo>
                      <a:pt x="0" y="6"/>
                    </a:lnTo>
                    <a:lnTo>
                      <a:pt x="0" y="14"/>
                    </a:lnTo>
                    <a:lnTo>
                      <a:pt x="4" y="14"/>
                    </a:lnTo>
                    <a:lnTo>
                      <a:pt x="6" y="14"/>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2" name="Freeform 238"/>
              <p:cNvSpPr>
                <a:spLocks/>
              </p:cNvSpPr>
              <p:nvPr/>
            </p:nvSpPr>
            <p:spPr bwMode="auto">
              <a:xfrm>
                <a:off x="2143401" y="1587500"/>
                <a:ext cx="76200" cy="12700"/>
              </a:xfrm>
              <a:custGeom>
                <a:avLst/>
                <a:gdLst/>
                <a:ahLst/>
                <a:cxnLst>
                  <a:cxn ang="0">
                    <a:pos x="6" y="0"/>
                  </a:cxn>
                  <a:cxn ang="0">
                    <a:pos x="4" y="4"/>
                  </a:cxn>
                  <a:cxn ang="0">
                    <a:pos x="0" y="4"/>
                  </a:cxn>
                  <a:cxn ang="0">
                    <a:pos x="0" y="6"/>
                  </a:cxn>
                  <a:cxn ang="0">
                    <a:pos x="0" y="8"/>
                  </a:cxn>
                  <a:cxn ang="0">
                    <a:pos x="4" y="8"/>
                  </a:cxn>
                  <a:cxn ang="0">
                    <a:pos x="6" y="8"/>
                  </a:cxn>
                  <a:cxn ang="0">
                    <a:pos x="42" y="8"/>
                  </a:cxn>
                  <a:cxn ang="0">
                    <a:pos x="48" y="8"/>
                  </a:cxn>
                  <a:cxn ang="0">
                    <a:pos x="48" y="6"/>
                  </a:cxn>
                  <a:cxn ang="0">
                    <a:pos x="48" y="4"/>
                  </a:cxn>
                  <a:cxn ang="0">
                    <a:pos x="42" y="0"/>
                  </a:cxn>
                  <a:cxn ang="0">
                    <a:pos x="6" y="0"/>
                  </a:cxn>
                </a:cxnLst>
                <a:rect l="0" t="0" r="r" b="b"/>
                <a:pathLst>
                  <a:path w="48" h="8">
                    <a:moveTo>
                      <a:pt x="6" y="0"/>
                    </a:moveTo>
                    <a:lnTo>
                      <a:pt x="4" y="4"/>
                    </a:lnTo>
                    <a:lnTo>
                      <a:pt x="0" y="4"/>
                    </a:lnTo>
                    <a:lnTo>
                      <a:pt x="0" y="6"/>
                    </a:lnTo>
                    <a:lnTo>
                      <a:pt x="0" y="8"/>
                    </a:lnTo>
                    <a:lnTo>
                      <a:pt x="4" y="8"/>
                    </a:lnTo>
                    <a:lnTo>
                      <a:pt x="6" y="8"/>
                    </a:lnTo>
                    <a:lnTo>
                      <a:pt x="42" y="8"/>
                    </a:lnTo>
                    <a:lnTo>
                      <a:pt x="48" y="8"/>
                    </a:lnTo>
                    <a:lnTo>
                      <a:pt x="48" y="6"/>
                    </a:lnTo>
                    <a:lnTo>
                      <a:pt x="48" y="4"/>
                    </a:lnTo>
                    <a:lnTo>
                      <a:pt x="4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3" name="Freeform 239"/>
              <p:cNvSpPr>
                <a:spLocks/>
              </p:cNvSpPr>
              <p:nvPr/>
            </p:nvSpPr>
            <p:spPr bwMode="auto">
              <a:xfrm>
                <a:off x="2206901" y="1587500"/>
                <a:ext cx="12700" cy="28575"/>
              </a:xfrm>
              <a:custGeom>
                <a:avLst/>
                <a:gdLst/>
                <a:ahLst/>
                <a:cxnLst>
                  <a:cxn ang="0">
                    <a:pos x="8" y="6"/>
                  </a:cxn>
                  <a:cxn ang="0">
                    <a:pos x="8" y="4"/>
                  </a:cxn>
                  <a:cxn ang="0">
                    <a:pos x="6" y="4"/>
                  </a:cxn>
                  <a:cxn ang="0">
                    <a:pos x="2" y="0"/>
                  </a:cxn>
                  <a:cxn ang="0">
                    <a:pos x="2" y="4"/>
                  </a:cxn>
                  <a:cxn ang="0">
                    <a:pos x="0" y="4"/>
                  </a:cxn>
                  <a:cxn ang="0">
                    <a:pos x="0" y="6"/>
                  </a:cxn>
                  <a:cxn ang="0">
                    <a:pos x="0" y="14"/>
                  </a:cxn>
                  <a:cxn ang="0">
                    <a:pos x="2" y="14"/>
                  </a:cxn>
                  <a:cxn ang="0">
                    <a:pos x="2" y="18"/>
                  </a:cxn>
                  <a:cxn ang="0">
                    <a:pos x="6" y="14"/>
                  </a:cxn>
                  <a:cxn ang="0">
                    <a:pos x="8" y="14"/>
                  </a:cxn>
                  <a:cxn ang="0">
                    <a:pos x="8" y="6"/>
                  </a:cxn>
                </a:cxnLst>
                <a:rect l="0" t="0" r="r" b="b"/>
                <a:pathLst>
                  <a:path w="8" h="18">
                    <a:moveTo>
                      <a:pt x="8" y="6"/>
                    </a:moveTo>
                    <a:lnTo>
                      <a:pt x="8" y="4"/>
                    </a:lnTo>
                    <a:lnTo>
                      <a:pt x="6" y="4"/>
                    </a:lnTo>
                    <a:lnTo>
                      <a:pt x="2" y="0"/>
                    </a:lnTo>
                    <a:lnTo>
                      <a:pt x="2" y="4"/>
                    </a:lnTo>
                    <a:lnTo>
                      <a:pt x="0" y="4"/>
                    </a:lnTo>
                    <a:lnTo>
                      <a:pt x="0" y="6"/>
                    </a:lnTo>
                    <a:lnTo>
                      <a:pt x="0" y="14"/>
                    </a:lnTo>
                    <a:lnTo>
                      <a:pt x="2" y="14"/>
                    </a:lnTo>
                    <a:lnTo>
                      <a:pt x="2" y="18"/>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4" name="Freeform 240"/>
              <p:cNvSpPr>
                <a:spLocks/>
              </p:cNvSpPr>
              <p:nvPr/>
            </p:nvSpPr>
            <p:spPr bwMode="auto">
              <a:xfrm>
                <a:off x="2206901" y="1600200"/>
                <a:ext cx="12700" cy="15875"/>
              </a:xfrm>
              <a:custGeom>
                <a:avLst/>
                <a:gdLst/>
                <a:ahLst/>
                <a:cxnLst>
                  <a:cxn ang="0">
                    <a:pos x="2" y="0"/>
                  </a:cxn>
                  <a:cxn ang="0">
                    <a:pos x="2" y="0"/>
                  </a:cxn>
                  <a:cxn ang="0">
                    <a:pos x="0" y="0"/>
                  </a:cxn>
                  <a:cxn ang="0">
                    <a:pos x="0" y="4"/>
                  </a:cxn>
                  <a:cxn ang="0">
                    <a:pos x="0" y="6"/>
                  </a:cxn>
                  <a:cxn ang="0">
                    <a:pos x="2" y="6"/>
                  </a:cxn>
                  <a:cxn ang="0">
                    <a:pos x="2" y="10"/>
                  </a:cxn>
                  <a:cxn ang="0">
                    <a:pos x="8" y="6"/>
                  </a:cxn>
                  <a:cxn ang="0">
                    <a:pos x="8" y="4"/>
                  </a:cxn>
                  <a:cxn ang="0">
                    <a:pos x="8" y="0"/>
                  </a:cxn>
                  <a:cxn ang="0">
                    <a:pos x="2" y="0"/>
                  </a:cxn>
                </a:cxnLst>
                <a:rect l="0" t="0" r="r" b="b"/>
                <a:pathLst>
                  <a:path w="8" h="10">
                    <a:moveTo>
                      <a:pt x="2" y="0"/>
                    </a:moveTo>
                    <a:lnTo>
                      <a:pt x="2" y="0"/>
                    </a:lnTo>
                    <a:lnTo>
                      <a:pt x="0" y="0"/>
                    </a:lnTo>
                    <a:lnTo>
                      <a:pt x="0" y="4"/>
                    </a:lnTo>
                    <a:lnTo>
                      <a:pt x="0" y="6"/>
                    </a:lnTo>
                    <a:lnTo>
                      <a:pt x="2" y="6"/>
                    </a:lnTo>
                    <a:lnTo>
                      <a:pt x="2" y="10"/>
                    </a:lnTo>
                    <a:lnTo>
                      <a:pt x="8" y="6"/>
                    </a:lnTo>
                    <a:lnTo>
                      <a:pt x="8" y="4"/>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5" name="Freeform 241"/>
              <p:cNvSpPr>
                <a:spLocks/>
              </p:cNvSpPr>
              <p:nvPr/>
            </p:nvSpPr>
            <p:spPr bwMode="auto">
              <a:xfrm>
                <a:off x="2206901" y="1600200"/>
                <a:ext cx="19050" cy="15875"/>
              </a:xfrm>
              <a:custGeom>
                <a:avLst/>
                <a:gdLst/>
                <a:ahLst/>
                <a:cxnLst>
                  <a:cxn ang="0">
                    <a:pos x="6" y="0"/>
                  </a:cxn>
                  <a:cxn ang="0">
                    <a:pos x="2" y="0"/>
                  </a:cxn>
                  <a:cxn ang="0">
                    <a:pos x="0" y="0"/>
                  </a:cxn>
                  <a:cxn ang="0">
                    <a:pos x="0" y="4"/>
                  </a:cxn>
                  <a:cxn ang="0">
                    <a:pos x="0" y="6"/>
                  </a:cxn>
                  <a:cxn ang="0">
                    <a:pos x="2" y="6"/>
                  </a:cxn>
                  <a:cxn ang="0">
                    <a:pos x="6" y="10"/>
                  </a:cxn>
                  <a:cxn ang="0">
                    <a:pos x="12" y="6"/>
                  </a:cxn>
                  <a:cxn ang="0">
                    <a:pos x="12" y="4"/>
                  </a:cxn>
                  <a:cxn ang="0">
                    <a:pos x="12" y="0"/>
                  </a:cxn>
                  <a:cxn ang="0">
                    <a:pos x="6" y="0"/>
                  </a:cxn>
                </a:cxnLst>
                <a:rect l="0" t="0" r="r" b="b"/>
                <a:pathLst>
                  <a:path w="12" h="10">
                    <a:moveTo>
                      <a:pt x="6" y="0"/>
                    </a:moveTo>
                    <a:lnTo>
                      <a:pt x="2" y="0"/>
                    </a:lnTo>
                    <a:lnTo>
                      <a:pt x="0" y="0"/>
                    </a:lnTo>
                    <a:lnTo>
                      <a:pt x="0" y="4"/>
                    </a:lnTo>
                    <a:lnTo>
                      <a:pt x="0" y="6"/>
                    </a:lnTo>
                    <a:lnTo>
                      <a:pt x="2" y="6"/>
                    </a:lnTo>
                    <a:lnTo>
                      <a:pt x="6" y="10"/>
                    </a:lnTo>
                    <a:lnTo>
                      <a:pt x="12" y="6"/>
                    </a:lnTo>
                    <a:lnTo>
                      <a:pt x="12" y="4"/>
                    </a:lnTo>
                    <a:lnTo>
                      <a:pt x="1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6" name="Freeform 242"/>
              <p:cNvSpPr>
                <a:spLocks/>
              </p:cNvSpPr>
              <p:nvPr/>
            </p:nvSpPr>
            <p:spPr bwMode="auto">
              <a:xfrm>
                <a:off x="2210076" y="1600200"/>
                <a:ext cx="15875" cy="25400"/>
              </a:xfrm>
              <a:custGeom>
                <a:avLst/>
                <a:gdLst/>
                <a:ahLst/>
                <a:cxnLst>
                  <a:cxn ang="0">
                    <a:pos x="10" y="4"/>
                  </a:cxn>
                  <a:cxn ang="0">
                    <a:pos x="10" y="0"/>
                  </a:cxn>
                  <a:cxn ang="0">
                    <a:pos x="6" y="0"/>
                  </a:cxn>
                  <a:cxn ang="0">
                    <a:pos x="4" y="0"/>
                  </a:cxn>
                  <a:cxn ang="0">
                    <a:pos x="0" y="0"/>
                  </a:cxn>
                  <a:cxn ang="0">
                    <a:pos x="0" y="4"/>
                  </a:cxn>
                  <a:cxn ang="0">
                    <a:pos x="0" y="12"/>
                  </a:cxn>
                  <a:cxn ang="0">
                    <a:pos x="4" y="16"/>
                  </a:cxn>
                  <a:cxn ang="0">
                    <a:pos x="6" y="16"/>
                  </a:cxn>
                  <a:cxn ang="0">
                    <a:pos x="10" y="12"/>
                  </a:cxn>
                  <a:cxn ang="0">
                    <a:pos x="10" y="4"/>
                  </a:cxn>
                </a:cxnLst>
                <a:rect l="0" t="0" r="r" b="b"/>
                <a:pathLst>
                  <a:path w="10" h="16">
                    <a:moveTo>
                      <a:pt x="10" y="4"/>
                    </a:moveTo>
                    <a:lnTo>
                      <a:pt x="10" y="0"/>
                    </a:lnTo>
                    <a:lnTo>
                      <a:pt x="6" y="0"/>
                    </a:lnTo>
                    <a:lnTo>
                      <a:pt x="4" y="0"/>
                    </a:lnTo>
                    <a:lnTo>
                      <a:pt x="0" y="0"/>
                    </a:lnTo>
                    <a:lnTo>
                      <a:pt x="0" y="4"/>
                    </a:lnTo>
                    <a:lnTo>
                      <a:pt x="0" y="12"/>
                    </a:lnTo>
                    <a:lnTo>
                      <a:pt x="4" y="16"/>
                    </a:lnTo>
                    <a:lnTo>
                      <a:pt x="6" y="16"/>
                    </a:lnTo>
                    <a:lnTo>
                      <a:pt x="10" y="12"/>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7" name="Freeform 243"/>
              <p:cNvSpPr>
                <a:spLocks/>
              </p:cNvSpPr>
              <p:nvPr/>
            </p:nvSpPr>
            <p:spPr bwMode="auto">
              <a:xfrm>
                <a:off x="2210076" y="1609725"/>
                <a:ext cx="25400" cy="15875"/>
              </a:xfrm>
              <a:custGeom>
                <a:avLst/>
                <a:gdLst/>
                <a:ahLst/>
                <a:cxnLst>
                  <a:cxn ang="0">
                    <a:pos x="4" y="0"/>
                  </a:cxn>
                  <a:cxn ang="0">
                    <a:pos x="4" y="0"/>
                  </a:cxn>
                  <a:cxn ang="0">
                    <a:pos x="0" y="4"/>
                  </a:cxn>
                  <a:cxn ang="0">
                    <a:pos x="0" y="6"/>
                  </a:cxn>
                  <a:cxn ang="0">
                    <a:pos x="4" y="10"/>
                  </a:cxn>
                  <a:cxn ang="0">
                    <a:pos x="6" y="10"/>
                  </a:cxn>
                  <a:cxn ang="0">
                    <a:pos x="12" y="6"/>
                  </a:cxn>
                  <a:cxn ang="0">
                    <a:pos x="16" y="4"/>
                  </a:cxn>
                  <a:cxn ang="0">
                    <a:pos x="12" y="4"/>
                  </a:cxn>
                  <a:cxn ang="0">
                    <a:pos x="6" y="0"/>
                  </a:cxn>
                  <a:cxn ang="0">
                    <a:pos x="4" y="0"/>
                  </a:cxn>
                </a:cxnLst>
                <a:rect l="0" t="0" r="r" b="b"/>
                <a:pathLst>
                  <a:path w="16" h="10">
                    <a:moveTo>
                      <a:pt x="4" y="0"/>
                    </a:moveTo>
                    <a:lnTo>
                      <a:pt x="4" y="0"/>
                    </a:lnTo>
                    <a:lnTo>
                      <a:pt x="0" y="4"/>
                    </a:lnTo>
                    <a:lnTo>
                      <a:pt x="0" y="6"/>
                    </a:lnTo>
                    <a:lnTo>
                      <a:pt x="4" y="10"/>
                    </a:lnTo>
                    <a:lnTo>
                      <a:pt x="6" y="10"/>
                    </a:lnTo>
                    <a:lnTo>
                      <a:pt x="12" y="6"/>
                    </a:lnTo>
                    <a:lnTo>
                      <a:pt x="16" y="4"/>
                    </a:lnTo>
                    <a:lnTo>
                      <a:pt x="12" y="4"/>
                    </a:lnTo>
                    <a:lnTo>
                      <a:pt x="6"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8" name="Freeform 244"/>
              <p:cNvSpPr>
                <a:spLocks/>
              </p:cNvSpPr>
              <p:nvPr/>
            </p:nvSpPr>
            <p:spPr bwMode="auto">
              <a:xfrm>
                <a:off x="2219601" y="1609725"/>
                <a:ext cx="15875" cy="22225"/>
              </a:xfrm>
              <a:custGeom>
                <a:avLst/>
                <a:gdLst/>
                <a:ahLst/>
                <a:cxnLst>
                  <a:cxn ang="0">
                    <a:pos x="10" y="4"/>
                  </a:cxn>
                  <a:cxn ang="0">
                    <a:pos x="6" y="4"/>
                  </a:cxn>
                  <a:cxn ang="0">
                    <a:pos x="6" y="0"/>
                  </a:cxn>
                  <a:cxn ang="0">
                    <a:pos x="4" y="0"/>
                  </a:cxn>
                  <a:cxn ang="0">
                    <a:pos x="0" y="0"/>
                  </a:cxn>
                  <a:cxn ang="0">
                    <a:pos x="0" y="4"/>
                  </a:cxn>
                  <a:cxn ang="0">
                    <a:pos x="0" y="12"/>
                  </a:cxn>
                  <a:cxn ang="0">
                    <a:pos x="0" y="14"/>
                  </a:cxn>
                  <a:cxn ang="0">
                    <a:pos x="4" y="14"/>
                  </a:cxn>
                  <a:cxn ang="0">
                    <a:pos x="6" y="14"/>
                  </a:cxn>
                  <a:cxn ang="0">
                    <a:pos x="10" y="12"/>
                  </a:cxn>
                  <a:cxn ang="0">
                    <a:pos x="10" y="4"/>
                  </a:cxn>
                </a:cxnLst>
                <a:rect l="0" t="0" r="r" b="b"/>
                <a:pathLst>
                  <a:path w="10" h="14">
                    <a:moveTo>
                      <a:pt x="10" y="4"/>
                    </a:moveTo>
                    <a:lnTo>
                      <a:pt x="6" y="4"/>
                    </a:lnTo>
                    <a:lnTo>
                      <a:pt x="6" y="0"/>
                    </a:lnTo>
                    <a:lnTo>
                      <a:pt x="4" y="0"/>
                    </a:lnTo>
                    <a:lnTo>
                      <a:pt x="0" y="0"/>
                    </a:lnTo>
                    <a:lnTo>
                      <a:pt x="0" y="4"/>
                    </a:lnTo>
                    <a:lnTo>
                      <a:pt x="0" y="12"/>
                    </a:lnTo>
                    <a:lnTo>
                      <a:pt x="0" y="14"/>
                    </a:lnTo>
                    <a:lnTo>
                      <a:pt x="4" y="14"/>
                    </a:lnTo>
                    <a:lnTo>
                      <a:pt x="6" y="14"/>
                    </a:lnTo>
                    <a:lnTo>
                      <a:pt x="10" y="12"/>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89" name="Freeform 245"/>
              <p:cNvSpPr>
                <a:spLocks/>
              </p:cNvSpPr>
              <p:nvPr/>
            </p:nvSpPr>
            <p:spPr bwMode="auto">
              <a:xfrm>
                <a:off x="2219601" y="1619250"/>
                <a:ext cx="44450" cy="12700"/>
              </a:xfrm>
              <a:custGeom>
                <a:avLst/>
                <a:gdLst/>
                <a:ahLst/>
                <a:cxnLst>
                  <a:cxn ang="0">
                    <a:pos x="4" y="0"/>
                  </a:cxn>
                  <a:cxn ang="0">
                    <a:pos x="0" y="0"/>
                  </a:cxn>
                  <a:cxn ang="0">
                    <a:pos x="0" y="4"/>
                  </a:cxn>
                  <a:cxn ang="0">
                    <a:pos x="0" y="6"/>
                  </a:cxn>
                  <a:cxn ang="0">
                    <a:pos x="0" y="8"/>
                  </a:cxn>
                  <a:cxn ang="0">
                    <a:pos x="4" y="8"/>
                  </a:cxn>
                  <a:cxn ang="0">
                    <a:pos x="24" y="8"/>
                  </a:cxn>
                  <a:cxn ang="0">
                    <a:pos x="28" y="6"/>
                  </a:cxn>
                  <a:cxn ang="0">
                    <a:pos x="28" y="4"/>
                  </a:cxn>
                  <a:cxn ang="0">
                    <a:pos x="24" y="0"/>
                  </a:cxn>
                  <a:cxn ang="0">
                    <a:pos x="4" y="0"/>
                  </a:cxn>
                </a:cxnLst>
                <a:rect l="0" t="0" r="r" b="b"/>
                <a:pathLst>
                  <a:path w="28" h="8">
                    <a:moveTo>
                      <a:pt x="4" y="0"/>
                    </a:moveTo>
                    <a:lnTo>
                      <a:pt x="0" y="0"/>
                    </a:lnTo>
                    <a:lnTo>
                      <a:pt x="0" y="4"/>
                    </a:lnTo>
                    <a:lnTo>
                      <a:pt x="0" y="6"/>
                    </a:lnTo>
                    <a:lnTo>
                      <a:pt x="0" y="8"/>
                    </a:lnTo>
                    <a:lnTo>
                      <a:pt x="4" y="8"/>
                    </a:lnTo>
                    <a:lnTo>
                      <a:pt x="24" y="8"/>
                    </a:lnTo>
                    <a:lnTo>
                      <a:pt x="28" y="6"/>
                    </a:lnTo>
                    <a:lnTo>
                      <a:pt x="28" y="4"/>
                    </a:lnTo>
                    <a:lnTo>
                      <a:pt x="24"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0" name="Freeform 246"/>
              <p:cNvSpPr>
                <a:spLocks/>
              </p:cNvSpPr>
              <p:nvPr/>
            </p:nvSpPr>
            <p:spPr bwMode="auto">
              <a:xfrm>
                <a:off x="2251351" y="1619250"/>
                <a:ext cx="12700" cy="22225"/>
              </a:xfrm>
              <a:custGeom>
                <a:avLst/>
                <a:gdLst/>
                <a:ahLst/>
                <a:cxnLst>
                  <a:cxn ang="0">
                    <a:pos x="8" y="6"/>
                  </a:cxn>
                  <a:cxn ang="0">
                    <a:pos x="8" y="4"/>
                  </a:cxn>
                  <a:cxn ang="0">
                    <a:pos x="6" y="0"/>
                  </a:cxn>
                  <a:cxn ang="0">
                    <a:pos x="4" y="0"/>
                  </a:cxn>
                  <a:cxn ang="0">
                    <a:pos x="0" y="4"/>
                  </a:cxn>
                  <a:cxn ang="0">
                    <a:pos x="0" y="6"/>
                  </a:cxn>
                  <a:cxn ang="0">
                    <a:pos x="0" y="14"/>
                  </a:cxn>
                  <a:cxn ang="0">
                    <a:pos x="4" y="14"/>
                  </a:cxn>
                  <a:cxn ang="0">
                    <a:pos x="6" y="14"/>
                  </a:cxn>
                  <a:cxn ang="0">
                    <a:pos x="8" y="14"/>
                  </a:cxn>
                  <a:cxn ang="0">
                    <a:pos x="8" y="6"/>
                  </a:cxn>
                </a:cxnLst>
                <a:rect l="0" t="0" r="r" b="b"/>
                <a:pathLst>
                  <a:path w="8" h="14">
                    <a:moveTo>
                      <a:pt x="8" y="6"/>
                    </a:moveTo>
                    <a:lnTo>
                      <a:pt x="8" y="4"/>
                    </a:lnTo>
                    <a:lnTo>
                      <a:pt x="6" y="0"/>
                    </a:lnTo>
                    <a:lnTo>
                      <a:pt x="4" y="0"/>
                    </a:lnTo>
                    <a:lnTo>
                      <a:pt x="0" y="4"/>
                    </a:lnTo>
                    <a:lnTo>
                      <a:pt x="0" y="6"/>
                    </a:lnTo>
                    <a:lnTo>
                      <a:pt x="0" y="14"/>
                    </a:lnTo>
                    <a:lnTo>
                      <a:pt x="4" y="14"/>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1" name="Freeform 247"/>
              <p:cNvSpPr>
                <a:spLocks/>
              </p:cNvSpPr>
              <p:nvPr/>
            </p:nvSpPr>
            <p:spPr bwMode="auto">
              <a:xfrm>
                <a:off x="2251351" y="1628775"/>
                <a:ext cx="12700" cy="12700"/>
              </a:xfrm>
              <a:custGeom>
                <a:avLst/>
                <a:gdLst/>
                <a:ahLst/>
                <a:cxnLst>
                  <a:cxn ang="0">
                    <a:pos x="4" y="0"/>
                  </a:cxn>
                  <a:cxn ang="0">
                    <a:pos x="4" y="0"/>
                  </a:cxn>
                  <a:cxn ang="0">
                    <a:pos x="0" y="2"/>
                  </a:cxn>
                  <a:cxn ang="0">
                    <a:pos x="0" y="6"/>
                  </a:cxn>
                  <a:cxn ang="0">
                    <a:pos x="0" y="8"/>
                  </a:cxn>
                  <a:cxn ang="0">
                    <a:pos x="4" y="8"/>
                  </a:cxn>
                  <a:cxn ang="0">
                    <a:pos x="8" y="8"/>
                  </a:cxn>
                  <a:cxn ang="0">
                    <a:pos x="8" y="6"/>
                  </a:cxn>
                  <a:cxn ang="0">
                    <a:pos x="8" y="2"/>
                  </a:cxn>
                  <a:cxn ang="0">
                    <a:pos x="4" y="0"/>
                  </a:cxn>
                </a:cxnLst>
                <a:rect l="0" t="0" r="r" b="b"/>
                <a:pathLst>
                  <a:path w="8" h="8">
                    <a:moveTo>
                      <a:pt x="4" y="0"/>
                    </a:moveTo>
                    <a:lnTo>
                      <a:pt x="4" y="0"/>
                    </a:lnTo>
                    <a:lnTo>
                      <a:pt x="0" y="2"/>
                    </a:lnTo>
                    <a:lnTo>
                      <a:pt x="0" y="6"/>
                    </a:lnTo>
                    <a:lnTo>
                      <a:pt x="0" y="8"/>
                    </a:lnTo>
                    <a:lnTo>
                      <a:pt x="4" y="8"/>
                    </a:lnTo>
                    <a:lnTo>
                      <a:pt x="8" y="8"/>
                    </a:lnTo>
                    <a:lnTo>
                      <a:pt x="8" y="6"/>
                    </a:lnTo>
                    <a:lnTo>
                      <a:pt x="8" y="2"/>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2" name="Freeform 248"/>
              <p:cNvSpPr>
                <a:spLocks/>
              </p:cNvSpPr>
              <p:nvPr/>
            </p:nvSpPr>
            <p:spPr bwMode="auto">
              <a:xfrm>
                <a:off x="2251351" y="1628775"/>
                <a:ext cx="12700" cy="25400"/>
              </a:xfrm>
              <a:custGeom>
                <a:avLst/>
                <a:gdLst/>
                <a:ahLst/>
                <a:cxnLst>
                  <a:cxn ang="0">
                    <a:pos x="8" y="6"/>
                  </a:cxn>
                  <a:cxn ang="0">
                    <a:pos x="8" y="2"/>
                  </a:cxn>
                  <a:cxn ang="0">
                    <a:pos x="8" y="0"/>
                  </a:cxn>
                  <a:cxn ang="0">
                    <a:pos x="6" y="0"/>
                  </a:cxn>
                  <a:cxn ang="0">
                    <a:pos x="4" y="0"/>
                  </a:cxn>
                  <a:cxn ang="0">
                    <a:pos x="4" y="2"/>
                  </a:cxn>
                  <a:cxn ang="0">
                    <a:pos x="0" y="6"/>
                  </a:cxn>
                  <a:cxn ang="0">
                    <a:pos x="0" y="14"/>
                  </a:cxn>
                  <a:cxn ang="0">
                    <a:pos x="4" y="14"/>
                  </a:cxn>
                  <a:cxn ang="0">
                    <a:pos x="6" y="16"/>
                  </a:cxn>
                  <a:cxn ang="0">
                    <a:pos x="8" y="14"/>
                  </a:cxn>
                  <a:cxn ang="0">
                    <a:pos x="8" y="6"/>
                  </a:cxn>
                </a:cxnLst>
                <a:rect l="0" t="0" r="r" b="b"/>
                <a:pathLst>
                  <a:path w="8" h="16">
                    <a:moveTo>
                      <a:pt x="8" y="6"/>
                    </a:moveTo>
                    <a:lnTo>
                      <a:pt x="8" y="2"/>
                    </a:lnTo>
                    <a:lnTo>
                      <a:pt x="8" y="0"/>
                    </a:lnTo>
                    <a:lnTo>
                      <a:pt x="6" y="0"/>
                    </a:lnTo>
                    <a:lnTo>
                      <a:pt x="4" y="0"/>
                    </a:lnTo>
                    <a:lnTo>
                      <a:pt x="4" y="2"/>
                    </a:lnTo>
                    <a:lnTo>
                      <a:pt x="0" y="6"/>
                    </a:lnTo>
                    <a:lnTo>
                      <a:pt x="0" y="14"/>
                    </a:lnTo>
                    <a:lnTo>
                      <a:pt x="4" y="14"/>
                    </a:lnTo>
                    <a:lnTo>
                      <a:pt x="6" y="16"/>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3" name="Freeform 249"/>
              <p:cNvSpPr>
                <a:spLocks/>
              </p:cNvSpPr>
              <p:nvPr/>
            </p:nvSpPr>
            <p:spPr bwMode="auto">
              <a:xfrm>
                <a:off x="2251351" y="1641475"/>
                <a:ext cx="41275" cy="12700"/>
              </a:xfrm>
              <a:custGeom>
                <a:avLst/>
                <a:gdLst/>
                <a:ahLst/>
                <a:cxnLst>
                  <a:cxn ang="0">
                    <a:pos x="6" y="0"/>
                  </a:cxn>
                  <a:cxn ang="0">
                    <a:pos x="4" y="0"/>
                  </a:cxn>
                  <a:cxn ang="0">
                    <a:pos x="0" y="4"/>
                  </a:cxn>
                  <a:cxn ang="0">
                    <a:pos x="4" y="6"/>
                  </a:cxn>
                  <a:cxn ang="0">
                    <a:pos x="6" y="8"/>
                  </a:cxn>
                  <a:cxn ang="0">
                    <a:pos x="20" y="8"/>
                  </a:cxn>
                  <a:cxn ang="0">
                    <a:pos x="26" y="6"/>
                  </a:cxn>
                  <a:cxn ang="0">
                    <a:pos x="26" y="4"/>
                  </a:cxn>
                  <a:cxn ang="0">
                    <a:pos x="26" y="0"/>
                  </a:cxn>
                  <a:cxn ang="0">
                    <a:pos x="20" y="0"/>
                  </a:cxn>
                  <a:cxn ang="0">
                    <a:pos x="6" y="0"/>
                  </a:cxn>
                </a:cxnLst>
                <a:rect l="0" t="0" r="r" b="b"/>
                <a:pathLst>
                  <a:path w="26" h="8">
                    <a:moveTo>
                      <a:pt x="6" y="0"/>
                    </a:moveTo>
                    <a:lnTo>
                      <a:pt x="4" y="0"/>
                    </a:lnTo>
                    <a:lnTo>
                      <a:pt x="0" y="4"/>
                    </a:lnTo>
                    <a:lnTo>
                      <a:pt x="4" y="6"/>
                    </a:lnTo>
                    <a:lnTo>
                      <a:pt x="6" y="8"/>
                    </a:lnTo>
                    <a:lnTo>
                      <a:pt x="20" y="8"/>
                    </a:lnTo>
                    <a:lnTo>
                      <a:pt x="26" y="6"/>
                    </a:lnTo>
                    <a:lnTo>
                      <a:pt x="26" y="4"/>
                    </a:lnTo>
                    <a:lnTo>
                      <a:pt x="26" y="0"/>
                    </a:lnTo>
                    <a:lnTo>
                      <a:pt x="2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4" name="Freeform 250"/>
              <p:cNvSpPr>
                <a:spLocks/>
              </p:cNvSpPr>
              <p:nvPr/>
            </p:nvSpPr>
            <p:spPr bwMode="auto">
              <a:xfrm>
                <a:off x="2279926" y="1641475"/>
                <a:ext cx="12700" cy="22225"/>
              </a:xfrm>
              <a:custGeom>
                <a:avLst/>
                <a:gdLst/>
                <a:ahLst/>
                <a:cxnLst>
                  <a:cxn ang="0">
                    <a:pos x="8" y="4"/>
                  </a:cxn>
                  <a:cxn ang="0">
                    <a:pos x="8" y="0"/>
                  </a:cxn>
                  <a:cxn ang="0">
                    <a:pos x="6" y="0"/>
                  </a:cxn>
                  <a:cxn ang="0">
                    <a:pos x="2" y="0"/>
                  </a:cxn>
                  <a:cxn ang="0">
                    <a:pos x="0" y="0"/>
                  </a:cxn>
                  <a:cxn ang="0">
                    <a:pos x="0" y="4"/>
                  </a:cxn>
                  <a:cxn ang="0">
                    <a:pos x="0" y="12"/>
                  </a:cxn>
                  <a:cxn ang="0">
                    <a:pos x="2" y="14"/>
                  </a:cxn>
                  <a:cxn ang="0">
                    <a:pos x="6" y="14"/>
                  </a:cxn>
                  <a:cxn ang="0">
                    <a:pos x="8" y="12"/>
                  </a:cxn>
                  <a:cxn ang="0">
                    <a:pos x="8" y="4"/>
                  </a:cxn>
                </a:cxnLst>
                <a:rect l="0" t="0" r="r" b="b"/>
                <a:pathLst>
                  <a:path w="8" h="14">
                    <a:moveTo>
                      <a:pt x="8" y="4"/>
                    </a:moveTo>
                    <a:lnTo>
                      <a:pt x="8" y="0"/>
                    </a:lnTo>
                    <a:lnTo>
                      <a:pt x="6" y="0"/>
                    </a:lnTo>
                    <a:lnTo>
                      <a:pt x="2" y="0"/>
                    </a:lnTo>
                    <a:lnTo>
                      <a:pt x="0" y="0"/>
                    </a:lnTo>
                    <a:lnTo>
                      <a:pt x="0" y="4"/>
                    </a:lnTo>
                    <a:lnTo>
                      <a:pt x="0" y="12"/>
                    </a:lnTo>
                    <a:lnTo>
                      <a:pt x="2" y="14"/>
                    </a:lnTo>
                    <a:lnTo>
                      <a:pt x="6"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5" name="Freeform 251"/>
              <p:cNvSpPr>
                <a:spLocks/>
              </p:cNvSpPr>
              <p:nvPr/>
            </p:nvSpPr>
            <p:spPr bwMode="auto">
              <a:xfrm>
                <a:off x="2279926" y="1651000"/>
                <a:ext cx="12700" cy="12700"/>
              </a:xfrm>
              <a:custGeom>
                <a:avLst/>
                <a:gdLst/>
                <a:ahLst/>
                <a:cxnLst>
                  <a:cxn ang="0">
                    <a:pos x="2" y="0"/>
                  </a:cxn>
                  <a:cxn ang="0">
                    <a:pos x="2" y="0"/>
                  </a:cxn>
                  <a:cxn ang="0">
                    <a:pos x="0" y="0"/>
                  </a:cxn>
                  <a:cxn ang="0">
                    <a:pos x="0" y="2"/>
                  </a:cxn>
                  <a:cxn ang="0">
                    <a:pos x="0" y="6"/>
                  </a:cxn>
                  <a:cxn ang="0">
                    <a:pos x="2" y="8"/>
                  </a:cxn>
                  <a:cxn ang="0">
                    <a:pos x="8" y="6"/>
                  </a:cxn>
                  <a:cxn ang="0">
                    <a:pos x="8" y="2"/>
                  </a:cxn>
                  <a:cxn ang="0">
                    <a:pos x="8" y="0"/>
                  </a:cxn>
                  <a:cxn ang="0">
                    <a:pos x="2" y="0"/>
                  </a:cxn>
                </a:cxnLst>
                <a:rect l="0" t="0" r="r" b="b"/>
                <a:pathLst>
                  <a:path w="8" h="8">
                    <a:moveTo>
                      <a:pt x="2" y="0"/>
                    </a:moveTo>
                    <a:lnTo>
                      <a:pt x="2" y="0"/>
                    </a:lnTo>
                    <a:lnTo>
                      <a:pt x="0" y="0"/>
                    </a:lnTo>
                    <a:lnTo>
                      <a:pt x="0" y="2"/>
                    </a:lnTo>
                    <a:lnTo>
                      <a:pt x="0" y="6"/>
                    </a:lnTo>
                    <a:lnTo>
                      <a:pt x="2" y="8"/>
                    </a:lnTo>
                    <a:lnTo>
                      <a:pt x="8" y="6"/>
                    </a:lnTo>
                    <a:lnTo>
                      <a:pt x="8" y="2"/>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6" name="Freeform 252"/>
              <p:cNvSpPr>
                <a:spLocks/>
              </p:cNvSpPr>
              <p:nvPr/>
            </p:nvSpPr>
            <p:spPr bwMode="auto">
              <a:xfrm>
                <a:off x="2279926" y="1651000"/>
                <a:ext cx="12700" cy="22225"/>
              </a:xfrm>
              <a:custGeom>
                <a:avLst/>
                <a:gdLst/>
                <a:ahLst/>
                <a:cxnLst>
                  <a:cxn ang="0">
                    <a:pos x="8" y="2"/>
                  </a:cxn>
                  <a:cxn ang="0">
                    <a:pos x="8" y="0"/>
                  </a:cxn>
                  <a:cxn ang="0">
                    <a:pos x="6" y="0"/>
                  </a:cxn>
                  <a:cxn ang="0">
                    <a:pos x="2" y="0"/>
                  </a:cxn>
                  <a:cxn ang="0">
                    <a:pos x="0" y="2"/>
                  </a:cxn>
                  <a:cxn ang="0">
                    <a:pos x="0" y="12"/>
                  </a:cxn>
                  <a:cxn ang="0">
                    <a:pos x="2" y="14"/>
                  </a:cxn>
                  <a:cxn ang="0">
                    <a:pos x="6" y="14"/>
                  </a:cxn>
                  <a:cxn ang="0">
                    <a:pos x="8" y="14"/>
                  </a:cxn>
                  <a:cxn ang="0">
                    <a:pos x="8" y="12"/>
                  </a:cxn>
                  <a:cxn ang="0">
                    <a:pos x="8" y="2"/>
                  </a:cxn>
                </a:cxnLst>
                <a:rect l="0" t="0" r="r" b="b"/>
                <a:pathLst>
                  <a:path w="8" h="14">
                    <a:moveTo>
                      <a:pt x="8" y="2"/>
                    </a:moveTo>
                    <a:lnTo>
                      <a:pt x="8" y="0"/>
                    </a:lnTo>
                    <a:lnTo>
                      <a:pt x="6" y="0"/>
                    </a:lnTo>
                    <a:lnTo>
                      <a:pt x="2" y="0"/>
                    </a:lnTo>
                    <a:lnTo>
                      <a:pt x="0" y="2"/>
                    </a:lnTo>
                    <a:lnTo>
                      <a:pt x="0" y="12"/>
                    </a:lnTo>
                    <a:lnTo>
                      <a:pt x="2" y="14"/>
                    </a:lnTo>
                    <a:lnTo>
                      <a:pt x="6" y="14"/>
                    </a:lnTo>
                    <a:lnTo>
                      <a:pt x="8"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7" name="Freeform 253"/>
              <p:cNvSpPr>
                <a:spLocks/>
              </p:cNvSpPr>
              <p:nvPr/>
            </p:nvSpPr>
            <p:spPr bwMode="auto">
              <a:xfrm>
                <a:off x="2279926" y="1660525"/>
                <a:ext cx="15875" cy="12700"/>
              </a:xfrm>
              <a:custGeom>
                <a:avLst/>
                <a:gdLst/>
                <a:ahLst/>
                <a:cxnLst>
                  <a:cxn ang="0">
                    <a:pos x="6" y="0"/>
                  </a:cxn>
                  <a:cxn ang="0">
                    <a:pos x="2" y="0"/>
                  </a:cxn>
                  <a:cxn ang="0">
                    <a:pos x="2" y="2"/>
                  </a:cxn>
                  <a:cxn ang="0">
                    <a:pos x="0" y="2"/>
                  </a:cxn>
                  <a:cxn ang="0">
                    <a:pos x="2" y="6"/>
                  </a:cxn>
                  <a:cxn ang="0">
                    <a:pos x="2" y="8"/>
                  </a:cxn>
                  <a:cxn ang="0">
                    <a:pos x="6" y="8"/>
                  </a:cxn>
                  <a:cxn ang="0">
                    <a:pos x="10" y="6"/>
                  </a:cxn>
                  <a:cxn ang="0">
                    <a:pos x="10" y="2"/>
                  </a:cxn>
                  <a:cxn ang="0">
                    <a:pos x="6" y="0"/>
                  </a:cxn>
                </a:cxnLst>
                <a:rect l="0" t="0" r="r" b="b"/>
                <a:pathLst>
                  <a:path w="10" h="8">
                    <a:moveTo>
                      <a:pt x="6" y="0"/>
                    </a:moveTo>
                    <a:lnTo>
                      <a:pt x="2" y="0"/>
                    </a:lnTo>
                    <a:lnTo>
                      <a:pt x="2" y="2"/>
                    </a:lnTo>
                    <a:lnTo>
                      <a:pt x="0" y="2"/>
                    </a:lnTo>
                    <a:lnTo>
                      <a:pt x="2" y="6"/>
                    </a:lnTo>
                    <a:lnTo>
                      <a:pt x="2" y="8"/>
                    </a:lnTo>
                    <a:lnTo>
                      <a:pt x="6" y="8"/>
                    </a:lnTo>
                    <a:lnTo>
                      <a:pt x="10" y="6"/>
                    </a:lnTo>
                    <a:lnTo>
                      <a:pt x="10" y="2"/>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8" name="Freeform 254"/>
              <p:cNvSpPr>
                <a:spLocks/>
              </p:cNvSpPr>
              <p:nvPr/>
            </p:nvSpPr>
            <p:spPr bwMode="auto">
              <a:xfrm>
                <a:off x="2283101" y="1660525"/>
                <a:ext cx="12700" cy="22225"/>
              </a:xfrm>
              <a:custGeom>
                <a:avLst/>
                <a:gdLst/>
                <a:ahLst/>
                <a:cxnLst>
                  <a:cxn ang="0">
                    <a:pos x="8" y="2"/>
                  </a:cxn>
                  <a:cxn ang="0">
                    <a:pos x="8" y="2"/>
                  </a:cxn>
                  <a:cxn ang="0">
                    <a:pos x="8" y="0"/>
                  </a:cxn>
                  <a:cxn ang="0">
                    <a:pos x="6" y="0"/>
                  </a:cxn>
                  <a:cxn ang="0">
                    <a:pos x="4" y="0"/>
                  </a:cxn>
                  <a:cxn ang="0">
                    <a:pos x="4" y="2"/>
                  </a:cxn>
                  <a:cxn ang="0">
                    <a:pos x="0" y="2"/>
                  </a:cxn>
                  <a:cxn ang="0">
                    <a:pos x="0" y="10"/>
                  </a:cxn>
                  <a:cxn ang="0">
                    <a:pos x="4" y="14"/>
                  </a:cxn>
                  <a:cxn ang="0">
                    <a:pos x="6" y="14"/>
                  </a:cxn>
                  <a:cxn ang="0">
                    <a:pos x="8" y="14"/>
                  </a:cxn>
                  <a:cxn ang="0">
                    <a:pos x="8" y="10"/>
                  </a:cxn>
                  <a:cxn ang="0">
                    <a:pos x="8" y="2"/>
                  </a:cxn>
                </a:cxnLst>
                <a:rect l="0" t="0" r="r" b="b"/>
                <a:pathLst>
                  <a:path w="8" h="14">
                    <a:moveTo>
                      <a:pt x="8" y="2"/>
                    </a:moveTo>
                    <a:lnTo>
                      <a:pt x="8" y="2"/>
                    </a:lnTo>
                    <a:lnTo>
                      <a:pt x="8" y="0"/>
                    </a:lnTo>
                    <a:lnTo>
                      <a:pt x="6" y="0"/>
                    </a:lnTo>
                    <a:lnTo>
                      <a:pt x="4" y="0"/>
                    </a:lnTo>
                    <a:lnTo>
                      <a:pt x="4" y="2"/>
                    </a:lnTo>
                    <a:lnTo>
                      <a:pt x="0" y="2"/>
                    </a:lnTo>
                    <a:lnTo>
                      <a:pt x="0" y="10"/>
                    </a:lnTo>
                    <a:lnTo>
                      <a:pt x="4" y="14"/>
                    </a:lnTo>
                    <a:lnTo>
                      <a:pt x="6" y="14"/>
                    </a:lnTo>
                    <a:lnTo>
                      <a:pt x="8" y="14"/>
                    </a:lnTo>
                    <a:lnTo>
                      <a:pt x="8" y="10"/>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99" name="Freeform 255"/>
              <p:cNvSpPr>
                <a:spLocks/>
              </p:cNvSpPr>
              <p:nvPr/>
            </p:nvSpPr>
            <p:spPr bwMode="auto">
              <a:xfrm>
                <a:off x="2283101" y="1670050"/>
                <a:ext cx="19050" cy="12700"/>
              </a:xfrm>
              <a:custGeom>
                <a:avLst/>
                <a:gdLst/>
                <a:ahLst/>
                <a:cxnLst>
                  <a:cxn ang="0">
                    <a:pos x="6" y="0"/>
                  </a:cxn>
                  <a:cxn ang="0">
                    <a:pos x="4" y="0"/>
                  </a:cxn>
                  <a:cxn ang="0">
                    <a:pos x="4" y="2"/>
                  </a:cxn>
                  <a:cxn ang="0">
                    <a:pos x="0" y="4"/>
                  </a:cxn>
                  <a:cxn ang="0">
                    <a:pos x="4" y="4"/>
                  </a:cxn>
                  <a:cxn ang="0">
                    <a:pos x="4" y="8"/>
                  </a:cxn>
                  <a:cxn ang="0">
                    <a:pos x="6" y="8"/>
                  </a:cxn>
                  <a:cxn ang="0">
                    <a:pos x="12" y="4"/>
                  </a:cxn>
                  <a:cxn ang="0">
                    <a:pos x="12" y="2"/>
                  </a:cxn>
                  <a:cxn ang="0">
                    <a:pos x="6" y="0"/>
                  </a:cxn>
                </a:cxnLst>
                <a:rect l="0" t="0" r="r" b="b"/>
                <a:pathLst>
                  <a:path w="12" h="8">
                    <a:moveTo>
                      <a:pt x="6" y="0"/>
                    </a:moveTo>
                    <a:lnTo>
                      <a:pt x="4" y="0"/>
                    </a:lnTo>
                    <a:lnTo>
                      <a:pt x="4" y="2"/>
                    </a:lnTo>
                    <a:lnTo>
                      <a:pt x="0" y="4"/>
                    </a:lnTo>
                    <a:lnTo>
                      <a:pt x="4" y="4"/>
                    </a:lnTo>
                    <a:lnTo>
                      <a:pt x="4" y="8"/>
                    </a:lnTo>
                    <a:lnTo>
                      <a:pt x="6" y="8"/>
                    </a:lnTo>
                    <a:lnTo>
                      <a:pt x="12" y="4"/>
                    </a:lnTo>
                    <a:lnTo>
                      <a:pt x="12" y="2"/>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0" name="Freeform 256"/>
              <p:cNvSpPr>
                <a:spLocks/>
              </p:cNvSpPr>
              <p:nvPr/>
            </p:nvSpPr>
            <p:spPr bwMode="auto">
              <a:xfrm>
                <a:off x="2289451" y="1670050"/>
                <a:ext cx="12700" cy="22225"/>
              </a:xfrm>
              <a:custGeom>
                <a:avLst/>
                <a:gdLst/>
                <a:ahLst/>
                <a:cxnLst>
                  <a:cxn ang="0">
                    <a:pos x="8" y="4"/>
                  </a:cxn>
                  <a:cxn ang="0">
                    <a:pos x="8" y="2"/>
                  </a:cxn>
                  <a:cxn ang="0">
                    <a:pos x="4" y="0"/>
                  </a:cxn>
                  <a:cxn ang="0">
                    <a:pos x="2" y="0"/>
                  </a:cxn>
                  <a:cxn ang="0">
                    <a:pos x="0" y="2"/>
                  </a:cxn>
                  <a:cxn ang="0">
                    <a:pos x="0" y="4"/>
                  </a:cxn>
                  <a:cxn ang="0">
                    <a:pos x="0" y="14"/>
                  </a:cxn>
                  <a:cxn ang="0">
                    <a:pos x="2" y="14"/>
                  </a:cxn>
                  <a:cxn ang="0">
                    <a:pos x="4" y="14"/>
                  </a:cxn>
                  <a:cxn ang="0">
                    <a:pos x="8" y="14"/>
                  </a:cxn>
                  <a:cxn ang="0">
                    <a:pos x="8" y="4"/>
                  </a:cxn>
                </a:cxnLst>
                <a:rect l="0" t="0" r="r" b="b"/>
                <a:pathLst>
                  <a:path w="8" h="14">
                    <a:moveTo>
                      <a:pt x="8" y="4"/>
                    </a:moveTo>
                    <a:lnTo>
                      <a:pt x="8" y="2"/>
                    </a:lnTo>
                    <a:lnTo>
                      <a:pt x="4" y="0"/>
                    </a:lnTo>
                    <a:lnTo>
                      <a:pt x="2" y="0"/>
                    </a:lnTo>
                    <a:lnTo>
                      <a:pt x="0" y="2"/>
                    </a:lnTo>
                    <a:lnTo>
                      <a:pt x="0" y="4"/>
                    </a:lnTo>
                    <a:lnTo>
                      <a:pt x="0" y="14"/>
                    </a:lnTo>
                    <a:lnTo>
                      <a:pt x="2" y="14"/>
                    </a:lnTo>
                    <a:lnTo>
                      <a:pt x="4" y="14"/>
                    </a:lnTo>
                    <a:lnTo>
                      <a:pt x="8" y="14"/>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1" name="Freeform 257"/>
              <p:cNvSpPr>
                <a:spLocks/>
              </p:cNvSpPr>
              <p:nvPr/>
            </p:nvSpPr>
            <p:spPr bwMode="auto">
              <a:xfrm>
                <a:off x="2289451" y="1676400"/>
                <a:ext cx="28575" cy="15875"/>
              </a:xfrm>
              <a:custGeom>
                <a:avLst/>
                <a:gdLst/>
                <a:ahLst/>
                <a:cxnLst>
                  <a:cxn ang="0">
                    <a:pos x="2" y="0"/>
                  </a:cxn>
                  <a:cxn ang="0">
                    <a:pos x="2" y="4"/>
                  </a:cxn>
                  <a:cxn ang="0">
                    <a:pos x="0" y="4"/>
                  </a:cxn>
                  <a:cxn ang="0">
                    <a:pos x="0" y="6"/>
                  </a:cxn>
                  <a:cxn ang="0">
                    <a:pos x="0" y="10"/>
                  </a:cxn>
                  <a:cxn ang="0">
                    <a:pos x="2" y="10"/>
                  </a:cxn>
                  <a:cxn ang="0">
                    <a:pos x="14" y="10"/>
                  </a:cxn>
                  <a:cxn ang="0">
                    <a:pos x="18" y="10"/>
                  </a:cxn>
                  <a:cxn ang="0">
                    <a:pos x="18" y="6"/>
                  </a:cxn>
                  <a:cxn ang="0">
                    <a:pos x="18" y="4"/>
                  </a:cxn>
                  <a:cxn ang="0">
                    <a:pos x="14" y="0"/>
                  </a:cxn>
                  <a:cxn ang="0">
                    <a:pos x="2" y="0"/>
                  </a:cxn>
                </a:cxnLst>
                <a:rect l="0" t="0" r="r" b="b"/>
                <a:pathLst>
                  <a:path w="18" h="10">
                    <a:moveTo>
                      <a:pt x="2" y="0"/>
                    </a:moveTo>
                    <a:lnTo>
                      <a:pt x="2" y="4"/>
                    </a:lnTo>
                    <a:lnTo>
                      <a:pt x="0" y="4"/>
                    </a:lnTo>
                    <a:lnTo>
                      <a:pt x="0" y="6"/>
                    </a:lnTo>
                    <a:lnTo>
                      <a:pt x="0" y="10"/>
                    </a:lnTo>
                    <a:lnTo>
                      <a:pt x="2" y="10"/>
                    </a:lnTo>
                    <a:lnTo>
                      <a:pt x="14" y="10"/>
                    </a:lnTo>
                    <a:lnTo>
                      <a:pt x="18" y="10"/>
                    </a:lnTo>
                    <a:lnTo>
                      <a:pt x="18" y="6"/>
                    </a:lnTo>
                    <a:lnTo>
                      <a:pt x="18" y="4"/>
                    </a:lnTo>
                    <a:lnTo>
                      <a:pt x="14"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2" name="Freeform 258"/>
              <p:cNvSpPr>
                <a:spLocks/>
              </p:cNvSpPr>
              <p:nvPr/>
            </p:nvSpPr>
            <p:spPr bwMode="auto">
              <a:xfrm>
                <a:off x="2305326" y="1676400"/>
                <a:ext cx="12700" cy="38100"/>
              </a:xfrm>
              <a:custGeom>
                <a:avLst/>
                <a:gdLst/>
                <a:ahLst/>
                <a:cxnLst>
                  <a:cxn ang="0">
                    <a:pos x="8" y="6"/>
                  </a:cxn>
                  <a:cxn ang="0">
                    <a:pos x="8" y="4"/>
                  </a:cxn>
                  <a:cxn ang="0">
                    <a:pos x="6" y="0"/>
                  </a:cxn>
                  <a:cxn ang="0">
                    <a:pos x="4" y="4"/>
                  </a:cxn>
                  <a:cxn ang="0">
                    <a:pos x="0" y="6"/>
                  </a:cxn>
                  <a:cxn ang="0">
                    <a:pos x="0" y="20"/>
                  </a:cxn>
                  <a:cxn ang="0">
                    <a:pos x="4" y="24"/>
                  </a:cxn>
                  <a:cxn ang="0">
                    <a:pos x="6" y="24"/>
                  </a:cxn>
                  <a:cxn ang="0">
                    <a:pos x="8" y="24"/>
                  </a:cxn>
                  <a:cxn ang="0">
                    <a:pos x="8" y="20"/>
                  </a:cxn>
                  <a:cxn ang="0">
                    <a:pos x="8" y="6"/>
                  </a:cxn>
                </a:cxnLst>
                <a:rect l="0" t="0" r="r" b="b"/>
                <a:pathLst>
                  <a:path w="8" h="24">
                    <a:moveTo>
                      <a:pt x="8" y="6"/>
                    </a:moveTo>
                    <a:lnTo>
                      <a:pt x="8" y="4"/>
                    </a:lnTo>
                    <a:lnTo>
                      <a:pt x="6" y="0"/>
                    </a:lnTo>
                    <a:lnTo>
                      <a:pt x="4" y="4"/>
                    </a:lnTo>
                    <a:lnTo>
                      <a:pt x="0" y="6"/>
                    </a:lnTo>
                    <a:lnTo>
                      <a:pt x="0" y="20"/>
                    </a:lnTo>
                    <a:lnTo>
                      <a:pt x="4" y="24"/>
                    </a:lnTo>
                    <a:lnTo>
                      <a:pt x="6" y="24"/>
                    </a:lnTo>
                    <a:lnTo>
                      <a:pt x="8" y="24"/>
                    </a:lnTo>
                    <a:lnTo>
                      <a:pt x="8" y="20"/>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3" name="Freeform 259"/>
              <p:cNvSpPr>
                <a:spLocks/>
              </p:cNvSpPr>
              <p:nvPr/>
            </p:nvSpPr>
            <p:spPr bwMode="auto">
              <a:xfrm>
                <a:off x="2305326" y="1698625"/>
                <a:ext cx="34925" cy="15875"/>
              </a:xfrm>
              <a:custGeom>
                <a:avLst/>
                <a:gdLst/>
                <a:ahLst/>
                <a:cxnLst>
                  <a:cxn ang="0">
                    <a:pos x="6" y="0"/>
                  </a:cxn>
                  <a:cxn ang="0">
                    <a:pos x="4" y="0"/>
                  </a:cxn>
                  <a:cxn ang="0">
                    <a:pos x="4" y="4"/>
                  </a:cxn>
                  <a:cxn ang="0">
                    <a:pos x="0" y="4"/>
                  </a:cxn>
                  <a:cxn ang="0">
                    <a:pos x="4" y="6"/>
                  </a:cxn>
                  <a:cxn ang="0">
                    <a:pos x="4" y="10"/>
                  </a:cxn>
                  <a:cxn ang="0">
                    <a:pos x="6" y="10"/>
                  </a:cxn>
                  <a:cxn ang="0">
                    <a:pos x="20" y="10"/>
                  </a:cxn>
                  <a:cxn ang="0">
                    <a:pos x="22" y="6"/>
                  </a:cxn>
                  <a:cxn ang="0">
                    <a:pos x="22" y="4"/>
                  </a:cxn>
                  <a:cxn ang="0">
                    <a:pos x="20" y="0"/>
                  </a:cxn>
                  <a:cxn ang="0">
                    <a:pos x="6" y="0"/>
                  </a:cxn>
                </a:cxnLst>
                <a:rect l="0" t="0" r="r" b="b"/>
                <a:pathLst>
                  <a:path w="22" h="10">
                    <a:moveTo>
                      <a:pt x="6" y="0"/>
                    </a:moveTo>
                    <a:lnTo>
                      <a:pt x="4" y="0"/>
                    </a:lnTo>
                    <a:lnTo>
                      <a:pt x="4" y="4"/>
                    </a:lnTo>
                    <a:lnTo>
                      <a:pt x="0" y="4"/>
                    </a:lnTo>
                    <a:lnTo>
                      <a:pt x="4" y="6"/>
                    </a:lnTo>
                    <a:lnTo>
                      <a:pt x="4" y="10"/>
                    </a:lnTo>
                    <a:lnTo>
                      <a:pt x="6" y="10"/>
                    </a:lnTo>
                    <a:lnTo>
                      <a:pt x="20" y="10"/>
                    </a:lnTo>
                    <a:lnTo>
                      <a:pt x="22" y="6"/>
                    </a:lnTo>
                    <a:lnTo>
                      <a:pt x="22" y="4"/>
                    </a:lnTo>
                    <a:lnTo>
                      <a:pt x="2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4" name="Freeform 260"/>
              <p:cNvSpPr>
                <a:spLocks/>
              </p:cNvSpPr>
              <p:nvPr/>
            </p:nvSpPr>
            <p:spPr bwMode="auto">
              <a:xfrm>
                <a:off x="2327551" y="1698625"/>
                <a:ext cx="12700" cy="22225"/>
              </a:xfrm>
              <a:custGeom>
                <a:avLst/>
                <a:gdLst/>
                <a:ahLst/>
                <a:cxnLst>
                  <a:cxn ang="0">
                    <a:pos x="8" y="4"/>
                  </a:cxn>
                  <a:cxn ang="0">
                    <a:pos x="8" y="4"/>
                  </a:cxn>
                  <a:cxn ang="0">
                    <a:pos x="8" y="0"/>
                  </a:cxn>
                  <a:cxn ang="0">
                    <a:pos x="6" y="0"/>
                  </a:cxn>
                  <a:cxn ang="0">
                    <a:pos x="4" y="0"/>
                  </a:cxn>
                  <a:cxn ang="0">
                    <a:pos x="4" y="4"/>
                  </a:cxn>
                  <a:cxn ang="0">
                    <a:pos x="0" y="4"/>
                  </a:cxn>
                  <a:cxn ang="0">
                    <a:pos x="0" y="12"/>
                  </a:cxn>
                  <a:cxn ang="0">
                    <a:pos x="4" y="14"/>
                  </a:cxn>
                  <a:cxn ang="0">
                    <a:pos x="6" y="14"/>
                  </a:cxn>
                  <a:cxn ang="0">
                    <a:pos x="8" y="14"/>
                  </a:cxn>
                  <a:cxn ang="0">
                    <a:pos x="8" y="12"/>
                  </a:cxn>
                  <a:cxn ang="0">
                    <a:pos x="8" y="4"/>
                  </a:cxn>
                </a:cxnLst>
                <a:rect l="0" t="0" r="r" b="b"/>
                <a:pathLst>
                  <a:path w="8" h="14">
                    <a:moveTo>
                      <a:pt x="8" y="4"/>
                    </a:moveTo>
                    <a:lnTo>
                      <a:pt x="8" y="4"/>
                    </a:lnTo>
                    <a:lnTo>
                      <a:pt x="8" y="0"/>
                    </a:lnTo>
                    <a:lnTo>
                      <a:pt x="6" y="0"/>
                    </a:lnTo>
                    <a:lnTo>
                      <a:pt x="4" y="0"/>
                    </a:lnTo>
                    <a:lnTo>
                      <a:pt x="4" y="4"/>
                    </a:lnTo>
                    <a:lnTo>
                      <a:pt x="0" y="4"/>
                    </a:lnTo>
                    <a:lnTo>
                      <a:pt x="0" y="12"/>
                    </a:lnTo>
                    <a:lnTo>
                      <a:pt x="4" y="14"/>
                    </a:lnTo>
                    <a:lnTo>
                      <a:pt x="6" y="14"/>
                    </a:lnTo>
                    <a:lnTo>
                      <a:pt x="8"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5" name="Freeform 261"/>
              <p:cNvSpPr>
                <a:spLocks/>
              </p:cNvSpPr>
              <p:nvPr/>
            </p:nvSpPr>
            <p:spPr bwMode="auto">
              <a:xfrm>
                <a:off x="2327551" y="1708150"/>
                <a:ext cx="38100" cy="12700"/>
              </a:xfrm>
              <a:custGeom>
                <a:avLst/>
                <a:gdLst/>
                <a:ahLst/>
                <a:cxnLst>
                  <a:cxn ang="0">
                    <a:pos x="6" y="0"/>
                  </a:cxn>
                  <a:cxn ang="0">
                    <a:pos x="4" y="0"/>
                  </a:cxn>
                  <a:cxn ang="0">
                    <a:pos x="4" y="4"/>
                  </a:cxn>
                  <a:cxn ang="0">
                    <a:pos x="0" y="6"/>
                  </a:cxn>
                  <a:cxn ang="0">
                    <a:pos x="4" y="6"/>
                  </a:cxn>
                  <a:cxn ang="0">
                    <a:pos x="4" y="8"/>
                  </a:cxn>
                  <a:cxn ang="0">
                    <a:pos x="6" y="8"/>
                  </a:cxn>
                  <a:cxn ang="0">
                    <a:pos x="18" y="8"/>
                  </a:cxn>
                  <a:cxn ang="0">
                    <a:pos x="24" y="6"/>
                  </a:cxn>
                  <a:cxn ang="0">
                    <a:pos x="24" y="4"/>
                  </a:cxn>
                  <a:cxn ang="0">
                    <a:pos x="18" y="0"/>
                  </a:cxn>
                  <a:cxn ang="0">
                    <a:pos x="6" y="0"/>
                  </a:cxn>
                </a:cxnLst>
                <a:rect l="0" t="0" r="r" b="b"/>
                <a:pathLst>
                  <a:path w="24" h="8">
                    <a:moveTo>
                      <a:pt x="6" y="0"/>
                    </a:moveTo>
                    <a:lnTo>
                      <a:pt x="4" y="0"/>
                    </a:lnTo>
                    <a:lnTo>
                      <a:pt x="4" y="4"/>
                    </a:lnTo>
                    <a:lnTo>
                      <a:pt x="0" y="6"/>
                    </a:lnTo>
                    <a:lnTo>
                      <a:pt x="4" y="6"/>
                    </a:lnTo>
                    <a:lnTo>
                      <a:pt x="4" y="8"/>
                    </a:lnTo>
                    <a:lnTo>
                      <a:pt x="6" y="8"/>
                    </a:lnTo>
                    <a:lnTo>
                      <a:pt x="18" y="8"/>
                    </a:lnTo>
                    <a:lnTo>
                      <a:pt x="24" y="6"/>
                    </a:lnTo>
                    <a:lnTo>
                      <a:pt x="24" y="4"/>
                    </a:lnTo>
                    <a:lnTo>
                      <a:pt x="1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6" name="Freeform 262"/>
              <p:cNvSpPr>
                <a:spLocks/>
              </p:cNvSpPr>
              <p:nvPr/>
            </p:nvSpPr>
            <p:spPr bwMode="auto">
              <a:xfrm>
                <a:off x="2349776" y="1708150"/>
                <a:ext cx="15875" cy="22225"/>
              </a:xfrm>
              <a:custGeom>
                <a:avLst/>
                <a:gdLst/>
                <a:ahLst/>
                <a:cxnLst>
                  <a:cxn ang="0">
                    <a:pos x="10" y="6"/>
                  </a:cxn>
                  <a:cxn ang="0">
                    <a:pos x="10" y="4"/>
                  </a:cxn>
                  <a:cxn ang="0">
                    <a:pos x="6" y="0"/>
                  </a:cxn>
                  <a:cxn ang="0">
                    <a:pos x="4" y="0"/>
                  </a:cxn>
                  <a:cxn ang="0">
                    <a:pos x="0" y="4"/>
                  </a:cxn>
                  <a:cxn ang="0">
                    <a:pos x="0" y="6"/>
                  </a:cxn>
                  <a:cxn ang="0">
                    <a:pos x="0" y="14"/>
                  </a:cxn>
                  <a:cxn ang="0">
                    <a:pos x="4" y="14"/>
                  </a:cxn>
                  <a:cxn ang="0">
                    <a:pos x="6" y="14"/>
                  </a:cxn>
                  <a:cxn ang="0">
                    <a:pos x="10" y="14"/>
                  </a:cxn>
                  <a:cxn ang="0">
                    <a:pos x="10" y="6"/>
                  </a:cxn>
                </a:cxnLst>
                <a:rect l="0" t="0" r="r" b="b"/>
                <a:pathLst>
                  <a:path w="10" h="14">
                    <a:moveTo>
                      <a:pt x="10" y="6"/>
                    </a:moveTo>
                    <a:lnTo>
                      <a:pt x="10" y="4"/>
                    </a:lnTo>
                    <a:lnTo>
                      <a:pt x="6" y="0"/>
                    </a:lnTo>
                    <a:lnTo>
                      <a:pt x="4" y="0"/>
                    </a:lnTo>
                    <a:lnTo>
                      <a:pt x="0" y="4"/>
                    </a:lnTo>
                    <a:lnTo>
                      <a:pt x="0" y="6"/>
                    </a:lnTo>
                    <a:lnTo>
                      <a:pt x="0" y="14"/>
                    </a:lnTo>
                    <a:lnTo>
                      <a:pt x="4" y="14"/>
                    </a:lnTo>
                    <a:lnTo>
                      <a:pt x="6" y="14"/>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7" name="Freeform 263"/>
              <p:cNvSpPr>
                <a:spLocks/>
              </p:cNvSpPr>
              <p:nvPr/>
            </p:nvSpPr>
            <p:spPr bwMode="auto">
              <a:xfrm>
                <a:off x="2349776" y="1717675"/>
                <a:ext cx="50800" cy="12700"/>
              </a:xfrm>
              <a:custGeom>
                <a:avLst/>
                <a:gdLst/>
                <a:ahLst/>
                <a:cxnLst>
                  <a:cxn ang="0">
                    <a:pos x="6" y="0"/>
                  </a:cxn>
                  <a:cxn ang="0">
                    <a:pos x="4" y="2"/>
                  </a:cxn>
                  <a:cxn ang="0">
                    <a:pos x="0" y="2"/>
                  </a:cxn>
                  <a:cxn ang="0">
                    <a:pos x="0" y="6"/>
                  </a:cxn>
                  <a:cxn ang="0">
                    <a:pos x="0" y="8"/>
                  </a:cxn>
                  <a:cxn ang="0">
                    <a:pos x="4" y="8"/>
                  </a:cxn>
                  <a:cxn ang="0">
                    <a:pos x="6" y="8"/>
                  </a:cxn>
                  <a:cxn ang="0">
                    <a:pos x="28" y="8"/>
                  </a:cxn>
                  <a:cxn ang="0">
                    <a:pos x="32" y="8"/>
                  </a:cxn>
                  <a:cxn ang="0">
                    <a:pos x="32" y="6"/>
                  </a:cxn>
                  <a:cxn ang="0">
                    <a:pos x="32" y="2"/>
                  </a:cxn>
                  <a:cxn ang="0">
                    <a:pos x="28" y="0"/>
                  </a:cxn>
                  <a:cxn ang="0">
                    <a:pos x="6" y="0"/>
                  </a:cxn>
                </a:cxnLst>
                <a:rect l="0" t="0" r="r" b="b"/>
                <a:pathLst>
                  <a:path w="32" h="8">
                    <a:moveTo>
                      <a:pt x="6" y="0"/>
                    </a:moveTo>
                    <a:lnTo>
                      <a:pt x="4" y="2"/>
                    </a:lnTo>
                    <a:lnTo>
                      <a:pt x="0" y="2"/>
                    </a:lnTo>
                    <a:lnTo>
                      <a:pt x="0" y="6"/>
                    </a:lnTo>
                    <a:lnTo>
                      <a:pt x="0" y="8"/>
                    </a:lnTo>
                    <a:lnTo>
                      <a:pt x="4" y="8"/>
                    </a:lnTo>
                    <a:lnTo>
                      <a:pt x="6" y="8"/>
                    </a:lnTo>
                    <a:lnTo>
                      <a:pt x="28" y="8"/>
                    </a:lnTo>
                    <a:lnTo>
                      <a:pt x="32" y="8"/>
                    </a:lnTo>
                    <a:lnTo>
                      <a:pt x="32" y="6"/>
                    </a:lnTo>
                    <a:lnTo>
                      <a:pt x="32" y="2"/>
                    </a:lnTo>
                    <a:lnTo>
                      <a:pt x="2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8" name="Freeform 264"/>
              <p:cNvSpPr>
                <a:spLocks/>
              </p:cNvSpPr>
              <p:nvPr/>
            </p:nvSpPr>
            <p:spPr bwMode="auto">
              <a:xfrm>
                <a:off x="2387876" y="1717675"/>
                <a:ext cx="12700" cy="28575"/>
              </a:xfrm>
              <a:custGeom>
                <a:avLst/>
                <a:gdLst/>
                <a:ahLst/>
                <a:cxnLst>
                  <a:cxn ang="0">
                    <a:pos x="8" y="6"/>
                  </a:cxn>
                  <a:cxn ang="0">
                    <a:pos x="8" y="2"/>
                  </a:cxn>
                  <a:cxn ang="0">
                    <a:pos x="4" y="2"/>
                  </a:cxn>
                  <a:cxn ang="0">
                    <a:pos x="4" y="0"/>
                  </a:cxn>
                  <a:cxn ang="0">
                    <a:pos x="2" y="2"/>
                  </a:cxn>
                  <a:cxn ang="0">
                    <a:pos x="0" y="2"/>
                  </a:cxn>
                  <a:cxn ang="0">
                    <a:pos x="0" y="6"/>
                  </a:cxn>
                  <a:cxn ang="0">
                    <a:pos x="0" y="14"/>
                  </a:cxn>
                  <a:cxn ang="0">
                    <a:pos x="2" y="14"/>
                  </a:cxn>
                  <a:cxn ang="0">
                    <a:pos x="4" y="18"/>
                  </a:cxn>
                  <a:cxn ang="0">
                    <a:pos x="4" y="14"/>
                  </a:cxn>
                  <a:cxn ang="0">
                    <a:pos x="8" y="14"/>
                  </a:cxn>
                  <a:cxn ang="0">
                    <a:pos x="8" y="6"/>
                  </a:cxn>
                </a:cxnLst>
                <a:rect l="0" t="0" r="r" b="b"/>
                <a:pathLst>
                  <a:path w="8" h="18">
                    <a:moveTo>
                      <a:pt x="8" y="6"/>
                    </a:moveTo>
                    <a:lnTo>
                      <a:pt x="8" y="2"/>
                    </a:lnTo>
                    <a:lnTo>
                      <a:pt x="4" y="2"/>
                    </a:lnTo>
                    <a:lnTo>
                      <a:pt x="4" y="0"/>
                    </a:lnTo>
                    <a:lnTo>
                      <a:pt x="2" y="2"/>
                    </a:lnTo>
                    <a:lnTo>
                      <a:pt x="0" y="2"/>
                    </a:lnTo>
                    <a:lnTo>
                      <a:pt x="0" y="6"/>
                    </a:lnTo>
                    <a:lnTo>
                      <a:pt x="0" y="14"/>
                    </a:lnTo>
                    <a:lnTo>
                      <a:pt x="2" y="14"/>
                    </a:lnTo>
                    <a:lnTo>
                      <a:pt x="4" y="18"/>
                    </a:lnTo>
                    <a:lnTo>
                      <a:pt x="4"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09" name="Freeform 265"/>
              <p:cNvSpPr>
                <a:spLocks/>
              </p:cNvSpPr>
              <p:nvPr/>
            </p:nvSpPr>
            <p:spPr bwMode="auto">
              <a:xfrm>
                <a:off x="2387876" y="1730375"/>
                <a:ext cx="25400" cy="15875"/>
              </a:xfrm>
              <a:custGeom>
                <a:avLst/>
                <a:gdLst/>
                <a:ahLst/>
                <a:cxnLst>
                  <a:cxn ang="0">
                    <a:pos x="4" y="0"/>
                  </a:cxn>
                  <a:cxn ang="0">
                    <a:pos x="2" y="0"/>
                  </a:cxn>
                  <a:cxn ang="0">
                    <a:pos x="0" y="0"/>
                  </a:cxn>
                  <a:cxn ang="0">
                    <a:pos x="0" y="4"/>
                  </a:cxn>
                  <a:cxn ang="0">
                    <a:pos x="0" y="6"/>
                  </a:cxn>
                  <a:cxn ang="0">
                    <a:pos x="2" y="6"/>
                  </a:cxn>
                  <a:cxn ang="0">
                    <a:pos x="4" y="10"/>
                  </a:cxn>
                  <a:cxn ang="0">
                    <a:pos x="14" y="10"/>
                  </a:cxn>
                  <a:cxn ang="0">
                    <a:pos x="16" y="6"/>
                  </a:cxn>
                  <a:cxn ang="0">
                    <a:pos x="16" y="4"/>
                  </a:cxn>
                  <a:cxn ang="0">
                    <a:pos x="16" y="0"/>
                  </a:cxn>
                  <a:cxn ang="0">
                    <a:pos x="14" y="0"/>
                  </a:cxn>
                  <a:cxn ang="0">
                    <a:pos x="4" y="0"/>
                  </a:cxn>
                </a:cxnLst>
                <a:rect l="0" t="0" r="r" b="b"/>
                <a:pathLst>
                  <a:path w="16" h="10">
                    <a:moveTo>
                      <a:pt x="4" y="0"/>
                    </a:moveTo>
                    <a:lnTo>
                      <a:pt x="2" y="0"/>
                    </a:lnTo>
                    <a:lnTo>
                      <a:pt x="0" y="0"/>
                    </a:lnTo>
                    <a:lnTo>
                      <a:pt x="0" y="4"/>
                    </a:lnTo>
                    <a:lnTo>
                      <a:pt x="0" y="6"/>
                    </a:lnTo>
                    <a:lnTo>
                      <a:pt x="2" y="6"/>
                    </a:lnTo>
                    <a:lnTo>
                      <a:pt x="4" y="10"/>
                    </a:lnTo>
                    <a:lnTo>
                      <a:pt x="14" y="10"/>
                    </a:lnTo>
                    <a:lnTo>
                      <a:pt x="16" y="6"/>
                    </a:lnTo>
                    <a:lnTo>
                      <a:pt x="16" y="4"/>
                    </a:lnTo>
                    <a:lnTo>
                      <a:pt x="16" y="0"/>
                    </a:lnTo>
                    <a:lnTo>
                      <a:pt x="14"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0" name="Freeform 266"/>
              <p:cNvSpPr>
                <a:spLocks/>
              </p:cNvSpPr>
              <p:nvPr/>
            </p:nvSpPr>
            <p:spPr bwMode="auto">
              <a:xfrm>
                <a:off x="2400576" y="1730375"/>
                <a:ext cx="12700" cy="22225"/>
              </a:xfrm>
              <a:custGeom>
                <a:avLst/>
                <a:gdLst/>
                <a:ahLst/>
                <a:cxnLst>
                  <a:cxn ang="0">
                    <a:pos x="8" y="4"/>
                  </a:cxn>
                  <a:cxn ang="0">
                    <a:pos x="8" y="0"/>
                  </a:cxn>
                  <a:cxn ang="0">
                    <a:pos x="6" y="0"/>
                  </a:cxn>
                  <a:cxn ang="0">
                    <a:pos x="2" y="0"/>
                  </a:cxn>
                  <a:cxn ang="0">
                    <a:pos x="0" y="4"/>
                  </a:cxn>
                  <a:cxn ang="0">
                    <a:pos x="0" y="12"/>
                  </a:cxn>
                  <a:cxn ang="0">
                    <a:pos x="2" y="14"/>
                  </a:cxn>
                  <a:cxn ang="0">
                    <a:pos x="6" y="14"/>
                  </a:cxn>
                  <a:cxn ang="0">
                    <a:pos x="8" y="14"/>
                  </a:cxn>
                  <a:cxn ang="0">
                    <a:pos x="8" y="12"/>
                  </a:cxn>
                  <a:cxn ang="0">
                    <a:pos x="8" y="4"/>
                  </a:cxn>
                </a:cxnLst>
                <a:rect l="0" t="0" r="r" b="b"/>
                <a:pathLst>
                  <a:path w="8" h="14">
                    <a:moveTo>
                      <a:pt x="8" y="4"/>
                    </a:moveTo>
                    <a:lnTo>
                      <a:pt x="8" y="0"/>
                    </a:lnTo>
                    <a:lnTo>
                      <a:pt x="6" y="0"/>
                    </a:lnTo>
                    <a:lnTo>
                      <a:pt x="2" y="0"/>
                    </a:lnTo>
                    <a:lnTo>
                      <a:pt x="0" y="4"/>
                    </a:lnTo>
                    <a:lnTo>
                      <a:pt x="0" y="12"/>
                    </a:lnTo>
                    <a:lnTo>
                      <a:pt x="2" y="14"/>
                    </a:lnTo>
                    <a:lnTo>
                      <a:pt x="6" y="14"/>
                    </a:lnTo>
                    <a:lnTo>
                      <a:pt x="8"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1" name="Freeform 267"/>
              <p:cNvSpPr>
                <a:spLocks/>
              </p:cNvSpPr>
              <p:nvPr/>
            </p:nvSpPr>
            <p:spPr bwMode="auto">
              <a:xfrm>
                <a:off x="2400576" y="1739900"/>
                <a:ext cx="41275" cy="12700"/>
              </a:xfrm>
              <a:custGeom>
                <a:avLst/>
                <a:gdLst/>
                <a:ahLst/>
                <a:cxnLst>
                  <a:cxn ang="0">
                    <a:pos x="6" y="0"/>
                  </a:cxn>
                  <a:cxn ang="0">
                    <a:pos x="2" y="0"/>
                  </a:cxn>
                  <a:cxn ang="0">
                    <a:pos x="2" y="4"/>
                  </a:cxn>
                  <a:cxn ang="0">
                    <a:pos x="0" y="4"/>
                  </a:cxn>
                  <a:cxn ang="0">
                    <a:pos x="2" y="6"/>
                  </a:cxn>
                  <a:cxn ang="0">
                    <a:pos x="2" y="8"/>
                  </a:cxn>
                  <a:cxn ang="0">
                    <a:pos x="6" y="8"/>
                  </a:cxn>
                  <a:cxn ang="0">
                    <a:pos x="20" y="8"/>
                  </a:cxn>
                  <a:cxn ang="0">
                    <a:pos x="22" y="6"/>
                  </a:cxn>
                  <a:cxn ang="0">
                    <a:pos x="26" y="4"/>
                  </a:cxn>
                  <a:cxn ang="0">
                    <a:pos x="22" y="4"/>
                  </a:cxn>
                  <a:cxn ang="0">
                    <a:pos x="20" y="0"/>
                  </a:cxn>
                  <a:cxn ang="0">
                    <a:pos x="6" y="0"/>
                  </a:cxn>
                </a:cxnLst>
                <a:rect l="0" t="0" r="r" b="b"/>
                <a:pathLst>
                  <a:path w="26" h="8">
                    <a:moveTo>
                      <a:pt x="6" y="0"/>
                    </a:moveTo>
                    <a:lnTo>
                      <a:pt x="2" y="0"/>
                    </a:lnTo>
                    <a:lnTo>
                      <a:pt x="2" y="4"/>
                    </a:lnTo>
                    <a:lnTo>
                      <a:pt x="0" y="4"/>
                    </a:lnTo>
                    <a:lnTo>
                      <a:pt x="2" y="6"/>
                    </a:lnTo>
                    <a:lnTo>
                      <a:pt x="2" y="8"/>
                    </a:lnTo>
                    <a:lnTo>
                      <a:pt x="6" y="8"/>
                    </a:lnTo>
                    <a:lnTo>
                      <a:pt x="20" y="8"/>
                    </a:lnTo>
                    <a:lnTo>
                      <a:pt x="22" y="6"/>
                    </a:lnTo>
                    <a:lnTo>
                      <a:pt x="26" y="4"/>
                    </a:lnTo>
                    <a:lnTo>
                      <a:pt x="22" y="4"/>
                    </a:lnTo>
                    <a:lnTo>
                      <a:pt x="2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2" name="Freeform 268"/>
              <p:cNvSpPr>
                <a:spLocks/>
              </p:cNvSpPr>
              <p:nvPr/>
            </p:nvSpPr>
            <p:spPr bwMode="auto">
              <a:xfrm>
                <a:off x="2425976" y="1739900"/>
                <a:ext cx="15875" cy="22225"/>
              </a:xfrm>
              <a:custGeom>
                <a:avLst/>
                <a:gdLst/>
                <a:ahLst/>
                <a:cxnLst>
                  <a:cxn ang="0">
                    <a:pos x="10" y="4"/>
                  </a:cxn>
                  <a:cxn ang="0">
                    <a:pos x="6" y="4"/>
                  </a:cxn>
                  <a:cxn ang="0">
                    <a:pos x="6" y="0"/>
                  </a:cxn>
                  <a:cxn ang="0">
                    <a:pos x="4" y="0"/>
                  </a:cxn>
                  <a:cxn ang="0">
                    <a:pos x="0" y="0"/>
                  </a:cxn>
                  <a:cxn ang="0">
                    <a:pos x="0" y="4"/>
                  </a:cxn>
                  <a:cxn ang="0">
                    <a:pos x="0" y="12"/>
                  </a:cxn>
                  <a:cxn ang="0">
                    <a:pos x="0" y="14"/>
                  </a:cxn>
                  <a:cxn ang="0">
                    <a:pos x="4" y="14"/>
                  </a:cxn>
                  <a:cxn ang="0">
                    <a:pos x="6" y="14"/>
                  </a:cxn>
                  <a:cxn ang="0">
                    <a:pos x="10" y="12"/>
                  </a:cxn>
                  <a:cxn ang="0">
                    <a:pos x="10" y="4"/>
                  </a:cxn>
                </a:cxnLst>
                <a:rect l="0" t="0" r="r" b="b"/>
                <a:pathLst>
                  <a:path w="10" h="14">
                    <a:moveTo>
                      <a:pt x="10" y="4"/>
                    </a:moveTo>
                    <a:lnTo>
                      <a:pt x="6" y="4"/>
                    </a:lnTo>
                    <a:lnTo>
                      <a:pt x="6" y="0"/>
                    </a:lnTo>
                    <a:lnTo>
                      <a:pt x="4" y="0"/>
                    </a:lnTo>
                    <a:lnTo>
                      <a:pt x="0" y="0"/>
                    </a:lnTo>
                    <a:lnTo>
                      <a:pt x="0" y="4"/>
                    </a:lnTo>
                    <a:lnTo>
                      <a:pt x="0" y="12"/>
                    </a:lnTo>
                    <a:lnTo>
                      <a:pt x="0" y="14"/>
                    </a:lnTo>
                    <a:lnTo>
                      <a:pt x="4" y="14"/>
                    </a:lnTo>
                    <a:lnTo>
                      <a:pt x="6" y="14"/>
                    </a:lnTo>
                    <a:lnTo>
                      <a:pt x="10" y="12"/>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3" name="Freeform 269"/>
              <p:cNvSpPr>
                <a:spLocks/>
              </p:cNvSpPr>
              <p:nvPr/>
            </p:nvSpPr>
            <p:spPr bwMode="auto">
              <a:xfrm>
                <a:off x="2425976" y="1749425"/>
                <a:ext cx="41275" cy="12700"/>
              </a:xfrm>
              <a:custGeom>
                <a:avLst/>
                <a:gdLst/>
                <a:ahLst/>
                <a:cxnLst>
                  <a:cxn ang="0">
                    <a:pos x="4" y="0"/>
                  </a:cxn>
                  <a:cxn ang="0">
                    <a:pos x="0" y="0"/>
                  </a:cxn>
                  <a:cxn ang="0">
                    <a:pos x="0" y="2"/>
                  </a:cxn>
                  <a:cxn ang="0">
                    <a:pos x="0" y="6"/>
                  </a:cxn>
                  <a:cxn ang="0">
                    <a:pos x="0" y="8"/>
                  </a:cxn>
                  <a:cxn ang="0">
                    <a:pos x="4" y="8"/>
                  </a:cxn>
                  <a:cxn ang="0">
                    <a:pos x="20" y="8"/>
                  </a:cxn>
                  <a:cxn ang="0">
                    <a:pos x="26" y="6"/>
                  </a:cxn>
                  <a:cxn ang="0">
                    <a:pos x="26" y="2"/>
                  </a:cxn>
                  <a:cxn ang="0">
                    <a:pos x="20" y="0"/>
                  </a:cxn>
                  <a:cxn ang="0">
                    <a:pos x="4" y="0"/>
                  </a:cxn>
                </a:cxnLst>
                <a:rect l="0" t="0" r="r" b="b"/>
                <a:pathLst>
                  <a:path w="26" h="8">
                    <a:moveTo>
                      <a:pt x="4" y="0"/>
                    </a:moveTo>
                    <a:lnTo>
                      <a:pt x="0" y="0"/>
                    </a:lnTo>
                    <a:lnTo>
                      <a:pt x="0" y="2"/>
                    </a:lnTo>
                    <a:lnTo>
                      <a:pt x="0" y="6"/>
                    </a:lnTo>
                    <a:lnTo>
                      <a:pt x="0" y="8"/>
                    </a:lnTo>
                    <a:lnTo>
                      <a:pt x="4" y="8"/>
                    </a:lnTo>
                    <a:lnTo>
                      <a:pt x="20" y="8"/>
                    </a:lnTo>
                    <a:lnTo>
                      <a:pt x="26" y="6"/>
                    </a:lnTo>
                    <a:lnTo>
                      <a:pt x="26" y="2"/>
                    </a:lnTo>
                    <a:lnTo>
                      <a:pt x="2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4" name="Freeform 270"/>
              <p:cNvSpPr>
                <a:spLocks/>
              </p:cNvSpPr>
              <p:nvPr/>
            </p:nvSpPr>
            <p:spPr bwMode="auto">
              <a:xfrm>
                <a:off x="2454551" y="1749425"/>
                <a:ext cx="12700" cy="22225"/>
              </a:xfrm>
              <a:custGeom>
                <a:avLst/>
                <a:gdLst/>
                <a:ahLst/>
                <a:cxnLst>
                  <a:cxn ang="0">
                    <a:pos x="8" y="6"/>
                  </a:cxn>
                  <a:cxn ang="0">
                    <a:pos x="8" y="2"/>
                  </a:cxn>
                  <a:cxn ang="0">
                    <a:pos x="6" y="0"/>
                  </a:cxn>
                  <a:cxn ang="0">
                    <a:pos x="2" y="0"/>
                  </a:cxn>
                  <a:cxn ang="0">
                    <a:pos x="0" y="2"/>
                  </a:cxn>
                  <a:cxn ang="0">
                    <a:pos x="0" y="6"/>
                  </a:cxn>
                  <a:cxn ang="0">
                    <a:pos x="0" y="14"/>
                  </a:cxn>
                  <a:cxn ang="0">
                    <a:pos x="2" y="14"/>
                  </a:cxn>
                  <a:cxn ang="0">
                    <a:pos x="6" y="14"/>
                  </a:cxn>
                  <a:cxn ang="0">
                    <a:pos x="8" y="14"/>
                  </a:cxn>
                  <a:cxn ang="0">
                    <a:pos x="8" y="6"/>
                  </a:cxn>
                </a:cxnLst>
                <a:rect l="0" t="0" r="r" b="b"/>
                <a:pathLst>
                  <a:path w="8" h="14">
                    <a:moveTo>
                      <a:pt x="8" y="6"/>
                    </a:moveTo>
                    <a:lnTo>
                      <a:pt x="8" y="2"/>
                    </a:lnTo>
                    <a:lnTo>
                      <a:pt x="6" y="0"/>
                    </a:lnTo>
                    <a:lnTo>
                      <a:pt x="2" y="0"/>
                    </a:lnTo>
                    <a:lnTo>
                      <a:pt x="0" y="2"/>
                    </a:lnTo>
                    <a:lnTo>
                      <a:pt x="0" y="6"/>
                    </a:lnTo>
                    <a:lnTo>
                      <a:pt x="0" y="14"/>
                    </a:lnTo>
                    <a:lnTo>
                      <a:pt x="2" y="14"/>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5" name="Freeform 271"/>
              <p:cNvSpPr>
                <a:spLocks/>
              </p:cNvSpPr>
              <p:nvPr/>
            </p:nvSpPr>
            <p:spPr bwMode="auto">
              <a:xfrm>
                <a:off x="2454551" y="1758950"/>
                <a:ext cx="66675" cy="12700"/>
              </a:xfrm>
              <a:custGeom>
                <a:avLst/>
                <a:gdLst/>
                <a:ahLst/>
                <a:cxnLst>
                  <a:cxn ang="0">
                    <a:pos x="6" y="0"/>
                  </a:cxn>
                  <a:cxn ang="0">
                    <a:pos x="2" y="2"/>
                  </a:cxn>
                  <a:cxn ang="0">
                    <a:pos x="0" y="2"/>
                  </a:cxn>
                  <a:cxn ang="0">
                    <a:pos x="0" y="6"/>
                  </a:cxn>
                  <a:cxn ang="0">
                    <a:pos x="0" y="8"/>
                  </a:cxn>
                  <a:cxn ang="0">
                    <a:pos x="2" y="8"/>
                  </a:cxn>
                  <a:cxn ang="0">
                    <a:pos x="6" y="8"/>
                  </a:cxn>
                  <a:cxn ang="0">
                    <a:pos x="36" y="8"/>
                  </a:cxn>
                  <a:cxn ang="0">
                    <a:pos x="40" y="8"/>
                  </a:cxn>
                  <a:cxn ang="0">
                    <a:pos x="42" y="6"/>
                  </a:cxn>
                  <a:cxn ang="0">
                    <a:pos x="40" y="2"/>
                  </a:cxn>
                  <a:cxn ang="0">
                    <a:pos x="36" y="0"/>
                  </a:cxn>
                  <a:cxn ang="0">
                    <a:pos x="6" y="0"/>
                  </a:cxn>
                </a:cxnLst>
                <a:rect l="0" t="0" r="r" b="b"/>
                <a:pathLst>
                  <a:path w="42" h="8">
                    <a:moveTo>
                      <a:pt x="6" y="0"/>
                    </a:moveTo>
                    <a:lnTo>
                      <a:pt x="2" y="2"/>
                    </a:lnTo>
                    <a:lnTo>
                      <a:pt x="0" y="2"/>
                    </a:lnTo>
                    <a:lnTo>
                      <a:pt x="0" y="6"/>
                    </a:lnTo>
                    <a:lnTo>
                      <a:pt x="0" y="8"/>
                    </a:lnTo>
                    <a:lnTo>
                      <a:pt x="2" y="8"/>
                    </a:lnTo>
                    <a:lnTo>
                      <a:pt x="6" y="8"/>
                    </a:lnTo>
                    <a:lnTo>
                      <a:pt x="36" y="8"/>
                    </a:lnTo>
                    <a:lnTo>
                      <a:pt x="40" y="8"/>
                    </a:lnTo>
                    <a:lnTo>
                      <a:pt x="42" y="6"/>
                    </a:lnTo>
                    <a:lnTo>
                      <a:pt x="40" y="2"/>
                    </a:lnTo>
                    <a:lnTo>
                      <a:pt x="36"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6" name="Freeform 272"/>
              <p:cNvSpPr>
                <a:spLocks/>
              </p:cNvSpPr>
              <p:nvPr/>
            </p:nvSpPr>
            <p:spPr bwMode="auto">
              <a:xfrm>
                <a:off x="2508526" y="1758950"/>
                <a:ext cx="12700" cy="25400"/>
              </a:xfrm>
              <a:custGeom>
                <a:avLst/>
                <a:gdLst/>
                <a:ahLst/>
                <a:cxnLst>
                  <a:cxn ang="0">
                    <a:pos x="8" y="6"/>
                  </a:cxn>
                  <a:cxn ang="0">
                    <a:pos x="6" y="2"/>
                  </a:cxn>
                  <a:cxn ang="0">
                    <a:pos x="2" y="0"/>
                  </a:cxn>
                  <a:cxn ang="0">
                    <a:pos x="0" y="2"/>
                  </a:cxn>
                  <a:cxn ang="0">
                    <a:pos x="0" y="6"/>
                  </a:cxn>
                  <a:cxn ang="0">
                    <a:pos x="0" y="14"/>
                  </a:cxn>
                  <a:cxn ang="0">
                    <a:pos x="2" y="16"/>
                  </a:cxn>
                  <a:cxn ang="0">
                    <a:pos x="6" y="14"/>
                  </a:cxn>
                  <a:cxn ang="0">
                    <a:pos x="8" y="14"/>
                  </a:cxn>
                  <a:cxn ang="0">
                    <a:pos x="8" y="6"/>
                  </a:cxn>
                </a:cxnLst>
                <a:rect l="0" t="0" r="r" b="b"/>
                <a:pathLst>
                  <a:path w="8" h="16">
                    <a:moveTo>
                      <a:pt x="8" y="6"/>
                    </a:moveTo>
                    <a:lnTo>
                      <a:pt x="6" y="2"/>
                    </a:lnTo>
                    <a:lnTo>
                      <a:pt x="2" y="0"/>
                    </a:lnTo>
                    <a:lnTo>
                      <a:pt x="0" y="2"/>
                    </a:lnTo>
                    <a:lnTo>
                      <a:pt x="0" y="6"/>
                    </a:lnTo>
                    <a:lnTo>
                      <a:pt x="0" y="14"/>
                    </a:lnTo>
                    <a:lnTo>
                      <a:pt x="2" y="16"/>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7" name="Freeform 273"/>
              <p:cNvSpPr>
                <a:spLocks/>
              </p:cNvSpPr>
              <p:nvPr/>
            </p:nvSpPr>
            <p:spPr bwMode="auto">
              <a:xfrm>
                <a:off x="2508526" y="1771650"/>
                <a:ext cx="25400" cy="12700"/>
              </a:xfrm>
              <a:custGeom>
                <a:avLst/>
                <a:gdLst/>
                <a:ahLst/>
                <a:cxnLst>
                  <a:cxn ang="0">
                    <a:pos x="2" y="0"/>
                  </a:cxn>
                  <a:cxn ang="0">
                    <a:pos x="0" y="0"/>
                  </a:cxn>
                  <a:cxn ang="0">
                    <a:pos x="0" y="2"/>
                  </a:cxn>
                  <a:cxn ang="0">
                    <a:pos x="0" y="6"/>
                  </a:cxn>
                  <a:cxn ang="0">
                    <a:pos x="2" y="8"/>
                  </a:cxn>
                  <a:cxn ang="0">
                    <a:pos x="10" y="8"/>
                  </a:cxn>
                  <a:cxn ang="0">
                    <a:pos x="16" y="6"/>
                  </a:cxn>
                  <a:cxn ang="0">
                    <a:pos x="16" y="2"/>
                  </a:cxn>
                  <a:cxn ang="0">
                    <a:pos x="16" y="0"/>
                  </a:cxn>
                  <a:cxn ang="0">
                    <a:pos x="10" y="0"/>
                  </a:cxn>
                  <a:cxn ang="0">
                    <a:pos x="2" y="0"/>
                  </a:cxn>
                </a:cxnLst>
                <a:rect l="0" t="0" r="r" b="b"/>
                <a:pathLst>
                  <a:path w="16" h="8">
                    <a:moveTo>
                      <a:pt x="2" y="0"/>
                    </a:moveTo>
                    <a:lnTo>
                      <a:pt x="0" y="0"/>
                    </a:lnTo>
                    <a:lnTo>
                      <a:pt x="0" y="2"/>
                    </a:lnTo>
                    <a:lnTo>
                      <a:pt x="0" y="6"/>
                    </a:lnTo>
                    <a:lnTo>
                      <a:pt x="2" y="8"/>
                    </a:lnTo>
                    <a:lnTo>
                      <a:pt x="10" y="8"/>
                    </a:lnTo>
                    <a:lnTo>
                      <a:pt x="16" y="6"/>
                    </a:lnTo>
                    <a:lnTo>
                      <a:pt x="16" y="2"/>
                    </a:lnTo>
                    <a:lnTo>
                      <a:pt x="16" y="0"/>
                    </a:lnTo>
                    <a:lnTo>
                      <a:pt x="10"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8" name="Freeform 274"/>
              <p:cNvSpPr>
                <a:spLocks/>
              </p:cNvSpPr>
              <p:nvPr/>
            </p:nvSpPr>
            <p:spPr bwMode="auto">
              <a:xfrm>
                <a:off x="2521226" y="1771650"/>
                <a:ext cx="12700" cy="22225"/>
              </a:xfrm>
              <a:custGeom>
                <a:avLst/>
                <a:gdLst/>
                <a:ahLst/>
                <a:cxnLst>
                  <a:cxn ang="0">
                    <a:pos x="8" y="2"/>
                  </a:cxn>
                  <a:cxn ang="0">
                    <a:pos x="8" y="0"/>
                  </a:cxn>
                  <a:cxn ang="0">
                    <a:pos x="6" y="0"/>
                  </a:cxn>
                  <a:cxn ang="0">
                    <a:pos x="2" y="0"/>
                  </a:cxn>
                  <a:cxn ang="0">
                    <a:pos x="0" y="0"/>
                  </a:cxn>
                  <a:cxn ang="0">
                    <a:pos x="0" y="2"/>
                  </a:cxn>
                  <a:cxn ang="0">
                    <a:pos x="0" y="12"/>
                  </a:cxn>
                  <a:cxn ang="0">
                    <a:pos x="2" y="14"/>
                  </a:cxn>
                  <a:cxn ang="0">
                    <a:pos x="6" y="14"/>
                  </a:cxn>
                  <a:cxn ang="0">
                    <a:pos x="8" y="12"/>
                  </a:cxn>
                  <a:cxn ang="0">
                    <a:pos x="8" y="2"/>
                  </a:cxn>
                </a:cxnLst>
                <a:rect l="0" t="0" r="r" b="b"/>
                <a:pathLst>
                  <a:path w="8" h="14">
                    <a:moveTo>
                      <a:pt x="8" y="2"/>
                    </a:moveTo>
                    <a:lnTo>
                      <a:pt x="8" y="0"/>
                    </a:lnTo>
                    <a:lnTo>
                      <a:pt x="6" y="0"/>
                    </a:lnTo>
                    <a:lnTo>
                      <a:pt x="2" y="0"/>
                    </a:lnTo>
                    <a:lnTo>
                      <a:pt x="0" y="0"/>
                    </a:lnTo>
                    <a:lnTo>
                      <a:pt x="0" y="2"/>
                    </a:lnTo>
                    <a:lnTo>
                      <a:pt x="0" y="12"/>
                    </a:lnTo>
                    <a:lnTo>
                      <a:pt x="2" y="14"/>
                    </a:lnTo>
                    <a:lnTo>
                      <a:pt x="6"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19" name="Freeform 275"/>
              <p:cNvSpPr>
                <a:spLocks/>
              </p:cNvSpPr>
              <p:nvPr/>
            </p:nvSpPr>
            <p:spPr bwMode="auto">
              <a:xfrm>
                <a:off x="2521226" y="1781175"/>
                <a:ext cx="19050" cy="12700"/>
              </a:xfrm>
              <a:custGeom>
                <a:avLst/>
                <a:gdLst/>
                <a:ahLst/>
                <a:cxnLst>
                  <a:cxn ang="0">
                    <a:pos x="6" y="0"/>
                  </a:cxn>
                  <a:cxn ang="0">
                    <a:pos x="2" y="0"/>
                  </a:cxn>
                  <a:cxn ang="0">
                    <a:pos x="0" y="2"/>
                  </a:cxn>
                  <a:cxn ang="0">
                    <a:pos x="0" y="6"/>
                  </a:cxn>
                  <a:cxn ang="0">
                    <a:pos x="2" y="8"/>
                  </a:cxn>
                  <a:cxn ang="0">
                    <a:pos x="6" y="8"/>
                  </a:cxn>
                  <a:cxn ang="0">
                    <a:pos x="8" y="8"/>
                  </a:cxn>
                  <a:cxn ang="0">
                    <a:pos x="12" y="6"/>
                  </a:cxn>
                  <a:cxn ang="0">
                    <a:pos x="12" y="2"/>
                  </a:cxn>
                  <a:cxn ang="0">
                    <a:pos x="8" y="0"/>
                  </a:cxn>
                  <a:cxn ang="0">
                    <a:pos x="6" y="0"/>
                  </a:cxn>
                </a:cxnLst>
                <a:rect l="0" t="0" r="r" b="b"/>
                <a:pathLst>
                  <a:path w="12" h="8">
                    <a:moveTo>
                      <a:pt x="6" y="0"/>
                    </a:moveTo>
                    <a:lnTo>
                      <a:pt x="2" y="0"/>
                    </a:lnTo>
                    <a:lnTo>
                      <a:pt x="0" y="2"/>
                    </a:lnTo>
                    <a:lnTo>
                      <a:pt x="0" y="6"/>
                    </a:lnTo>
                    <a:lnTo>
                      <a:pt x="2" y="8"/>
                    </a:lnTo>
                    <a:lnTo>
                      <a:pt x="6" y="8"/>
                    </a:lnTo>
                    <a:lnTo>
                      <a:pt x="8" y="8"/>
                    </a:lnTo>
                    <a:lnTo>
                      <a:pt x="12" y="6"/>
                    </a:lnTo>
                    <a:lnTo>
                      <a:pt x="12" y="2"/>
                    </a:lnTo>
                    <a:lnTo>
                      <a:pt x="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0" name="Freeform 276"/>
              <p:cNvSpPr>
                <a:spLocks/>
              </p:cNvSpPr>
              <p:nvPr/>
            </p:nvSpPr>
            <p:spPr bwMode="auto">
              <a:xfrm>
                <a:off x="2524401" y="1781175"/>
                <a:ext cx="15875" cy="22225"/>
              </a:xfrm>
              <a:custGeom>
                <a:avLst/>
                <a:gdLst/>
                <a:ahLst/>
                <a:cxnLst>
                  <a:cxn ang="0">
                    <a:pos x="10" y="2"/>
                  </a:cxn>
                  <a:cxn ang="0">
                    <a:pos x="10" y="2"/>
                  </a:cxn>
                  <a:cxn ang="0">
                    <a:pos x="6" y="0"/>
                  </a:cxn>
                  <a:cxn ang="0">
                    <a:pos x="4" y="0"/>
                  </a:cxn>
                  <a:cxn ang="0">
                    <a:pos x="0" y="2"/>
                  </a:cxn>
                  <a:cxn ang="0">
                    <a:pos x="0" y="10"/>
                  </a:cxn>
                  <a:cxn ang="0">
                    <a:pos x="4" y="14"/>
                  </a:cxn>
                  <a:cxn ang="0">
                    <a:pos x="6" y="14"/>
                  </a:cxn>
                  <a:cxn ang="0">
                    <a:pos x="10" y="10"/>
                  </a:cxn>
                  <a:cxn ang="0">
                    <a:pos x="10" y="2"/>
                  </a:cxn>
                </a:cxnLst>
                <a:rect l="0" t="0" r="r" b="b"/>
                <a:pathLst>
                  <a:path w="10" h="14">
                    <a:moveTo>
                      <a:pt x="10" y="2"/>
                    </a:moveTo>
                    <a:lnTo>
                      <a:pt x="10" y="2"/>
                    </a:lnTo>
                    <a:lnTo>
                      <a:pt x="6" y="0"/>
                    </a:lnTo>
                    <a:lnTo>
                      <a:pt x="4" y="0"/>
                    </a:lnTo>
                    <a:lnTo>
                      <a:pt x="0" y="2"/>
                    </a:lnTo>
                    <a:lnTo>
                      <a:pt x="0" y="10"/>
                    </a:lnTo>
                    <a:lnTo>
                      <a:pt x="4" y="14"/>
                    </a:lnTo>
                    <a:lnTo>
                      <a:pt x="6" y="14"/>
                    </a:lnTo>
                    <a:lnTo>
                      <a:pt x="10" y="10"/>
                    </a:lnTo>
                    <a:lnTo>
                      <a:pt x="10"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1" name="Freeform 277"/>
              <p:cNvSpPr>
                <a:spLocks/>
              </p:cNvSpPr>
              <p:nvPr/>
            </p:nvSpPr>
            <p:spPr bwMode="auto">
              <a:xfrm>
                <a:off x="2524401" y="1790700"/>
                <a:ext cx="95250" cy="12700"/>
              </a:xfrm>
              <a:custGeom>
                <a:avLst/>
                <a:gdLst/>
                <a:ahLst/>
                <a:cxnLst>
                  <a:cxn ang="0">
                    <a:pos x="6" y="0"/>
                  </a:cxn>
                  <a:cxn ang="0">
                    <a:pos x="4" y="0"/>
                  </a:cxn>
                  <a:cxn ang="0">
                    <a:pos x="0" y="2"/>
                  </a:cxn>
                  <a:cxn ang="0">
                    <a:pos x="0" y="4"/>
                  </a:cxn>
                  <a:cxn ang="0">
                    <a:pos x="4" y="8"/>
                  </a:cxn>
                  <a:cxn ang="0">
                    <a:pos x="6" y="8"/>
                  </a:cxn>
                  <a:cxn ang="0">
                    <a:pos x="54" y="8"/>
                  </a:cxn>
                  <a:cxn ang="0">
                    <a:pos x="60" y="4"/>
                  </a:cxn>
                  <a:cxn ang="0">
                    <a:pos x="60" y="2"/>
                  </a:cxn>
                  <a:cxn ang="0">
                    <a:pos x="54" y="0"/>
                  </a:cxn>
                  <a:cxn ang="0">
                    <a:pos x="6" y="0"/>
                  </a:cxn>
                </a:cxnLst>
                <a:rect l="0" t="0" r="r" b="b"/>
                <a:pathLst>
                  <a:path w="60" h="8">
                    <a:moveTo>
                      <a:pt x="6" y="0"/>
                    </a:moveTo>
                    <a:lnTo>
                      <a:pt x="4" y="0"/>
                    </a:lnTo>
                    <a:lnTo>
                      <a:pt x="0" y="2"/>
                    </a:lnTo>
                    <a:lnTo>
                      <a:pt x="0" y="4"/>
                    </a:lnTo>
                    <a:lnTo>
                      <a:pt x="4" y="8"/>
                    </a:lnTo>
                    <a:lnTo>
                      <a:pt x="6" y="8"/>
                    </a:lnTo>
                    <a:lnTo>
                      <a:pt x="54" y="8"/>
                    </a:lnTo>
                    <a:lnTo>
                      <a:pt x="60" y="4"/>
                    </a:lnTo>
                    <a:lnTo>
                      <a:pt x="60" y="2"/>
                    </a:lnTo>
                    <a:lnTo>
                      <a:pt x="54"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2" name="Freeform 278"/>
              <p:cNvSpPr>
                <a:spLocks/>
              </p:cNvSpPr>
              <p:nvPr/>
            </p:nvSpPr>
            <p:spPr bwMode="auto">
              <a:xfrm>
                <a:off x="2606951" y="1790700"/>
                <a:ext cx="25400" cy="12700"/>
              </a:xfrm>
              <a:custGeom>
                <a:avLst/>
                <a:gdLst/>
                <a:ahLst/>
                <a:cxnLst>
                  <a:cxn ang="0">
                    <a:pos x="2" y="0"/>
                  </a:cxn>
                  <a:cxn ang="0">
                    <a:pos x="2" y="0"/>
                  </a:cxn>
                  <a:cxn ang="0">
                    <a:pos x="0" y="2"/>
                  </a:cxn>
                  <a:cxn ang="0">
                    <a:pos x="0" y="4"/>
                  </a:cxn>
                  <a:cxn ang="0">
                    <a:pos x="2" y="8"/>
                  </a:cxn>
                  <a:cxn ang="0">
                    <a:pos x="8" y="8"/>
                  </a:cxn>
                  <a:cxn ang="0">
                    <a:pos x="14" y="4"/>
                  </a:cxn>
                  <a:cxn ang="0">
                    <a:pos x="16" y="4"/>
                  </a:cxn>
                  <a:cxn ang="0">
                    <a:pos x="14" y="2"/>
                  </a:cxn>
                  <a:cxn ang="0">
                    <a:pos x="8" y="0"/>
                  </a:cxn>
                  <a:cxn ang="0">
                    <a:pos x="2" y="0"/>
                  </a:cxn>
                </a:cxnLst>
                <a:rect l="0" t="0" r="r" b="b"/>
                <a:pathLst>
                  <a:path w="16" h="8">
                    <a:moveTo>
                      <a:pt x="2" y="0"/>
                    </a:moveTo>
                    <a:lnTo>
                      <a:pt x="2" y="0"/>
                    </a:lnTo>
                    <a:lnTo>
                      <a:pt x="0" y="2"/>
                    </a:lnTo>
                    <a:lnTo>
                      <a:pt x="0" y="4"/>
                    </a:lnTo>
                    <a:lnTo>
                      <a:pt x="2" y="8"/>
                    </a:lnTo>
                    <a:lnTo>
                      <a:pt x="8" y="8"/>
                    </a:lnTo>
                    <a:lnTo>
                      <a:pt x="14" y="4"/>
                    </a:lnTo>
                    <a:lnTo>
                      <a:pt x="16" y="4"/>
                    </a:lnTo>
                    <a:lnTo>
                      <a:pt x="14" y="2"/>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3" name="Freeform 279"/>
              <p:cNvSpPr>
                <a:spLocks/>
              </p:cNvSpPr>
              <p:nvPr/>
            </p:nvSpPr>
            <p:spPr bwMode="auto">
              <a:xfrm>
                <a:off x="2619651" y="1790700"/>
                <a:ext cx="12700" cy="22225"/>
              </a:xfrm>
              <a:custGeom>
                <a:avLst/>
                <a:gdLst/>
                <a:ahLst/>
                <a:cxnLst>
                  <a:cxn ang="0">
                    <a:pos x="8" y="4"/>
                  </a:cxn>
                  <a:cxn ang="0">
                    <a:pos x="6" y="2"/>
                  </a:cxn>
                  <a:cxn ang="0">
                    <a:pos x="6" y="0"/>
                  </a:cxn>
                  <a:cxn ang="0">
                    <a:pos x="2" y="0"/>
                  </a:cxn>
                  <a:cxn ang="0">
                    <a:pos x="0" y="0"/>
                  </a:cxn>
                  <a:cxn ang="0">
                    <a:pos x="0" y="2"/>
                  </a:cxn>
                  <a:cxn ang="0">
                    <a:pos x="0" y="4"/>
                  </a:cxn>
                  <a:cxn ang="0">
                    <a:pos x="0" y="14"/>
                  </a:cxn>
                  <a:cxn ang="0">
                    <a:pos x="2" y="14"/>
                  </a:cxn>
                  <a:cxn ang="0">
                    <a:pos x="6" y="14"/>
                  </a:cxn>
                  <a:cxn ang="0">
                    <a:pos x="8" y="14"/>
                  </a:cxn>
                  <a:cxn ang="0">
                    <a:pos x="8" y="4"/>
                  </a:cxn>
                </a:cxnLst>
                <a:rect l="0" t="0" r="r" b="b"/>
                <a:pathLst>
                  <a:path w="8" h="14">
                    <a:moveTo>
                      <a:pt x="8" y="4"/>
                    </a:moveTo>
                    <a:lnTo>
                      <a:pt x="6" y="2"/>
                    </a:lnTo>
                    <a:lnTo>
                      <a:pt x="6" y="0"/>
                    </a:lnTo>
                    <a:lnTo>
                      <a:pt x="2" y="0"/>
                    </a:lnTo>
                    <a:lnTo>
                      <a:pt x="0" y="0"/>
                    </a:lnTo>
                    <a:lnTo>
                      <a:pt x="0" y="2"/>
                    </a:lnTo>
                    <a:lnTo>
                      <a:pt x="0" y="4"/>
                    </a:lnTo>
                    <a:lnTo>
                      <a:pt x="0" y="14"/>
                    </a:lnTo>
                    <a:lnTo>
                      <a:pt x="2" y="14"/>
                    </a:lnTo>
                    <a:lnTo>
                      <a:pt x="6" y="14"/>
                    </a:lnTo>
                    <a:lnTo>
                      <a:pt x="8" y="14"/>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4" name="Freeform 280"/>
              <p:cNvSpPr>
                <a:spLocks/>
              </p:cNvSpPr>
              <p:nvPr/>
            </p:nvSpPr>
            <p:spPr bwMode="auto">
              <a:xfrm>
                <a:off x="2619651" y="1797050"/>
                <a:ext cx="22225" cy="15875"/>
              </a:xfrm>
              <a:custGeom>
                <a:avLst/>
                <a:gdLst/>
                <a:ahLst/>
                <a:cxnLst>
                  <a:cxn ang="0">
                    <a:pos x="2" y="0"/>
                  </a:cxn>
                  <a:cxn ang="0">
                    <a:pos x="0" y="4"/>
                  </a:cxn>
                  <a:cxn ang="0">
                    <a:pos x="0" y="6"/>
                  </a:cxn>
                  <a:cxn ang="0">
                    <a:pos x="0" y="10"/>
                  </a:cxn>
                  <a:cxn ang="0">
                    <a:pos x="2" y="10"/>
                  </a:cxn>
                  <a:cxn ang="0">
                    <a:pos x="8" y="10"/>
                  </a:cxn>
                  <a:cxn ang="0">
                    <a:pos x="12" y="10"/>
                  </a:cxn>
                  <a:cxn ang="0">
                    <a:pos x="14" y="6"/>
                  </a:cxn>
                  <a:cxn ang="0">
                    <a:pos x="12" y="4"/>
                  </a:cxn>
                  <a:cxn ang="0">
                    <a:pos x="8" y="0"/>
                  </a:cxn>
                  <a:cxn ang="0">
                    <a:pos x="2" y="0"/>
                  </a:cxn>
                </a:cxnLst>
                <a:rect l="0" t="0" r="r" b="b"/>
                <a:pathLst>
                  <a:path w="14" h="10">
                    <a:moveTo>
                      <a:pt x="2" y="0"/>
                    </a:moveTo>
                    <a:lnTo>
                      <a:pt x="0" y="4"/>
                    </a:lnTo>
                    <a:lnTo>
                      <a:pt x="0" y="6"/>
                    </a:lnTo>
                    <a:lnTo>
                      <a:pt x="0" y="10"/>
                    </a:lnTo>
                    <a:lnTo>
                      <a:pt x="2" y="10"/>
                    </a:lnTo>
                    <a:lnTo>
                      <a:pt x="8" y="10"/>
                    </a:lnTo>
                    <a:lnTo>
                      <a:pt x="12" y="10"/>
                    </a:lnTo>
                    <a:lnTo>
                      <a:pt x="14" y="6"/>
                    </a:lnTo>
                    <a:lnTo>
                      <a:pt x="12" y="4"/>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5" name="Freeform 281"/>
              <p:cNvSpPr>
                <a:spLocks/>
              </p:cNvSpPr>
              <p:nvPr/>
            </p:nvSpPr>
            <p:spPr bwMode="auto">
              <a:xfrm>
                <a:off x="2629176" y="1797050"/>
                <a:ext cx="22225" cy="15875"/>
              </a:xfrm>
              <a:custGeom>
                <a:avLst/>
                <a:gdLst/>
                <a:ahLst/>
                <a:cxnLst>
                  <a:cxn ang="0">
                    <a:pos x="2" y="0"/>
                  </a:cxn>
                  <a:cxn ang="0">
                    <a:pos x="0" y="4"/>
                  </a:cxn>
                  <a:cxn ang="0">
                    <a:pos x="0" y="6"/>
                  </a:cxn>
                  <a:cxn ang="0">
                    <a:pos x="0" y="10"/>
                  </a:cxn>
                  <a:cxn ang="0">
                    <a:pos x="2" y="10"/>
                  </a:cxn>
                  <a:cxn ang="0">
                    <a:pos x="8" y="10"/>
                  </a:cxn>
                  <a:cxn ang="0">
                    <a:pos x="12" y="10"/>
                  </a:cxn>
                  <a:cxn ang="0">
                    <a:pos x="14" y="6"/>
                  </a:cxn>
                  <a:cxn ang="0">
                    <a:pos x="12" y="4"/>
                  </a:cxn>
                  <a:cxn ang="0">
                    <a:pos x="8" y="0"/>
                  </a:cxn>
                  <a:cxn ang="0">
                    <a:pos x="2" y="0"/>
                  </a:cxn>
                </a:cxnLst>
                <a:rect l="0" t="0" r="r" b="b"/>
                <a:pathLst>
                  <a:path w="14" h="10">
                    <a:moveTo>
                      <a:pt x="2" y="0"/>
                    </a:moveTo>
                    <a:lnTo>
                      <a:pt x="0" y="4"/>
                    </a:lnTo>
                    <a:lnTo>
                      <a:pt x="0" y="6"/>
                    </a:lnTo>
                    <a:lnTo>
                      <a:pt x="0" y="10"/>
                    </a:lnTo>
                    <a:lnTo>
                      <a:pt x="2" y="10"/>
                    </a:lnTo>
                    <a:lnTo>
                      <a:pt x="8" y="10"/>
                    </a:lnTo>
                    <a:lnTo>
                      <a:pt x="12" y="10"/>
                    </a:lnTo>
                    <a:lnTo>
                      <a:pt x="14" y="6"/>
                    </a:lnTo>
                    <a:lnTo>
                      <a:pt x="12" y="4"/>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6" name="Freeform 282"/>
              <p:cNvSpPr>
                <a:spLocks/>
              </p:cNvSpPr>
              <p:nvPr/>
            </p:nvSpPr>
            <p:spPr bwMode="auto">
              <a:xfrm>
                <a:off x="2638701" y="1797050"/>
                <a:ext cx="57150" cy="15875"/>
              </a:xfrm>
              <a:custGeom>
                <a:avLst/>
                <a:gdLst/>
                <a:ahLst/>
                <a:cxnLst>
                  <a:cxn ang="0">
                    <a:pos x="2" y="0"/>
                  </a:cxn>
                  <a:cxn ang="0">
                    <a:pos x="0" y="4"/>
                  </a:cxn>
                  <a:cxn ang="0">
                    <a:pos x="0" y="6"/>
                  </a:cxn>
                  <a:cxn ang="0">
                    <a:pos x="0" y="10"/>
                  </a:cxn>
                  <a:cxn ang="0">
                    <a:pos x="2" y="10"/>
                  </a:cxn>
                  <a:cxn ang="0">
                    <a:pos x="30" y="10"/>
                  </a:cxn>
                  <a:cxn ang="0">
                    <a:pos x="36" y="10"/>
                  </a:cxn>
                  <a:cxn ang="0">
                    <a:pos x="36" y="6"/>
                  </a:cxn>
                  <a:cxn ang="0">
                    <a:pos x="36" y="4"/>
                  </a:cxn>
                  <a:cxn ang="0">
                    <a:pos x="30" y="0"/>
                  </a:cxn>
                  <a:cxn ang="0">
                    <a:pos x="2" y="0"/>
                  </a:cxn>
                </a:cxnLst>
                <a:rect l="0" t="0" r="r" b="b"/>
                <a:pathLst>
                  <a:path w="36" h="10">
                    <a:moveTo>
                      <a:pt x="2" y="0"/>
                    </a:moveTo>
                    <a:lnTo>
                      <a:pt x="0" y="4"/>
                    </a:lnTo>
                    <a:lnTo>
                      <a:pt x="0" y="6"/>
                    </a:lnTo>
                    <a:lnTo>
                      <a:pt x="0" y="10"/>
                    </a:lnTo>
                    <a:lnTo>
                      <a:pt x="2" y="10"/>
                    </a:lnTo>
                    <a:lnTo>
                      <a:pt x="30" y="10"/>
                    </a:lnTo>
                    <a:lnTo>
                      <a:pt x="36" y="10"/>
                    </a:lnTo>
                    <a:lnTo>
                      <a:pt x="36" y="6"/>
                    </a:lnTo>
                    <a:lnTo>
                      <a:pt x="36" y="4"/>
                    </a:lnTo>
                    <a:lnTo>
                      <a:pt x="30"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7" name="Freeform 283"/>
              <p:cNvSpPr>
                <a:spLocks/>
              </p:cNvSpPr>
              <p:nvPr/>
            </p:nvSpPr>
            <p:spPr bwMode="auto">
              <a:xfrm>
                <a:off x="2683151" y="1797050"/>
                <a:ext cx="41275" cy="15875"/>
              </a:xfrm>
              <a:custGeom>
                <a:avLst/>
                <a:gdLst/>
                <a:ahLst/>
                <a:cxnLst>
                  <a:cxn ang="0">
                    <a:pos x="2" y="0"/>
                  </a:cxn>
                  <a:cxn ang="0">
                    <a:pos x="2" y="4"/>
                  </a:cxn>
                  <a:cxn ang="0">
                    <a:pos x="0" y="4"/>
                  </a:cxn>
                  <a:cxn ang="0">
                    <a:pos x="0" y="6"/>
                  </a:cxn>
                  <a:cxn ang="0">
                    <a:pos x="0" y="10"/>
                  </a:cxn>
                  <a:cxn ang="0">
                    <a:pos x="2" y="10"/>
                  </a:cxn>
                  <a:cxn ang="0">
                    <a:pos x="20" y="10"/>
                  </a:cxn>
                  <a:cxn ang="0">
                    <a:pos x="26" y="10"/>
                  </a:cxn>
                  <a:cxn ang="0">
                    <a:pos x="26" y="6"/>
                  </a:cxn>
                  <a:cxn ang="0">
                    <a:pos x="26" y="4"/>
                  </a:cxn>
                  <a:cxn ang="0">
                    <a:pos x="20" y="0"/>
                  </a:cxn>
                  <a:cxn ang="0">
                    <a:pos x="2" y="0"/>
                  </a:cxn>
                </a:cxnLst>
                <a:rect l="0" t="0" r="r" b="b"/>
                <a:pathLst>
                  <a:path w="26" h="10">
                    <a:moveTo>
                      <a:pt x="2" y="0"/>
                    </a:moveTo>
                    <a:lnTo>
                      <a:pt x="2" y="4"/>
                    </a:lnTo>
                    <a:lnTo>
                      <a:pt x="0" y="4"/>
                    </a:lnTo>
                    <a:lnTo>
                      <a:pt x="0" y="6"/>
                    </a:lnTo>
                    <a:lnTo>
                      <a:pt x="0" y="10"/>
                    </a:lnTo>
                    <a:lnTo>
                      <a:pt x="2" y="10"/>
                    </a:lnTo>
                    <a:lnTo>
                      <a:pt x="20" y="10"/>
                    </a:lnTo>
                    <a:lnTo>
                      <a:pt x="26" y="10"/>
                    </a:lnTo>
                    <a:lnTo>
                      <a:pt x="26" y="6"/>
                    </a:lnTo>
                    <a:lnTo>
                      <a:pt x="26" y="4"/>
                    </a:lnTo>
                    <a:lnTo>
                      <a:pt x="20"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8" name="Freeform 284"/>
              <p:cNvSpPr>
                <a:spLocks/>
              </p:cNvSpPr>
              <p:nvPr/>
            </p:nvSpPr>
            <p:spPr bwMode="auto">
              <a:xfrm>
                <a:off x="2708551" y="1797050"/>
                <a:ext cx="15875" cy="28575"/>
              </a:xfrm>
              <a:custGeom>
                <a:avLst/>
                <a:gdLst/>
                <a:ahLst/>
                <a:cxnLst>
                  <a:cxn ang="0">
                    <a:pos x="10" y="6"/>
                  </a:cxn>
                  <a:cxn ang="0">
                    <a:pos x="10" y="4"/>
                  </a:cxn>
                  <a:cxn ang="0">
                    <a:pos x="6" y="4"/>
                  </a:cxn>
                  <a:cxn ang="0">
                    <a:pos x="6" y="0"/>
                  </a:cxn>
                  <a:cxn ang="0">
                    <a:pos x="4" y="4"/>
                  </a:cxn>
                  <a:cxn ang="0">
                    <a:pos x="0" y="4"/>
                  </a:cxn>
                  <a:cxn ang="0">
                    <a:pos x="0" y="6"/>
                  </a:cxn>
                  <a:cxn ang="0">
                    <a:pos x="0" y="14"/>
                  </a:cxn>
                  <a:cxn ang="0">
                    <a:pos x="4" y="18"/>
                  </a:cxn>
                  <a:cxn ang="0">
                    <a:pos x="6" y="18"/>
                  </a:cxn>
                  <a:cxn ang="0">
                    <a:pos x="10" y="14"/>
                  </a:cxn>
                  <a:cxn ang="0">
                    <a:pos x="10" y="6"/>
                  </a:cxn>
                </a:cxnLst>
                <a:rect l="0" t="0" r="r" b="b"/>
                <a:pathLst>
                  <a:path w="10" h="18">
                    <a:moveTo>
                      <a:pt x="10" y="6"/>
                    </a:moveTo>
                    <a:lnTo>
                      <a:pt x="10" y="4"/>
                    </a:lnTo>
                    <a:lnTo>
                      <a:pt x="6" y="4"/>
                    </a:lnTo>
                    <a:lnTo>
                      <a:pt x="6" y="0"/>
                    </a:lnTo>
                    <a:lnTo>
                      <a:pt x="4" y="4"/>
                    </a:lnTo>
                    <a:lnTo>
                      <a:pt x="0" y="4"/>
                    </a:lnTo>
                    <a:lnTo>
                      <a:pt x="0" y="6"/>
                    </a:lnTo>
                    <a:lnTo>
                      <a:pt x="0" y="14"/>
                    </a:lnTo>
                    <a:lnTo>
                      <a:pt x="4" y="18"/>
                    </a:lnTo>
                    <a:lnTo>
                      <a:pt x="6" y="18"/>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29" name="Freeform 285"/>
              <p:cNvSpPr>
                <a:spLocks/>
              </p:cNvSpPr>
              <p:nvPr/>
            </p:nvSpPr>
            <p:spPr bwMode="auto">
              <a:xfrm>
                <a:off x="2708551" y="1812925"/>
                <a:ext cx="53975" cy="12700"/>
              </a:xfrm>
              <a:custGeom>
                <a:avLst/>
                <a:gdLst/>
                <a:ahLst/>
                <a:cxnLst>
                  <a:cxn ang="0">
                    <a:pos x="6" y="0"/>
                  </a:cxn>
                  <a:cxn ang="0">
                    <a:pos x="4" y="0"/>
                  </a:cxn>
                  <a:cxn ang="0">
                    <a:pos x="0" y="0"/>
                  </a:cxn>
                  <a:cxn ang="0">
                    <a:pos x="0" y="2"/>
                  </a:cxn>
                  <a:cxn ang="0">
                    <a:pos x="0" y="4"/>
                  </a:cxn>
                  <a:cxn ang="0">
                    <a:pos x="4" y="8"/>
                  </a:cxn>
                  <a:cxn ang="0">
                    <a:pos x="6" y="8"/>
                  </a:cxn>
                  <a:cxn ang="0">
                    <a:pos x="28" y="8"/>
                  </a:cxn>
                  <a:cxn ang="0">
                    <a:pos x="32" y="4"/>
                  </a:cxn>
                  <a:cxn ang="0">
                    <a:pos x="34" y="2"/>
                  </a:cxn>
                  <a:cxn ang="0">
                    <a:pos x="32" y="0"/>
                  </a:cxn>
                  <a:cxn ang="0">
                    <a:pos x="28" y="0"/>
                  </a:cxn>
                  <a:cxn ang="0">
                    <a:pos x="6" y="0"/>
                  </a:cxn>
                </a:cxnLst>
                <a:rect l="0" t="0" r="r" b="b"/>
                <a:pathLst>
                  <a:path w="34" h="8">
                    <a:moveTo>
                      <a:pt x="6" y="0"/>
                    </a:moveTo>
                    <a:lnTo>
                      <a:pt x="4" y="0"/>
                    </a:lnTo>
                    <a:lnTo>
                      <a:pt x="0" y="0"/>
                    </a:lnTo>
                    <a:lnTo>
                      <a:pt x="0" y="2"/>
                    </a:lnTo>
                    <a:lnTo>
                      <a:pt x="0" y="4"/>
                    </a:lnTo>
                    <a:lnTo>
                      <a:pt x="4" y="8"/>
                    </a:lnTo>
                    <a:lnTo>
                      <a:pt x="6" y="8"/>
                    </a:lnTo>
                    <a:lnTo>
                      <a:pt x="28" y="8"/>
                    </a:lnTo>
                    <a:lnTo>
                      <a:pt x="32" y="4"/>
                    </a:lnTo>
                    <a:lnTo>
                      <a:pt x="34" y="2"/>
                    </a:lnTo>
                    <a:lnTo>
                      <a:pt x="32" y="0"/>
                    </a:lnTo>
                    <a:lnTo>
                      <a:pt x="2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0" name="Freeform 286"/>
              <p:cNvSpPr>
                <a:spLocks/>
              </p:cNvSpPr>
              <p:nvPr/>
            </p:nvSpPr>
            <p:spPr bwMode="auto">
              <a:xfrm>
                <a:off x="2749826" y="1812925"/>
                <a:ext cx="12700" cy="22225"/>
              </a:xfrm>
              <a:custGeom>
                <a:avLst/>
                <a:gdLst/>
                <a:ahLst/>
                <a:cxnLst>
                  <a:cxn ang="0">
                    <a:pos x="8" y="2"/>
                  </a:cxn>
                  <a:cxn ang="0">
                    <a:pos x="6" y="0"/>
                  </a:cxn>
                  <a:cxn ang="0">
                    <a:pos x="2" y="0"/>
                  </a:cxn>
                  <a:cxn ang="0">
                    <a:pos x="0" y="0"/>
                  </a:cxn>
                  <a:cxn ang="0">
                    <a:pos x="0" y="2"/>
                  </a:cxn>
                  <a:cxn ang="0">
                    <a:pos x="0" y="10"/>
                  </a:cxn>
                  <a:cxn ang="0">
                    <a:pos x="0" y="14"/>
                  </a:cxn>
                  <a:cxn ang="0">
                    <a:pos x="2" y="14"/>
                  </a:cxn>
                  <a:cxn ang="0">
                    <a:pos x="6" y="14"/>
                  </a:cxn>
                  <a:cxn ang="0">
                    <a:pos x="8" y="10"/>
                  </a:cxn>
                  <a:cxn ang="0">
                    <a:pos x="8" y="2"/>
                  </a:cxn>
                </a:cxnLst>
                <a:rect l="0" t="0" r="r" b="b"/>
                <a:pathLst>
                  <a:path w="8" h="14">
                    <a:moveTo>
                      <a:pt x="8" y="2"/>
                    </a:moveTo>
                    <a:lnTo>
                      <a:pt x="6" y="0"/>
                    </a:lnTo>
                    <a:lnTo>
                      <a:pt x="2" y="0"/>
                    </a:lnTo>
                    <a:lnTo>
                      <a:pt x="0" y="0"/>
                    </a:lnTo>
                    <a:lnTo>
                      <a:pt x="0" y="2"/>
                    </a:lnTo>
                    <a:lnTo>
                      <a:pt x="0" y="10"/>
                    </a:lnTo>
                    <a:lnTo>
                      <a:pt x="0" y="14"/>
                    </a:lnTo>
                    <a:lnTo>
                      <a:pt x="2" y="14"/>
                    </a:lnTo>
                    <a:lnTo>
                      <a:pt x="6" y="14"/>
                    </a:lnTo>
                    <a:lnTo>
                      <a:pt x="8" y="10"/>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1" name="Freeform 287"/>
              <p:cNvSpPr>
                <a:spLocks/>
              </p:cNvSpPr>
              <p:nvPr/>
            </p:nvSpPr>
            <p:spPr bwMode="auto">
              <a:xfrm>
                <a:off x="2749826" y="1819275"/>
                <a:ext cx="66675" cy="15875"/>
              </a:xfrm>
              <a:custGeom>
                <a:avLst/>
                <a:gdLst/>
                <a:ahLst/>
                <a:cxnLst>
                  <a:cxn ang="0">
                    <a:pos x="2" y="0"/>
                  </a:cxn>
                  <a:cxn ang="0">
                    <a:pos x="0" y="0"/>
                  </a:cxn>
                  <a:cxn ang="0">
                    <a:pos x="0" y="4"/>
                  </a:cxn>
                  <a:cxn ang="0">
                    <a:pos x="0" y="6"/>
                  </a:cxn>
                  <a:cxn ang="0">
                    <a:pos x="0" y="10"/>
                  </a:cxn>
                  <a:cxn ang="0">
                    <a:pos x="2" y="10"/>
                  </a:cxn>
                  <a:cxn ang="0">
                    <a:pos x="36" y="10"/>
                  </a:cxn>
                  <a:cxn ang="0">
                    <a:pos x="42" y="6"/>
                  </a:cxn>
                  <a:cxn ang="0">
                    <a:pos x="42" y="4"/>
                  </a:cxn>
                  <a:cxn ang="0">
                    <a:pos x="36" y="0"/>
                  </a:cxn>
                  <a:cxn ang="0">
                    <a:pos x="2" y="0"/>
                  </a:cxn>
                </a:cxnLst>
                <a:rect l="0" t="0" r="r" b="b"/>
                <a:pathLst>
                  <a:path w="42" h="10">
                    <a:moveTo>
                      <a:pt x="2" y="0"/>
                    </a:moveTo>
                    <a:lnTo>
                      <a:pt x="0" y="0"/>
                    </a:lnTo>
                    <a:lnTo>
                      <a:pt x="0" y="4"/>
                    </a:lnTo>
                    <a:lnTo>
                      <a:pt x="0" y="6"/>
                    </a:lnTo>
                    <a:lnTo>
                      <a:pt x="0" y="10"/>
                    </a:lnTo>
                    <a:lnTo>
                      <a:pt x="2" y="10"/>
                    </a:lnTo>
                    <a:lnTo>
                      <a:pt x="36" y="10"/>
                    </a:lnTo>
                    <a:lnTo>
                      <a:pt x="42" y="6"/>
                    </a:lnTo>
                    <a:lnTo>
                      <a:pt x="42" y="4"/>
                    </a:lnTo>
                    <a:lnTo>
                      <a:pt x="3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2" name="Freeform 288"/>
              <p:cNvSpPr>
                <a:spLocks/>
              </p:cNvSpPr>
              <p:nvPr/>
            </p:nvSpPr>
            <p:spPr bwMode="auto">
              <a:xfrm>
                <a:off x="2803801" y="1819275"/>
                <a:ext cx="12700" cy="25400"/>
              </a:xfrm>
              <a:custGeom>
                <a:avLst/>
                <a:gdLst/>
                <a:ahLst/>
                <a:cxnLst>
                  <a:cxn ang="0">
                    <a:pos x="8" y="6"/>
                  </a:cxn>
                  <a:cxn ang="0">
                    <a:pos x="8" y="4"/>
                  </a:cxn>
                  <a:cxn ang="0">
                    <a:pos x="6" y="0"/>
                  </a:cxn>
                  <a:cxn ang="0">
                    <a:pos x="2" y="0"/>
                  </a:cxn>
                  <a:cxn ang="0">
                    <a:pos x="0" y="4"/>
                  </a:cxn>
                  <a:cxn ang="0">
                    <a:pos x="0" y="6"/>
                  </a:cxn>
                  <a:cxn ang="0">
                    <a:pos x="0" y="16"/>
                  </a:cxn>
                  <a:cxn ang="0">
                    <a:pos x="2" y="16"/>
                  </a:cxn>
                  <a:cxn ang="0">
                    <a:pos x="6" y="16"/>
                  </a:cxn>
                  <a:cxn ang="0">
                    <a:pos x="8" y="16"/>
                  </a:cxn>
                  <a:cxn ang="0">
                    <a:pos x="8" y="6"/>
                  </a:cxn>
                </a:cxnLst>
                <a:rect l="0" t="0" r="r" b="b"/>
                <a:pathLst>
                  <a:path w="8" h="16">
                    <a:moveTo>
                      <a:pt x="8" y="6"/>
                    </a:moveTo>
                    <a:lnTo>
                      <a:pt x="8" y="4"/>
                    </a:lnTo>
                    <a:lnTo>
                      <a:pt x="6" y="0"/>
                    </a:lnTo>
                    <a:lnTo>
                      <a:pt x="2" y="0"/>
                    </a:lnTo>
                    <a:lnTo>
                      <a:pt x="0" y="4"/>
                    </a:lnTo>
                    <a:lnTo>
                      <a:pt x="0" y="6"/>
                    </a:lnTo>
                    <a:lnTo>
                      <a:pt x="0" y="16"/>
                    </a:lnTo>
                    <a:lnTo>
                      <a:pt x="2" y="16"/>
                    </a:lnTo>
                    <a:lnTo>
                      <a:pt x="6" y="16"/>
                    </a:lnTo>
                    <a:lnTo>
                      <a:pt x="8" y="16"/>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3" name="Freeform 289"/>
              <p:cNvSpPr>
                <a:spLocks/>
              </p:cNvSpPr>
              <p:nvPr/>
            </p:nvSpPr>
            <p:spPr bwMode="auto">
              <a:xfrm>
                <a:off x="2803801" y="1828800"/>
                <a:ext cx="53975" cy="15875"/>
              </a:xfrm>
              <a:custGeom>
                <a:avLst/>
                <a:gdLst/>
                <a:ahLst/>
                <a:cxnLst>
                  <a:cxn ang="0">
                    <a:pos x="2" y="0"/>
                  </a:cxn>
                  <a:cxn ang="0">
                    <a:pos x="2" y="4"/>
                  </a:cxn>
                  <a:cxn ang="0">
                    <a:pos x="0" y="4"/>
                  </a:cxn>
                  <a:cxn ang="0">
                    <a:pos x="0" y="6"/>
                  </a:cxn>
                  <a:cxn ang="0">
                    <a:pos x="0" y="10"/>
                  </a:cxn>
                  <a:cxn ang="0">
                    <a:pos x="2" y="10"/>
                  </a:cxn>
                  <a:cxn ang="0">
                    <a:pos x="28" y="10"/>
                  </a:cxn>
                  <a:cxn ang="0">
                    <a:pos x="34" y="10"/>
                  </a:cxn>
                  <a:cxn ang="0">
                    <a:pos x="34" y="6"/>
                  </a:cxn>
                  <a:cxn ang="0">
                    <a:pos x="34" y="4"/>
                  </a:cxn>
                  <a:cxn ang="0">
                    <a:pos x="28" y="0"/>
                  </a:cxn>
                  <a:cxn ang="0">
                    <a:pos x="2" y="0"/>
                  </a:cxn>
                </a:cxnLst>
                <a:rect l="0" t="0" r="r" b="b"/>
                <a:pathLst>
                  <a:path w="34" h="10">
                    <a:moveTo>
                      <a:pt x="2" y="0"/>
                    </a:moveTo>
                    <a:lnTo>
                      <a:pt x="2" y="4"/>
                    </a:lnTo>
                    <a:lnTo>
                      <a:pt x="0" y="4"/>
                    </a:lnTo>
                    <a:lnTo>
                      <a:pt x="0" y="6"/>
                    </a:lnTo>
                    <a:lnTo>
                      <a:pt x="0" y="10"/>
                    </a:lnTo>
                    <a:lnTo>
                      <a:pt x="2" y="10"/>
                    </a:lnTo>
                    <a:lnTo>
                      <a:pt x="28" y="10"/>
                    </a:lnTo>
                    <a:lnTo>
                      <a:pt x="34" y="10"/>
                    </a:lnTo>
                    <a:lnTo>
                      <a:pt x="34" y="6"/>
                    </a:lnTo>
                    <a:lnTo>
                      <a:pt x="34" y="4"/>
                    </a:lnTo>
                    <a:lnTo>
                      <a:pt x="2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4" name="Freeform 290"/>
              <p:cNvSpPr>
                <a:spLocks/>
              </p:cNvSpPr>
              <p:nvPr/>
            </p:nvSpPr>
            <p:spPr bwMode="auto">
              <a:xfrm>
                <a:off x="2845076" y="1828800"/>
                <a:ext cx="12700" cy="28575"/>
              </a:xfrm>
              <a:custGeom>
                <a:avLst/>
                <a:gdLst/>
                <a:ahLst/>
                <a:cxnLst>
                  <a:cxn ang="0">
                    <a:pos x="8" y="6"/>
                  </a:cxn>
                  <a:cxn ang="0">
                    <a:pos x="8" y="4"/>
                  </a:cxn>
                  <a:cxn ang="0">
                    <a:pos x="6" y="0"/>
                  </a:cxn>
                  <a:cxn ang="0">
                    <a:pos x="2" y="4"/>
                  </a:cxn>
                  <a:cxn ang="0">
                    <a:pos x="0" y="6"/>
                  </a:cxn>
                  <a:cxn ang="0">
                    <a:pos x="0" y="14"/>
                  </a:cxn>
                  <a:cxn ang="0">
                    <a:pos x="2" y="14"/>
                  </a:cxn>
                  <a:cxn ang="0">
                    <a:pos x="6" y="18"/>
                  </a:cxn>
                  <a:cxn ang="0">
                    <a:pos x="8" y="14"/>
                  </a:cxn>
                  <a:cxn ang="0">
                    <a:pos x="8" y="6"/>
                  </a:cxn>
                </a:cxnLst>
                <a:rect l="0" t="0" r="r" b="b"/>
                <a:pathLst>
                  <a:path w="8" h="18">
                    <a:moveTo>
                      <a:pt x="8" y="6"/>
                    </a:moveTo>
                    <a:lnTo>
                      <a:pt x="8" y="4"/>
                    </a:lnTo>
                    <a:lnTo>
                      <a:pt x="6" y="0"/>
                    </a:lnTo>
                    <a:lnTo>
                      <a:pt x="2" y="4"/>
                    </a:lnTo>
                    <a:lnTo>
                      <a:pt x="0" y="6"/>
                    </a:lnTo>
                    <a:lnTo>
                      <a:pt x="0" y="14"/>
                    </a:lnTo>
                    <a:lnTo>
                      <a:pt x="2" y="14"/>
                    </a:lnTo>
                    <a:lnTo>
                      <a:pt x="6" y="18"/>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5" name="Freeform 291"/>
              <p:cNvSpPr>
                <a:spLocks/>
              </p:cNvSpPr>
              <p:nvPr/>
            </p:nvSpPr>
            <p:spPr bwMode="auto">
              <a:xfrm>
                <a:off x="2845076" y="1844675"/>
                <a:ext cx="44450" cy="12700"/>
              </a:xfrm>
              <a:custGeom>
                <a:avLst/>
                <a:gdLst/>
                <a:ahLst/>
                <a:cxnLst>
                  <a:cxn ang="0">
                    <a:pos x="6" y="0"/>
                  </a:cxn>
                  <a:cxn ang="0">
                    <a:pos x="2" y="0"/>
                  </a:cxn>
                  <a:cxn ang="0">
                    <a:pos x="0" y="2"/>
                  </a:cxn>
                  <a:cxn ang="0">
                    <a:pos x="2" y="4"/>
                  </a:cxn>
                  <a:cxn ang="0">
                    <a:pos x="6" y="8"/>
                  </a:cxn>
                  <a:cxn ang="0">
                    <a:pos x="22" y="8"/>
                  </a:cxn>
                  <a:cxn ang="0">
                    <a:pos x="28" y="4"/>
                  </a:cxn>
                  <a:cxn ang="0">
                    <a:pos x="28" y="2"/>
                  </a:cxn>
                  <a:cxn ang="0">
                    <a:pos x="28" y="0"/>
                  </a:cxn>
                  <a:cxn ang="0">
                    <a:pos x="22" y="0"/>
                  </a:cxn>
                  <a:cxn ang="0">
                    <a:pos x="6" y="0"/>
                  </a:cxn>
                </a:cxnLst>
                <a:rect l="0" t="0" r="r" b="b"/>
                <a:pathLst>
                  <a:path w="28" h="8">
                    <a:moveTo>
                      <a:pt x="6" y="0"/>
                    </a:moveTo>
                    <a:lnTo>
                      <a:pt x="2" y="0"/>
                    </a:lnTo>
                    <a:lnTo>
                      <a:pt x="0" y="2"/>
                    </a:lnTo>
                    <a:lnTo>
                      <a:pt x="2" y="4"/>
                    </a:lnTo>
                    <a:lnTo>
                      <a:pt x="6" y="8"/>
                    </a:lnTo>
                    <a:lnTo>
                      <a:pt x="22" y="8"/>
                    </a:lnTo>
                    <a:lnTo>
                      <a:pt x="28" y="4"/>
                    </a:lnTo>
                    <a:lnTo>
                      <a:pt x="28" y="2"/>
                    </a:lnTo>
                    <a:lnTo>
                      <a:pt x="28" y="0"/>
                    </a:lnTo>
                    <a:lnTo>
                      <a:pt x="2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6" name="Freeform 292"/>
              <p:cNvSpPr>
                <a:spLocks/>
              </p:cNvSpPr>
              <p:nvPr/>
            </p:nvSpPr>
            <p:spPr bwMode="auto">
              <a:xfrm>
                <a:off x="2876826" y="1844675"/>
                <a:ext cx="12700" cy="22225"/>
              </a:xfrm>
              <a:custGeom>
                <a:avLst/>
                <a:gdLst/>
                <a:ahLst/>
                <a:cxnLst>
                  <a:cxn ang="0">
                    <a:pos x="8" y="2"/>
                  </a:cxn>
                  <a:cxn ang="0">
                    <a:pos x="8" y="0"/>
                  </a:cxn>
                  <a:cxn ang="0">
                    <a:pos x="4" y="0"/>
                  </a:cxn>
                  <a:cxn ang="0">
                    <a:pos x="2" y="0"/>
                  </a:cxn>
                  <a:cxn ang="0">
                    <a:pos x="0" y="0"/>
                  </a:cxn>
                  <a:cxn ang="0">
                    <a:pos x="0" y="2"/>
                  </a:cxn>
                  <a:cxn ang="0">
                    <a:pos x="0" y="10"/>
                  </a:cxn>
                  <a:cxn ang="0">
                    <a:pos x="2" y="14"/>
                  </a:cxn>
                  <a:cxn ang="0">
                    <a:pos x="4" y="14"/>
                  </a:cxn>
                  <a:cxn ang="0">
                    <a:pos x="8" y="10"/>
                  </a:cxn>
                  <a:cxn ang="0">
                    <a:pos x="8" y="2"/>
                  </a:cxn>
                </a:cxnLst>
                <a:rect l="0" t="0" r="r" b="b"/>
                <a:pathLst>
                  <a:path w="8" h="14">
                    <a:moveTo>
                      <a:pt x="8" y="2"/>
                    </a:moveTo>
                    <a:lnTo>
                      <a:pt x="8" y="0"/>
                    </a:lnTo>
                    <a:lnTo>
                      <a:pt x="4" y="0"/>
                    </a:lnTo>
                    <a:lnTo>
                      <a:pt x="2" y="0"/>
                    </a:lnTo>
                    <a:lnTo>
                      <a:pt x="0" y="0"/>
                    </a:lnTo>
                    <a:lnTo>
                      <a:pt x="0" y="2"/>
                    </a:lnTo>
                    <a:lnTo>
                      <a:pt x="0" y="10"/>
                    </a:lnTo>
                    <a:lnTo>
                      <a:pt x="2" y="14"/>
                    </a:lnTo>
                    <a:lnTo>
                      <a:pt x="4" y="14"/>
                    </a:lnTo>
                    <a:lnTo>
                      <a:pt x="8" y="10"/>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7" name="Freeform 293"/>
              <p:cNvSpPr>
                <a:spLocks/>
              </p:cNvSpPr>
              <p:nvPr/>
            </p:nvSpPr>
            <p:spPr bwMode="auto">
              <a:xfrm>
                <a:off x="2876826" y="1851025"/>
                <a:ext cx="44450" cy="15875"/>
              </a:xfrm>
              <a:custGeom>
                <a:avLst/>
                <a:gdLst/>
                <a:ahLst/>
                <a:cxnLst>
                  <a:cxn ang="0">
                    <a:pos x="2" y="0"/>
                  </a:cxn>
                  <a:cxn ang="0">
                    <a:pos x="2" y="0"/>
                  </a:cxn>
                  <a:cxn ang="0">
                    <a:pos x="0" y="4"/>
                  </a:cxn>
                  <a:cxn ang="0">
                    <a:pos x="0" y="6"/>
                  </a:cxn>
                  <a:cxn ang="0">
                    <a:pos x="2" y="10"/>
                  </a:cxn>
                  <a:cxn ang="0">
                    <a:pos x="22" y="10"/>
                  </a:cxn>
                  <a:cxn ang="0">
                    <a:pos x="28" y="6"/>
                  </a:cxn>
                  <a:cxn ang="0">
                    <a:pos x="28" y="4"/>
                  </a:cxn>
                  <a:cxn ang="0">
                    <a:pos x="22" y="0"/>
                  </a:cxn>
                  <a:cxn ang="0">
                    <a:pos x="2" y="0"/>
                  </a:cxn>
                </a:cxnLst>
                <a:rect l="0" t="0" r="r" b="b"/>
                <a:pathLst>
                  <a:path w="28" h="10">
                    <a:moveTo>
                      <a:pt x="2" y="0"/>
                    </a:moveTo>
                    <a:lnTo>
                      <a:pt x="2" y="0"/>
                    </a:lnTo>
                    <a:lnTo>
                      <a:pt x="0" y="4"/>
                    </a:lnTo>
                    <a:lnTo>
                      <a:pt x="0" y="6"/>
                    </a:lnTo>
                    <a:lnTo>
                      <a:pt x="2" y="10"/>
                    </a:lnTo>
                    <a:lnTo>
                      <a:pt x="22" y="10"/>
                    </a:lnTo>
                    <a:lnTo>
                      <a:pt x="28" y="6"/>
                    </a:lnTo>
                    <a:lnTo>
                      <a:pt x="28" y="4"/>
                    </a:lnTo>
                    <a:lnTo>
                      <a:pt x="22"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8" name="Freeform 294"/>
              <p:cNvSpPr>
                <a:spLocks/>
              </p:cNvSpPr>
              <p:nvPr/>
            </p:nvSpPr>
            <p:spPr bwMode="auto">
              <a:xfrm>
                <a:off x="2905401" y="1851025"/>
                <a:ext cx="15875" cy="22225"/>
              </a:xfrm>
              <a:custGeom>
                <a:avLst/>
                <a:gdLst/>
                <a:ahLst/>
                <a:cxnLst>
                  <a:cxn ang="0">
                    <a:pos x="10" y="4"/>
                  </a:cxn>
                  <a:cxn ang="0">
                    <a:pos x="10" y="4"/>
                  </a:cxn>
                  <a:cxn ang="0">
                    <a:pos x="10" y="0"/>
                  </a:cxn>
                  <a:cxn ang="0">
                    <a:pos x="6" y="0"/>
                  </a:cxn>
                  <a:cxn ang="0">
                    <a:pos x="4" y="0"/>
                  </a:cxn>
                  <a:cxn ang="0">
                    <a:pos x="4" y="4"/>
                  </a:cxn>
                  <a:cxn ang="0">
                    <a:pos x="0" y="4"/>
                  </a:cxn>
                  <a:cxn ang="0">
                    <a:pos x="0" y="12"/>
                  </a:cxn>
                  <a:cxn ang="0">
                    <a:pos x="4" y="14"/>
                  </a:cxn>
                  <a:cxn ang="0">
                    <a:pos x="6" y="14"/>
                  </a:cxn>
                  <a:cxn ang="0">
                    <a:pos x="10" y="14"/>
                  </a:cxn>
                  <a:cxn ang="0">
                    <a:pos x="10" y="12"/>
                  </a:cxn>
                  <a:cxn ang="0">
                    <a:pos x="10" y="4"/>
                  </a:cxn>
                </a:cxnLst>
                <a:rect l="0" t="0" r="r" b="b"/>
                <a:pathLst>
                  <a:path w="10" h="14">
                    <a:moveTo>
                      <a:pt x="10" y="4"/>
                    </a:moveTo>
                    <a:lnTo>
                      <a:pt x="10" y="4"/>
                    </a:lnTo>
                    <a:lnTo>
                      <a:pt x="10" y="0"/>
                    </a:lnTo>
                    <a:lnTo>
                      <a:pt x="6" y="0"/>
                    </a:lnTo>
                    <a:lnTo>
                      <a:pt x="4" y="0"/>
                    </a:lnTo>
                    <a:lnTo>
                      <a:pt x="4" y="4"/>
                    </a:lnTo>
                    <a:lnTo>
                      <a:pt x="0" y="4"/>
                    </a:lnTo>
                    <a:lnTo>
                      <a:pt x="0" y="12"/>
                    </a:lnTo>
                    <a:lnTo>
                      <a:pt x="4" y="14"/>
                    </a:lnTo>
                    <a:lnTo>
                      <a:pt x="6" y="14"/>
                    </a:lnTo>
                    <a:lnTo>
                      <a:pt x="10" y="14"/>
                    </a:lnTo>
                    <a:lnTo>
                      <a:pt x="10" y="12"/>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39" name="Freeform 295"/>
              <p:cNvSpPr>
                <a:spLocks/>
              </p:cNvSpPr>
              <p:nvPr/>
            </p:nvSpPr>
            <p:spPr bwMode="auto">
              <a:xfrm>
                <a:off x="2905401" y="1860550"/>
                <a:ext cx="25400" cy="12700"/>
              </a:xfrm>
              <a:custGeom>
                <a:avLst/>
                <a:gdLst/>
                <a:ahLst/>
                <a:cxnLst>
                  <a:cxn ang="0">
                    <a:pos x="6" y="0"/>
                  </a:cxn>
                  <a:cxn ang="0">
                    <a:pos x="4" y="0"/>
                  </a:cxn>
                  <a:cxn ang="0">
                    <a:pos x="4" y="4"/>
                  </a:cxn>
                  <a:cxn ang="0">
                    <a:pos x="0" y="6"/>
                  </a:cxn>
                  <a:cxn ang="0">
                    <a:pos x="4" y="8"/>
                  </a:cxn>
                  <a:cxn ang="0">
                    <a:pos x="6" y="8"/>
                  </a:cxn>
                  <a:cxn ang="0">
                    <a:pos x="10" y="8"/>
                  </a:cxn>
                  <a:cxn ang="0">
                    <a:pos x="12" y="8"/>
                  </a:cxn>
                  <a:cxn ang="0">
                    <a:pos x="16" y="6"/>
                  </a:cxn>
                  <a:cxn ang="0">
                    <a:pos x="12" y="4"/>
                  </a:cxn>
                  <a:cxn ang="0">
                    <a:pos x="10" y="0"/>
                  </a:cxn>
                  <a:cxn ang="0">
                    <a:pos x="6" y="0"/>
                  </a:cxn>
                </a:cxnLst>
                <a:rect l="0" t="0" r="r" b="b"/>
                <a:pathLst>
                  <a:path w="16" h="8">
                    <a:moveTo>
                      <a:pt x="6" y="0"/>
                    </a:moveTo>
                    <a:lnTo>
                      <a:pt x="4" y="0"/>
                    </a:lnTo>
                    <a:lnTo>
                      <a:pt x="4" y="4"/>
                    </a:lnTo>
                    <a:lnTo>
                      <a:pt x="0" y="6"/>
                    </a:lnTo>
                    <a:lnTo>
                      <a:pt x="4" y="8"/>
                    </a:lnTo>
                    <a:lnTo>
                      <a:pt x="6" y="8"/>
                    </a:lnTo>
                    <a:lnTo>
                      <a:pt x="10" y="8"/>
                    </a:lnTo>
                    <a:lnTo>
                      <a:pt x="12" y="8"/>
                    </a:lnTo>
                    <a:lnTo>
                      <a:pt x="16" y="6"/>
                    </a:lnTo>
                    <a:lnTo>
                      <a:pt x="12" y="4"/>
                    </a:lnTo>
                    <a:lnTo>
                      <a:pt x="1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0" name="Freeform 296"/>
              <p:cNvSpPr>
                <a:spLocks/>
              </p:cNvSpPr>
              <p:nvPr/>
            </p:nvSpPr>
            <p:spPr bwMode="auto">
              <a:xfrm>
                <a:off x="2914926" y="1860550"/>
                <a:ext cx="15875" cy="28575"/>
              </a:xfrm>
              <a:custGeom>
                <a:avLst/>
                <a:gdLst/>
                <a:ahLst/>
                <a:cxnLst>
                  <a:cxn ang="0">
                    <a:pos x="10" y="6"/>
                  </a:cxn>
                  <a:cxn ang="0">
                    <a:pos x="6" y="4"/>
                  </a:cxn>
                  <a:cxn ang="0">
                    <a:pos x="6" y="0"/>
                  </a:cxn>
                  <a:cxn ang="0">
                    <a:pos x="4" y="0"/>
                  </a:cxn>
                  <a:cxn ang="0">
                    <a:pos x="0" y="0"/>
                  </a:cxn>
                  <a:cxn ang="0">
                    <a:pos x="0" y="4"/>
                  </a:cxn>
                  <a:cxn ang="0">
                    <a:pos x="0" y="6"/>
                  </a:cxn>
                  <a:cxn ang="0">
                    <a:pos x="0" y="14"/>
                  </a:cxn>
                  <a:cxn ang="0">
                    <a:pos x="4" y="18"/>
                  </a:cxn>
                  <a:cxn ang="0">
                    <a:pos x="6" y="14"/>
                  </a:cxn>
                  <a:cxn ang="0">
                    <a:pos x="10" y="14"/>
                  </a:cxn>
                  <a:cxn ang="0">
                    <a:pos x="10" y="6"/>
                  </a:cxn>
                </a:cxnLst>
                <a:rect l="0" t="0" r="r" b="b"/>
                <a:pathLst>
                  <a:path w="10" h="18">
                    <a:moveTo>
                      <a:pt x="10" y="6"/>
                    </a:moveTo>
                    <a:lnTo>
                      <a:pt x="6" y="4"/>
                    </a:lnTo>
                    <a:lnTo>
                      <a:pt x="6" y="0"/>
                    </a:lnTo>
                    <a:lnTo>
                      <a:pt x="4" y="0"/>
                    </a:lnTo>
                    <a:lnTo>
                      <a:pt x="0" y="0"/>
                    </a:lnTo>
                    <a:lnTo>
                      <a:pt x="0" y="4"/>
                    </a:lnTo>
                    <a:lnTo>
                      <a:pt x="0" y="6"/>
                    </a:lnTo>
                    <a:lnTo>
                      <a:pt x="0" y="14"/>
                    </a:lnTo>
                    <a:lnTo>
                      <a:pt x="4" y="18"/>
                    </a:lnTo>
                    <a:lnTo>
                      <a:pt x="6" y="14"/>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1" name="Freeform 297"/>
              <p:cNvSpPr>
                <a:spLocks/>
              </p:cNvSpPr>
              <p:nvPr/>
            </p:nvSpPr>
            <p:spPr bwMode="auto">
              <a:xfrm>
                <a:off x="2914926" y="1873250"/>
                <a:ext cx="22225" cy="15875"/>
              </a:xfrm>
              <a:custGeom>
                <a:avLst/>
                <a:gdLst/>
                <a:ahLst/>
                <a:cxnLst>
                  <a:cxn ang="0">
                    <a:pos x="4" y="0"/>
                  </a:cxn>
                  <a:cxn ang="0">
                    <a:pos x="0" y="0"/>
                  </a:cxn>
                  <a:cxn ang="0">
                    <a:pos x="0" y="4"/>
                  </a:cxn>
                  <a:cxn ang="0">
                    <a:pos x="0" y="6"/>
                  </a:cxn>
                  <a:cxn ang="0">
                    <a:pos x="4" y="10"/>
                  </a:cxn>
                  <a:cxn ang="0">
                    <a:pos x="10" y="10"/>
                  </a:cxn>
                  <a:cxn ang="0">
                    <a:pos x="14" y="6"/>
                  </a:cxn>
                  <a:cxn ang="0">
                    <a:pos x="14" y="4"/>
                  </a:cxn>
                  <a:cxn ang="0">
                    <a:pos x="14" y="0"/>
                  </a:cxn>
                  <a:cxn ang="0">
                    <a:pos x="10" y="0"/>
                  </a:cxn>
                  <a:cxn ang="0">
                    <a:pos x="4" y="0"/>
                  </a:cxn>
                </a:cxnLst>
                <a:rect l="0" t="0" r="r" b="b"/>
                <a:pathLst>
                  <a:path w="14" h="10">
                    <a:moveTo>
                      <a:pt x="4" y="0"/>
                    </a:moveTo>
                    <a:lnTo>
                      <a:pt x="0" y="0"/>
                    </a:lnTo>
                    <a:lnTo>
                      <a:pt x="0" y="4"/>
                    </a:lnTo>
                    <a:lnTo>
                      <a:pt x="0" y="6"/>
                    </a:lnTo>
                    <a:lnTo>
                      <a:pt x="4" y="10"/>
                    </a:lnTo>
                    <a:lnTo>
                      <a:pt x="10" y="10"/>
                    </a:lnTo>
                    <a:lnTo>
                      <a:pt x="14" y="6"/>
                    </a:lnTo>
                    <a:lnTo>
                      <a:pt x="14" y="4"/>
                    </a:lnTo>
                    <a:lnTo>
                      <a:pt x="14" y="0"/>
                    </a:lnTo>
                    <a:lnTo>
                      <a:pt x="1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2" name="Freeform 298"/>
              <p:cNvSpPr>
                <a:spLocks/>
              </p:cNvSpPr>
              <p:nvPr/>
            </p:nvSpPr>
            <p:spPr bwMode="auto">
              <a:xfrm>
                <a:off x="2924451" y="1873250"/>
                <a:ext cx="19050" cy="15875"/>
              </a:xfrm>
              <a:custGeom>
                <a:avLst/>
                <a:gdLst/>
                <a:ahLst/>
                <a:cxnLst>
                  <a:cxn ang="0">
                    <a:pos x="6" y="0"/>
                  </a:cxn>
                  <a:cxn ang="0">
                    <a:pos x="4" y="0"/>
                  </a:cxn>
                  <a:cxn ang="0">
                    <a:pos x="0" y="0"/>
                  </a:cxn>
                  <a:cxn ang="0">
                    <a:pos x="0" y="4"/>
                  </a:cxn>
                  <a:cxn ang="0">
                    <a:pos x="0" y="6"/>
                  </a:cxn>
                  <a:cxn ang="0">
                    <a:pos x="4" y="6"/>
                  </a:cxn>
                  <a:cxn ang="0">
                    <a:pos x="6" y="10"/>
                  </a:cxn>
                  <a:cxn ang="0">
                    <a:pos x="12" y="6"/>
                  </a:cxn>
                  <a:cxn ang="0">
                    <a:pos x="12" y="4"/>
                  </a:cxn>
                  <a:cxn ang="0">
                    <a:pos x="12" y="0"/>
                  </a:cxn>
                  <a:cxn ang="0">
                    <a:pos x="6" y="0"/>
                  </a:cxn>
                </a:cxnLst>
                <a:rect l="0" t="0" r="r" b="b"/>
                <a:pathLst>
                  <a:path w="12" h="10">
                    <a:moveTo>
                      <a:pt x="6" y="0"/>
                    </a:moveTo>
                    <a:lnTo>
                      <a:pt x="4" y="0"/>
                    </a:lnTo>
                    <a:lnTo>
                      <a:pt x="0" y="0"/>
                    </a:lnTo>
                    <a:lnTo>
                      <a:pt x="0" y="4"/>
                    </a:lnTo>
                    <a:lnTo>
                      <a:pt x="0" y="6"/>
                    </a:lnTo>
                    <a:lnTo>
                      <a:pt x="4" y="6"/>
                    </a:lnTo>
                    <a:lnTo>
                      <a:pt x="6" y="10"/>
                    </a:lnTo>
                    <a:lnTo>
                      <a:pt x="12" y="6"/>
                    </a:lnTo>
                    <a:lnTo>
                      <a:pt x="12" y="4"/>
                    </a:lnTo>
                    <a:lnTo>
                      <a:pt x="1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3" name="Freeform 299"/>
              <p:cNvSpPr>
                <a:spLocks/>
              </p:cNvSpPr>
              <p:nvPr/>
            </p:nvSpPr>
            <p:spPr bwMode="auto">
              <a:xfrm>
                <a:off x="2930801" y="1873250"/>
                <a:ext cx="12700" cy="22225"/>
              </a:xfrm>
              <a:custGeom>
                <a:avLst/>
                <a:gdLst/>
                <a:ahLst/>
                <a:cxnLst>
                  <a:cxn ang="0">
                    <a:pos x="8" y="4"/>
                  </a:cxn>
                  <a:cxn ang="0">
                    <a:pos x="8" y="0"/>
                  </a:cxn>
                  <a:cxn ang="0">
                    <a:pos x="4" y="0"/>
                  </a:cxn>
                  <a:cxn ang="0">
                    <a:pos x="2" y="0"/>
                  </a:cxn>
                  <a:cxn ang="0">
                    <a:pos x="0" y="0"/>
                  </a:cxn>
                  <a:cxn ang="0">
                    <a:pos x="0" y="4"/>
                  </a:cxn>
                  <a:cxn ang="0">
                    <a:pos x="0" y="12"/>
                  </a:cxn>
                  <a:cxn ang="0">
                    <a:pos x="2" y="14"/>
                  </a:cxn>
                  <a:cxn ang="0">
                    <a:pos x="4" y="14"/>
                  </a:cxn>
                  <a:cxn ang="0">
                    <a:pos x="8" y="12"/>
                  </a:cxn>
                  <a:cxn ang="0">
                    <a:pos x="8" y="4"/>
                  </a:cxn>
                </a:cxnLst>
                <a:rect l="0" t="0" r="r" b="b"/>
                <a:pathLst>
                  <a:path w="8" h="14">
                    <a:moveTo>
                      <a:pt x="8" y="4"/>
                    </a:moveTo>
                    <a:lnTo>
                      <a:pt x="8" y="0"/>
                    </a:lnTo>
                    <a:lnTo>
                      <a:pt x="4" y="0"/>
                    </a:lnTo>
                    <a:lnTo>
                      <a:pt x="2" y="0"/>
                    </a:lnTo>
                    <a:lnTo>
                      <a:pt x="0" y="0"/>
                    </a:lnTo>
                    <a:lnTo>
                      <a:pt x="0" y="4"/>
                    </a:lnTo>
                    <a:lnTo>
                      <a:pt x="0" y="12"/>
                    </a:lnTo>
                    <a:lnTo>
                      <a:pt x="2" y="14"/>
                    </a:lnTo>
                    <a:lnTo>
                      <a:pt x="4"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4" name="Freeform 300"/>
              <p:cNvSpPr>
                <a:spLocks/>
              </p:cNvSpPr>
              <p:nvPr/>
            </p:nvSpPr>
            <p:spPr bwMode="auto">
              <a:xfrm>
                <a:off x="2930801" y="1882775"/>
                <a:ext cx="38100" cy="12700"/>
              </a:xfrm>
              <a:custGeom>
                <a:avLst/>
                <a:gdLst/>
                <a:ahLst/>
                <a:cxnLst>
                  <a:cxn ang="0">
                    <a:pos x="2" y="0"/>
                  </a:cxn>
                  <a:cxn ang="0">
                    <a:pos x="2" y="0"/>
                  </a:cxn>
                  <a:cxn ang="0">
                    <a:pos x="0" y="4"/>
                  </a:cxn>
                  <a:cxn ang="0">
                    <a:pos x="0" y="6"/>
                  </a:cxn>
                  <a:cxn ang="0">
                    <a:pos x="2" y="8"/>
                  </a:cxn>
                  <a:cxn ang="0">
                    <a:pos x="18" y="8"/>
                  </a:cxn>
                  <a:cxn ang="0">
                    <a:pos x="24" y="6"/>
                  </a:cxn>
                  <a:cxn ang="0">
                    <a:pos x="24" y="4"/>
                  </a:cxn>
                  <a:cxn ang="0">
                    <a:pos x="18" y="0"/>
                  </a:cxn>
                  <a:cxn ang="0">
                    <a:pos x="2" y="0"/>
                  </a:cxn>
                </a:cxnLst>
                <a:rect l="0" t="0" r="r" b="b"/>
                <a:pathLst>
                  <a:path w="24" h="8">
                    <a:moveTo>
                      <a:pt x="2" y="0"/>
                    </a:moveTo>
                    <a:lnTo>
                      <a:pt x="2" y="0"/>
                    </a:lnTo>
                    <a:lnTo>
                      <a:pt x="0" y="4"/>
                    </a:lnTo>
                    <a:lnTo>
                      <a:pt x="0" y="6"/>
                    </a:lnTo>
                    <a:lnTo>
                      <a:pt x="2" y="8"/>
                    </a:lnTo>
                    <a:lnTo>
                      <a:pt x="18" y="8"/>
                    </a:lnTo>
                    <a:lnTo>
                      <a:pt x="24" y="6"/>
                    </a:lnTo>
                    <a:lnTo>
                      <a:pt x="24" y="4"/>
                    </a:lnTo>
                    <a:lnTo>
                      <a:pt x="1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5" name="Freeform 301"/>
              <p:cNvSpPr>
                <a:spLocks/>
              </p:cNvSpPr>
              <p:nvPr/>
            </p:nvSpPr>
            <p:spPr bwMode="auto">
              <a:xfrm>
                <a:off x="2956201" y="1882775"/>
                <a:ext cx="12700" cy="22225"/>
              </a:xfrm>
              <a:custGeom>
                <a:avLst/>
                <a:gdLst/>
                <a:ahLst/>
                <a:cxnLst>
                  <a:cxn ang="0">
                    <a:pos x="8" y="4"/>
                  </a:cxn>
                  <a:cxn ang="0">
                    <a:pos x="8" y="4"/>
                  </a:cxn>
                  <a:cxn ang="0">
                    <a:pos x="6" y="0"/>
                  </a:cxn>
                  <a:cxn ang="0">
                    <a:pos x="2" y="0"/>
                  </a:cxn>
                  <a:cxn ang="0">
                    <a:pos x="0" y="4"/>
                  </a:cxn>
                  <a:cxn ang="0">
                    <a:pos x="0" y="12"/>
                  </a:cxn>
                  <a:cxn ang="0">
                    <a:pos x="2" y="14"/>
                  </a:cxn>
                  <a:cxn ang="0">
                    <a:pos x="6" y="14"/>
                  </a:cxn>
                  <a:cxn ang="0">
                    <a:pos x="8" y="12"/>
                  </a:cxn>
                  <a:cxn ang="0">
                    <a:pos x="8" y="4"/>
                  </a:cxn>
                </a:cxnLst>
                <a:rect l="0" t="0" r="r" b="b"/>
                <a:pathLst>
                  <a:path w="8" h="14">
                    <a:moveTo>
                      <a:pt x="8" y="4"/>
                    </a:moveTo>
                    <a:lnTo>
                      <a:pt x="8" y="4"/>
                    </a:lnTo>
                    <a:lnTo>
                      <a:pt x="6" y="0"/>
                    </a:lnTo>
                    <a:lnTo>
                      <a:pt x="2" y="0"/>
                    </a:lnTo>
                    <a:lnTo>
                      <a:pt x="0" y="4"/>
                    </a:lnTo>
                    <a:lnTo>
                      <a:pt x="0" y="12"/>
                    </a:lnTo>
                    <a:lnTo>
                      <a:pt x="2" y="14"/>
                    </a:lnTo>
                    <a:lnTo>
                      <a:pt x="6"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6" name="Freeform 302"/>
              <p:cNvSpPr>
                <a:spLocks/>
              </p:cNvSpPr>
              <p:nvPr/>
            </p:nvSpPr>
            <p:spPr bwMode="auto">
              <a:xfrm>
                <a:off x="2956201" y="1892300"/>
                <a:ext cx="41275" cy="12700"/>
              </a:xfrm>
              <a:custGeom>
                <a:avLst/>
                <a:gdLst/>
                <a:ahLst/>
                <a:cxnLst>
                  <a:cxn ang="0">
                    <a:pos x="2" y="0"/>
                  </a:cxn>
                  <a:cxn ang="0">
                    <a:pos x="2" y="0"/>
                  </a:cxn>
                  <a:cxn ang="0">
                    <a:pos x="0" y="2"/>
                  </a:cxn>
                  <a:cxn ang="0">
                    <a:pos x="0" y="6"/>
                  </a:cxn>
                  <a:cxn ang="0">
                    <a:pos x="0" y="8"/>
                  </a:cxn>
                  <a:cxn ang="0">
                    <a:pos x="2" y="8"/>
                  </a:cxn>
                  <a:cxn ang="0">
                    <a:pos x="16" y="8"/>
                  </a:cxn>
                  <a:cxn ang="0">
                    <a:pos x="22" y="8"/>
                  </a:cxn>
                  <a:cxn ang="0">
                    <a:pos x="26" y="6"/>
                  </a:cxn>
                  <a:cxn ang="0">
                    <a:pos x="22" y="2"/>
                  </a:cxn>
                  <a:cxn ang="0">
                    <a:pos x="16" y="0"/>
                  </a:cxn>
                  <a:cxn ang="0">
                    <a:pos x="2" y="0"/>
                  </a:cxn>
                </a:cxnLst>
                <a:rect l="0" t="0" r="r" b="b"/>
                <a:pathLst>
                  <a:path w="26" h="8">
                    <a:moveTo>
                      <a:pt x="2" y="0"/>
                    </a:moveTo>
                    <a:lnTo>
                      <a:pt x="2" y="0"/>
                    </a:lnTo>
                    <a:lnTo>
                      <a:pt x="0" y="2"/>
                    </a:lnTo>
                    <a:lnTo>
                      <a:pt x="0" y="6"/>
                    </a:lnTo>
                    <a:lnTo>
                      <a:pt x="0" y="8"/>
                    </a:lnTo>
                    <a:lnTo>
                      <a:pt x="2" y="8"/>
                    </a:lnTo>
                    <a:lnTo>
                      <a:pt x="16" y="8"/>
                    </a:lnTo>
                    <a:lnTo>
                      <a:pt x="22" y="8"/>
                    </a:lnTo>
                    <a:lnTo>
                      <a:pt x="26" y="6"/>
                    </a:lnTo>
                    <a:lnTo>
                      <a:pt x="22" y="2"/>
                    </a:lnTo>
                    <a:lnTo>
                      <a:pt x="1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7" name="Freeform 303"/>
              <p:cNvSpPr>
                <a:spLocks/>
              </p:cNvSpPr>
              <p:nvPr/>
            </p:nvSpPr>
            <p:spPr bwMode="auto">
              <a:xfrm>
                <a:off x="2981601" y="1892300"/>
                <a:ext cx="15875" cy="25400"/>
              </a:xfrm>
              <a:custGeom>
                <a:avLst/>
                <a:gdLst/>
                <a:ahLst/>
                <a:cxnLst>
                  <a:cxn ang="0">
                    <a:pos x="10" y="6"/>
                  </a:cxn>
                  <a:cxn ang="0">
                    <a:pos x="6" y="2"/>
                  </a:cxn>
                  <a:cxn ang="0">
                    <a:pos x="6" y="0"/>
                  </a:cxn>
                  <a:cxn ang="0">
                    <a:pos x="4" y="0"/>
                  </a:cxn>
                  <a:cxn ang="0">
                    <a:pos x="0" y="0"/>
                  </a:cxn>
                  <a:cxn ang="0">
                    <a:pos x="0" y="2"/>
                  </a:cxn>
                  <a:cxn ang="0">
                    <a:pos x="0" y="6"/>
                  </a:cxn>
                  <a:cxn ang="0">
                    <a:pos x="0" y="14"/>
                  </a:cxn>
                  <a:cxn ang="0">
                    <a:pos x="4" y="16"/>
                  </a:cxn>
                  <a:cxn ang="0">
                    <a:pos x="6" y="14"/>
                  </a:cxn>
                  <a:cxn ang="0">
                    <a:pos x="10" y="14"/>
                  </a:cxn>
                  <a:cxn ang="0">
                    <a:pos x="10" y="6"/>
                  </a:cxn>
                </a:cxnLst>
                <a:rect l="0" t="0" r="r" b="b"/>
                <a:pathLst>
                  <a:path w="10" h="16">
                    <a:moveTo>
                      <a:pt x="10" y="6"/>
                    </a:moveTo>
                    <a:lnTo>
                      <a:pt x="6" y="2"/>
                    </a:lnTo>
                    <a:lnTo>
                      <a:pt x="6" y="0"/>
                    </a:lnTo>
                    <a:lnTo>
                      <a:pt x="4" y="0"/>
                    </a:lnTo>
                    <a:lnTo>
                      <a:pt x="0" y="0"/>
                    </a:lnTo>
                    <a:lnTo>
                      <a:pt x="0" y="2"/>
                    </a:lnTo>
                    <a:lnTo>
                      <a:pt x="0" y="6"/>
                    </a:lnTo>
                    <a:lnTo>
                      <a:pt x="0" y="14"/>
                    </a:lnTo>
                    <a:lnTo>
                      <a:pt x="4" y="16"/>
                    </a:lnTo>
                    <a:lnTo>
                      <a:pt x="6" y="14"/>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8" name="Freeform 304"/>
              <p:cNvSpPr>
                <a:spLocks/>
              </p:cNvSpPr>
              <p:nvPr/>
            </p:nvSpPr>
            <p:spPr bwMode="auto">
              <a:xfrm>
                <a:off x="2981601" y="1905000"/>
                <a:ext cx="50800" cy="12700"/>
              </a:xfrm>
              <a:custGeom>
                <a:avLst/>
                <a:gdLst/>
                <a:ahLst/>
                <a:cxnLst>
                  <a:cxn ang="0">
                    <a:pos x="4" y="0"/>
                  </a:cxn>
                  <a:cxn ang="0">
                    <a:pos x="0" y="0"/>
                  </a:cxn>
                  <a:cxn ang="0">
                    <a:pos x="0" y="4"/>
                  </a:cxn>
                  <a:cxn ang="0">
                    <a:pos x="0" y="6"/>
                  </a:cxn>
                  <a:cxn ang="0">
                    <a:pos x="4" y="8"/>
                  </a:cxn>
                  <a:cxn ang="0">
                    <a:pos x="26" y="8"/>
                  </a:cxn>
                  <a:cxn ang="0">
                    <a:pos x="32" y="6"/>
                  </a:cxn>
                  <a:cxn ang="0">
                    <a:pos x="32" y="4"/>
                  </a:cxn>
                  <a:cxn ang="0">
                    <a:pos x="32" y="0"/>
                  </a:cxn>
                  <a:cxn ang="0">
                    <a:pos x="26" y="0"/>
                  </a:cxn>
                  <a:cxn ang="0">
                    <a:pos x="4" y="0"/>
                  </a:cxn>
                </a:cxnLst>
                <a:rect l="0" t="0" r="r" b="b"/>
                <a:pathLst>
                  <a:path w="32" h="8">
                    <a:moveTo>
                      <a:pt x="4" y="0"/>
                    </a:moveTo>
                    <a:lnTo>
                      <a:pt x="0" y="0"/>
                    </a:lnTo>
                    <a:lnTo>
                      <a:pt x="0" y="4"/>
                    </a:lnTo>
                    <a:lnTo>
                      <a:pt x="0" y="6"/>
                    </a:lnTo>
                    <a:lnTo>
                      <a:pt x="4" y="8"/>
                    </a:lnTo>
                    <a:lnTo>
                      <a:pt x="26" y="8"/>
                    </a:lnTo>
                    <a:lnTo>
                      <a:pt x="32" y="6"/>
                    </a:lnTo>
                    <a:lnTo>
                      <a:pt x="32" y="4"/>
                    </a:lnTo>
                    <a:lnTo>
                      <a:pt x="32" y="0"/>
                    </a:lnTo>
                    <a:lnTo>
                      <a:pt x="26"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49" name="Freeform 305"/>
              <p:cNvSpPr>
                <a:spLocks/>
              </p:cNvSpPr>
              <p:nvPr/>
            </p:nvSpPr>
            <p:spPr bwMode="auto">
              <a:xfrm>
                <a:off x="3019701" y="1905000"/>
                <a:ext cx="12700" cy="12700"/>
              </a:xfrm>
              <a:custGeom>
                <a:avLst/>
                <a:gdLst/>
                <a:ahLst/>
                <a:cxnLst>
                  <a:cxn ang="0">
                    <a:pos x="2" y="0"/>
                  </a:cxn>
                  <a:cxn ang="0">
                    <a:pos x="2" y="0"/>
                  </a:cxn>
                  <a:cxn ang="0">
                    <a:pos x="0" y="0"/>
                  </a:cxn>
                  <a:cxn ang="0">
                    <a:pos x="0" y="4"/>
                  </a:cxn>
                  <a:cxn ang="0">
                    <a:pos x="0" y="6"/>
                  </a:cxn>
                  <a:cxn ang="0">
                    <a:pos x="2" y="6"/>
                  </a:cxn>
                  <a:cxn ang="0">
                    <a:pos x="2" y="8"/>
                  </a:cxn>
                  <a:cxn ang="0">
                    <a:pos x="8" y="6"/>
                  </a:cxn>
                  <a:cxn ang="0">
                    <a:pos x="8" y="4"/>
                  </a:cxn>
                  <a:cxn ang="0">
                    <a:pos x="8" y="0"/>
                  </a:cxn>
                  <a:cxn ang="0">
                    <a:pos x="2" y="0"/>
                  </a:cxn>
                </a:cxnLst>
                <a:rect l="0" t="0" r="r" b="b"/>
                <a:pathLst>
                  <a:path w="8" h="8">
                    <a:moveTo>
                      <a:pt x="2" y="0"/>
                    </a:moveTo>
                    <a:lnTo>
                      <a:pt x="2" y="0"/>
                    </a:lnTo>
                    <a:lnTo>
                      <a:pt x="0" y="0"/>
                    </a:lnTo>
                    <a:lnTo>
                      <a:pt x="0" y="4"/>
                    </a:lnTo>
                    <a:lnTo>
                      <a:pt x="0" y="6"/>
                    </a:lnTo>
                    <a:lnTo>
                      <a:pt x="2" y="6"/>
                    </a:lnTo>
                    <a:lnTo>
                      <a:pt x="2" y="8"/>
                    </a:lnTo>
                    <a:lnTo>
                      <a:pt x="8" y="6"/>
                    </a:lnTo>
                    <a:lnTo>
                      <a:pt x="8" y="4"/>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0" name="Freeform 306"/>
              <p:cNvSpPr>
                <a:spLocks/>
              </p:cNvSpPr>
              <p:nvPr/>
            </p:nvSpPr>
            <p:spPr bwMode="auto">
              <a:xfrm>
                <a:off x="3019701" y="1905000"/>
                <a:ext cx="12700" cy="22225"/>
              </a:xfrm>
              <a:custGeom>
                <a:avLst/>
                <a:gdLst/>
                <a:ahLst/>
                <a:cxnLst>
                  <a:cxn ang="0">
                    <a:pos x="8" y="4"/>
                  </a:cxn>
                  <a:cxn ang="0">
                    <a:pos x="8" y="0"/>
                  </a:cxn>
                  <a:cxn ang="0">
                    <a:pos x="6" y="0"/>
                  </a:cxn>
                  <a:cxn ang="0">
                    <a:pos x="2" y="0"/>
                  </a:cxn>
                  <a:cxn ang="0">
                    <a:pos x="0" y="4"/>
                  </a:cxn>
                  <a:cxn ang="0">
                    <a:pos x="0" y="12"/>
                  </a:cxn>
                  <a:cxn ang="0">
                    <a:pos x="2" y="14"/>
                  </a:cxn>
                  <a:cxn ang="0">
                    <a:pos x="6" y="14"/>
                  </a:cxn>
                  <a:cxn ang="0">
                    <a:pos x="8" y="14"/>
                  </a:cxn>
                  <a:cxn ang="0">
                    <a:pos x="8" y="12"/>
                  </a:cxn>
                  <a:cxn ang="0">
                    <a:pos x="8" y="4"/>
                  </a:cxn>
                </a:cxnLst>
                <a:rect l="0" t="0" r="r" b="b"/>
                <a:pathLst>
                  <a:path w="8" h="14">
                    <a:moveTo>
                      <a:pt x="8" y="4"/>
                    </a:moveTo>
                    <a:lnTo>
                      <a:pt x="8" y="0"/>
                    </a:lnTo>
                    <a:lnTo>
                      <a:pt x="6" y="0"/>
                    </a:lnTo>
                    <a:lnTo>
                      <a:pt x="2" y="0"/>
                    </a:lnTo>
                    <a:lnTo>
                      <a:pt x="0" y="4"/>
                    </a:lnTo>
                    <a:lnTo>
                      <a:pt x="0" y="12"/>
                    </a:lnTo>
                    <a:lnTo>
                      <a:pt x="2" y="14"/>
                    </a:lnTo>
                    <a:lnTo>
                      <a:pt x="6" y="14"/>
                    </a:lnTo>
                    <a:lnTo>
                      <a:pt x="8"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1" name="Freeform 307"/>
              <p:cNvSpPr>
                <a:spLocks/>
              </p:cNvSpPr>
              <p:nvPr/>
            </p:nvSpPr>
            <p:spPr bwMode="auto">
              <a:xfrm>
                <a:off x="3019701" y="1914525"/>
                <a:ext cx="15875" cy="12700"/>
              </a:xfrm>
              <a:custGeom>
                <a:avLst/>
                <a:gdLst/>
                <a:ahLst/>
                <a:cxnLst>
                  <a:cxn ang="0">
                    <a:pos x="6" y="0"/>
                  </a:cxn>
                  <a:cxn ang="0">
                    <a:pos x="2" y="0"/>
                  </a:cxn>
                  <a:cxn ang="0">
                    <a:pos x="2" y="2"/>
                  </a:cxn>
                  <a:cxn ang="0">
                    <a:pos x="0" y="2"/>
                  </a:cxn>
                  <a:cxn ang="0">
                    <a:pos x="2" y="6"/>
                  </a:cxn>
                  <a:cxn ang="0">
                    <a:pos x="2" y="8"/>
                  </a:cxn>
                  <a:cxn ang="0">
                    <a:pos x="6" y="8"/>
                  </a:cxn>
                  <a:cxn ang="0">
                    <a:pos x="10" y="6"/>
                  </a:cxn>
                  <a:cxn ang="0">
                    <a:pos x="10" y="2"/>
                  </a:cxn>
                  <a:cxn ang="0">
                    <a:pos x="6" y="0"/>
                  </a:cxn>
                </a:cxnLst>
                <a:rect l="0" t="0" r="r" b="b"/>
                <a:pathLst>
                  <a:path w="10" h="8">
                    <a:moveTo>
                      <a:pt x="6" y="0"/>
                    </a:moveTo>
                    <a:lnTo>
                      <a:pt x="2" y="0"/>
                    </a:lnTo>
                    <a:lnTo>
                      <a:pt x="2" y="2"/>
                    </a:lnTo>
                    <a:lnTo>
                      <a:pt x="0" y="2"/>
                    </a:lnTo>
                    <a:lnTo>
                      <a:pt x="2" y="6"/>
                    </a:lnTo>
                    <a:lnTo>
                      <a:pt x="2" y="8"/>
                    </a:lnTo>
                    <a:lnTo>
                      <a:pt x="6" y="8"/>
                    </a:lnTo>
                    <a:lnTo>
                      <a:pt x="10" y="6"/>
                    </a:lnTo>
                    <a:lnTo>
                      <a:pt x="10" y="2"/>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2" name="Freeform 308"/>
              <p:cNvSpPr>
                <a:spLocks/>
              </p:cNvSpPr>
              <p:nvPr/>
            </p:nvSpPr>
            <p:spPr bwMode="auto">
              <a:xfrm>
                <a:off x="3022876" y="1914525"/>
                <a:ext cx="12700" cy="22225"/>
              </a:xfrm>
              <a:custGeom>
                <a:avLst/>
                <a:gdLst/>
                <a:ahLst/>
                <a:cxnLst>
                  <a:cxn ang="0">
                    <a:pos x="8" y="2"/>
                  </a:cxn>
                  <a:cxn ang="0">
                    <a:pos x="8" y="2"/>
                  </a:cxn>
                  <a:cxn ang="0">
                    <a:pos x="6" y="0"/>
                  </a:cxn>
                  <a:cxn ang="0">
                    <a:pos x="4" y="0"/>
                  </a:cxn>
                  <a:cxn ang="0">
                    <a:pos x="0" y="2"/>
                  </a:cxn>
                  <a:cxn ang="0">
                    <a:pos x="0" y="12"/>
                  </a:cxn>
                  <a:cxn ang="0">
                    <a:pos x="4" y="14"/>
                  </a:cxn>
                  <a:cxn ang="0">
                    <a:pos x="6" y="14"/>
                  </a:cxn>
                  <a:cxn ang="0">
                    <a:pos x="8" y="12"/>
                  </a:cxn>
                  <a:cxn ang="0">
                    <a:pos x="8" y="2"/>
                  </a:cxn>
                </a:cxnLst>
                <a:rect l="0" t="0" r="r" b="b"/>
                <a:pathLst>
                  <a:path w="8" h="14">
                    <a:moveTo>
                      <a:pt x="8" y="2"/>
                    </a:moveTo>
                    <a:lnTo>
                      <a:pt x="8" y="2"/>
                    </a:lnTo>
                    <a:lnTo>
                      <a:pt x="6" y="0"/>
                    </a:lnTo>
                    <a:lnTo>
                      <a:pt x="4" y="0"/>
                    </a:lnTo>
                    <a:lnTo>
                      <a:pt x="0" y="2"/>
                    </a:lnTo>
                    <a:lnTo>
                      <a:pt x="0" y="12"/>
                    </a:lnTo>
                    <a:lnTo>
                      <a:pt x="4" y="14"/>
                    </a:lnTo>
                    <a:lnTo>
                      <a:pt x="6"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3" name="Freeform 309"/>
              <p:cNvSpPr>
                <a:spLocks/>
              </p:cNvSpPr>
              <p:nvPr/>
            </p:nvSpPr>
            <p:spPr bwMode="auto">
              <a:xfrm>
                <a:off x="3022876" y="1924050"/>
                <a:ext cx="31750" cy="12700"/>
              </a:xfrm>
              <a:custGeom>
                <a:avLst/>
                <a:gdLst/>
                <a:ahLst/>
                <a:cxnLst>
                  <a:cxn ang="0">
                    <a:pos x="6" y="0"/>
                  </a:cxn>
                  <a:cxn ang="0">
                    <a:pos x="4" y="0"/>
                  </a:cxn>
                  <a:cxn ang="0">
                    <a:pos x="0" y="2"/>
                  </a:cxn>
                  <a:cxn ang="0">
                    <a:pos x="0" y="6"/>
                  </a:cxn>
                  <a:cxn ang="0">
                    <a:pos x="0" y="8"/>
                  </a:cxn>
                  <a:cxn ang="0">
                    <a:pos x="4" y="8"/>
                  </a:cxn>
                  <a:cxn ang="0">
                    <a:pos x="6" y="8"/>
                  </a:cxn>
                  <a:cxn ang="0">
                    <a:pos x="18" y="8"/>
                  </a:cxn>
                  <a:cxn ang="0">
                    <a:pos x="20" y="8"/>
                  </a:cxn>
                  <a:cxn ang="0">
                    <a:pos x="20" y="6"/>
                  </a:cxn>
                  <a:cxn ang="0">
                    <a:pos x="20" y="2"/>
                  </a:cxn>
                  <a:cxn ang="0">
                    <a:pos x="18" y="0"/>
                  </a:cxn>
                  <a:cxn ang="0">
                    <a:pos x="6" y="0"/>
                  </a:cxn>
                </a:cxnLst>
                <a:rect l="0" t="0" r="r" b="b"/>
                <a:pathLst>
                  <a:path w="20" h="8">
                    <a:moveTo>
                      <a:pt x="6" y="0"/>
                    </a:moveTo>
                    <a:lnTo>
                      <a:pt x="4" y="0"/>
                    </a:lnTo>
                    <a:lnTo>
                      <a:pt x="0" y="2"/>
                    </a:lnTo>
                    <a:lnTo>
                      <a:pt x="0" y="6"/>
                    </a:lnTo>
                    <a:lnTo>
                      <a:pt x="0" y="8"/>
                    </a:lnTo>
                    <a:lnTo>
                      <a:pt x="4" y="8"/>
                    </a:lnTo>
                    <a:lnTo>
                      <a:pt x="6" y="8"/>
                    </a:lnTo>
                    <a:lnTo>
                      <a:pt x="18" y="8"/>
                    </a:lnTo>
                    <a:lnTo>
                      <a:pt x="20" y="8"/>
                    </a:lnTo>
                    <a:lnTo>
                      <a:pt x="20" y="6"/>
                    </a:lnTo>
                    <a:lnTo>
                      <a:pt x="20" y="2"/>
                    </a:lnTo>
                    <a:lnTo>
                      <a:pt x="1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4" name="Freeform 310"/>
              <p:cNvSpPr>
                <a:spLocks/>
              </p:cNvSpPr>
              <p:nvPr/>
            </p:nvSpPr>
            <p:spPr bwMode="auto">
              <a:xfrm>
                <a:off x="3041926" y="1924050"/>
                <a:ext cx="22225" cy="12700"/>
              </a:xfrm>
              <a:custGeom>
                <a:avLst/>
                <a:gdLst/>
                <a:ahLst/>
                <a:cxnLst>
                  <a:cxn ang="0">
                    <a:pos x="6" y="0"/>
                  </a:cxn>
                  <a:cxn ang="0">
                    <a:pos x="2" y="0"/>
                  </a:cxn>
                  <a:cxn ang="0">
                    <a:pos x="0" y="2"/>
                  </a:cxn>
                  <a:cxn ang="0">
                    <a:pos x="0" y="6"/>
                  </a:cxn>
                  <a:cxn ang="0">
                    <a:pos x="0" y="8"/>
                  </a:cxn>
                  <a:cxn ang="0">
                    <a:pos x="2" y="8"/>
                  </a:cxn>
                  <a:cxn ang="0">
                    <a:pos x="6" y="8"/>
                  </a:cxn>
                  <a:cxn ang="0">
                    <a:pos x="8" y="8"/>
                  </a:cxn>
                  <a:cxn ang="0">
                    <a:pos x="14" y="8"/>
                  </a:cxn>
                  <a:cxn ang="0">
                    <a:pos x="14" y="6"/>
                  </a:cxn>
                  <a:cxn ang="0">
                    <a:pos x="14" y="2"/>
                  </a:cxn>
                  <a:cxn ang="0">
                    <a:pos x="8" y="0"/>
                  </a:cxn>
                  <a:cxn ang="0">
                    <a:pos x="6" y="0"/>
                  </a:cxn>
                </a:cxnLst>
                <a:rect l="0" t="0" r="r" b="b"/>
                <a:pathLst>
                  <a:path w="14" h="8">
                    <a:moveTo>
                      <a:pt x="6" y="0"/>
                    </a:moveTo>
                    <a:lnTo>
                      <a:pt x="2" y="0"/>
                    </a:lnTo>
                    <a:lnTo>
                      <a:pt x="0" y="2"/>
                    </a:lnTo>
                    <a:lnTo>
                      <a:pt x="0" y="6"/>
                    </a:lnTo>
                    <a:lnTo>
                      <a:pt x="0" y="8"/>
                    </a:lnTo>
                    <a:lnTo>
                      <a:pt x="2" y="8"/>
                    </a:lnTo>
                    <a:lnTo>
                      <a:pt x="6" y="8"/>
                    </a:lnTo>
                    <a:lnTo>
                      <a:pt x="8" y="8"/>
                    </a:lnTo>
                    <a:lnTo>
                      <a:pt x="14" y="8"/>
                    </a:lnTo>
                    <a:lnTo>
                      <a:pt x="14" y="6"/>
                    </a:lnTo>
                    <a:lnTo>
                      <a:pt x="14" y="2"/>
                    </a:lnTo>
                    <a:lnTo>
                      <a:pt x="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5" name="Freeform 311"/>
              <p:cNvSpPr>
                <a:spLocks/>
              </p:cNvSpPr>
              <p:nvPr/>
            </p:nvSpPr>
            <p:spPr bwMode="auto">
              <a:xfrm>
                <a:off x="3051451" y="1924050"/>
                <a:ext cx="12700" cy="25400"/>
              </a:xfrm>
              <a:custGeom>
                <a:avLst/>
                <a:gdLst/>
                <a:ahLst/>
                <a:cxnLst>
                  <a:cxn ang="0">
                    <a:pos x="8" y="6"/>
                  </a:cxn>
                  <a:cxn ang="0">
                    <a:pos x="8" y="2"/>
                  </a:cxn>
                  <a:cxn ang="0">
                    <a:pos x="6" y="0"/>
                  </a:cxn>
                  <a:cxn ang="0">
                    <a:pos x="2" y="0"/>
                  </a:cxn>
                  <a:cxn ang="0">
                    <a:pos x="0" y="2"/>
                  </a:cxn>
                  <a:cxn ang="0">
                    <a:pos x="0" y="6"/>
                  </a:cxn>
                  <a:cxn ang="0">
                    <a:pos x="0" y="14"/>
                  </a:cxn>
                  <a:cxn ang="0">
                    <a:pos x="2" y="14"/>
                  </a:cxn>
                  <a:cxn ang="0">
                    <a:pos x="2" y="16"/>
                  </a:cxn>
                  <a:cxn ang="0">
                    <a:pos x="6" y="14"/>
                  </a:cxn>
                  <a:cxn ang="0">
                    <a:pos x="8" y="14"/>
                  </a:cxn>
                  <a:cxn ang="0">
                    <a:pos x="8" y="6"/>
                  </a:cxn>
                </a:cxnLst>
                <a:rect l="0" t="0" r="r" b="b"/>
                <a:pathLst>
                  <a:path w="8" h="16">
                    <a:moveTo>
                      <a:pt x="8" y="6"/>
                    </a:moveTo>
                    <a:lnTo>
                      <a:pt x="8" y="2"/>
                    </a:lnTo>
                    <a:lnTo>
                      <a:pt x="6" y="0"/>
                    </a:lnTo>
                    <a:lnTo>
                      <a:pt x="2" y="0"/>
                    </a:lnTo>
                    <a:lnTo>
                      <a:pt x="0" y="2"/>
                    </a:lnTo>
                    <a:lnTo>
                      <a:pt x="0" y="6"/>
                    </a:lnTo>
                    <a:lnTo>
                      <a:pt x="0" y="14"/>
                    </a:lnTo>
                    <a:lnTo>
                      <a:pt x="2" y="14"/>
                    </a:lnTo>
                    <a:lnTo>
                      <a:pt x="2" y="16"/>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6" name="Freeform 312"/>
              <p:cNvSpPr>
                <a:spLocks/>
              </p:cNvSpPr>
              <p:nvPr/>
            </p:nvSpPr>
            <p:spPr bwMode="auto">
              <a:xfrm>
                <a:off x="3051451" y="1936750"/>
                <a:ext cx="15875" cy="12700"/>
              </a:xfrm>
              <a:custGeom>
                <a:avLst/>
                <a:gdLst/>
                <a:ahLst/>
                <a:cxnLst>
                  <a:cxn ang="0">
                    <a:pos x="2" y="0"/>
                  </a:cxn>
                  <a:cxn ang="0">
                    <a:pos x="2" y="0"/>
                  </a:cxn>
                  <a:cxn ang="0">
                    <a:pos x="0" y="0"/>
                  </a:cxn>
                  <a:cxn ang="0">
                    <a:pos x="0" y="2"/>
                  </a:cxn>
                  <a:cxn ang="0">
                    <a:pos x="0" y="6"/>
                  </a:cxn>
                  <a:cxn ang="0">
                    <a:pos x="2" y="6"/>
                  </a:cxn>
                  <a:cxn ang="0">
                    <a:pos x="2" y="8"/>
                  </a:cxn>
                  <a:cxn ang="0">
                    <a:pos x="8" y="6"/>
                  </a:cxn>
                  <a:cxn ang="0">
                    <a:pos x="10" y="2"/>
                  </a:cxn>
                  <a:cxn ang="0">
                    <a:pos x="8" y="0"/>
                  </a:cxn>
                  <a:cxn ang="0">
                    <a:pos x="2" y="0"/>
                  </a:cxn>
                </a:cxnLst>
                <a:rect l="0" t="0" r="r" b="b"/>
                <a:pathLst>
                  <a:path w="10" h="8">
                    <a:moveTo>
                      <a:pt x="2" y="0"/>
                    </a:moveTo>
                    <a:lnTo>
                      <a:pt x="2" y="0"/>
                    </a:lnTo>
                    <a:lnTo>
                      <a:pt x="0" y="0"/>
                    </a:lnTo>
                    <a:lnTo>
                      <a:pt x="0" y="2"/>
                    </a:lnTo>
                    <a:lnTo>
                      <a:pt x="0" y="6"/>
                    </a:lnTo>
                    <a:lnTo>
                      <a:pt x="2" y="6"/>
                    </a:lnTo>
                    <a:lnTo>
                      <a:pt x="2" y="8"/>
                    </a:lnTo>
                    <a:lnTo>
                      <a:pt x="8" y="6"/>
                    </a:lnTo>
                    <a:lnTo>
                      <a:pt x="10" y="2"/>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7" name="Freeform 313"/>
              <p:cNvSpPr>
                <a:spLocks/>
              </p:cNvSpPr>
              <p:nvPr/>
            </p:nvSpPr>
            <p:spPr bwMode="auto">
              <a:xfrm>
                <a:off x="3054626" y="1936750"/>
                <a:ext cx="12700" cy="22225"/>
              </a:xfrm>
              <a:custGeom>
                <a:avLst/>
                <a:gdLst/>
                <a:ahLst/>
                <a:cxnLst>
                  <a:cxn ang="0">
                    <a:pos x="8" y="2"/>
                  </a:cxn>
                  <a:cxn ang="0">
                    <a:pos x="6" y="0"/>
                  </a:cxn>
                  <a:cxn ang="0">
                    <a:pos x="4" y="0"/>
                  </a:cxn>
                  <a:cxn ang="0">
                    <a:pos x="0" y="0"/>
                  </a:cxn>
                  <a:cxn ang="0">
                    <a:pos x="0" y="2"/>
                  </a:cxn>
                  <a:cxn ang="0">
                    <a:pos x="0" y="12"/>
                  </a:cxn>
                  <a:cxn ang="0">
                    <a:pos x="0" y="14"/>
                  </a:cxn>
                  <a:cxn ang="0">
                    <a:pos x="4" y="14"/>
                  </a:cxn>
                  <a:cxn ang="0">
                    <a:pos x="6" y="14"/>
                  </a:cxn>
                  <a:cxn ang="0">
                    <a:pos x="8" y="12"/>
                  </a:cxn>
                  <a:cxn ang="0">
                    <a:pos x="8" y="2"/>
                  </a:cxn>
                </a:cxnLst>
                <a:rect l="0" t="0" r="r" b="b"/>
                <a:pathLst>
                  <a:path w="8" h="14">
                    <a:moveTo>
                      <a:pt x="8" y="2"/>
                    </a:moveTo>
                    <a:lnTo>
                      <a:pt x="6" y="0"/>
                    </a:lnTo>
                    <a:lnTo>
                      <a:pt x="4" y="0"/>
                    </a:lnTo>
                    <a:lnTo>
                      <a:pt x="0" y="0"/>
                    </a:lnTo>
                    <a:lnTo>
                      <a:pt x="0" y="2"/>
                    </a:lnTo>
                    <a:lnTo>
                      <a:pt x="0" y="12"/>
                    </a:lnTo>
                    <a:lnTo>
                      <a:pt x="0" y="14"/>
                    </a:lnTo>
                    <a:lnTo>
                      <a:pt x="4" y="14"/>
                    </a:lnTo>
                    <a:lnTo>
                      <a:pt x="6"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8" name="Freeform 314"/>
              <p:cNvSpPr>
                <a:spLocks/>
              </p:cNvSpPr>
              <p:nvPr/>
            </p:nvSpPr>
            <p:spPr bwMode="auto">
              <a:xfrm>
                <a:off x="3054626" y="1946275"/>
                <a:ext cx="28575" cy="12700"/>
              </a:xfrm>
              <a:custGeom>
                <a:avLst/>
                <a:gdLst/>
                <a:ahLst/>
                <a:cxnLst>
                  <a:cxn ang="0">
                    <a:pos x="4" y="0"/>
                  </a:cxn>
                  <a:cxn ang="0">
                    <a:pos x="0" y="0"/>
                  </a:cxn>
                  <a:cxn ang="0">
                    <a:pos x="0" y="2"/>
                  </a:cxn>
                  <a:cxn ang="0">
                    <a:pos x="0" y="6"/>
                  </a:cxn>
                  <a:cxn ang="0">
                    <a:pos x="0" y="8"/>
                  </a:cxn>
                  <a:cxn ang="0">
                    <a:pos x="4" y="8"/>
                  </a:cxn>
                  <a:cxn ang="0">
                    <a:pos x="12" y="8"/>
                  </a:cxn>
                  <a:cxn ang="0">
                    <a:pos x="18" y="6"/>
                  </a:cxn>
                  <a:cxn ang="0">
                    <a:pos x="18" y="2"/>
                  </a:cxn>
                  <a:cxn ang="0">
                    <a:pos x="12" y="0"/>
                  </a:cxn>
                  <a:cxn ang="0">
                    <a:pos x="4" y="0"/>
                  </a:cxn>
                </a:cxnLst>
                <a:rect l="0" t="0" r="r" b="b"/>
                <a:pathLst>
                  <a:path w="18" h="8">
                    <a:moveTo>
                      <a:pt x="4" y="0"/>
                    </a:moveTo>
                    <a:lnTo>
                      <a:pt x="0" y="0"/>
                    </a:lnTo>
                    <a:lnTo>
                      <a:pt x="0" y="2"/>
                    </a:lnTo>
                    <a:lnTo>
                      <a:pt x="0" y="6"/>
                    </a:lnTo>
                    <a:lnTo>
                      <a:pt x="0" y="8"/>
                    </a:lnTo>
                    <a:lnTo>
                      <a:pt x="4" y="8"/>
                    </a:lnTo>
                    <a:lnTo>
                      <a:pt x="12" y="8"/>
                    </a:lnTo>
                    <a:lnTo>
                      <a:pt x="18" y="6"/>
                    </a:lnTo>
                    <a:lnTo>
                      <a:pt x="18" y="2"/>
                    </a:lnTo>
                    <a:lnTo>
                      <a:pt x="12"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59" name="Freeform 315"/>
              <p:cNvSpPr>
                <a:spLocks/>
              </p:cNvSpPr>
              <p:nvPr/>
            </p:nvSpPr>
            <p:spPr bwMode="auto">
              <a:xfrm>
                <a:off x="3067326" y="1946275"/>
                <a:ext cx="15875" cy="22225"/>
              </a:xfrm>
              <a:custGeom>
                <a:avLst/>
                <a:gdLst/>
                <a:ahLst/>
                <a:cxnLst>
                  <a:cxn ang="0">
                    <a:pos x="10" y="6"/>
                  </a:cxn>
                  <a:cxn ang="0">
                    <a:pos x="10" y="2"/>
                  </a:cxn>
                  <a:cxn ang="0">
                    <a:pos x="6" y="0"/>
                  </a:cxn>
                  <a:cxn ang="0">
                    <a:pos x="4" y="0"/>
                  </a:cxn>
                  <a:cxn ang="0">
                    <a:pos x="0" y="2"/>
                  </a:cxn>
                  <a:cxn ang="0">
                    <a:pos x="0" y="6"/>
                  </a:cxn>
                  <a:cxn ang="0">
                    <a:pos x="0" y="14"/>
                  </a:cxn>
                  <a:cxn ang="0">
                    <a:pos x="4" y="14"/>
                  </a:cxn>
                  <a:cxn ang="0">
                    <a:pos x="6" y="14"/>
                  </a:cxn>
                  <a:cxn ang="0">
                    <a:pos x="10" y="14"/>
                  </a:cxn>
                  <a:cxn ang="0">
                    <a:pos x="10" y="6"/>
                  </a:cxn>
                </a:cxnLst>
                <a:rect l="0" t="0" r="r" b="b"/>
                <a:pathLst>
                  <a:path w="10" h="14">
                    <a:moveTo>
                      <a:pt x="10" y="6"/>
                    </a:moveTo>
                    <a:lnTo>
                      <a:pt x="10" y="2"/>
                    </a:lnTo>
                    <a:lnTo>
                      <a:pt x="6" y="0"/>
                    </a:lnTo>
                    <a:lnTo>
                      <a:pt x="4" y="0"/>
                    </a:lnTo>
                    <a:lnTo>
                      <a:pt x="0" y="2"/>
                    </a:lnTo>
                    <a:lnTo>
                      <a:pt x="0" y="6"/>
                    </a:lnTo>
                    <a:lnTo>
                      <a:pt x="0" y="14"/>
                    </a:lnTo>
                    <a:lnTo>
                      <a:pt x="4" y="14"/>
                    </a:lnTo>
                    <a:lnTo>
                      <a:pt x="6" y="14"/>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0" name="Freeform 316"/>
              <p:cNvSpPr>
                <a:spLocks/>
              </p:cNvSpPr>
              <p:nvPr/>
            </p:nvSpPr>
            <p:spPr bwMode="auto">
              <a:xfrm>
                <a:off x="3067326" y="1955800"/>
                <a:ext cx="31750" cy="12700"/>
              </a:xfrm>
              <a:custGeom>
                <a:avLst/>
                <a:gdLst/>
                <a:ahLst/>
                <a:cxnLst>
                  <a:cxn ang="0">
                    <a:pos x="6" y="0"/>
                  </a:cxn>
                  <a:cxn ang="0">
                    <a:pos x="4" y="2"/>
                  </a:cxn>
                  <a:cxn ang="0">
                    <a:pos x="0" y="2"/>
                  </a:cxn>
                  <a:cxn ang="0">
                    <a:pos x="0" y="6"/>
                  </a:cxn>
                  <a:cxn ang="0">
                    <a:pos x="0" y="8"/>
                  </a:cxn>
                  <a:cxn ang="0">
                    <a:pos x="4" y="8"/>
                  </a:cxn>
                  <a:cxn ang="0">
                    <a:pos x="6" y="8"/>
                  </a:cxn>
                  <a:cxn ang="0">
                    <a:pos x="14" y="8"/>
                  </a:cxn>
                  <a:cxn ang="0">
                    <a:pos x="20" y="8"/>
                  </a:cxn>
                  <a:cxn ang="0">
                    <a:pos x="20" y="6"/>
                  </a:cxn>
                  <a:cxn ang="0">
                    <a:pos x="20" y="2"/>
                  </a:cxn>
                  <a:cxn ang="0">
                    <a:pos x="14" y="0"/>
                  </a:cxn>
                  <a:cxn ang="0">
                    <a:pos x="6" y="0"/>
                  </a:cxn>
                </a:cxnLst>
                <a:rect l="0" t="0" r="r" b="b"/>
                <a:pathLst>
                  <a:path w="20" h="8">
                    <a:moveTo>
                      <a:pt x="6" y="0"/>
                    </a:moveTo>
                    <a:lnTo>
                      <a:pt x="4" y="2"/>
                    </a:lnTo>
                    <a:lnTo>
                      <a:pt x="0" y="2"/>
                    </a:lnTo>
                    <a:lnTo>
                      <a:pt x="0" y="6"/>
                    </a:lnTo>
                    <a:lnTo>
                      <a:pt x="0" y="8"/>
                    </a:lnTo>
                    <a:lnTo>
                      <a:pt x="4" y="8"/>
                    </a:lnTo>
                    <a:lnTo>
                      <a:pt x="6" y="8"/>
                    </a:lnTo>
                    <a:lnTo>
                      <a:pt x="14" y="8"/>
                    </a:lnTo>
                    <a:lnTo>
                      <a:pt x="20" y="8"/>
                    </a:lnTo>
                    <a:lnTo>
                      <a:pt x="20" y="6"/>
                    </a:lnTo>
                    <a:lnTo>
                      <a:pt x="20" y="2"/>
                    </a:lnTo>
                    <a:lnTo>
                      <a:pt x="14"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1" name="Freeform 317"/>
              <p:cNvSpPr>
                <a:spLocks/>
              </p:cNvSpPr>
              <p:nvPr/>
            </p:nvSpPr>
            <p:spPr bwMode="auto">
              <a:xfrm>
                <a:off x="3086376" y="1955800"/>
                <a:ext cx="34925" cy="12700"/>
              </a:xfrm>
              <a:custGeom>
                <a:avLst/>
                <a:gdLst/>
                <a:ahLst/>
                <a:cxnLst>
                  <a:cxn ang="0">
                    <a:pos x="2" y="0"/>
                  </a:cxn>
                  <a:cxn ang="0">
                    <a:pos x="0" y="2"/>
                  </a:cxn>
                  <a:cxn ang="0">
                    <a:pos x="0" y="6"/>
                  </a:cxn>
                  <a:cxn ang="0">
                    <a:pos x="0" y="8"/>
                  </a:cxn>
                  <a:cxn ang="0">
                    <a:pos x="2" y="8"/>
                  </a:cxn>
                  <a:cxn ang="0">
                    <a:pos x="16" y="8"/>
                  </a:cxn>
                  <a:cxn ang="0">
                    <a:pos x="22" y="8"/>
                  </a:cxn>
                  <a:cxn ang="0">
                    <a:pos x="22" y="6"/>
                  </a:cxn>
                  <a:cxn ang="0">
                    <a:pos x="22" y="2"/>
                  </a:cxn>
                  <a:cxn ang="0">
                    <a:pos x="16" y="0"/>
                  </a:cxn>
                  <a:cxn ang="0">
                    <a:pos x="2" y="0"/>
                  </a:cxn>
                </a:cxnLst>
                <a:rect l="0" t="0" r="r" b="b"/>
                <a:pathLst>
                  <a:path w="22" h="8">
                    <a:moveTo>
                      <a:pt x="2" y="0"/>
                    </a:moveTo>
                    <a:lnTo>
                      <a:pt x="0" y="2"/>
                    </a:lnTo>
                    <a:lnTo>
                      <a:pt x="0" y="6"/>
                    </a:lnTo>
                    <a:lnTo>
                      <a:pt x="0" y="8"/>
                    </a:lnTo>
                    <a:lnTo>
                      <a:pt x="2" y="8"/>
                    </a:lnTo>
                    <a:lnTo>
                      <a:pt x="16" y="8"/>
                    </a:lnTo>
                    <a:lnTo>
                      <a:pt x="22" y="8"/>
                    </a:lnTo>
                    <a:lnTo>
                      <a:pt x="22" y="6"/>
                    </a:lnTo>
                    <a:lnTo>
                      <a:pt x="22" y="2"/>
                    </a:lnTo>
                    <a:lnTo>
                      <a:pt x="1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2" name="Freeform 318"/>
              <p:cNvSpPr>
                <a:spLocks/>
              </p:cNvSpPr>
              <p:nvPr/>
            </p:nvSpPr>
            <p:spPr bwMode="auto">
              <a:xfrm>
                <a:off x="3108601" y="1955800"/>
                <a:ext cx="139700" cy="12700"/>
              </a:xfrm>
              <a:custGeom>
                <a:avLst/>
                <a:gdLst/>
                <a:ahLst/>
                <a:cxnLst>
                  <a:cxn ang="0">
                    <a:pos x="2" y="0"/>
                  </a:cxn>
                  <a:cxn ang="0">
                    <a:pos x="0" y="2"/>
                  </a:cxn>
                  <a:cxn ang="0">
                    <a:pos x="0" y="6"/>
                  </a:cxn>
                  <a:cxn ang="0">
                    <a:pos x="0" y="8"/>
                  </a:cxn>
                  <a:cxn ang="0">
                    <a:pos x="2" y="8"/>
                  </a:cxn>
                  <a:cxn ang="0">
                    <a:pos x="82" y="8"/>
                  </a:cxn>
                  <a:cxn ang="0">
                    <a:pos x="88" y="8"/>
                  </a:cxn>
                  <a:cxn ang="0">
                    <a:pos x="88" y="6"/>
                  </a:cxn>
                  <a:cxn ang="0">
                    <a:pos x="88" y="2"/>
                  </a:cxn>
                  <a:cxn ang="0">
                    <a:pos x="82" y="0"/>
                  </a:cxn>
                  <a:cxn ang="0">
                    <a:pos x="2" y="0"/>
                  </a:cxn>
                </a:cxnLst>
                <a:rect l="0" t="0" r="r" b="b"/>
                <a:pathLst>
                  <a:path w="88" h="8">
                    <a:moveTo>
                      <a:pt x="2" y="0"/>
                    </a:moveTo>
                    <a:lnTo>
                      <a:pt x="0" y="2"/>
                    </a:lnTo>
                    <a:lnTo>
                      <a:pt x="0" y="6"/>
                    </a:lnTo>
                    <a:lnTo>
                      <a:pt x="0" y="8"/>
                    </a:lnTo>
                    <a:lnTo>
                      <a:pt x="2" y="8"/>
                    </a:lnTo>
                    <a:lnTo>
                      <a:pt x="82" y="8"/>
                    </a:lnTo>
                    <a:lnTo>
                      <a:pt x="88" y="8"/>
                    </a:lnTo>
                    <a:lnTo>
                      <a:pt x="88" y="6"/>
                    </a:lnTo>
                    <a:lnTo>
                      <a:pt x="88" y="2"/>
                    </a:lnTo>
                    <a:lnTo>
                      <a:pt x="82"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3" name="Freeform 319"/>
              <p:cNvSpPr>
                <a:spLocks/>
              </p:cNvSpPr>
              <p:nvPr/>
            </p:nvSpPr>
            <p:spPr bwMode="auto">
              <a:xfrm>
                <a:off x="3235601" y="1955800"/>
                <a:ext cx="12700" cy="25400"/>
              </a:xfrm>
              <a:custGeom>
                <a:avLst/>
                <a:gdLst/>
                <a:ahLst/>
                <a:cxnLst>
                  <a:cxn ang="0">
                    <a:pos x="8" y="6"/>
                  </a:cxn>
                  <a:cxn ang="0">
                    <a:pos x="8" y="2"/>
                  </a:cxn>
                  <a:cxn ang="0">
                    <a:pos x="4" y="2"/>
                  </a:cxn>
                  <a:cxn ang="0">
                    <a:pos x="4" y="0"/>
                  </a:cxn>
                  <a:cxn ang="0">
                    <a:pos x="2" y="2"/>
                  </a:cxn>
                  <a:cxn ang="0">
                    <a:pos x="0" y="2"/>
                  </a:cxn>
                  <a:cxn ang="0">
                    <a:pos x="0" y="6"/>
                  </a:cxn>
                  <a:cxn ang="0">
                    <a:pos x="0" y="14"/>
                  </a:cxn>
                  <a:cxn ang="0">
                    <a:pos x="2" y="16"/>
                  </a:cxn>
                  <a:cxn ang="0">
                    <a:pos x="4" y="16"/>
                  </a:cxn>
                  <a:cxn ang="0">
                    <a:pos x="8" y="14"/>
                  </a:cxn>
                  <a:cxn ang="0">
                    <a:pos x="8" y="6"/>
                  </a:cxn>
                </a:cxnLst>
                <a:rect l="0" t="0" r="r" b="b"/>
                <a:pathLst>
                  <a:path w="8" h="16">
                    <a:moveTo>
                      <a:pt x="8" y="6"/>
                    </a:moveTo>
                    <a:lnTo>
                      <a:pt x="8" y="2"/>
                    </a:lnTo>
                    <a:lnTo>
                      <a:pt x="4" y="2"/>
                    </a:lnTo>
                    <a:lnTo>
                      <a:pt x="4" y="0"/>
                    </a:lnTo>
                    <a:lnTo>
                      <a:pt x="2" y="2"/>
                    </a:lnTo>
                    <a:lnTo>
                      <a:pt x="0" y="2"/>
                    </a:lnTo>
                    <a:lnTo>
                      <a:pt x="0" y="6"/>
                    </a:lnTo>
                    <a:lnTo>
                      <a:pt x="0" y="14"/>
                    </a:lnTo>
                    <a:lnTo>
                      <a:pt x="2" y="16"/>
                    </a:lnTo>
                    <a:lnTo>
                      <a:pt x="4" y="16"/>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4" name="Freeform 320"/>
              <p:cNvSpPr>
                <a:spLocks/>
              </p:cNvSpPr>
              <p:nvPr/>
            </p:nvSpPr>
            <p:spPr bwMode="auto">
              <a:xfrm>
                <a:off x="3235601" y="1968500"/>
                <a:ext cx="136525" cy="12700"/>
              </a:xfrm>
              <a:custGeom>
                <a:avLst/>
                <a:gdLst/>
                <a:ahLst/>
                <a:cxnLst>
                  <a:cxn ang="0">
                    <a:pos x="4" y="0"/>
                  </a:cxn>
                  <a:cxn ang="0">
                    <a:pos x="2" y="0"/>
                  </a:cxn>
                  <a:cxn ang="0">
                    <a:pos x="0" y="2"/>
                  </a:cxn>
                  <a:cxn ang="0">
                    <a:pos x="0" y="6"/>
                  </a:cxn>
                  <a:cxn ang="0">
                    <a:pos x="2" y="8"/>
                  </a:cxn>
                  <a:cxn ang="0">
                    <a:pos x="4" y="8"/>
                  </a:cxn>
                  <a:cxn ang="0">
                    <a:pos x="82" y="8"/>
                  </a:cxn>
                  <a:cxn ang="0">
                    <a:pos x="84" y="6"/>
                  </a:cxn>
                  <a:cxn ang="0">
                    <a:pos x="86" y="2"/>
                  </a:cxn>
                  <a:cxn ang="0">
                    <a:pos x="84" y="2"/>
                  </a:cxn>
                  <a:cxn ang="0">
                    <a:pos x="82" y="0"/>
                  </a:cxn>
                  <a:cxn ang="0">
                    <a:pos x="4" y="0"/>
                  </a:cxn>
                </a:cxnLst>
                <a:rect l="0" t="0" r="r" b="b"/>
                <a:pathLst>
                  <a:path w="86" h="8">
                    <a:moveTo>
                      <a:pt x="4" y="0"/>
                    </a:moveTo>
                    <a:lnTo>
                      <a:pt x="2" y="0"/>
                    </a:lnTo>
                    <a:lnTo>
                      <a:pt x="0" y="2"/>
                    </a:lnTo>
                    <a:lnTo>
                      <a:pt x="0" y="6"/>
                    </a:lnTo>
                    <a:lnTo>
                      <a:pt x="2" y="8"/>
                    </a:lnTo>
                    <a:lnTo>
                      <a:pt x="4" y="8"/>
                    </a:lnTo>
                    <a:lnTo>
                      <a:pt x="82" y="8"/>
                    </a:lnTo>
                    <a:lnTo>
                      <a:pt x="84" y="6"/>
                    </a:lnTo>
                    <a:lnTo>
                      <a:pt x="86" y="2"/>
                    </a:lnTo>
                    <a:lnTo>
                      <a:pt x="84" y="2"/>
                    </a:lnTo>
                    <a:lnTo>
                      <a:pt x="82"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5" name="Freeform 321"/>
              <p:cNvSpPr>
                <a:spLocks/>
              </p:cNvSpPr>
              <p:nvPr/>
            </p:nvSpPr>
            <p:spPr bwMode="auto">
              <a:xfrm>
                <a:off x="3359426" y="1968500"/>
                <a:ext cx="50800" cy="12700"/>
              </a:xfrm>
              <a:custGeom>
                <a:avLst/>
                <a:gdLst/>
                <a:ahLst/>
                <a:cxnLst>
                  <a:cxn ang="0">
                    <a:pos x="4" y="0"/>
                  </a:cxn>
                  <a:cxn ang="0">
                    <a:pos x="0" y="0"/>
                  </a:cxn>
                  <a:cxn ang="0">
                    <a:pos x="0" y="2"/>
                  </a:cxn>
                  <a:cxn ang="0">
                    <a:pos x="0" y="6"/>
                  </a:cxn>
                  <a:cxn ang="0">
                    <a:pos x="0" y="8"/>
                  </a:cxn>
                  <a:cxn ang="0">
                    <a:pos x="4" y="8"/>
                  </a:cxn>
                  <a:cxn ang="0">
                    <a:pos x="26" y="8"/>
                  </a:cxn>
                  <a:cxn ang="0">
                    <a:pos x="32" y="6"/>
                  </a:cxn>
                  <a:cxn ang="0">
                    <a:pos x="32" y="2"/>
                  </a:cxn>
                  <a:cxn ang="0">
                    <a:pos x="26" y="0"/>
                  </a:cxn>
                  <a:cxn ang="0">
                    <a:pos x="4" y="0"/>
                  </a:cxn>
                </a:cxnLst>
                <a:rect l="0" t="0" r="r" b="b"/>
                <a:pathLst>
                  <a:path w="32" h="8">
                    <a:moveTo>
                      <a:pt x="4" y="0"/>
                    </a:moveTo>
                    <a:lnTo>
                      <a:pt x="0" y="0"/>
                    </a:lnTo>
                    <a:lnTo>
                      <a:pt x="0" y="2"/>
                    </a:lnTo>
                    <a:lnTo>
                      <a:pt x="0" y="6"/>
                    </a:lnTo>
                    <a:lnTo>
                      <a:pt x="0" y="8"/>
                    </a:lnTo>
                    <a:lnTo>
                      <a:pt x="4" y="8"/>
                    </a:lnTo>
                    <a:lnTo>
                      <a:pt x="26" y="8"/>
                    </a:lnTo>
                    <a:lnTo>
                      <a:pt x="32" y="6"/>
                    </a:lnTo>
                    <a:lnTo>
                      <a:pt x="32" y="2"/>
                    </a:lnTo>
                    <a:lnTo>
                      <a:pt x="26"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6" name="Freeform 322"/>
              <p:cNvSpPr>
                <a:spLocks/>
              </p:cNvSpPr>
              <p:nvPr/>
            </p:nvSpPr>
            <p:spPr bwMode="auto">
              <a:xfrm>
                <a:off x="3394351" y="1968500"/>
                <a:ext cx="19050" cy="12700"/>
              </a:xfrm>
              <a:custGeom>
                <a:avLst/>
                <a:gdLst/>
                <a:ahLst/>
                <a:cxnLst>
                  <a:cxn ang="0">
                    <a:pos x="6" y="0"/>
                  </a:cxn>
                  <a:cxn ang="0">
                    <a:pos x="4" y="0"/>
                  </a:cxn>
                  <a:cxn ang="0">
                    <a:pos x="0" y="2"/>
                  </a:cxn>
                  <a:cxn ang="0">
                    <a:pos x="0" y="6"/>
                  </a:cxn>
                  <a:cxn ang="0">
                    <a:pos x="4" y="8"/>
                  </a:cxn>
                  <a:cxn ang="0">
                    <a:pos x="6" y="8"/>
                  </a:cxn>
                  <a:cxn ang="0">
                    <a:pos x="10" y="8"/>
                  </a:cxn>
                  <a:cxn ang="0">
                    <a:pos x="12" y="6"/>
                  </a:cxn>
                  <a:cxn ang="0">
                    <a:pos x="12" y="2"/>
                  </a:cxn>
                  <a:cxn ang="0">
                    <a:pos x="10" y="0"/>
                  </a:cxn>
                  <a:cxn ang="0">
                    <a:pos x="6" y="0"/>
                  </a:cxn>
                </a:cxnLst>
                <a:rect l="0" t="0" r="r" b="b"/>
                <a:pathLst>
                  <a:path w="12" h="8">
                    <a:moveTo>
                      <a:pt x="6" y="0"/>
                    </a:moveTo>
                    <a:lnTo>
                      <a:pt x="4" y="0"/>
                    </a:lnTo>
                    <a:lnTo>
                      <a:pt x="0" y="2"/>
                    </a:lnTo>
                    <a:lnTo>
                      <a:pt x="0" y="6"/>
                    </a:lnTo>
                    <a:lnTo>
                      <a:pt x="4" y="8"/>
                    </a:lnTo>
                    <a:lnTo>
                      <a:pt x="6" y="8"/>
                    </a:lnTo>
                    <a:lnTo>
                      <a:pt x="10" y="8"/>
                    </a:lnTo>
                    <a:lnTo>
                      <a:pt x="12" y="6"/>
                    </a:lnTo>
                    <a:lnTo>
                      <a:pt x="12" y="2"/>
                    </a:lnTo>
                    <a:lnTo>
                      <a:pt x="1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7" name="Freeform 323"/>
              <p:cNvSpPr>
                <a:spLocks/>
              </p:cNvSpPr>
              <p:nvPr/>
            </p:nvSpPr>
            <p:spPr bwMode="auto">
              <a:xfrm>
                <a:off x="3400701" y="1968500"/>
                <a:ext cx="12700" cy="22225"/>
              </a:xfrm>
              <a:custGeom>
                <a:avLst/>
                <a:gdLst/>
                <a:ahLst/>
                <a:cxnLst>
                  <a:cxn ang="0">
                    <a:pos x="8" y="2"/>
                  </a:cxn>
                  <a:cxn ang="0">
                    <a:pos x="8" y="2"/>
                  </a:cxn>
                  <a:cxn ang="0">
                    <a:pos x="8" y="0"/>
                  </a:cxn>
                  <a:cxn ang="0">
                    <a:pos x="6" y="0"/>
                  </a:cxn>
                  <a:cxn ang="0">
                    <a:pos x="2" y="0"/>
                  </a:cxn>
                  <a:cxn ang="0">
                    <a:pos x="2" y="2"/>
                  </a:cxn>
                  <a:cxn ang="0">
                    <a:pos x="0" y="2"/>
                  </a:cxn>
                  <a:cxn ang="0">
                    <a:pos x="0" y="12"/>
                  </a:cxn>
                  <a:cxn ang="0">
                    <a:pos x="2" y="14"/>
                  </a:cxn>
                  <a:cxn ang="0">
                    <a:pos x="6" y="14"/>
                  </a:cxn>
                  <a:cxn ang="0">
                    <a:pos x="8" y="14"/>
                  </a:cxn>
                  <a:cxn ang="0">
                    <a:pos x="8" y="12"/>
                  </a:cxn>
                  <a:cxn ang="0">
                    <a:pos x="8" y="2"/>
                  </a:cxn>
                </a:cxnLst>
                <a:rect l="0" t="0" r="r" b="b"/>
                <a:pathLst>
                  <a:path w="8" h="14">
                    <a:moveTo>
                      <a:pt x="8" y="2"/>
                    </a:moveTo>
                    <a:lnTo>
                      <a:pt x="8" y="2"/>
                    </a:lnTo>
                    <a:lnTo>
                      <a:pt x="8" y="0"/>
                    </a:lnTo>
                    <a:lnTo>
                      <a:pt x="6" y="0"/>
                    </a:lnTo>
                    <a:lnTo>
                      <a:pt x="2" y="0"/>
                    </a:lnTo>
                    <a:lnTo>
                      <a:pt x="2" y="2"/>
                    </a:lnTo>
                    <a:lnTo>
                      <a:pt x="0" y="2"/>
                    </a:lnTo>
                    <a:lnTo>
                      <a:pt x="0" y="12"/>
                    </a:lnTo>
                    <a:lnTo>
                      <a:pt x="2" y="14"/>
                    </a:lnTo>
                    <a:lnTo>
                      <a:pt x="6" y="14"/>
                    </a:lnTo>
                    <a:lnTo>
                      <a:pt x="8"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8" name="Freeform 324"/>
              <p:cNvSpPr>
                <a:spLocks/>
              </p:cNvSpPr>
              <p:nvPr/>
            </p:nvSpPr>
            <p:spPr bwMode="auto">
              <a:xfrm>
                <a:off x="3400701" y="1978025"/>
                <a:ext cx="41275" cy="12700"/>
              </a:xfrm>
              <a:custGeom>
                <a:avLst/>
                <a:gdLst/>
                <a:ahLst/>
                <a:cxnLst>
                  <a:cxn ang="0">
                    <a:pos x="6" y="0"/>
                  </a:cxn>
                  <a:cxn ang="0">
                    <a:pos x="2" y="0"/>
                  </a:cxn>
                  <a:cxn ang="0">
                    <a:pos x="2" y="2"/>
                  </a:cxn>
                  <a:cxn ang="0">
                    <a:pos x="0" y="6"/>
                  </a:cxn>
                  <a:cxn ang="0">
                    <a:pos x="2" y="8"/>
                  </a:cxn>
                  <a:cxn ang="0">
                    <a:pos x="6" y="8"/>
                  </a:cxn>
                  <a:cxn ang="0">
                    <a:pos x="20" y="8"/>
                  </a:cxn>
                  <a:cxn ang="0">
                    <a:pos x="26" y="8"/>
                  </a:cxn>
                  <a:cxn ang="0">
                    <a:pos x="26" y="6"/>
                  </a:cxn>
                  <a:cxn ang="0">
                    <a:pos x="26" y="2"/>
                  </a:cxn>
                  <a:cxn ang="0">
                    <a:pos x="20" y="0"/>
                  </a:cxn>
                  <a:cxn ang="0">
                    <a:pos x="6" y="0"/>
                  </a:cxn>
                </a:cxnLst>
                <a:rect l="0" t="0" r="r" b="b"/>
                <a:pathLst>
                  <a:path w="26" h="8">
                    <a:moveTo>
                      <a:pt x="6" y="0"/>
                    </a:moveTo>
                    <a:lnTo>
                      <a:pt x="2" y="0"/>
                    </a:lnTo>
                    <a:lnTo>
                      <a:pt x="2" y="2"/>
                    </a:lnTo>
                    <a:lnTo>
                      <a:pt x="0" y="6"/>
                    </a:lnTo>
                    <a:lnTo>
                      <a:pt x="2" y="8"/>
                    </a:lnTo>
                    <a:lnTo>
                      <a:pt x="6" y="8"/>
                    </a:lnTo>
                    <a:lnTo>
                      <a:pt x="20" y="8"/>
                    </a:lnTo>
                    <a:lnTo>
                      <a:pt x="26" y="8"/>
                    </a:lnTo>
                    <a:lnTo>
                      <a:pt x="26" y="6"/>
                    </a:lnTo>
                    <a:lnTo>
                      <a:pt x="26" y="2"/>
                    </a:lnTo>
                    <a:lnTo>
                      <a:pt x="2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69" name="Freeform 325"/>
              <p:cNvSpPr>
                <a:spLocks/>
              </p:cNvSpPr>
              <p:nvPr/>
            </p:nvSpPr>
            <p:spPr bwMode="auto">
              <a:xfrm>
                <a:off x="3426101" y="1978025"/>
                <a:ext cx="15875" cy="25400"/>
              </a:xfrm>
              <a:custGeom>
                <a:avLst/>
                <a:gdLst/>
                <a:ahLst/>
                <a:cxnLst>
                  <a:cxn ang="0">
                    <a:pos x="10" y="6"/>
                  </a:cxn>
                  <a:cxn ang="0">
                    <a:pos x="10" y="2"/>
                  </a:cxn>
                  <a:cxn ang="0">
                    <a:pos x="10" y="0"/>
                  </a:cxn>
                  <a:cxn ang="0">
                    <a:pos x="6" y="0"/>
                  </a:cxn>
                  <a:cxn ang="0">
                    <a:pos x="4" y="0"/>
                  </a:cxn>
                  <a:cxn ang="0">
                    <a:pos x="4" y="2"/>
                  </a:cxn>
                  <a:cxn ang="0">
                    <a:pos x="0" y="6"/>
                  </a:cxn>
                  <a:cxn ang="0">
                    <a:pos x="0" y="14"/>
                  </a:cxn>
                  <a:cxn ang="0">
                    <a:pos x="4" y="16"/>
                  </a:cxn>
                  <a:cxn ang="0">
                    <a:pos x="6" y="16"/>
                  </a:cxn>
                  <a:cxn ang="0">
                    <a:pos x="10" y="16"/>
                  </a:cxn>
                  <a:cxn ang="0">
                    <a:pos x="10" y="14"/>
                  </a:cxn>
                  <a:cxn ang="0">
                    <a:pos x="10" y="6"/>
                  </a:cxn>
                </a:cxnLst>
                <a:rect l="0" t="0" r="r" b="b"/>
                <a:pathLst>
                  <a:path w="10" h="16">
                    <a:moveTo>
                      <a:pt x="10" y="6"/>
                    </a:moveTo>
                    <a:lnTo>
                      <a:pt x="10" y="2"/>
                    </a:lnTo>
                    <a:lnTo>
                      <a:pt x="10" y="0"/>
                    </a:lnTo>
                    <a:lnTo>
                      <a:pt x="6" y="0"/>
                    </a:lnTo>
                    <a:lnTo>
                      <a:pt x="4" y="0"/>
                    </a:lnTo>
                    <a:lnTo>
                      <a:pt x="4" y="2"/>
                    </a:lnTo>
                    <a:lnTo>
                      <a:pt x="0" y="6"/>
                    </a:lnTo>
                    <a:lnTo>
                      <a:pt x="0" y="14"/>
                    </a:lnTo>
                    <a:lnTo>
                      <a:pt x="4" y="16"/>
                    </a:lnTo>
                    <a:lnTo>
                      <a:pt x="6" y="16"/>
                    </a:lnTo>
                    <a:lnTo>
                      <a:pt x="10" y="16"/>
                    </a:lnTo>
                    <a:lnTo>
                      <a:pt x="10" y="14"/>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0" name="Freeform 326"/>
              <p:cNvSpPr>
                <a:spLocks/>
              </p:cNvSpPr>
              <p:nvPr/>
            </p:nvSpPr>
            <p:spPr bwMode="auto">
              <a:xfrm>
                <a:off x="3426101" y="1990725"/>
                <a:ext cx="76200" cy="12700"/>
              </a:xfrm>
              <a:custGeom>
                <a:avLst/>
                <a:gdLst/>
                <a:ahLst/>
                <a:cxnLst>
                  <a:cxn ang="0">
                    <a:pos x="6" y="0"/>
                  </a:cxn>
                  <a:cxn ang="0">
                    <a:pos x="4" y="0"/>
                  </a:cxn>
                  <a:cxn ang="0">
                    <a:pos x="4" y="2"/>
                  </a:cxn>
                  <a:cxn ang="0">
                    <a:pos x="0" y="2"/>
                  </a:cxn>
                  <a:cxn ang="0">
                    <a:pos x="4" y="6"/>
                  </a:cxn>
                  <a:cxn ang="0">
                    <a:pos x="4" y="8"/>
                  </a:cxn>
                  <a:cxn ang="0">
                    <a:pos x="6" y="8"/>
                  </a:cxn>
                  <a:cxn ang="0">
                    <a:pos x="46" y="8"/>
                  </a:cxn>
                  <a:cxn ang="0">
                    <a:pos x="48" y="6"/>
                  </a:cxn>
                  <a:cxn ang="0">
                    <a:pos x="48" y="2"/>
                  </a:cxn>
                  <a:cxn ang="0">
                    <a:pos x="46" y="0"/>
                  </a:cxn>
                  <a:cxn ang="0">
                    <a:pos x="6" y="0"/>
                  </a:cxn>
                </a:cxnLst>
                <a:rect l="0" t="0" r="r" b="b"/>
                <a:pathLst>
                  <a:path w="48" h="8">
                    <a:moveTo>
                      <a:pt x="6" y="0"/>
                    </a:moveTo>
                    <a:lnTo>
                      <a:pt x="4" y="0"/>
                    </a:lnTo>
                    <a:lnTo>
                      <a:pt x="4" y="2"/>
                    </a:lnTo>
                    <a:lnTo>
                      <a:pt x="0" y="2"/>
                    </a:lnTo>
                    <a:lnTo>
                      <a:pt x="4" y="6"/>
                    </a:lnTo>
                    <a:lnTo>
                      <a:pt x="4" y="8"/>
                    </a:lnTo>
                    <a:lnTo>
                      <a:pt x="6" y="8"/>
                    </a:lnTo>
                    <a:lnTo>
                      <a:pt x="46" y="8"/>
                    </a:lnTo>
                    <a:lnTo>
                      <a:pt x="48" y="6"/>
                    </a:lnTo>
                    <a:lnTo>
                      <a:pt x="48" y="2"/>
                    </a:lnTo>
                    <a:lnTo>
                      <a:pt x="46"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1" name="Freeform 327"/>
              <p:cNvSpPr>
                <a:spLocks/>
              </p:cNvSpPr>
              <p:nvPr/>
            </p:nvSpPr>
            <p:spPr bwMode="auto">
              <a:xfrm>
                <a:off x="3489601" y="1990725"/>
                <a:ext cx="12700" cy="22225"/>
              </a:xfrm>
              <a:custGeom>
                <a:avLst/>
                <a:gdLst/>
                <a:ahLst/>
                <a:cxnLst>
                  <a:cxn ang="0">
                    <a:pos x="8" y="2"/>
                  </a:cxn>
                  <a:cxn ang="0">
                    <a:pos x="8" y="2"/>
                  </a:cxn>
                  <a:cxn ang="0">
                    <a:pos x="8" y="0"/>
                  </a:cxn>
                  <a:cxn ang="0">
                    <a:pos x="6" y="0"/>
                  </a:cxn>
                  <a:cxn ang="0">
                    <a:pos x="4" y="0"/>
                  </a:cxn>
                  <a:cxn ang="0">
                    <a:pos x="4" y="2"/>
                  </a:cxn>
                  <a:cxn ang="0">
                    <a:pos x="0" y="2"/>
                  </a:cxn>
                  <a:cxn ang="0">
                    <a:pos x="0" y="12"/>
                  </a:cxn>
                  <a:cxn ang="0">
                    <a:pos x="4" y="14"/>
                  </a:cxn>
                  <a:cxn ang="0">
                    <a:pos x="6" y="14"/>
                  </a:cxn>
                  <a:cxn ang="0">
                    <a:pos x="8" y="14"/>
                  </a:cxn>
                  <a:cxn ang="0">
                    <a:pos x="8" y="12"/>
                  </a:cxn>
                  <a:cxn ang="0">
                    <a:pos x="8" y="2"/>
                  </a:cxn>
                </a:cxnLst>
                <a:rect l="0" t="0" r="r" b="b"/>
                <a:pathLst>
                  <a:path w="8" h="14">
                    <a:moveTo>
                      <a:pt x="8" y="2"/>
                    </a:moveTo>
                    <a:lnTo>
                      <a:pt x="8" y="2"/>
                    </a:lnTo>
                    <a:lnTo>
                      <a:pt x="8" y="0"/>
                    </a:lnTo>
                    <a:lnTo>
                      <a:pt x="6" y="0"/>
                    </a:lnTo>
                    <a:lnTo>
                      <a:pt x="4" y="0"/>
                    </a:lnTo>
                    <a:lnTo>
                      <a:pt x="4" y="2"/>
                    </a:lnTo>
                    <a:lnTo>
                      <a:pt x="0" y="2"/>
                    </a:lnTo>
                    <a:lnTo>
                      <a:pt x="0" y="12"/>
                    </a:lnTo>
                    <a:lnTo>
                      <a:pt x="4" y="14"/>
                    </a:lnTo>
                    <a:lnTo>
                      <a:pt x="6" y="14"/>
                    </a:lnTo>
                    <a:lnTo>
                      <a:pt x="8"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2" name="Freeform 328"/>
              <p:cNvSpPr>
                <a:spLocks/>
              </p:cNvSpPr>
              <p:nvPr/>
            </p:nvSpPr>
            <p:spPr bwMode="auto">
              <a:xfrm>
                <a:off x="3489601" y="2000250"/>
                <a:ext cx="41275" cy="12700"/>
              </a:xfrm>
              <a:custGeom>
                <a:avLst/>
                <a:gdLst/>
                <a:ahLst/>
                <a:cxnLst>
                  <a:cxn ang="0">
                    <a:pos x="6" y="0"/>
                  </a:cxn>
                  <a:cxn ang="0">
                    <a:pos x="4" y="0"/>
                  </a:cxn>
                  <a:cxn ang="0">
                    <a:pos x="4" y="2"/>
                  </a:cxn>
                  <a:cxn ang="0">
                    <a:pos x="0" y="6"/>
                  </a:cxn>
                  <a:cxn ang="0">
                    <a:pos x="4" y="6"/>
                  </a:cxn>
                  <a:cxn ang="0">
                    <a:pos x="4" y="8"/>
                  </a:cxn>
                  <a:cxn ang="0">
                    <a:pos x="6" y="8"/>
                  </a:cxn>
                  <a:cxn ang="0">
                    <a:pos x="20" y="8"/>
                  </a:cxn>
                  <a:cxn ang="0">
                    <a:pos x="22" y="6"/>
                  </a:cxn>
                  <a:cxn ang="0">
                    <a:pos x="26" y="6"/>
                  </a:cxn>
                  <a:cxn ang="0">
                    <a:pos x="22" y="2"/>
                  </a:cxn>
                  <a:cxn ang="0">
                    <a:pos x="20" y="0"/>
                  </a:cxn>
                  <a:cxn ang="0">
                    <a:pos x="6" y="0"/>
                  </a:cxn>
                </a:cxnLst>
                <a:rect l="0" t="0" r="r" b="b"/>
                <a:pathLst>
                  <a:path w="26" h="8">
                    <a:moveTo>
                      <a:pt x="6" y="0"/>
                    </a:moveTo>
                    <a:lnTo>
                      <a:pt x="4" y="0"/>
                    </a:lnTo>
                    <a:lnTo>
                      <a:pt x="4" y="2"/>
                    </a:lnTo>
                    <a:lnTo>
                      <a:pt x="0" y="6"/>
                    </a:lnTo>
                    <a:lnTo>
                      <a:pt x="4" y="6"/>
                    </a:lnTo>
                    <a:lnTo>
                      <a:pt x="4" y="8"/>
                    </a:lnTo>
                    <a:lnTo>
                      <a:pt x="6" y="8"/>
                    </a:lnTo>
                    <a:lnTo>
                      <a:pt x="20" y="8"/>
                    </a:lnTo>
                    <a:lnTo>
                      <a:pt x="22" y="6"/>
                    </a:lnTo>
                    <a:lnTo>
                      <a:pt x="26" y="6"/>
                    </a:lnTo>
                    <a:lnTo>
                      <a:pt x="22" y="2"/>
                    </a:lnTo>
                    <a:lnTo>
                      <a:pt x="2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3" name="Freeform 329"/>
              <p:cNvSpPr>
                <a:spLocks/>
              </p:cNvSpPr>
              <p:nvPr/>
            </p:nvSpPr>
            <p:spPr bwMode="auto">
              <a:xfrm>
                <a:off x="3518176" y="2000250"/>
                <a:ext cx="69850" cy="12700"/>
              </a:xfrm>
              <a:custGeom>
                <a:avLst/>
                <a:gdLst/>
                <a:ahLst/>
                <a:cxnLst>
                  <a:cxn ang="0">
                    <a:pos x="2" y="0"/>
                  </a:cxn>
                  <a:cxn ang="0">
                    <a:pos x="0" y="0"/>
                  </a:cxn>
                  <a:cxn ang="0">
                    <a:pos x="0" y="2"/>
                  </a:cxn>
                  <a:cxn ang="0">
                    <a:pos x="0" y="6"/>
                  </a:cxn>
                  <a:cxn ang="0">
                    <a:pos x="0" y="8"/>
                  </a:cxn>
                  <a:cxn ang="0">
                    <a:pos x="2" y="8"/>
                  </a:cxn>
                  <a:cxn ang="0">
                    <a:pos x="38" y="8"/>
                  </a:cxn>
                  <a:cxn ang="0">
                    <a:pos x="44" y="6"/>
                  </a:cxn>
                  <a:cxn ang="0">
                    <a:pos x="44" y="2"/>
                  </a:cxn>
                  <a:cxn ang="0">
                    <a:pos x="38" y="0"/>
                  </a:cxn>
                  <a:cxn ang="0">
                    <a:pos x="2" y="0"/>
                  </a:cxn>
                </a:cxnLst>
                <a:rect l="0" t="0" r="r" b="b"/>
                <a:pathLst>
                  <a:path w="44" h="8">
                    <a:moveTo>
                      <a:pt x="2" y="0"/>
                    </a:moveTo>
                    <a:lnTo>
                      <a:pt x="0" y="0"/>
                    </a:lnTo>
                    <a:lnTo>
                      <a:pt x="0" y="2"/>
                    </a:lnTo>
                    <a:lnTo>
                      <a:pt x="0" y="6"/>
                    </a:lnTo>
                    <a:lnTo>
                      <a:pt x="0" y="8"/>
                    </a:lnTo>
                    <a:lnTo>
                      <a:pt x="2" y="8"/>
                    </a:lnTo>
                    <a:lnTo>
                      <a:pt x="38" y="8"/>
                    </a:lnTo>
                    <a:lnTo>
                      <a:pt x="44" y="6"/>
                    </a:lnTo>
                    <a:lnTo>
                      <a:pt x="44" y="2"/>
                    </a:lnTo>
                    <a:lnTo>
                      <a:pt x="3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4" name="Freeform 330"/>
              <p:cNvSpPr>
                <a:spLocks/>
              </p:cNvSpPr>
              <p:nvPr/>
            </p:nvSpPr>
            <p:spPr bwMode="auto">
              <a:xfrm>
                <a:off x="3575326" y="2000250"/>
                <a:ext cx="12700" cy="25400"/>
              </a:xfrm>
              <a:custGeom>
                <a:avLst/>
                <a:gdLst/>
                <a:ahLst/>
                <a:cxnLst>
                  <a:cxn ang="0">
                    <a:pos x="8" y="6"/>
                  </a:cxn>
                  <a:cxn ang="0">
                    <a:pos x="8" y="2"/>
                  </a:cxn>
                  <a:cxn ang="0">
                    <a:pos x="6" y="0"/>
                  </a:cxn>
                  <a:cxn ang="0">
                    <a:pos x="2" y="0"/>
                  </a:cxn>
                  <a:cxn ang="0">
                    <a:pos x="0" y="2"/>
                  </a:cxn>
                  <a:cxn ang="0">
                    <a:pos x="0" y="6"/>
                  </a:cxn>
                  <a:cxn ang="0">
                    <a:pos x="0" y="14"/>
                  </a:cxn>
                  <a:cxn ang="0">
                    <a:pos x="2" y="16"/>
                  </a:cxn>
                  <a:cxn ang="0">
                    <a:pos x="6" y="16"/>
                  </a:cxn>
                  <a:cxn ang="0">
                    <a:pos x="8" y="14"/>
                  </a:cxn>
                  <a:cxn ang="0">
                    <a:pos x="8" y="6"/>
                  </a:cxn>
                </a:cxnLst>
                <a:rect l="0" t="0" r="r" b="b"/>
                <a:pathLst>
                  <a:path w="8" h="16">
                    <a:moveTo>
                      <a:pt x="8" y="6"/>
                    </a:moveTo>
                    <a:lnTo>
                      <a:pt x="8" y="2"/>
                    </a:lnTo>
                    <a:lnTo>
                      <a:pt x="6" y="0"/>
                    </a:lnTo>
                    <a:lnTo>
                      <a:pt x="2" y="0"/>
                    </a:lnTo>
                    <a:lnTo>
                      <a:pt x="0" y="2"/>
                    </a:lnTo>
                    <a:lnTo>
                      <a:pt x="0" y="6"/>
                    </a:lnTo>
                    <a:lnTo>
                      <a:pt x="0" y="14"/>
                    </a:lnTo>
                    <a:lnTo>
                      <a:pt x="2" y="16"/>
                    </a:lnTo>
                    <a:lnTo>
                      <a:pt x="6" y="16"/>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5" name="Freeform 331"/>
              <p:cNvSpPr>
                <a:spLocks/>
              </p:cNvSpPr>
              <p:nvPr/>
            </p:nvSpPr>
            <p:spPr bwMode="auto">
              <a:xfrm>
                <a:off x="3575326" y="2012950"/>
                <a:ext cx="85725" cy="12700"/>
              </a:xfrm>
              <a:custGeom>
                <a:avLst/>
                <a:gdLst/>
                <a:ahLst/>
                <a:cxnLst>
                  <a:cxn ang="0">
                    <a:pos x="2" y="0"/>
                  </a:cxn>
                  <a:cxn ang="0">
                    <a:pos x="2" y="0"/>
                  </a:cxn>
                  <a:cxn ang="0">
                    <a:pos x="0" y="2"/>
                  </a:cxn>
                  <a:cxn ang="0">
                    <a:pos x="0" y="6"/>
                  </a:cxn>
                  <a:cxn ang="0">
                    <a:pos x="2" y="8"/>
                  </a:cxn>
                  <a:cxn ang="0">
                    <a:pos x="48" y="8"/>
                  </a:cxn>
                  <a:cxn ang="0">
                    <a:pos x="54" y="6"/>
                  </a:cxn>
                  <a:cxn ang="0">
                    <a:pos x="54" y="2"/>
                  </a:cxn>
                  <a:cxn ang="0">
                    <a:pos x="48" y="0"/>
                  </a:cxn>
                  <a:cxn ang="0">
                    <a:pos x="2" y="0"/>
                  </a:cxn>
                </a:cxnLst>
                <a:rect l="0" t="0" r="r" b="b"/>
                <a:pathLst>
                  <a:path w="54" h="8">
                    <a:moveTo>
                      <a:pt x="2" y="0"/>
                    </a:moveTo>
                    <a:lnTo>
                      <a:pt x="2" y="0"/>
                    </a:lnTo>
                    <a:lnTo>
                      <a:pt x="0" y="2"/>
                    </a:lnTo>
                    <a:lnTo>
                      <a:pt x="0" y="6"/>
                    </a:lnTo>
                    <a:lnTo>
                      <a:pt x="2" y="8"/>
                    </a:lnTo>
                    <a:lnTo>
                      <a:pt x="48" y="8"/>
                    </a:lnTo>
                    <a:lnTo>
                      <a:pt x="54" y="6"/>
                    </a:lnTo>
                    <a:lnTo>
                      <a:pt x="54" y="2"/>
                    </a:lnTo>
                    <a:lnTo>
                      <a:pt x="4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6" name="Freeform 332"/>
              <p:cNvSpPr>
                <a:spLocks/>
              </p:cNvSpPr>
              <p:nvPr/>
            </p:nvSpPr>
            <p:spPr bwMode="auto">
              <a:xfrm>
                <a:off x="3648351" y="2012950"/>
                <a:ext cx="12700" cy="22225"/>
              </a:xfrm>
              <a:custGeom>
                <a:avLst/>
                <a:gdLst/>
                <a:ahLst/>
                <a:cxnLst>
                  <a:cxn ang="0">
                    <a:pos x="8" y="2"/>
                  </a:cxn>
                  <a:cxn ang="0">
                    <a:pos x="8" y="2"/>
                  </a:cxn>
                  <a:cxn ang="0">
                    <a:pos x="8" y="0"/>
                  </a:cxn>
                  <a:cxn ang="0">
                    <a:pos x="4" y="0"/>
                  </a:cxn>
                  <a:cxn ang="0">
                    <a:pos x="2" y="0"/>
                  </a:cxn>
                  <a:cxn ang="0">
                    <a:pos x="2" y="2"/>
                  </a:cxn>
                  <a:cxn ang="0">
                    <a:pos x="0" y="2"/>
                  </a:cxn>
                  <a:cxn ang="0">
                    <a:pos x="0" y="12"/>
                  </a:cxn>
                  <a:cxn ang="0">
                    <a:pos x="2" y="14"/>
                  </a:cxn>
                  <a:cxn ang="0">
                    <a:pos x="4" y="14"/>
                  </a:cxn>
                  <a:cxn ang="0">
                    <a:pos x="8" y="14"/>
                  </a:cxn>
                  <a:cxn ang="0">
                    <a:pos x="8" y="12"/>
                  </a:cxn>
                  <a:cxn ang="0">
                    <a:pos x="8" y="2"/>
                  </a:cxn>
                </a:cxnLst>
                <a:rect l="0" t="0" r="r" b="b"/>
                <a:pathLst>
                  <a:path w="8" h="14">
                    <a:moveTo>
                      <a:pt x="8" y="2"/>
                    </a:moveTo>
                    <a:lnTo>
                      <a:pt x="8" y="2"/>
                    </a:lnTo>
                    <a:lnTo>
                      <a:pt x="8" y="0"/>
                    </a:lnTo>
                    <a:lnTo>
                      <a:pt x="4" y="0"/>
                    </a:lnTo>
                    <a:lnTo>
                      <a:pt x="2" y="0"/>
                    </a:lnTo>
                    <a:lnTo>
                      <a:pt x="2" y="2"/>
                    </a:lnTo>
                    <a:lnTo>
                      <a:pt x="0" y="2"/>
                    </a:lnTo>
                    <a:lnTo>
                      <a:pt x="0" y="12"/>
                    </a:lnTo>
                    <a:lnTo>
                      <a:pt x="2" y="14"/>
                    </a:lnTo>
                    <a:lnTo>
                      <a:pt x="4" y="14"/>
                    </a:lnTo>
                    <a:lnTo>
                      <a:pt x="8" y="14"/>
                    </a:lnTo>
                    <a:lnTo>
                      <a:pt x="8" y="12"/>
                    </a:lnTo>
                    <a:lnTo>
                      <a:pt x="8" y="2"/>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7" name="Freeform 333"/>
              <p:cNvSpPr>
                <a:spLocks/>
              </p:cNvSpPr>
              <p:nvPr/>
            </p:nvSpPr>
            <p:spPr bwMode="auto">
              <a:xfrm>
                <a:off x="3648351" y="2022475"/>
                <a:ext cx="57150" cy="12700"/>
              </a:xfrm>
              <a:custGeom>
                <a:avLst/>
                <a:gdLst/>
                <a:ahLst/>
                <a:cxnLst>
                  <a:cxn ang="0">
                    <a:pos x="4" y="0"/>
                  </a:cxn>
                  <a:cxn ang="0">
                    <a:pos x="2" y="0"/>
                  </a:cxn>
                  <a:cxn ang="0">
                    <a:pos x="2" y="2"/>
                  </a:cxn>
                  <a:cxn ang="0">
                    <a:pos x="0" y="6"/>
                  </a:cxn>
                  <a:cxn ang="0">
                    <a:pos x="2" y="8"/>
                  </a:cxn>
                  <a:cxn ang="0">
                    <a:pos x="4" y="8"/>
                  </a:cxn>
                  <a:cxn ang="0">
                    <a:pos x="30" y="8"/>
                  </a:cxn>
                  <a:cxn ang="0">
                    <a:pos x="36" y="8"/>
                  </a:cxn>
                  <a:cxn ang="0">
                    <a:pos x="36" y="6"/>
                  </a:cxn>
                  <a:cxn ang="0">
                    <a:pos x="36" y="2"/>
                  </a:cxn>
                  <a:cxn ang="0">
                    <a:pos x="30" y="0"/>
                  </a:cxn>
                  <a:cxn ang="0">
                    <a:pos x="4" y="0"/>
                  </a:cxn>
                </a:cxnLst>
                <a:rect l="0" t="0" r="r" b="b"/>
                <a:pathLst>
                  <a:path w="36" h="8">
                    <a:moveTo>
                      <a:pt x="4" y="0"/>
                    </a:moveTo>
                    <a:lnTo>
                      <a:pt x="2" y="0"/>
                    </a:lnTo>
                    <a:lnTo>
                      <a:pt x="2" y="2"/>
                    </a:lnTo>
                    <a:lnTo>
                      <a:pt x="0" y="6"/>
                    </a:lnTo>
                    <a:lnTo>
                      <a:pt x="2" y="8"/>
                    </a:lnTo>
                    <a:lnTo>
                      <a:pt x="4" y="8"/>
                    </a:lnTo>
                    <a:lnTo>
                      <a:pt x="30" y="8"/>
                    </a:lnTo>
                    <a:lnTo>
                      <a:pt x="36" y="8"/>
                    </a:lnTo>
                    <a:lnTo>
                      <a:pt x="36" y="6"/>
                    </a:lnTo>
                    <a:lnTo>
                      <a:pt x="36" y="2"/>
                    </a:lnTo>
                    <a:lnTo>
                      <a:pt x="3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8" name="Freeform 334"/>
              <p:cNvSpPr>
                <a:spLocks/>
              </p:cNvSpPr>
              <p:nvPr/>
            </p:nvSpPr>
            <p:spPr bwMode="auto">
              <a:xfrm>
                <a:off x="3692801" y="2022475"/>
                <a:ext cx="25400" cy="12700"/>
              </a:xfrm>
              <a:custGeom>
                <a:avLst/>
                <a:gdLst/>
                <a:ahLst/>
                <a:cxnLst>
                  <a:cxn ang="0">
                    <a:pos x="2" y="0"/>
                  </a:cxn>
                  <a:cxn ang="0">
                    <a:pos x="2" y="0"/>
                  </a:cxn>
                  <a:cxn ang="0">
                    <a:pos x="0" y="2"/>
                  </a:cxn>
                  <a:cxn ang="0">
                    <a:pos x="0" y="6"/>
                  </a:cxn>
                  <a:cxn ang="0">
                    <a:pos x="0" y="8"/>
                  </a:cxn>
                  <a:cxn ang="0">
                    <a:pos x="2" y="8"/>
                  </a:cxn>
                  <a:cxn ang="0">
                    <a:pos x="8" y="8"/>
                  </a:cxn>
                  <a:cxn ang="0">
                    <a:pos x="16" y="8"/>
                  </a:cxn>
                  <a:cxn ang="0">
                    <a:pos x="16" y="6"/>
                  </a:cxn>
                  <a:cxn ang="0">
                    <a:pos x="16" y="2"/>
                  </a:cxn>
                  <a:cxn ang="0">
                    <a:pos x="8" y="0"/>
                  </a:cxn>
                  <a:cxn ang="0">
                    <a:pos x="2" y="0"/>
                  </a:cxn>
                </a:cxnLst>
                <a:rect l="0" t="0" r="r" b="b"/>
                <a:pathLst>
                  <a:path w="16" h="8">
                    <a:moveTo>
                      <a:pt x="2" y="0"/>
                    </a:moveTo>
                    <a:lnTo>
                      <a:pt x="2" y="0"/>
                    </a:lnTo>
                    <a:lnTo>
                      <a:pt x="0" y="2"/>
                    </a:lnTo>
                    <a:lnTo>
                      <a:pt x="0" y="6"/>
                    </a:lnTo>
                    <a:lnTo>
                      <a:pt x="0" y="8"/>
                    </a:lnTo>
                    <a:lnTo>
                      <a:pt x="2" y="8"/>
                    </a:lnTo>
                    <a:lnTo>
                      <a:pt x="8" y="8"/>
                    </a:lnTo>
                    <a:lnTo>
                      <a:pt x="16" y="8"/>
                    </a:lnTo>
                    <a:lnTo>
                      <a:pt x="16" y="6"/>
                    </a:lnTo>
                    <a:lnTo>
                      <a:pt x="16" y="2"/>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79" name="Freeform 335"/>
              <p:cNvSpPr>
                <a:spLocks/>
              </p:cNvSpPr>
              <p:nvPr/>
            </p:nvSpPr>
            <p:spPr bwMode="auto">
              <a:xfrm>
                <a:off x="3705501" y="2022475"/>
                <a:ext cx="12700" cy="25400"/>
              </a:xfrm>
              <a:custGeom>
                <a:avLst/>
                <a:gdLst/>
                <a:ahLst/>
                <a:cxnLst>
                  <a:cxn ang="0">
                    <a:pos x="8" y="6"/>
                  </a:cxn>
                  <a:cxn ang="0">
                    <a:pos x="8" y="2"/>
                  </a:cxn>
                  <a:cxn ang="0">
                    <a:pos x="6" y="0"/>
                  </a:cxn>
                  <a:cxn ang="0">
                    <a:pos x="2" y="0"/>
                  </a:cxn>
                  <a:cxn ang="0">
                    <a:pos x="0" y="2"/>
                  </a:cxn>
                  <a:cxn ang="0">
                    <a:pos x="0" y="6"/>
                  </a:cxn>
                  <a:cxn ang="0">
                    <a:pos x="0" y="14"/>
                  </a:cxn>
                  <a:cxn ang="0">
                    <a:pos x="2" y="16"/>
                  </a:cxn>
                  <a:cxn ang="0">
                    <a:pos x="6" y="16"/>
                  </a:cxn>
                  <a:cxn ang="0">
                    <a:pos x="8" y="14"/>
                  </a:cxn>
                  <a:cxn ang="0">
                    <a:pos x="8" y="6"/>
                  </a:cxn>
                </a:cxnLst>
                <a:rect l="0" t="0" r="r" b="b"/>
                <a:pathLst>
                  <a:path w="8" h="16">
                    <a:moveTo>
                      <a:pt x="8" y="6"/>
                    </a:moveTo>
                    <a:lnTo>
                      <a:pt x="8" y="2"/>
                    </a:lnTo>
                    <a:lnTo>
                      <a:pt x="6" y="0"/>
                    </a:lnTo>
                    <a:lnTo>
                      <a:pt x="2" y="0"/>
                    </a:lnTo>
                    <a:lnTo>
                      <a:pt x="0" y="2"/>
                    </a:lnTo>
                    <a:lnTo>
                      <a:pt x="0" y="6"/>
                    </a:lnTo>
                    <a:lnTo>
                      <a:pt x="0" y="14"/>
                    </a:lnTo>
                    <a:lnTo>
                      <a:pt x="2" y="16"/>
                    </a:lnTo>
                    <a:lnTo>
                      <a:pt x="6" y="16"/>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0" name="Freeform 336"/>
              <p:cNvSpPr>
                <a:spLocks/>
              </p:cNvSpPr>
              <p:nvPr/>
            </p:nvSpPr>
            <p:spPr bwMode="auto">
              <a:xfrm>
                <a:off x="3705501" y="2035175"/>
                <a:ext cx="66675" cy="12700"/>
              </a:xfrm>
              <a:custGeom>
                <a:avLst/>
                <a:gdLst/>
                <a:ahLst/>
                <a:cxnLst>
                  <a:cxn ang="0">
                    <a:pos x="2" y="0"/>
                  </a:cxn>
                  <a:cxn ang="0">
                    <a:pos x="2" y="0"/>
                  </a:cxn>
                  <a:cxn ang="0">
                    <a:pos x="0" y="4"/>
                  </a:cxn>
                  <a:cxn ang="0">
                    <a:pos x="0" y="6"/>
                  </a:cxn>
                  <a:cxn ang="0">
                    <a:pos x="2" y="8"/>
                  </a:cxn>
                  <a:cxn ang="0">
                    <a:pos x="36" y="8"/>
                  </a:cxn>
                  <a:cxn ang="0">
                    <a:pos x="42" y="6"/>
                  </a:cxn>
                  <a:cxn ang="0">
                    <a:pos x="42" y="4"/>
                  </a:cxn>
                  <a:cxn ang="0">
                    <a:pos x="36" y="0"/>
                  </a:cxn>
                  <a:cxn ang="0">
                    <a:pos x="2" y="0"/>
                  </a:cxn>
                </a:cxnLst>
                <a:rect l="0" t="0" r="r" b="b"/>
                <a:pathLst>
                  <a:path w="42" h="8">
                    <a:moveTo>
                      <a:pt x="2" y="0"/>
                    </a:moveTo>
                    <a:lnTo>
                      <a:pt x="2" y="0"/>
                    </a:lnTo>
                    <a:lnTo>
                      <a:pt x="0" y="4"/>
                    </a:lnTo>
                    <a:lnTo>
                      <a:pt x="0" y="6"/>
                    </a:lnTo>
                    <a:lnTo>
                      <a:pt x="2" y="8"/>
                    </a:lnTo>
                    <a:lnTo>
                      <a:pt x="36" y="8"/>
                    </a:lnTo>
                    <a:lnTo>
                      <a:pt x="42" y="6"/>
                    </a:lnTo>
                    <a:lnTo>
                      <a:pt x="42" y="4"/>
                    </a:lnTo>
                    <a:lnTo>
                      <a:pt x="3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1" name="Freeform 337"/>
              <p:cNvSpPr>
                <a:spLocks/>
              </p:cNvSpPr>
              <p:nvPr/>
            </p:nvSpPr>
            <p:spPr bwMode="auto">
              <a:xfrm>
                <a:off x="3759476" y="2035175"/>
                <a:ext cx="12700" cy="22225"/>
              </a:xfrm>
              <a:custGeom>
                <a:avLst/>
                <a:gdLst/>
                <a:ahLst/>
                <a:cxnLst>
                  <a:cxn ang="0">
                    <a:pos x="8" y="4"/>
                  </a:cxn>
                  <a:cxn ang="0">
                    <a:pos x="8" y="4"/>
                  </a:cxn>
                  <a:cxn ang="0">
                    <a:pos x="8" y="0"/>
                  </a:cxn>
                  <a:cxn ang="0">
                    <a:pos x="6" y="0"/>
                  </a:cxn>
                  <a:cxn ang="0">
                    <a:pos x="2" y="0"/>
                  </a:cxn>
                  <a:cxn ang="0">
                    <a:pos x="0" y="4"/>
                  </a:cxn>
                  <a:cxn ang="0">
                    <a:pos x="0" y="12"/>
                  </a:cxn>
                  <a:cxn ang="0">
                    <a:pos x="2" y="14"/>
                  </a:cxn>
                  <a:cxn ang="0">
                    <a:pos x="6" y="14"/>
                  </a:cxn>
                  <a:cxn ang="0">
                    <a:pos x="8" y="14"/>
                  </a:cxn>
                  <a:cxn ang="0">
                    <a:pos x="8" y="12"/>
                  </a:cxn>
                  <a:cxn ang="0">
                    <a:pos x="8" y="4"/>
                  </a:cxn>
                </a:cxnLst>
                <a:rect l="0" t="0" r="r" b="b"/>
                <a:pathLst>
                  <a:path w="8" h="14">
                    <a:moveTo>
                      <a:pt x="8" y="4"/>
                    </a:moveTo>
                    <a:lnTo>
                      <a:pt x="8" y="4"/>
                    </a:lnTo>
                    <a:lnTo>
                      <a:pt x="8" y="0"/>
                    </a:lnTo>
                    <a:lnTo>
                      <a:pt x="6" y="0"/>
                    </a:lnTo>
                    <a:lnTo>
                      <a:pt x="2" y="0"/>
                    </a:lnTo>
                    <a:lnTo>
                      <a:pt x="0" y="4"/>
                    </a:lnTo>
                    <a:lnTo>
                      <a:pt x="0" y="12"/>
                    </a:lnTo>
                    <a:lnTo>
                      <a:pt x="2" y="14"/>
                    </a:lnTo>
                    <a:lnTo>
                      <a:pt x="6" y="14"/>
                    </a:lnTo>
                    <a:lnTo>
                      <a:pt x="8" y="14"/>
                    </a:lnTo>
                    <a:lnTo>
                      <a:pt x="8" y="12"/>
                    </a:lnTo>
                    <a:lnTo>
                      <a:pt x="8"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2" name="Freeform 338"/>
              <p:cNvSpPr>
                <a:spLocks/>
              </p:cNvSpPr>
              <p:nvPr/>
            </p:nvSpPr>
            <p:spPr bwMode="auto">
              <a:xfrm>
                <a:off x="3759476" y="2044700"/>
                <a:ext cx="31750" cy="12700"/>
              </a:xfrm>
              <a:custGeom>
                <a:avLst/>
                <a:gdLst/>
                <a:ahLst/>
                <a:cxnLst>
                  <a:cxn ang="0">
                    <a:pos x="6" y="0"/>
                  </a:cxn>
                  <a:cxn ang="0">
                    <a:pos x="2" y="2"/>
                  </a:cxn>
                  <a:cxn ang="0">
                    <a:pos x="0" y="2"/>
                  </a:cxn>
                  <a:cxn ang="0">
                    <a:pos x="0" y="6"/>
                  </a:cxn>
                  <a:cxn ang="0">
                    <a:pos x="0" y="8"/>
                  </a:cxn>
                  <a:cxn ang="0">
                    <a:pos x="2" y="8"/>
                  </a:cxn>
                  <a:cxn ang="0">
                    <a:pos x="6" y="8"/>
                  </a:cxn>
                  <a:cxn ang="0">
                    <a:pos x="14" y="8"/>
                  </a:cxn>
                  <a:cxn ang="0">
                    <a:pos x="20" y="8"/>
                  </a:cxn>
                  <a:cxn ang="0">
                    <a:pos x="20" y="6"/>
                  </a:cxn>
                  <a:cxn ang="0">
                    <a:pos x="20" y="2"/>
                  </a:cxn>
                  <a:cxn ang="0">
                    <a:pos x="14" y="0"/>
                  </a:cxn>
                  <a:cxn ang="0">
                    <a:pos x="6" y="0"/>
                  </a:cxn>
                </a:cxnLst>
                <a:rect l="0" t="0" r="r" b="b"/>
                <a:pathLst>
                  <a:path w="20" h="8">
                    <a:moveTo>
                      <a:pt x="6" y="0"/>
                    </a:moveTo>
                    <a:lnTo>
                      <a:pt x="2" y="2"/>
                    </a:lnTo>
                    <a:lnTo>
                      <a:pt x="0" y="2"/>
                    </a:lnTo>
                    <a:lnTo>
                      <a:pt x="0" y="6"/>
                    </a:lnTo>
                    <a:lnTo>
                      <a:pt x="0" y="8"/>
                    </a:lnTo>
                    <a:lnTo>
                      <a:pt x="2" y="8"/>
                    </a:lnTo>
                    <a:lnTo>
                      <a:pt x="6" y="8"/>
                    </a:lnTo>
                    <a:lnTo>
                      <a:pt x="14" y="8"/>
                    </a:lnTo>
                    <a:lnTo>
                      <a:pt x="20" y="8"/>
                    </a:lnTo>
                    <a:lnTo>
                      <a:pt x="20" y="6"/>
                    </a:lnTo>
                    <a:lnTo>
                      <a:pt x="20" y="2"/>
                    </a:lnTo>
                    <a:lnTo>
                      <a:pt x="14"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3" name="Freeform 339"/>
              <p:cNvSpPr>
                <a:spLocks/>
              </p:cNvSpPr>
              <p:nvPr/>
            </p:nvSpPr>
            <p:spPr bwMode="auto">
              <a:xfrm>
                <a:off x="3778526" y="2044700"/>
                <a:ext cx="12700" cy="25400"/>
              </a:xfrm>
              <a:custGeom>
                <a:avLst/>
                <a:gdLst/>
                <a:ahLst/>
                <a:cxnLst>
                  <a:cxn ang="0">
                    <a:pos x="8" y="6"/>
                  </a:cxn>
                  <a:cxn ang="0">
                    <a:pos x="8" y="2"/>
                  </a:cxn>
                  <a:cxn ang="0">
                    <a:pos x="4" y="2"/>
                  </a:cxn>
                  <a:cxn ang="0">
                    <a:pos x="4" y="0"/>
                  </a:cxn>
                  <a:cxn ang="0">
                    <a:pos x="2" y="2"/>
                  </a:cxn>
                  <a:cxn ang="0">
                    <a:pos x="0" y="2"/>
                  </a:cxn>
                  <a:cxn ang="0">
                    <a:pos x="0" y="6"/>
                  </a:cxn>
                  <a:cxn ang="0">
                    <a:pos x="0" y="14"/>
                  </a:cxn>
                  <a:cxn ang="0">
                    <a:pos x="2" y="16"/>
                  </a:cxn>
                  <a:cxn ang="0">
                    <a:pos x="4" y="16"/>
                  </a:cxn>
                  <a:cxn ang="0">
                    <a:pos x="8" y="14"/>
                  </a:cxn>
                  <a:cxn ang="0">
                    <a:pos x="8" y="6"/>
                  </a:cxn>
                </a:cxnLst>
                <a:rect l="0" t="0" r="r" b="b"/>
                <a:pathLst>
                  <a:path w="8" h="16">
                    <a:moveTo>
                      <a:pt x="8" y="6"/>
                    </a:moveTo>
                    <a:lnTo>
                      <a:pt x="8" y="2"/>
                    </a:lnTo>
                    <a:lnTo>
                      <a:pt x="4" y="2"/>
                    </a:lnTo>
                    <a:lnTo>
                      <a:pt x="4" y="0"/>
                    </a:lnTo>
                    <a:lnTo>
                      <a:pt x="2" y="2"/>
                    </a:lnTo>
                    <a:lnTo>
                      <a:pt x="0" y="2"/>
                    </a:lnTo>
                    <a:lnTo>
                      <a:pt x="0" y="6"/>
                    </a:lnTo>
                    <a:lnTo>
                      <a:pt x="0" y="14"/>
                    </a:lnTo>
                    <a:lnTo>
                      <a:pt x="2" y="16"/>
                    </a:lnTo>
                    <a:lnTo>
                      <a:pt x="4" y="16"/>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4" name="Freeform 340"/>
              <p:cNvSpPr>
                <a:spLocks/>
              </p:cNvSpPr>
              <p:nvPr/>
            </p:nvSpPr>
            <p:spPr bwMode="auto">
              <a:xfrm>
                <a:off x="3778526" y="2057400"/>
                <a:ext cx="107950" cy="12700"/>
              </a:xfrm>
              <a:custGeom>
                <a:avLst/>
                <a:gdLst/>
                <a:ahLst/>
                <a:cxnLst>
                  <a:cxn ang="0">
                    <a:pos x="4" y="0"/>
                  </a:cxn>
                  <a:cxn ang="0">
                    <a:pos x="2" y="0"/>
                  </a:cxn>
                  <a:cxn ang="0">
                    <a:pos x="0" y="4"/>
                  </a:cxn>
                  <a:cxn ang="0">
                    <a:pos x="0" y="6"/>
                  </a:cxn>
                  <a:cxn ang="0">
                    <a:pos x="2" y="8"/>
                  </a:cxn>
                  <a:cxn ang="0">
                    <a:pos x="4" y="8"/>
                  </a:cxn>
                  <a:cxn ang="0">
                    <a:pos x="62" y="8"/>
                  </a:cxn>
                  <a:cxn ang="0">
                    <a:pos x="68" y="6"/>
                  </a:cxn>
                  <a:cxn ang="0">
                    <a:pos x="68" y="4"/>
                  </a:cxn>
                  <a:cxn ang="0">
                    <a:pos x="62" y="0"/>
                  </a:cxn>
                  <a:cxn ang="0">
                    <a:pos x="4" y="0"/>
                  </a:cxn>
                </a:cxnLst>
                <a:rect l="0" t="0" r="r" b="b"/>
                <a:pathLst>
                  <a:path w="68" h="8">
                    <a:moveTo>
                      <a:pt x="4" y="0"/>
                    </a:moveTo>
                    <a:lnTo>
                      <a:pt x="2" y="0"/>
                    </a:lnTo>
                    <a:lnTo>
                      <a:pt x="0" y="4"/>
                    </a:lnTo>
                    <a:lnTo>
                      <a:pt x="0" y="6"/>
                    </a:lnTo>
                    <a:lnTo>
                      <a:pt x="2" y="8"/>
                    </a:lnTo>
                    <a:lnTo>
                      <a:pt x="4" y="8"/>
                    </a:lnTo>
                    <a:lnTo>
                      <a:pt x="62" y="8"/>
                    </a:lnTo>
                    <a:lnTo>
                      <a:pt x="68" y="6"/>
                    </a:lnTo>
                    <a:lnTo>
                      <a:pt x="68" y="4"/>
                    </a:lnTo>
                    <a:lnTo>
                      <a:pt x="62"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5" name="Freeform 341"/>
              <p:cNvSpPr>
                <a:spLocks/>
              </p:cNvSpPr>
              <p:nvPr/>
            </p:nvSpPr>
            <p:spPr bwMode="auto">
              <a:xfrm>
                <a:off x="3870601" y="2057400"/>
                <a:ext cx="92075" cy="12700"/>
              </a:xfrm>
              <a:custGeom>
                <a:avLst/>
                <a:gdLst/>
                <a:ahLst/>
                <a:cxnLst>
                  <a:cxn ang="0">
                    <a:pos x="6" y="0"/>
                  </a:cxn>
                  <a:cxn ang="0">
                    <a:pos x="4" y="0"/>
                  </a:cxn>
                  <a:cxn ang="0">
                    <a:pos x="0" y="4"/>
                  </a:cxn>
                  <a:cxn ang="0">
                    <a:pos x="0" y="6"/>
                  </a:cxn>
                  <a:cxn ang="0">
                    <a:pos x="4" y="8"/>
                  </a:cxn>
                  <a:cxn ang="0">
                    <a:pos x="6" y="8"/>
                  </a:cxn>
                  <a:cxn ang="0">
                    <a:pos x="52" y="8"/>
                  </a:cxn>
                  <a:cxn ang="0">
                    <a:pos x="58" y="6"/>
                  </a:cxn>
                  <a:cxn ang="0">
                    <a:pos x="58" y="4"/>
                  </a:cxn>
                  <a:cxn ang="0">
                    <a:pos x="52" y="0"/>
                  </a:cxn>
                  <a:cxn ang="0">
                    <a:pos x="6" y="0"/>
                  </a:cxn>
                </a:cxnLst>
                <a:rect l="0" t="0" r="r" b="b"/>
                <a:pathLst>
                  <a:path w="58" h="8">
                    <a:moveTo>
                      <a:pt x="6" y="0"/>
                    </a:moveTo>
                    <a:lnTo>
                      <a:pt x="4" y="0"/>
                    </a:lnTo>
                    <a:lnTo>
                      <a:pt x="0" y="4"/>
                    </a:lnTo>
                    <a:lnTo>
                      <a:pt x="0" y="6"/>
                    </a:lnTo>
                    <a:lnTo>
                      <a:pt x="4" y="8"/>
                    </a:lnTo>
                    <a:lnTo>
                      <a:pt x="6" y="8"/>
                    </a:lnTo>
                    <a:lnTo>
                      <a:pt x="52" y="8"/>
                    </a:lnTo>
                    <a:lnTo>
                      <a:pt x="58" y="6"/>
                    </a:lnTo>
                    <a:lnTo>
                      <a:pt x="58" y="4"/>
                    </a:lnTo>
                    <a:lnTo>
                      <a:pt x="52"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6" name="Freeform 342"/>
              <p:cNvSpPr>
                <a:spLocks/>
              </p:cNvSpPr>
              <p:nvPr/>
            </p:nvSpPr>
            <p:spPr bwMode="auto">
              <a:xfrm>
                <a:off x="3946801" y="2057400"/>
                <a:ext cx="15875" cy="22225"/>
              </a:xfrm>
              <a:custGeom>
                <a:avLst/>
                <a:gdLst/>
                <a:ahLst/>
                <a:cxnLst>
                  <a:cxn ang="0">
                    <a:pos x="10" y="4"/>
                  </a:cxn>
                  <a:cxn ang="0">
                    <a:pos x="10" y="4"/>
                  </a:cxn>
                  <a:cxn ang="0">
                    <a:pos x="6" y="0"/>
                  </a:cxn>
                  <a:cxn ang="0">
                    <a:pos x="4" y="0"/>
                  </a:cxn>
                  <a:cxn ang="0">
                    <a:pos x="0" y="4"/>
                  </a:cxn>
                  <a:cxn ang="0">
                    <a:pos x="0" y="12"/>
                  </a:cxn>
                  <a:cxn ang="0">
                    <a:pos x="4" y="14"/>
                  </a:cxn>
                  <a:cxn ang="0">
                    <a:pos x="6" y="14"/>
                  </a:cxn>
                  <a:cxn ang="0">
                    <a:pos x="10" y="12"/>
                  </a:cxn>
                  <a:cxn ang="0">
                    <a:pos x="10" y="4"/>
                  </a:cxn>
                </a:cxnLst>
                <a:rect l="0" t="0" r="r" b="b"/>
                <a:pathLst>
                  <a:path w="10" h="14">
                    <a:moveTo>
                      <a:pt x="10" y="4"/>
                    </a:moveTo>
                    <a:lnTo>
                      <a:pt x="10" y="4"/>
                    </a:lnTo>
                    <a:lnTo>
                      <a:pt x="6" y="0"/>
                    </a:lnTo>
                    <a:lnTo>
                      <a:pt x="4" y="0"/>
                    </a:lnTo>
                    <a:lnTo>
                      <a:pt x="0" y="4"/>
                    </a:lnTo>
                    <a:lnTo>
                      <a:pt x="0" y="12"/>
                    </a:lnTo>
                    <a:lnTo>
                      <a:pt x="4" y="14"/>
                    </a:lnTo>
                    <a:lnTo>
                      <a:pt x="6" y="14"/>
                    </a:lnTo>
                    <a:lnTo>
                      <a:pt x="10" y="12"/>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7" name="Freeform 343"/>
              <p:cNvSpPr>
                <a:spLocks/>
              </p:cNvSpPr>
              <p:nvPr/>
            </p:nvSpPr>
            <p:spPr bwMode="auto">
              <a:xfrm>
                <a:off x="3946801" y="2066925"/>
                <a:ext cx="22225" cy="12700"/>
              </a:xfrm>
              <a:custGeom>
                <a:avLst/>
                <a:gdLst/>
                <a:ahLst/>
                <a:cxnLst>
                  <a:cxn ang="0">
                    <a:pos x="4" y="0"/>
                  </a:cxn>
                  <a:cxn ang="0">
                    <a:pos x="4" y="2"/>
                  </a:cxn>
                  <a:cxn ang="0">
                    <a:pos x="0" y="2"/>
                  </a:cxn>
                  <a:cxn ang="0">
                    <a:pos x="0" y="6"/>
                  </a:cxn>
                  <a:cxn ang="0">
                    <a:pos x="0" y="8"/>
                  </a:cxn>
                  <a:cxn ang="0">
                    <a:pos x="4" y="8"/>
                  </a:cxn>
                  <a:cxn ang="0">
                    <a:pos x="6" y="8"/>
                  </a:cxn>
                  <a:cxn ang="0">
                    <a:pos x="14" y="8"/>
                  </a:cxn>
                  <a:cxn ang="0">
                    <a:pos x="14" y="6"/>
                  </a:cxn>
                  <a:cxn ang="0">
                    <a:pos x="14" y="2"/>
                  </a:cxn>
                  <a:cxn ang="0">
                    <a:pos x="6" y="0"/>
                  </a:cxn>
                  <a:cxn ang="0">
                    <a:pos x="4" y="0"/>
                  </a:cxn>
                </a:cxnLst>
                <a:rect l="0" t="0" r="r" b="b"/>
                <a:pathLst>
                  <a:path w="14" h="8">
                    <a:moveTo>
                      <a:pt x="4" y="0"/>
                    </a:moveTo>
                    <a:lnTo>
                      <a:pt x="4" y="2"/>
                    </a:lnTo>
                    <a:lnTo>
                      <a:pt x="0" y="2"/>
                    </a:lnTo>
                    <a:lnTo>
                      <a:pt x="0" y="6"/>
                    </a:lnTo>
                    <a:lnTo>
                      <a:pt x="0" y="8"/>
                    </a:lnTo>
                    <a:lnTo>
                      <a:pt x="4" y="8"/>
                    </a:lnTo>
                    <a:lnTo>
                      <a:pt x="6" y="8"/>
                    </a:lnTo>
                    <a:lnTo>
                      <a:pt x="14" y="8"/>
                    </a:lnTo>
                    <a:lnTo>
                      <a:pt x="14" y="6"/>
                    </a:lnTo>
                    <a:lnTo>
                      <a:pt x="14" y="2"/>
                    </a:lnTo>
                    <a:lnTo>
                      <a:pt x="6"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8" name="Freeform 344"/>
              <p:cNvSpPr>
                <a:spLocks/>
              </p:cNvSpPr>
              <p:nvPr/>
            </p:nvSpPr>
            <p:spPr bwMode="auto">
              <a:xfrm>
                <a:off x="3956326" y="2066925"/>
                <a:ext cx="12700" cy="25400"/>
              </a:xfrm>
              <a:custGeom>
                <a:avLst/>
                <a:gdLst/>
                <a:ahLst/>
                <a:cxnLst>
                  <a:cxn ang="0">
                    <a:pos x="8" y="6"/>
                  </a:cxn>
                  <a:cxn ang="0">
                    <a:pos x="8" y="2"/>
                  </a:cxn>
                  <a:cxn ang="0">
                    <a:pos x="6" y="2"/>
                  </a:cxn>
                  <a:cxn ang="0">
                    <a:pos x="4" y="0"/>
                  </a:cxn>
                  <a:cxn ang="0">
                    <a:pos x="0" y="2"/>
                  </a:cxn>
                  <a:cxn ang="0">
                    <a:pos x="0" y="6"/>
                  </a:cxn>
                  <a:cxn ang="0">
                    <a:pos x="0" y="14"/>
                  </a:cxn>
                  <a:cxn ang="0">
                    <a:pos x="0" y="16"/>
                  </a:cxn>
                  <a:cxn ang="0">
                    <a:pos x="4" y="16"/>
                  </a:cxn>
                  <a:cxn ang="0">
                    <a:pos x="6" y="16"/>
                  </a:cxn>
                  <a:cxn ang="0">
                    <a:pos x="8" y="14"/>
                  </a:cxn>
                  <a:cxn ang="0">
                    <a:pos x="8" y="6"/>
                  </a:cxn>
                </a:cxnLst>
                <a:rect l="0" t="0" r="r" b="b"/>
                <a:pathLst>
                  <a:path w="8" h="16">
                    <a:moveTo>
                      <a:pt x="8" y="6"/>
                    </a:moveTo>
                    <a:lnTo>
                      <a:pt x="8" y="2"/>
                    </a:lnTo>
                    <a:lnTo>
                      <a:pt x="6" y="2"/>
                    </a:lnTo>
                    <a:lnTo>
                      <a:pt x="4" y="0"/>
                    </a:lnTo>
                    <a:lnTo>
                      <a:pt x="0" y="2"/>
                    </a:lnTo>
                    <a:lnTo>
                      <a:pt x="0" y="6"/>
                    </a:lnTo>
                    <a:lnTo>
                      <a:pt x="0" y="14"/>
                    </a:lnTo>
                    <a:lnTo>
                      <a:pt x="0" y="16"/>
                    </a:lnTo>
                    <a:lnTo>
                      <a:pt x="4" y="16"/>
                    </a:lnTo>
                    <a:lnTo>
                      <a:pt x="6" y="16"/>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89" name="Freeform 345"/>
              <p:cNvSpPr>
                <a:spLocks/>
              </p:cNvSpPr>
              <p:nvPr/>
            </p:nvSpPr>
            <p:spPr bwMode="auto">
              <a:xfrm>
                <a:off x="3956326" y="2079625"/>
                <a:ext cx="22225" cy="12700"/>
              </a:xfrm>
              <a:custGeom>
                <a:avLst/>
                <a:gdLst/>
                <a:ahLst/>
                <a:cxnLst>
                  <a:cxn ang="0">
                    <a:pos x="4" y="0"/>
                  </a:cxn>
                  <a:cxn ang="0">
                    <a:pos x="0" y="0"/>
                  </a:cxn>
                  <a:cxn ang="0">
                    <a:pos x="0" y="4"/>
                  </a:cxn>
                  <a:cxn ang="0">
                    <a:pos x="0" y="6"/>
                  </a:cxn>
                  <a:cxn ang="0">
                    <a:pos x="0" y="8"/>
                  </a:cxn>
                  <a:cxn ang="0">
                    <a:pos x="4" y="8"/>
                  </a:cxn>
                  <a:cxn ang="0">
                    <a:pos x="8" y="8"/>
                  </a:cxn>
                  <a:cxn ang="0">
                    <a:pos x="14" y="6"/>
                  </a:cxn>
                  <a:cxn ang="0">
                    <a:pos x="14" y="4"/>
                  </a:cxn>
                  <a:cxn ang="0">
                    <a:pos x="8" y="0"/>
                  </a:cxn>
                  <a:cxn ang="0">
                    <a:pos x="4" y="0"/>
                  </a:cxn>
                </a:cxnLst>
                <a:rect l="0" t="0" r="r" b="b"/>
                <a:pathLst>
                  <a:path w="14" h="8">
                    <a:moveTo>
                      <a:pt x="4" y="0"/>
                    </a:moveTo>
                    <a:lnTo>
                      <a:pt x="0" y="0"/>
                    </a:lnTo>
                    <a:lnTo>
                      <a:pt x="0" y="4"/>
                    </a:lnTo>
                    <a:lnTo>
                      <a:pt x="0" y="6"/>
                    </a:lnTo>
                    <a:lnTo>
                      <a:pt x="0" y="8"/>
                    </a:lnTo>
                    <a:lnTo>
                      <a:pt x="4" y="8"/>
                    </a:lnTo>
                    <a:lnTo>
                      <a:pt x="8" y="8"/>
                    </a:lnTo>
                    <a:lnTo>
                      <a:pt x="14" y="6"/>
                    </a:lnTo>
                    <a:lnTo>
                      <a:pt x="14" y="4"/>
                    </a:lnTo>
                    <a:lnTo>
                      <a:pt x="8"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0" name="Freeform 346"/>
              <p:cNvSpPr>
                <a:spLocks/>
              </p:cNvSpPr>
              <p:nvPr/>
            </p:nvSpPr>
            <p:spPr bwMode="auto">
              <a:xfrm>
                <a:off x="3965851" y="2079625"/>
                <a:ext cx="34925" cy="12700"/>
              </a:xfrm>
              <a:custGeom>
                <a:avLst/>
                <a:gdLst/>
                <a:ahLst/>
                <a:cxnLst>
                  <a:cxn ang="0">
                    <a:pos x="6" y="0"/>
                  </a:cxn>
                  <a:cxn ang="0">
                    <a:pos x="2" y="0"/>
                  </a:cxn>
                  <a:cxn ang="0">
                    <a:pos x="0" y="4"/>
                  </a:cxn>
                  <a:cxn ang="0">
                    <a:pos x="0" y="6"/>
                  </a:cxn>
                  <a:cxn ang="0">
                    <a:pos x="2" y="8"/>
                  </a:cxn>
                  <a:cxn ang="0">
                    <a:pos x="6" y="8"/>
                  </a:cxn>
                  <a:cxn ang="0">
                    <a:pos x="20" y="8"/>
                  </a:cxn>
                  <a:cxn ang="0">
                    <a:pos x="22" y="6"/>
                  </a:cxn>
                  <a:cxn ang="0">
                    <a:pos x="22" y="4"/>
                  </a:cxn>
                  <a:cxn ang="0">
                    <a:pos x="20" y="0"/>
                  </a:cxn>
                  <a:cxn ang="0">
                    <a:pos x="6" y="0"/>
                  </a:cxn>
                </a:cxnLst>
                <a:rect l="0" t="0" r="r" b="b"/>
                <a:pathLst>
                  <a:path w="22" h="8">
                    <a:moveTo>
                      <a:pt x="6" y="0"/>
                    </a:moveTo>
                    <a:lnTo>
                      <a:pt x="2" y="0"/>
                    </a:lnTo>
                    <a:lnTo>
                      <a:pt x="0" y="4"/>
                    </a:lnTo>
                    <a:lnTo>
                      <a:pt x="0" y="6"/>
                    </a:lnTo>
                    <a:lnTo>
                      <a:pt x="2" y="8"/>
                    </a:lnTo>
                    <a:lnTo>
                      <a:pt x="6" y="8"/>
                    </a:lnTo>
                    <a:lnTo>
                      <a:pt x="20" y="8"/>
                    </a:lnTo>
                    <a:lnTo>
                      <a:pt x="22" y="6"/>
                    </a:lnTo>
                    <a:lnTo>
                      <a:pt x="22" y="4"/>
                    </a:lnTo>
                    <a:lnTo>
                      <a:pt x="2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1" name="Freeform 347"/>
              <p:cNvSpPr>
                <a:spLocks/>
              </p:cNvSpPr>
              <p:nvPr/>
            </p:nvSpPr>
            <p:spPr bwMode="auto">
              <a:xfrm>
                <a:off x="3988076" y="2079625"/>
                <a:ext cx="19050" cy="12700"/>
              </a:xfrm>
              <a:custGeom>
                <a:avLst/>
                <a:gdLst/>
                <a:ahLst/>
                <a:cxnLst>
                  <a:cxn ang="0">
                    <a:pos x="6" y="0"/>
                  </a:cxn>
                  <a:cxn ang="0">
                    <a:pos x="2" y="0"/>
                  </a:cxn>
                  <a:cxn ang="0">
                    <a:pos x="2" y="4"/>
                  </a:cxn>
                  <a:cxn ang="0">
                    <a:pos x="0" y="6"/>
                  </a:cxn>
                  <a:cxn ang="0">
                    <a:pos x="2" y="6"/>
                  </a:cxn>
                  <a:cxn ang="0">
                    <a:pos x="2" y="8"/>
                  </a:cxn>
                  <a:cxn ang="0">
                    <a:pos x="6" y="8"/>
                  </a:cxn>
                  <a:cxn ang="0">
                    <a:pos x="12" y="6"/>
                  </a:cxn>
                  <a:cxn ang="0">
                    <a:pos x="12" y="4"/>
                  </a:cxn>
                  <a:cxn ang="0">
                    <a:pos x="6" y="0"/>
                  </a:cxn>
                </a:cxnLst>
                <a:rect l="0" t="0" r="r" b="b"/>
                <a:pathLst>
                  <a:path w="12" h="8">
                    <a:moveTo>
                      <a:pt x="6" y="0"/>
                    </a:moveTo>
                    <a:lnTo>
                      <a:pt x="2" y="0"/>
                    </a:lnTo>
                    <a:lnTo>
                      <a:pt x="2" y="4"/>
                    </a:lnTo>
                    <a:lnTo>
                      <a:pt x="0" y="6"/>
                    </a:lnTo>
                    <a:lnTo>
                      <a:pt x="2" y="6"/>
                    </a:lnTo>
                    <a:lnTo>
                      <a:pt x="2"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2" name="Freeform 348"/>
              <p:cNvSpPr>
                <a:spLocks/>
              </p:cNvSpPr>
              <p:nvPr/>
            </p:nvSpPr>
            <p:spPr bwMode="auto">
              <a:xfrm>
                <a:off x="3991251" y="2079625"/>
                <a:ext cx="22225" cy="12700"/>
              </a:xfrm>
              <a:custGeom>
                <a:avLst/>
                <a:gdLst/>
                <a:ahLst/>
                <a:cxnLst>
                  <a:cxn ang="0">
                    <a:pos x="6" y="0"/>
                  </a:cxn>
                  <a:cxn ang="0">
                    <a:pos x="4" y="0"/>
                  </a:cxn>
                  <a:cxn ang="0">
                    <a:pos x="0" y="4"/>
                  </a:cxn>
                  <a:cxn ang="0">
                    <a:pos x="0" y="6"/>
                  </a:cxn>
                  <a:cxn ang="0">
                    <a:pos x="4" y="8"/>
                  </a:cxn>
                  <a:cxn ang="0">
                    <a:pos x="6" y="8"/>
                  </a:cxn>
                  <a:cxn ang="0">
                    <a:pos x="10" y="8"/>
                  </a:cxn>
                  <a:cxn ang="0">
                    <a:pos x="14" y="6"/>
                  </a:cxn>
                  <a:cxn ang="0">
                    <a:pos x="14" y="4"/>
                  </a:cxn>
                  <a:cxn ang="0">
                    <a:pos x="10" y="0"/>
                  </a:cxn>
                  <a:cxn ang="0">
                    <a:pos x="6" y="0"/>
                  </a:cxn>
                </a:cxnLst>
                <a:rect l="0" t="0" r="r" b="b"/>
                <a:pathLst>
                  <a:path w="14" h="8">
                    <a:moveTo>
                      <a:pt x="6" y="0"/>
                    </a:moveTo>
                    <a:lnTo>
                      <a:pt x="4" y="0"/>
                    </a:lnTo>
                    <a:lnTo>
                      <a:pt x="0" y="4"/>
                    </a:lnTo>
                    <a:lnTo>
                      <a:pt x="0" y="6"/>
                    </a:lnTo>
                    <a:lnTo>
                      <a:pt x="4" y="8"/>
                    </a:lnTo>
                    <a:lnTo>
                      <a:pt x="6" y="8"/>
                    </a:lnTo>
                    <a:lnTo>
                      <a:pt x="10" y="8"/>
                    </a:lnTo>
                    <a:lnTo>
                      <a:pt x="14" y="6"/>
                    </a:lnTo>
                    <a:lnTo>
                      <a:pt x="14" y="4"/>
                    </a:lnTo>
                    <a:lnTo>
                      <a:pt x="1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3" name="Freeform 349"/>
              <p:cNvSpPr>
                <a:spLocks/>
              </p:cNvSpPr>
              <p:nvPr/>
            </p:nvSpPr>
            <p:spPr bwMode="auto">
              <a:xfrm>
                <a:off x="4000776" y="2079625"/>
                <a:ext cx="19050" cy="12700"/>
              </a:xfrm>
              <a:custGeom>
                <a:avLst/>
                <a:gdLst/>
                <a:ahLst/>
                <a:cxnLst>
                  <a:cxn ang="0">
                    <a:pos x="4" y="0"/>
                  </a:cxn>
                  <a:cxn ang="0">
                    <a:pos x="4" y="0"/>
                  </a:cxn>
                  <a:cxn ang="0">
                    <a:pos x="0" y="4"/>
                  </a:cxn>
                  <a:cxn ang="0">
                    <a:pos x="0" y="6"/>
                  </a:cxn>
                  <a:cxn ang="0">
                    <a:pos x="4" y="8"/>
                  </a:cxn>
                  <a:cxn ang="0">
                    <a:pos x="8" y="6"/>
                  </a:cxn>
                  <a:cxn ang="0">
                    <a:pos x="12" y="6"/>
                  </a:cxn>
                  <a:cxn ang="0">
                    <a:pos x="8" y="4"/>
                  </a:cxn>
                  <a:cxn ang="0">
                    <a:pos x="4" y="0"/>
                  </a:cxn>
                </a:cxnLst>
                <a:rect l="0" t="0" r="r" b="b"/>
                <a:pathLst>
                  <a:path w="12" h="8">
                    <a:moveTo>
                      <a:pt x="4" y="0"/>
                    </a:moveTo>
                    <a:lnTo>
                      <a:pt x="4" y="0"/>
                    </a:lnTo>
                    <a:lnTo>
                      <a:pt x="0" y="4"/>
                    </a:lnTo>
                    <a:lnTo>
                      <a:pt x="0" y="6"/>
                    </a:lnTo>
                    <a:lnTo>
                      <a:pt x="4" y="8"/>
                    </a:lnTo>
                    <a:lnTo>
                      <a:pt x="8" y="6"/>
                    </a:lnTo>
                    <a:lnTo>
                      <a:pt x="12" y="6"/>
                    </a:lnTo>
                    <a:lnTo>
                      <a:pt x="8"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4" name="Freeform 350"/>
              <p:cNvSpPr>
                <a:spLocks/>
              </p:cNvSpPr>
              <p:nvPr/>
            </p:nvSpPr>
            <p:spPr bwMode="auto">
              <a:xfrm>
                <a:off x="4007126" y="2079625"/>
                <a:ext cx="38100" cy="12700"/>
              </a:xfrm>
              <a:custGeom>
                <a:avLst/>
                <a:gdLst/>
                <a:ahLst/>
                <a:cxnLst>
                  <a:cxn ang="0">
                    <a:pos x="2" y="0"/>
                  </a:cxn>
                  <a:cxn ang="0">
                    <a:pos x="0" y="0"/>
                  </a:cxn>
                  <a:cxn ang="0">
                    <a:pos x="0" y="4"/>
                  </a:cxn>
                  <a:cxn ang="0">
                    <a:pos x="0" y="6"/>
                  </a:cxn>
                  <a:cxn ang="0">
                    <a:pos x="0" y="8"/>
                  </a:cxn>
                  <a:cxn ang="0">
                    <a:pos x="2" y="8"/>
                  </a:cxn>
                  <a:cxn ang="0">
                    <a:pos x="16" y="8"/>
                  </a:cxn>
                  <a:cxn ang="0">
                    <a:pos x="22" y="6"/>
                  </a:cxn>
                  <a:cxn ang="0">
                    <a:pos x="24" y="6"/>
                  </a:cxn>
                  <a:cxn ang="0">
                    <a:pos x="22" y="4"/>
                  </a:cxn>
                  <a:cxn ang="0">
                    <a:pos x="16" y="0"/>
                  </a:cxn>
                  <a:cxn ang="0">
                    <a:pos x="2" y="0"/>
                  </a:cxn>
                </a:cxnLst>
                <a:rect l="0" t="0" r="r" b="b"/>
                <a:pathLst>
                  <a:path w="24" h="8">
                    <a:moveTo>
                      <a:pt x="2" y="0"/>
                    </a:moveTo>
                    <a:lnTo>
                      <a:pt x="0" y="0"/>
                    </a:lnTo>
                    <a:lnTo>
                      <a:pt x="0" y="4"/>
                    </a:lnTo>
                    <a:lnTo>
                      <a:pt x="0" y="6"/>
                    </a:lnTo>
                    <a:lnTo>
                      <a:pt x="0" y="8"/>
                    </a:lnTo>
                    <a:lnTo>
                      <a:pt x="2" y="8"/>
                    </a:lnTo>
                    <a:lnTo>
                      <a:pt x="16" y="8"/>
                    </a:lnTo>
                    <a:lnTo>
                      <a:pt x="22" y="6"/>
                    </a:lnTo>
                    <a:lnTo>
                      <a:pt x="24" y="6"/>
                    </a:lnTo>
                    <a:lnTo>
                      <a:pt x="22" y="4"/>
                    </a:lnTo>
                    <a:lnTo>
                      <a:pt x="16"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5" name="Freeform 351"/>
              <p:cNvSpPr>
                <a:spLocks/>
              </p:cNvSpPr>
              <p:nvPr/>
            </p:nvSpPr>
            <p:spPr bwMode="auto">
              <a:xfrm>
                <a:off x="4032526" y="2079625"/>
                <a:ext cx="34925" cy="12700"/>
              </a:xfrm>
              <a:custGeom>
                <a:avLst/>
                <a:gdLst/>
                <a:ahLst/>
                <a:cxnLst>
                  <a:cxn ang="0">
                    <a:pos x="4" y="0"/>
                  </a:cxn>
                  <a:cxn ang="0">
                    <a:pos x="0" y="0"/>
                  </a:cxn>
                  <a:cxn ang="0">
                    <a:pos x="0" y="4"/>
                  </a:cxn>
                  <a:cxn ang="0">
                    <a:pos x="0" y="6"/>
                  </a:cxn>
                  <a:cxn ang="0">
                    <a:pos x="0" y="8"/>
                  </a:cxn>
                  <a:cxn ang="0">
                    <a:pos x="4" y="8"/>
                  </a:cxn>
                  <a:cxn ang="0">
                    <a:pos x="18" y="8"/>
                  </a:cxn>
                  <a:cxn ang="0">
                    <a:pos x="20" y="6"/>
                  </a:cxn>
                  <a:cxn ang="0">
                    <a:pos x="22" y="6"/>
                  </a:cxn>
                  <a:cxn ang="0">
                    <a:pos x="20" y="4"/>
                  </a:cxn>
                  <a:cxn ang="0">
                    <a:pos x="18" y="0"/>
                  </a:cxn>
                  <a:cxn ang="0">
                    <a:pos x="4" y="0"/>
                  </a:cxn>
                </a:cxnLst>
                <a:rect l="0" t="0" r="r" b="b"/>
                <a:pathLst>
                  <a:path w="22" h="8">
                    <a:moveTo>
                      <a:pt x="4" y="0"/>
                    </a:moveTo>
                    <a:lnTo>
                      <a:pt x="0" y="0"/>
                    </a:lnTo>
                    <a:lnTo>
                      <a:pt x="0" y="4"/>
                    </a:lnTo>
                    <a:lnTo>
                      <a:pt x="0" y="6"/>
                    </a:lnTo>
                    <a:lnTo>
                      <a:pt x="0" y="8"/>
                    </a:lnTo>
                    <a:lnTo>
                      <a:pt x="4" y="8"/>
                    </a:lnTo>
                    <a:lnTo>
                      <a:pt x="18" y="8"/>
                    </a:lnTo>
                    <a:lnTo>
                      <a:pt x="20" y="6"/>
                    </a:lnTo>
                    <a:lnTo>
                      <a:pt x="22" y="6"/>
                    </a:lnTo>
                    <a:lnTo>
                      <a:pt x="20" y="4"/>
                    </a:lnTo>
                    <a:lnTo>
                      <a:pt x="18"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6" name="Freeform 352"/>
              <p:cNvSpPr>
                <a:spLocks/>
              </p:cNvSpPr>
              <p:nvPr/>
            </p:nvSpPr>
            <p:spPr bwMode="auto">
              <a:xfrm>
                <a:off x="4054751" y="2079625"/>
                <a:ext cx="12700" cy="12700"/>
              </a:xfrm>
              <a:custGeom>
                <a:avLst/>
                <a:gdLst/>
                <a:ahLst/>
                <a:cxnLst>
                  <a:cxn ang="0">
                    <a:pos x="4" y="0"/>
                  </a:cxn>
                  <a:cxn ang="0">
                    <a:pos x="0" y="0"/>
                  </a:cxn>
                  <a:cxn ang="0">
                    <a:pos x="0" y="4"/>
                  </a:cxn>
                  <a:cxn ang="0">
                    <a:pos x="0" y="6"/>
                  </a:cxn>
                  <a:cxn ang="0">
                    <a:pos x="0" y="8"/>
                  </a:cxn>
                  <a:cxn ang="0">
                    <a:pos x="4" y="8"/>
                  </a:cxn>
                  <a:cxn ang="0">
                    <a:pos x="8" y="6"/>
                  </a:cxn>
                  <a:cxn ang="0">
                    <a:pos x="8" y="4"/>
                  </a:cxn>
                  <a:cxn ang="0">
                    <a:pos x="4" y="0"/>
                  </a:cxn>
                </a:cxnLst>
                <a:rect l="0" t="0" r="r" b="b"/>
                <a:pathLst>
                  <a:path w="8" h="8">
                    <a:moveTo>
                      <a:pt x="4" y="0"/>
                    </a:moveTo>
                    <a:lnTo>
                      <a:pt x="0" y="0"/>
                    </a:lnTo>
                    <a:lnTo>
                      <a:pt x="0" y="4"/>
                    </a:lnTo>
                    <a:lnTo>
                      <a:pt x="0" y="6"/>
                    </a:lnTo>
                    <a:lnTo>
                      <a:pt x="0" y="8"/>
                    </a:lnTo>
                    <a:lnTo>
                      <a:pt x="4" y="8"/>
                    </a:lnTo>
                    <a:lnTo>
                      <a:pt x="8" y="6"/>
                    </a:lnTo>
                    <a:lnTo>
                      <a:pt x="8"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7" name="Freeform 353"/>
              <p:cNvSpPr>
                <a:spLocks/>
              </p:cNvSpPr>
              <p:nvPr/>
            </p:nvSpPr>
            <p:spPr bwMode="auto">
              <a:xfrm>
                <a:off x="4054751" y="2079625"/>
                <a:ext cx="12700" cy="12700"/>
              </a:xfrm>
              <a:custGeom>
                <a:avLst/>
                <a:gdLst/>
                <a:ahLst/>
                <a:cxnLst>
                  <a:cxn ang="0">
                    <a:pos x="4" y="0"/>
                  </a:cxn>
                  <a:cxn ang="0">
                    <a:pos x="4" y="0"/>
                  </a:cxn>
                  <a:cxn ang="0">
                    <a:pos x="0" y="4"/>
                  </a:cxn>
                  <a:cxn ang="0">
                    <a:pos x="0" y="6"/>
                  </a:cxn>
                  <a:cxn ang="0">
                    <a:pos x="4" y="8"/>
                  </a:cxn>
                  <a:cxn ang="0">
                    <a:pos x="8" y="6"/>
                  </a:cxn>
                  <a:cxn ang="0">
                    <a:pos x="8" y="4"/>
                  </a:cxn>
                  <a:cxn ang="0">
                    <a:pos x="4" y="0"/>
                  </a:cxn>
                </a:cxnLst>
                <a:rect l="0" t="0" r="r" b="b"/>
                <a:pathLst>
                  <a:path w="8" h="8">
                    <a:moveTo>
                      <a:pt x="4" y="0"/>
                    </a:moveTo>
                    <a:lnTo>
                      <a:pt x="4" y="0"/>
                    </a:lnTo>
                    <a:lnTo>
                      <a:pt x="0" y="4"/>
                    </a:lnTo>
                    <a:lnTo>
                      <a:pt x="0" y="6"/>
                    </a:lnTo>
                    <a:lnTo>
                      <a:pt x="4" y="8"/>
                    </a:lnTo>
                    <a:lnTo>
                      <a:pt x="8" y="6"/>
                    </a:lnTo>
                    <a:lnTo>
                      <a:pt x="8"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8" name="Freeform 354"/>
              <p:cNvSpPr>
                <a:spLocks/>
              </p:cNvSpPr>
              <p:nvPr/>
            </p:nvSpPr>
            <p:spPr bwMode="auto">
              <a:xfrm>
                <a:off x="4054751" y="2079625"/>
                <a:ext cx="19050" cy="12700"/>
              </a:xfrm>
              <a:custGeom>
                <a:avLst/>
                <a:gdLst/>
                <a:ahLst/>
                <a:cxnLst>
                  <a:cxn ang="0">
                    <a:pos x="6" y="0"/>
                  </a:cxn>
                  <a:cxn ang="0">
                    <a:pos x="4" y="0"/>
                  </a:cxn>
                  <a:cxn ang="0">
                    <a:pos x="0" y="4"/>
                  </a:cxn>
                  <a:cxn ang="0">
                    <a:pos x="0" y="6"/>
                  </a:cxn>
                  <a:cxn ang="0">
                    <a:pos x="4" y="8"/>
                  </a:cxn>
                  <a:cxn ang="0">
                    <a:pos x="6" y="8"/>
                  </a:cxn>
                  <a:cxn ang="0">
                    <a:pos x="8" y="6"/>
                  </a:cxn>
                  <a:cxn ang="0">
                    <a:pos x="12" y="6"/>
                  </a:cxn>
                  <a:cxn ang="0">
                    <a:pos x="8" y="4"/>
                  </a:cxn>
                  <a:cxn ang="0">
                    <a:pos x="6" y="0"/>
                  </a:cxn>
                </a:cxnLst>
                <a:rect l="0" t="0" r="r" b="b"/>
                <a:pathLst>
                  <a:path w="12" h="8">
                    <a:moveTo>
                      <a:pt x="6" y="0"/>
                    </a:moveTo>
                    <a:lnTo>
                      <a:pt x="4" y="0"/>
                    </a:lnTo>
                    <a:lnTo>
                      <a:pt x="0" y="4"/>
                    </a:lnTo>
                    <a:lnTo>
                      <a:pt x="0" y="6"/>
                    </a:lnTo>
                    <a:lnTo>
                      <a:pt x="4" y="8"/>
                    </a:lnTo>
                    <a:lnTo>
                      <a:pt x="6" y="8"/>
                    </a:lnTo>
                    <a:lnTo>
                      <a:pt x="8" y="6"/>
                    </a:lnTo>
                    <a:lnTo>
                      <a:pt x="12" y="6"/>
                    </a:lnTo>
                    <a:lnTo>
                      <a:pt x="8"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599" name="Freeform 355"/>
              <p:cNvSpPr>
                <a:spLocks/>
              </p:cNvSpPr>
              <p:nvPr/>
            </p:nvSpPr>
            <p:spPr bwMode="auto">
              <a:xfrm>
                <a:off x="4061101"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0" name="Freeform 356"/>
              <p:cNvSpPr>
                <a:spLocks/>
              </p:cNvSpPr>
              <p:nvPr/>
            </p:nvSpPr>
            <p:spPr bwMode="auto">
              <a:xfrm>
                <a:off x="4061101" y="2079625"/>
                <a:ext cx="12700" cy="12700"/>
              </a:xfrm>
              <a:custGeom>
                <a:avLst/>
                <a:gdLst/>
                <a:ahLst/>
                <a:cxnLst>
                  <a:cxn ang="0">
                    <a:pos x="4" y="0"/>
                  </a:cxn>
                  <a:cxn ang="0">
                    <a:pos x="2" y="0"/>
                  </a:cxn>
                  <a:cxn ang="0">
                    <a:pos x="0" y="4"/>
                  </a:cxn>
                  <a:cxn ang="0">
                    <a:pos x="0" y="6"/>
                  </a:cxn>
                  <a:cxn ang="0">
                    <a:pos x="2" y="8"/>
                  </a:cxn>
                  <a:cxn ang="0">
                    <a:pos x="4" y="8"/>
                  </a:cxn>
                  <a:cxn ang="0">
                    <a:pos x="8" y="6"/>
                  </a:cxn>
                  <a:cxn ang="0">
                    <a:pos x="8" y="4"/>
                  </a:cxn>
                  <a:cxn ang="0">
                    <a:pos x="4" y="0"/>
                  </a:cxn>
                </a:cxnLst>
                <a:rect l="0" t="0" r="r" b="b"/>
                <a:pathLst>
                  <a:path w="8" h="8">
                    <a:moveTo>
                      <a:pt x="4" y="0"/>
                    </a:moveTo>
                    <a:lnTo>
                      <a:pt x="2" y="0"/>
                    </a:lnTo>
                    <a:lnTo>
                      <a:pt x="0" y="4"/>
                    </a:lnTo>
                    <a:lnTo>
                      <a:pt x="0" y="6"/>
                    </a:lnTo>
                    <a:lnTo>
                      <a:pt x="2" y="8"/>
                    </a:lnTo>
                    <a:lnTo>
                      <a:pt x="4" y="8"/>
                    </a:lnTo>
                    <a:lnTo>
                      <a:pt x="8" y="6"/>
                    </a:lnTo>
                    <a:lnTo>
                      <a:pt x="8"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1" name="Freeform 357"/>
              <p:cNvSpPr>
                <a:spLocks/>
              </p:cNvSpPr>
              <p:nvPr/>
            </p:nvSpPr>
            <p:spPr bwMode="auto">
              <a:xfrm>
                <a:off x="4061101" y="2079625"/>
                <a:ext cx="15875" cy="12700"/>
              </a:xfrm>
              <a:custGeom>
                <a:avLst/>
                <a:gdLst/>
                <a:ahLst/>
                <a:cxnLst>
                  <a:cxn ang="0">
                    <a:pos x="4" y="0"/>
                  </a:cxn>
                  <a:cxn ang="0">
                    <a:pos x="2" y="0"/>
                  </a:cxn>
                  <a:cxn ang="0">
                    <a:pos x="2" y="4"/>
                  </a:cxn>
                  <a:cxn ang="0">
                    <a:pos x="0" y="6"/>
                  </a:cxn>
                  <a:cxn ang="0">
                    <a:pos x="2" y="6"/>
                  </a:cxn>
                  <a:cxn ang="0">
                    <a:pos x="2" y="8"/>
                  </a:cxn>
                  <a:cxn ang="0">
                    <a:pos x="4" y="8"/>
                  </a:cxn>
                  <a:cxn ang="0">
                    <a:pos x="10" y="6"/>
                  </a:cxn>
                  <a:cxn ang="0">
                    <a:pos x="10" y="4"/>
                  </a:cxn>
                  <a:cxn ang="0">
                    <a:pos x="4" y="0"/>
                  </a:cxn>
                </a:cxnLst>
                <a:rect l="0" t="0" r="r" b="b"/>
                <a:pathLst>
                  <a:path w="10" h="8">
                    <a:moveTo>
                      <a:pt x="4" y="0"/>
                    </a:moveTo>
                    <a:lnTo>
                      <a:pt x="2" y="0"/>
                    </a:lnTo>
                    <a:lnTo>
                      <a:pt x="2" y="4"/>
                    </a:lnTo>
                    <a:lnTo>
                      <a:pt x="0" y="6"/>
                    </a:lnTo>
                    <a:lnTo>
                      <a:pt x="2" y="6"/>
                    </a:lnTo>
                    <a:lnTo>
                      <a:pt x="2" y="8"/>
                    </a:lnTo>
                    <a:lnTo>
                      <a:pt x="4" y="8"/>
                    </a:lnTo>
                    <a:lnTo>
                      <a:pt x="10"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2" name="Freeform 358"/>
              <p:cNvSpPr>
                <a:spLocks/>
              </p:cNvSpPr>
              <p:nvPr/>
            </p:nvSpPr>
            <p:spPr bwMode="auto">
              <a:xfrm>
                <a:off x="4064276" y="2079625"/>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3" name="Freeform 359"/>
              <p:cNvSpPr>
                <a:spLocks/>
              </p:cNvSpPr>
              <p:nvPr/>
            </p:nvSpPr>
            <p:spPr bwMode="auto">
              <a:xfrm>
                <a:off x="4064276" y="2079625"/>
                <a:ext cx="19050" cy="12700"/>
              </a:xfrm>
              <a:custGeom>
                <a:avLst/>
                <a:gdLst/>
                <a:ahLst/>
                <a:cxnLst>
                  <a:cxn ang="0">
                    <a:pos x="6" y="0"/>
                  </a:cxn>
                  <a:cxn ang="0">
                    <a:pos x="2" y="0"/>
                  </a:cxn>
                  <a:cxn ang="0">
                    <a:pos x="0" y="4"/>
                  </a:cxn>
                  <a:cxn ang="0">
                    <a:pos x="0" y="6"/>
                  </a:cxn>
                  <a:cxn ang="0">
                    <a:pos x="2" y="8"/>
                  </a:cxn>
                  <a:cxn ang="0">
                    <a:pos x="6" y="8"/>
                  </a:cxn>
                  <a:cxn ang="0">
                    <a:pos x="12" y="6"/>
                  </a:cxn>
                  <a:cxn ang="0">
                    <a:pos x="12" y="4"/>
                  </a:cxn>
                  <a:cxn ang="0">
                    <a:pos x="6" y="0"/>
                  </a:cxn>
                </a:cxnLst>
                <a:rect l="0" t="0" r="r" b="b"/>
                <a:pathLst>
                  <a:path w="12" h="8">
                    <a:moveTo>
                      <a:pt x="6" y="0"/>
                    </a:moveTo>
                    <a:lnTo>
                      <a:pt x="2" y="0"/>
                    </a:lnTo>
                    <a:lnTo>
                      <a:pt x="0" y="4"/>
                    </a:lnTo>
                    <a:lnTo>
                      <a:pt x="0" y="6"/>
                    </a:lnTo>
                    <a:lnTo>
                      <a:pt x="2"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4" name="Freeform 360"/>
              <p:cNvSpPr>
                <a:spLocks/>
              </p:cNvSpPr>
              <p:nvPr/>
            </p:nvSpPr>
            <p:spPr bwMode="auto">
              <a:xfrm>
                <a:off x="4067451" y="2079625"/>
                <a:ext cx="19050" cy="12700"/>
              </a:xfrm>
              <a:custGeom>
                <a:avLst/>
                <a:gdLst/>
                <a:ahLst/>
                <a:cxnLst>
                  <a:cxn ang="0">
                    <a:pos x="6" y="0"/>
                  </a:cxn>
                  <a:cxn ang="0">
                    <a:pos x="4" y="0"/>
                  </a:cxn>
                  <a:cxn ang="0">
                    <a:pos x="0" y="4"/>
                  </a:cxn>
                  <a:cxn ang="0">
                    <a:pos x="0" y="6"/>
                  </a:cxn>
                  <a:cxn ang="0">
                    <a:pos x="4" y="8"/>
                  </a:cxn>
                  <a:cxn ang="0">
                    <a:pos x="6" y="8"/>
                  </a:cxn>
                  <a:cxn ang="0">
                    <a:pos x="12" y="6"/>
                  </a:cxn>
                  <a:cxn ang="0">
                    <a:pos x="12" y="4"/>
                  </a:cxn>
                  <a:cxn ang="0">
                    <a:pos x="6" y="0"/>
                  </a:cxn>
                </a:cxnLst>
                <a:rect l="0" t="0" r="r" b="b"/>
                <a:pathLst>
                  <a:path w="12" h="8">
                    <a:moveTo>
                      <a:pt x="6" y="0"/>
                    </a:moveTo>
                    <a:lnTo>
                      <a:pt x="4" y="0"/>
                    </a:lnTo>
                    <a:lnTo>
                      <a:pt x="0" y="4"/>
                    </a:lnTo>
                    <a:lnTo>
                      <a:pt x="0" y="6"/>
                    </a:lnTo>
                    <a:lnTo>
                      <a:pt x="4"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5" name="Freeform 361"/>
              <p:cNvSpPr>
                <a:spLocks/>
              </p:cNvSpPr>
              <p:nvPr/>
            </p:nvSpPr>
            <p:spPr bwMode="auto">
              <a:xfrm>
                <a:off x="4073801" y="2079625"/>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6" name="Freeform 362"/>
              <p:cNvSpPr>
                <a:spLocks/>
              </p:cNvSpPr>
              <p:nvPr/>
            </p:nvSpPr>
            <p:spPr bwMode="auto">
              <a:xfrm>
                <a:off x="4073801" y="2079625"/>
                <a:ext cx="15875" cy="12700"/>
              </a:xfrm>
              <a:custGeom>
                <a:avLst/>
                <a:gdLst/>
                <a:ahLst/>
                <a:cxnLst>
                  <a:cxn ang="0">
                    <a:pos x="6" y="0"/>
                  </a:cxn>
                  <a:cxn ang="0">
                    <a:pos x="2" y="0"/>
                  </a:cxn>
                  <a:cxn ang="0">
                    <a:pos x="0" y="4"/>
                  </a:cxn>
                  <a:cxn ang="0">
                    <a:pos x="0" y="6"/>
                  </a:cxn>
                  <a:cxn ang="0">
                    <a:pos x="2" y="8"/>
                  </a:cxn>
                  <a:cxn ang="0">
                    <a:pos x="6" y="8"/>
                  </a:cxn>
                  <a:cxn ang="0">
                    <a:pos x="10" y="6"/>
                  </a:cxn>
                  <a:cxn ang="0">
                    <a:pos x="10" y="4"/>
                  </a:cxn>
                  <a:cxn ang="0">
                    <a:pos x="6" y="0"/>
                  </a:cxn>
                </a:cxnLst>
                <a:rect l="0" t="0" r="r" b="b"/>
                <a:pathLst>
                  <a:path w="10" h="8">
                    <a:moveTo>
                      <a:pt x="6" y="0"/>
                    </a:moveTo>
                    <a:lnTo>
                      <a:pt x="2" y="0"/>
                    </a:lnTo>
                    <a:lnTo>
                      <a:pt x="0" y="4"/>
                    </a:lnTo>
                    <a:lnTo>
                      <a:pt x="0" y="6"/>
                    </a:lnTo>
                    <a:lnTo>
                      <a:pt x="2" y="8"/>
                    </a:lnTo>
                    <a:lnTo>
                      <a:pt x="6" y="8"/>
                    </a:lnTo>
                    <a:lnTo>
                      <a:pt x="10" y="6"/>
                    </a:lnTo>
                    <a:lnTo>
                      <a:pt x="10"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7" name="Freeform 363"/>
              <p:cNvSpPr>
                <a:spLocks/>
              </p:cNvSpPr>
              <p:nvPr/>
            </p:nvSpPr>
            <p:spPr bwMode="auto">
              <a:xfrm>
                <a:off x="4076976" y="2079625"/>
                <a:ext cx="12700" cy="12700"/>
              </a:xfrm>
              <a:custGeom>
                <a:avLst/>
                <a:gdLst/>
                <a:ahLst/>
                <a:cxnLst>
                  <a:cxn ang="0">
                    <a:pos x="4" y="0"/>
                  </a:cxn>
                  <a:cxn ang="0">
                    <a:pos x="4" y="0"/>
                  </a:cxn>
                  <a:cxn ang="0">
                    <a:pos x="0" y="4"/>
                  </a:cxn>
                  <a:cxn ang="0">
                    <a:pos x="0" y="6"/>
                  </a:cxn>
                  <a:cxn ang="0">
                    <a:pos x="4" y="8"/>
                  </a:cxn>
                  <a:cxn ang="0">
                    <a:pos x="8" y="6"/>
                  </a:cxn>
                  <a:cxn ang="0">
                    <a:pos x="8" y="4"/>
                  </a:cxn>
                  <a:cxn ang="0">
                    <a:pos x="4" y="0"/>
                  </a:cxn>
                </a:cxnLst>
                <a:rect l="0" t="0" r="r" b="b"/>
                <a:pathLst>
                  <a:path w="8" h="8">
                    <a:moveTo>
                      <a:pt x="4" y="0"/>
                    </a:moveTo>
                    <a:lnTo>
                      <a:pt x="4" y="0"/>
                    </a:lnTo>
                    <a:lnTo>
                      <a:pt x="0" y="4"/>
                    </a:lnTo>
                    <a:lnTo>
                      <a:pt x="0" y="6"/>
                    </a:lnTo>
                    <a:lnTo>
                      <a:pt x="4" y="8"/>
                    </a:lnTo>
                    <a:lnTo>
                      <a:pt x="8" y="6"/>
                    </a:lnTo>
                    <a:lnTo>
                      <a:pt x="8"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8" name="Freeform 364"/>
              <p:cNvSpPr>
                <a:spLocks/>
              </p:cNvSpPr>
              <p:nvPr/>
            </p:nvSpPr>
            <p:spPr bwMode="auto">
              <a:xfrm>
                <a:off x="4076976" y="2079625"/>
                <a:ext cx="19050" cy="12700"/>
              </a:xfrm>
              <a:custGeom>
                <a:avLst/>
                <a:gdLst/>
                <a:ahLst/>
                <a:cxnLst>
                  <a:cxn ang="0">
                    <a:pos x="6" y="0"/>
                  </a:cxn>
                  <a:cxn ang="0">
                    <a:pos x="4" y="0"/>
                  </a:cxn>
                  <a:cxn ang="0">
                    <a:pos x="0" y="4"/>
                  </a:cxn>
                  <a:cxn ang="0">
                    <a:pos x="0" y="6"/>
                  </a:cxn>
                  <a:cxn ang="0">
                    <a:pos x="4" y="8"/>
                  </a:cxn>
                  <a:cxn ang="0">
                    <a:pos x="6" y="8"/>
                  </a:cxn>
                  <a:cxn ang="0">
                    <a:pos x="12" y="6"/>
                  </a:cxn>
                  <a:cxn ang="0">
                    <a:pos x="12" y="4"/>
                  </a:cxn>
                  <a:cxn ang="0">
                    <a:pos x="6" y="0"/>
                  </a:cxn>
                </a:cxnLst>
                <a:rect l="0" t="0" r="r" b="b"/>
                <a:pathLst>
                  <a:path w="12" h="8">
                    <a:moveTo>
                      <a:pt x="6" y="0"/>
                    </a:moveTo>
                    <a:lnTo>
                      <a:pt x="4" y="0"/>
                    </a:lnTo>
                    <a:lnTo>
                      <a:pt x="0" y="4"/>
                    </a:lnTo>
                    <a:lnTo>
                      <a:pt x="0" y="6"/>
                    </a:lnTo>
                    <a:lnTo>
                      <a:pt x="4"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09" name="Freeform 365"/>
              <p:cNvSpPr>
                <a:spLocks/>
              </p:cNvSpPr>
              <p:nvPr/>
            </p:nvSpPr>
            <p:spPr bwMode="auto">
              <a:xfrm>
                <a:off x="4083326" y="2079625"/>
                <a:ext cx="12700" cy="12700"/>
              </a:xfrm>
              <a:custGeom>
                <a:avLst/>
                <a:gdLst/>
                <a:ahLst/>
                <a:cxnLst>
                  <a:cxn ang="0">
                    <a:pos x="4" y="0"/>
                  </a:cxn>
                  <a:cxn ang="0">
                    <a:pos x="2" y="0"/>
                  </a:cxn>
                  <a:cxn ang="0">
                    <a:pos x="0" y="4"/>
                  </a:cxn>
                  <a:cxn ang="0">
                    <a:pos x="0" y="6"/>
                  </a:cxn>
                  <a:cxn ang="0">
                    <a:pos x="2" y="8"/>
                  </a:cxn>
                  <a:cxn ang="0">
                    <a:pos x="4" y="8"/>
                  </a:cxn>
                  <a:cxn ang="0">
                    <a:pos x="8" y="6"/>
                  </a:cxn>
                  <a:cxn ang="0">
                    <a:pos x="8" y="4"/>
                  </a:cxn>
                  <a:cxn ang="0">
                    <a:pos x="4" y="0"/>
                  </a:cxn>
                </a:cxnLst>
                <a:rect l="0" t="0" r="r" b="b"/>
                <a:pathLst>
                  <a:path w="8" h="8">
                    <a:moveTo>
                      <a:pt x="4" y="0"/>
                    </a:moveTo>
                    <a:lnTo>
                      <a:pt x="2" y="0"/>
                    </a:lnTo>
                    <a:lnTo>
                      <a:pt x="0" y="4"/>
                    </a:lnTo>
                    <a:lnTo>
                      <a:pt x="0" y="6"/>
                    </a:lnTo>
                    <a:lnTo>
                      <a:pt x="2" y="8"/>
                    </a:lnTo>
                    <a:lnTo>
                      <a:pt x="4" y="8"/>
                    </a:lnTo>
                    <a:lnTo>
                      <a:pt x="8" y="6"/>
                    </a:lnTo>
                    <a:lnTo>
                      <a:pt x="8"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0" name="Freeform 366"/>
              <p:cNvSpPr>
                <a:spLocks/>
              </p:cNvSpPr>
              <p:nvPr/>
            </p:nvSpPr>
            <p:spPr bwMode="auto">
              <a:xfrm>
                <a:off x="4083326" y="2079625"/>
                <a:ext cx="15875" cy="12700"/>
              </a:xfrm>
              <a:custGeom>
                <a:avLst/>
                <a:gdLst/>
                <a:ahLst/>
                <a:cxnLst>
                  <a:cxn ang="0">
                    <a:pos x="4" y="0"/>
                  </a:cxn>
                  <a:cxn ang="0">
                    <a:pos x="2" y="0"/>
                  </a:cxn>
                  <a:cxn ang="0">
                    <a:pos x="2" y="4"/>
                  </a:cxn>
                  <a:cxn ang="0">
                    <a:pos x="0" y="6"/>
                  </a:cxn>
                  <a:cxn ang="0">
                    <a:pos x="2" y="6"/>
                  </a:cxn>
                  <a:cxn ang="0">
                    <a:pos x="2" y="8"/>
                  </a:cxn>
                  <a:cxn ang="0">
                    <a:pos x="4" y="8"/>
                  </a:cxn>
                  <a:cxn ang="0">
                    <a:pos x="10" y="6"/>
                  </a:cxn>
                  <a:cxn ang="0">
                    <a:pos x="10" y="4"/>
                  </a:cxn>
                  <a:cxn ang="0">
                    <a:pos x="4" y="0"/>
                  </a:cxn>
                </a:cxnLst>
                <a:rect l="0" t="0" r="r" b="b"/>
                <a:pathLst>
                  <a:path w="10" h="8">
                    <a:moveTo>
                      <a:pt x="4" y="0"/>
                    </a:moveTo>
                    <a:lnTo>
                      <a:pt x="2" y="0"/>
                    </a:lnTo>
                    <a:lnTo>
                      <a:pt x="2" y="4"/>
                    </a:lnTo>
                    <a:lnTo>
                      <a:pt x="0" y="6"/>
                    </a:lnTo>
                    <a:lnTo>
                      <a:pt x="2" y="6"/>
                    </a:lnTo>
                    <a:lnTo>
                      <a:pt x="2" y="8"/>
                    </a:lnTo>
                    <a:lnTo>
                      <a:pt x="4" y="8"/>
                    </a:lnTo>
                    <a:lnTo>
                      <a:pt x="10"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1" name="Freeform 367"/>
              <p:cNvSpPr>
                <a:spLocks/>
              </p:cNvSpPr>
              <p:nvPr/>
            </p:nvSpPr>
            <p:spPr bwMode="auto">
              <a:xfrm>
                <a:off x="4086501"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2" name="Freeform 368"/>
              <p:cNvSpPr>
                <a:spLocks/>
              </p:cNvSpPr>
              <p:nvPr/>
            </p:nvSpPr>
            <p:spPr bwMode="auto">
              <a:xfrm>
                <a:off x="4086501" y="2079625"/>
                <a:ext cx="19050" cy="12700"/>
              </a:xfrm>
              <a:custGeom>
                <a:avLst/>
                <a:gdLst/>
                <a:ahLst/>
                <a:cxnLst>
                  <a:cxn ang="0">
                    <a:pos x="6" y="0"/>
                  </a:cxn>
                  <a:cxn ang="0">
                    <a:pos x="2" y="0"/>
                  </a:cxn>
                  <a:cxn ang="0">
                    <a:pos x="0" y="4"/>
                  </a:cxn>
                  <a:cxn ang="0">
                    <a:pos x="0" y="6"/>
                  </a:cxn>
                  <a:cxn ang="0">
                    <a:pos x="2" y="8"/>
                  </a:cxn>
                  <a:cxn ang="0">
                    <a:pos x="6" y="8"/>
                  </a:cxn>
                  <a:cxn ang="0">
                    <a:pos x="8" y="6"/>
                  </a:cxn>
                  <a:cxn ang="0">
                    <a:pos x="12" y="6"/>
                  </a:cxn>
                  <a:cxn ang="0">
                    <a:pos x="8" y="4"/>
                  </a:cxn>
                  <a:cxn ang="0">
                    <a:pos x="6" y="0"/>
                  </a:cxn>
                </a:cxnLst>
                <a:rect l="0" t="0" r="r" b="b"/>
                <a:pathLst>
                  <a:path w="12" h="8">
                    <a:moveTo>
                      <a:pt x="6" y="0"/>
                    </a:moveTo>
                    <a:lnTo>
                      <a:pt x="2" y="0"/>
                    </a:lnTo>
                    <a:lnTo>
                      <a:pt x="0" y="4"/>
                    </a:lnTo>
                    <a:lnTo>
                      <a:pt x="0" y="6"/>
                    </a:lnTo>
                    <a:lnTo>
                      <a:pt x="2" y="8"/>
                    </a:lnTo>
                    <a:lnTo>
                      <a:pt x="6" y="8"/>
                    </a:lnTo>
                    <a:lnTo>
                      <a:pt x="8" y="6"/>
                    </a:lnTo>
                    <a:lnTo>
                      <a:pt x="12" y="6"/>
                    </a:lnTo>
                    <a:lnTo>
                      <a:pt x="8"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3" name="Freeform 369"/>
              <p:cNvSpPr>
                <a:spLocks/>
              </p:cNvSpPr>
              <p:nvPr/>
            </p:nvSpPr>
            <p:spPr bwMode="auto">
              <a:xfrm>
                <a:off x="4089676" y="2079625"/>
                <a:ext cx="15875" cy="12700"/>
              </a:xfrm>
              <a:custGeom>
                <a:avLst/>
                <a:gdLst/>
                <a:ahLst/>
                <a:cxnLst>
                  <a:cxn ang="0">
                    <a:pos x="4" y="0"/>
                  </a:cxn>
                  <a:cxn ang="0">
                    <a:pos x="0" y="0"/>
                  </a:cxn>
                  <a:cxn ang="0">
                    <a:pos x="0" y="4"/>
                  </a:cxn>
                  <a:cxn ang="0">
                    <a:pos x="0" y="6"/>
                  </a:cxn>
                  <a:cxn ang="0">
                    <a:pos x="0" y="8"/>
                  </a:cxn>
                  <a:cxn ang="0">
                    <a:pos x="4" y="8"/>
                  </a:cxn>
                  <a:cxn ang="0">
                    <a:pos x="10" y="6"/>
                  </a:cxn>
                  <a:cxn ang="0">
                    <a:pos x="10" y="4"/>
                  </a:cxn>
                  <a:cxn ang="0">
                    <a:pos x="4" y="0"/>
                  </a:cxn>
                </a:cxnLst>
                <a:rect l="0" t="0" r="r" b="b"/>
                <a:pathLst>
                  <a:path w="10" h="8">
                    <a:moveTo>
                      <a:pt x="4" y="0"/>
                    </a:moveTo>
                    <a:lnTo>
                      <a:pt x="0" y="0"/>
                    </a:lnTo>
                    <a:lnTo>
                      <a:pt x="0" y="4"/>
                    </a:lnTo>
                    <a:lnTo>
                      <a:pt x="0" y="6"/>
                    </a:lnTo>
                    <a:lnTo>
                      <a:pt x="0" y="8"/>
                    </a:lnTo>
                    <a:lnTo>
                      <a:pt x="4" y="8"/>
                    </a:lnTo>
                    <a:lnTo>
                      <a:pt x="10"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4" name="Freeform 370"/>
              <p:cNvSpPr>
                <a:spLocks/>
              </p:cNvSpPr>
              <p:nvPr/>
            </p:nvSpPr>
            <p:spPr bwMode="auto">
              <a:xfrm>
                <a:off x="4089676" y="2079625"/>
                <a:ext cx="15875" cy="12700"/>
              </a:xfrm>
              <a:custGeom>
                <a:avLst/>
                <a:gdLst/>
                <a:ahLst/>
                <a:cxnLst>
                  <a:cxn ang="0">
                    <a:pos x="4" y="0"/>
                  </a:cxn>
                  <a:cxn ang="0">
                    <a:pos x="4" y="0"/>
                  </a:cxn>
                  <a:cxn ang="0">
                    <a:pos x="0" y="4"/>
                  </a:cxn>
                  <a:cxn ang="0">
                    <a:pos x="0" y="6"/>
                  </a:cxn>
                  <a:cxn ang="0">
                    <a:pos x="4" y="8"/>
                  </a:cxn>
                  <a:cxn ang="0">
                    <a:pos x="10" y="6"/>
                  </a:cxn>
                  <a:cxn ang="0">
                    <a:pos x="10" y="4"/>
                  </a:cxn>
                  <a:cxn ang="0">
                    <a:pos x="4" y="0"/>
                  </a:cxn>
                </a:cxnLst>
                <a:rect l="0" t="0" r="r" b="b"/>
                <a:pathLst>
                  <a:path w="10" h="8">
                    <a:moveTo>
                      <a:pt x="4" y="0"/>
                    </a:moveTo>
                    <a:lnTo>
                      <a:pt x="4" y="0"/>
                    </a:lnTo>
                    <a:lnTo>
                      <a:pt x="0" y="4"/>
                    </a:lnTo>
                    <a:lnTo>
                      <a:pt x="0" y="6"/>
                    </a:lnTo>
                    <a:lnTo>
                      <a:pt x="4" y="8"/>
                    </a:lnTo>
                    <a:lnTo>
                      <a:pt x="10"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5" name="Freeform 371"/>
              <p:cNvSpPr>
                <a:spLocks/>
              </p:cNvSpPr>
              <p:nvPr/>
            </p:nvSpPr>
            <p:spPr bwMode="auto">
              <a:xfrm>
                <a:off x="4089676" y="2079625"/>
                <a:ext cx="15875" cy="12700"/>
              </a:xfrm>
              <a:custGeom>
                <a:avLst/>
                <a:gdLst/>
                <a:ahLst/>
                <a:cxnLst>
                  <a:cxn ang="0">
                    <a:pos x="6" y="0"/>
                  </a:cxn>
                  <a:cxn ang="0">
                    <a:pos x="4" y="0"/>
                  </a:cxn>
                  <a:cxn ang="0">
                    <a:pos x="0" y="4"/>
                  </a:cxn>
                  <a:cxn ang="0">
                    <a:pos x="0" y="6"/>
                  </a:cxn>
                  <a:cxn ang="0">
                    <a:pos x="4" y="8"/>
                  </a:cxn>
                  <a:cxn ang="0">
                    <a:pos x="6" y="8"/>
                  </a:cxn>
                  <a:cxn ang="0">
                    <a:pos x="10" y="6"/>
                  </a:cxn>
                  <a:cxn ang="0">
                    <a:pos x="10" y="4"/>
                  </a:cxn>
                  <a:cxn ang="0">
                    <a:pos x="6" y="0"/>
                  </a:cxn>
                </a:cxnLst>
                <a:rect l="0" t="0" r="r" b="b"/>
                <a:pathLst>
                  <a:path w="10" h="8">
                    <a:moveTo>
                      <a:pt x="6" y="0"/>
                    </a:moveTo>
                    <a:lnTo>
                      <a:pt x="4" y="0"/>
                    </a:lnTo>
                    <a:lnTo>
                      <a:pt x="0" y="4"/>
                    </a:lnTo>
                    <a:lnTo>
                      <a:pt x="0" y="6"/>
                    </a:lnTo>
                    <a:lnTo>
                      <a:pt x="4" y="8"/>
                    </a:lnTo>
                    <a:lnTo>
                      <a:pt x="6" y="8"/>
                    </a:lnTo>
                    <a:lnTo>
                      <a:pt x="10" y="6"/>
                    </a:lnTo>
                    <a:lnTo>
                      <a:pt x="10"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6" name="Freeform 372"/>
              <p:cNvSpPr>
                <a:spLocks/>
              </p:cNvSpPr>
              <p:nvPr/>
            </p:nvSpPr>
            <p:spPr bwMode="auto">
              <a:xfrm>
                <a:off x="4089676" y="2079625"/>
                <a:ext cx="19050" cy="12700"/>
              </a:xfrm>
              <a:custGeom>
                <a:avLst/>
                <a:gdLst/>
                <a:ahLst/>
                <a:cxnLst>
                  <a:cxn ang="0">
                    <a:pos x="6" y="0"/>
                  </a:cxn>
                  <a:cxn ang="0">
                    <a:pos x="4" y="0"/>
                  </a:cxn>
                  <a:cxn ang="0">
                    <a:pos x="4" y="4"/>
                  </a:cxn>
                  <a:cxn ang="0">
                    <a:pos x="0" y="6"/>
                  </a:cxn>
                  <a:cxn ang="0">
                    <a:pos x="4" y="6"/>
                  </a:cxn>
                  <a:cxn ang="0">
                    <a:pos x="4" y="8"/>
                  </a:cxn>
                  <a:cxn ang="0">
                    <a:pos x="6" y="8"/>
                  </a:cxn>
                  <a:cxn ang="0">
                    <a:pos x="12" y="6"/>
                  </a:cxn>
                  <a:cxn ang="0">
                    <a:pos x="12" y="4"/>
                  </a:cxn>
                  <a:cxn ang="0">
                    <a:pos x="6" y="0"/>
                  </a:cxn>
                </a:cxnLst>
                <a:rect l="0" t="0" r="r" b="b"/>
                <a:pathLst>
                  <a:path w="12" h="8">
                    <a:moveTo>
                      <a:pt x="6" y="0"/>
                    </a:moveTo>
                    <a:lnTo>
                      <a:pt x="4" y="0"/>
                    </a:lnTo>
                    <a:lnTo>
                      <a:pt x="4" y="4"/>
                    </a:lnTo>
                    <a:lnTo>
                      <a:pt x="0" y="6"/>
                    </a:lnTo>
                    <a:lnTo>
                      <a:pt x="4" y="6"/>
                    </a:lnTo>
                    <a:lnTo>
                      <a:pt x="4"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7" name="Freeform 373"/>
              <p:cNvSpPr>
                <a:spLocks/>
              </p:cNvSpPr>
              <p:nvPr/>
            </p:nvSpPr>
            <p:spPr bwMode="auto">
              <a:xfrm>
                <a:off x="4096026" y="2079625"/>
                <a:ext cx="19050" cy="12700"/>
              </a:xfrm>
              <a:custGeom>
                <a:avLst/>
                <a:gdLst/>
                <a:ahLst/>
                <a:cxnLst>
                  <a:cxn ang="0">
                    <a:pos x="6" y="0"/>
                  </a:cxn>
                  <a:cxn ang="0">
                    <a:pos x="2" y="0"/>
                  </a:cxn>
                  <a:cxn ang="0">
                    <a:pos x="2" y="4"/>
                  </a:cxn>
                  <a:cxn ang="0">
                    <a:pos x="0" y="6"/>
                  </a:cxn>
                  <a:cxn ang="0">
                    <a:pos x="2" y="6"/>
                  </a:cxn>
                  <a:cxn ang="0">
                    <a:pos x="2" y="8"/>
                  </a:cxn>
                  <a:cxn ang="0">
                    <a:pos x="6" y="8"/>
                  </a:cxn>
                  <a:cxn ang="0">
                    <a:pos x="12" y="6"/>
                  </a:cxn>
                  <a:cxn ang="0">
                    <a:pos x="12" y="4"/>
                  </a:cxn>
                  <a:cxn ang="0">
                    <a:pos x="6" y="0"/>
                  </a:cxn>
                </a:cxnLst>
                <a:rect l="0" t="0" r="r" b="b"/>
                <a:pathLst>
                  <a:path w="12" h="8">
                    <a:moveTo>
                      <a:pt x="6" y="0"/>
                    </a:moveTo>
                    <a:lnTo>
                      <a:pt x="2" y="0"/>
                    </a:lnTo>
                    <a:lnTo>
                      <a:pt x="2" y="4"/>
                    </a:lnTo>
                    <a:lnTo>
                      <a:pt x="0" y="6"/>
                    </a:lnTo>
                    <a:lnTo>
                      <a:pt x="2" y="6"/>
                    </a:lnTo>
                    <a:lnTo>
                      <a:pt x="2"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8" name="Freeform 374"/>
              <p:cNvSpPr>
                <a:spLocks/>
              </p:cNvSpPr>
              <p:nvPr/>
            </p:nvSpPr>
            <p:spPr bwMode="auto">
              <a:xfrm>
                <a:off x="4099201" y="2079625"/>
                <a:ext cx="15875" cy="12700"/>
              </a:xfrm>
              <a:custGeom>
                <a:avLst/>
                <a:gdLst/>
                <a:ahLst/>
                <a:cxnLst>
                  <a:cxn ang="0">
                    <a:pos x="4" y="0"/>
                  </a:cxn>
                  <a:cxn ang="0">
                    <a:pos x="0" y="0"/>
                  </a:cxn>
                  <a:cxn ang="0">
                    <a:pos x="0" y="4"/>
                  </a:cxn>
                  <a:cxn ang="0">
                    <a:pos x="0" y="6"/>
                  </a:cxn>
                  <a:cxn ang="0">
                    <a:pos x="0" y="8"/>
                  </a:cxn>
                  <a:cxn ang="0">
                    <a:pos x="4" y="8"/>
                  </a:cxn>
                  <a:cxn ang="0">
                    <a:pos x="10" y="6"/>
                  </a:cxn>
                  <a:cxn ang="0">
                    <a:pos x="10" y="4"/>
                  </a:cxn>
                  <a:cxn ang="0">
                    <a:pos x="4" y="0"/>
                  </a:cxn>
                </a:cxnLst>
                <a:rect l="0" t="0" r="r" b="b"/>
                <a:pathLst>
                  <a:path w="10" h="8">
                    <a:moveTo>
                      <a:pt x="4" y="0"/>
                    </a:moveTo>
                    <a:lnTo>
                      <a:pt x="0" y="0"/>
                    </a:lnTo>
                    <a:lnTo>
                      <a:pt x="0" y="4"/>
                    </a:lnTo>
                    <a:lnTo>
                      <a:pt x="0" y="6"/>
                    </a:lnTo>
                    <a:lnTo>
                      <a:pt x="0" y="8"/>
                    </a:lnTo>
                    <a:lnTo>
                      <a:pt x="4" y="8"/>
                    </a:lnTo>
                    <a:lnTo>
                      <a:pt x="10"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19" name="Freeform 375"/>
              <p:cNvSpPr>
                <a:spLocks/>
              </p:cNvSpPr>
              <p:nvPr/>
            </p:nvSpPr>
            <p:spPr bwMode="auto">
              <a:xfrm>
                <a:off x="4099201" y="2079625"/>
                <a:ext cx="15875" cy="12700"/>
              </a:xfrm>
              <a:custGeom>
                <a:avLst/>
                <a:gdLst/>
                <a:ahLst/>
                <a:cxnLst>
                  <a:cxn ang="0">
                    <a:pos x="4" y="0"/>
                  </a:cxn>
                  <a:cxn ang="0">
                    <a:pos x="4" y="0"/>
                  </a:cxn>
                  <a:cxn ang="0">
                    <a:pos x="0" y="4"/>
                  </a:cxn>
                  <a:cxn ang="0">
                    <a:pos x="0" y="6"/>
                  </a:cxn>
                  <a:cxn ang="0">
                    <a:pos x="4" y="8"/>
                  </a:cxn>
                  <a:cxn ang="0">
                    <a:pos x="10" y="6"/>
                  </a:cxn>
                  <a:cxn ang="0">
                    <a:pos x="10" y="4"/>
                  </a:cxn>
                  <a:cxn ang="0">
                    <a:pos x="4" y="0"/>
                  </a:cxn>
                </a:cxnLst>
                <a:rect l="0" t="0" r="r" b="b"/>
                <a:pathLst>
                  <a:path w="10" h="8">
                    <a:moveTo>
                      <a:pt x="4" y="0"/>
                    </a:moveTo>
                    <a:lnTo>
                      <a:pt x="4" y="0"/>
                    </a:lnTo>
                    <a:lnTo>
                      <a:pt x="0" y="4"/>
                    </a:lnTo>
                    <a:lnTo>
                      <a:pt x="0" y="6"/>
                    </a:lnTo>
                    <a:lnTo>
                      <a:pt x="4" y="8"/>
                    </a:lnTo>
                    <a:lnTo>
                      <a:pt x="10"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0" name="Freeform 376"/>
              <p:cNvSpPr>
                <a:spLocks/>
              </p:cNvSpPr>
              <p:nvPr/>
            </p:nvSpPr>
            <p:spPr bwMode="auto">
              <a:xfrm>
                <a:off x="4099201" y="2079625"/>
                <a:ext cx="19050" cy="12700"/>
              </a:xfrm>
              <a:custGeom>
                <a:avLst/>
                <a:gdLst/>
                <a:ahLst/>
                <a:cxnLst>
                  <a:cxn ang="0">
                    <a:pos x="6" y="0"/>
                  </a:cxn>
                  <a:cxn ang="0">
                    <a:pos x="4" y="0"/>
                  </a:cxn>
                  <a:cxn ang="0">
                    <a:pos x="0" y="4"/>
                  </a:cxn>
                  <a:cxn ang="0">
                    <a:pos x="0" y="6"/>
                  </a:cxn>
                  <a:cxn ang="0">
                    <a:pos x="4" y="8"/>
                  </a:cxn>
                  <a:cxn ang="0">
                    <a:pos x="6" y="8"/>
                  </a:cxn>
                  <a:cxn ang="0">
                    <a:pos x="10" y="6"/>
                  </a:cxn>
                  <a:cxn ang="0">
                    <a:pos x="12" y="6"/>
                  </a:cxn>
                  <a:cxn ang="0">
                    <a:pos x="10" y="4"/>
                  </a:cxn>
                  <a:cxn ang="0">
                    <a:pos x="6" y="0"/>
                  </a:cxn>
                </a:cxnLst>
                <a:rect l="0" t="0" r="r" b="b"/>
                <a:pathLst>
                  <a:path w="12" h="8">
                    <a:moveTo>
                      <a:pt x="6" y="0"/>
                    </a:moveTo>
                    <a:lnTo>
                      <a:pt x="4" y="0"/>
                    </a:lnTo>
                    <a:lnTo>
                      <a:pt x="0" y="4"/>
                    </a:lnTo>
                    <a:lnTo>
                      <a:pt x="0" y="6"/>
                    </a:lnTo>
                    <a:lnTo>
                      <a:pt x="4" y="8"/>
                    </a:lnTo>
                    <a:lnTo>
                      <a:pt x="6" y="8"/>
                    </a:lnTo>
                    <a:lnTo>
                      <a:pt x="10" y="6"/>
                    </a:lnTo>
                    <a:lnTo>
                      <a:pt x="12" y="6"/>
                    </a:lnTo>
                    <a:lnTo>
                      <a:pt x="10"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1" name="Freeform 377"/>
              <p:cNvSpPr>
                <a:spLocks/>
              </p:cNvSpPr>
              <p:nvPr/>
            </p:nvSpPr>
            <p:spPr bwMode="auto">
              <a:xfrm>
                <a:off x="4105551"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2" name="Freeform 378"/>
              <p:cNvSpPr>
                <a:spLocks/>
              </p:cNvSpPr>
              <p:nvPr/>
            </p:nvSpPr>
            <p:spPr bwMode="auto">
              <a:xfrm>
                <a:off x="4105551" y="2079625"/>
                <a:ext cx="12700" cy="12700"/>
              </a:xfrm>
              <a:custGeom>
                <a:avLst/>
                <a:gdLst/>
                <a:ahLst/>
                <a:cxnLst>
                  <a:cxn ang="0">
                    <a:pos x="2" y="0"/>
                  </a:cxn>
                  <a:cxn ang="0">
                    <a:pos x="2" y="0"/>
                  </a:cxn>
                  <a:cxn ang="0">
                    <a:pos x="0" y="4"/>
                  </a:cxn>
                  <a:cxn ang="0">
                    <a:pos x="0" y="6"/>
                  </a:cxn>
                  <a:cxn ang="0">
                    <a:pos x="2" y="8"/>
                  </a:cxn>
                  <a:cxn ang="0">
                    <a:pos x="8" y="6"/>
                  </a:cxn>
                  <a:cxn ang="0">
                    <a:pos x="8" y="4"/>
                  </a:cxn>
                  <a:cxn ang="0">
                    <a:pos x="2" y="0"/>
                  </a:cxn>
                </a:cxnLst>
                <a:rect l="0" t="0" r="r" b="b"/>
                <a:pathLst>
                  <a:path w="8" h="8">
                    <a:moveTo>
                      <a:pt x="2" y="0"/>
                    </a:moveTo>
                    <a:lnTo>
                      <a:pt x="2" y="0"/>
                    </a:lnTo>
                    <a:lnTo>
                      <a:pt x="0" y="4"/>
                    </a:lnTo>
                    <a:lnTo>
                      <a:pt x="0" y="6"/>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3" name="Freeform 379"/>
              <p:cNvSpPr>
                <a:spLocks/>
              </p:cNvSpPr>
              <p:nvPr/>
            </p:nvSpPr>
            <p:spPr bwMode="auto">
              <a:xfrm>
                <a:off x="4105551" y="2079625"/>
                <a:ext cx="15875" cy="12700"/>
              </a:xfrm>
              <a:custGeom>
                <a:avLst/>
                <a:gdLst/>
                <a:ahLst/>
                <a:cxnLst>
                  <a:cxn ang="0">
                    <a:pos x="6" y="0"/>
                  </a:cxn>
                  <a:cxn ang="0">
                    <a:pos x="2" y="0"/>
                  </a:cxn>
                  <a:cxn ang="0">
                    <a:pos x="0" y="4"/>
                  </a:cxn>
                  <a:cxn ang="0">
                    <a:pos x="0" y="6"/>
                  </a:cxn>
                  <a:cxn ang="0">
                    <a:pos x="2" y="8"/>
                  </a:cxn>
                  <a:cxn ang="0">
                    <a:pos x="6" y="8"/>
                  </a:cxn>
                  <a:cxn ang="0">
                    <a:pos x="10" y="6"/>
                  </a:cxn>
                  <a:cxn ang="0">
                    <a:pos x="10" y="4"/>
                  </a:cxn>
                  <a:cxn ang="0">
                    <a:pos x="6" y="0"/>
                  </a:cxn>
                </a:cxnLst>
                <a:rect l="0" t="0" r="r" b="b"/>
                <a:pathLst>
                  <a:path w="10" h="8">
                    <a:moveTo>
                      <a:pt x="6" y="0"/>
                    </a:moveTo>
                    <a:lnTo>
                      <a:pt x="2" y="0"/>
                    </a:lnTo>
                    <a:lnTo>
                      <a:pt x="0" y="4"/>
                    </a:lnTo>
                    <a:lnTo>
                      <a:pt x="0" y="6"/>
                    </a:lnTo>
                    <a:lnTo>
                      <a:pt x="2" y="8"/>
                    </a:lnTo>
                    <a:lnTo>
                      <a:pt x="6" y="8"/>
                    </a:lnTo>
                    <a:lnTo>
                      <a:pt x="10" y="6"/>
                    </a:lnTo>
                    <a:lnTo>
                      <a:pt x="10"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4" name="Freeform 380"/>
              <p:cNvSpPr>
                <a:spLocks/>
              </p:cNvSpPr>
              <p:nvPr/>
            </p:nvSpPr>
            <p:spPr bwMode="auto">
              <a:xfrm>
                <a:off x="4108726" y="2079625"/>
                <a:ext cx="12700" cy="12700"/>
              </a:xfrm>
              <a:custGeom>
                <a:avLst/>
                <a:gdLst/>
                <a:ahLst/>
                <a:cxnLst>
                  <a:cxn ang="0">
                    <a:pos x="6" y="0"/>
                  </a:cxn>
                  <a:cxn ang="0">
                    <a:pos x="4" y="0"/>
                  </a:cxn>
                  <a:cxn ang="0">
                    <a:pos x="0" y="4"/>
                  </a:cxn>
                  <a:cxn ang="0">
                    <a:pos x="0" y="6"/>
                  </a:cxn>
                  <a:cxn ang="0">
                    <a:pos x="4" y="8"/>
                  </a:cxn>
                  <a:cxn ang="0">
                    <a:pos x="6" y="8"/>
                  </a:cxn>
                  <a:cxn ang="0">
                    <a:pos x="8" y="6"/>
                  </a:cxn>
                  <a:cxn ang="0">
                    <a:pos x="8" y="4"/>
                  </a:cxn>
                  <a:cxn ang="0">
                    <a:pos x="6" y="0"/>
                  </a:cxn>
                </a:cxnLst>
                <a:rect l="0" t="0" r="r" b="b"/>
                <a:pathLst>
                  <a:path w="8" h="8">
                    <a:moveTo>
                      <a:pt x="6" y="0"/>
                    </a:moveTo>
                    <a:lnTo>
                      <a:pt x="4" y="0"/>
                    </a:lnTo>
                    <a:lnTo>
                      <a:pt x="0" y="4"/>
                    </a:lnTo>
                    <a:lnTo>
                      <a:pt x="0" y="6"/>
                    </a:lnTo>
                    <a:lnTo>
                      <a:pt x="4" y="8"/>
                    </a:lnTo>
                    <a:lnTo>
                      <a:pt x="6" y="8"/>
                    </a:lnTo>
                    <a:lnTo>
                      <a:pt x="8" y="6"/>
                    </a:lnTo>
                    <a:lnTo>
                      <a:pt x="8"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5" name="Freeform 381"/>
              <p:cNvSpPr>
                <a:spLocks/>
              </p:cNvSpPr>
              <p:nvPr/>
            </p:nvSpPr>
            <p:spPr bwMode="auto">
              <a:xfrm>
                <a:off x="4108726" y="2079625"/>
                <a:ext cx="19050" cy="12700"/>
              </a:xfrm>
              <a:custGeom>
                <a:avLst/>
                <a:gdLst/>
                <a:ahLst/>
                <a:cxnLst>
                  <a:cxn ang="0">
                    <a:pos x="6" y="0"/>
                  </a:cxn>
                  <a:cxn ang="0">
                    <a:pos x="4" y="0"/>
                  </a:cxn>
                  <a:cxn ang="0">
                    <a:pos x="4" y="4"/>
                  </a:cxn>
                  <a:cxn ang="0">
                    <a:pos x="0" y="6"/>
                  </a:cxn>
                  <a:cxn ang="0">
                    <a:pos x="4" y="6"/>
                  </a:cxn>
                  <a:cxn ang="0">
                    <a:pos x="4" y="8"/>
                  </a:cxn>
                  <a:cxn ang="0">
                    <a:pos x="6" y="8"/>
                  </a:cxn>
                  <a:cxn ang="0">
                    <a:pos x="8" y="6"/>
                  </a:cxn>
                  <a:cxn ang="0">
                    <a:pos x="12" y="6"/>
                  </a:cxn>
                  <a:cxn ang="0">
                    <a:pos x="8" y="4"/>
                  </a:cxn>
                  <a:cxn ang="0">
                    <a:pos x="6" y="0"/>
                  </a:cxn>
                </a:cxnLst>
                <a:rect l="0" t="0" r="r" b="b"/>
                <a:pathLst>
                  <a:path w="12" h="8">
                    <a:moveTo>
                      <a:pt x="6" y="0"/>
                    </a:moveTo>
                    <a:lnTo>
                      <a:pt x="4" y="0"/>
                    </a:lnTo>
                    <a:lnTo>
                      <a:pt x="4" y="4"/>
                    </a:lnTo>
                    <a:lnTo>
                      <a:pt x="0" y="6"/>
                    </a:lnTo>
                    <a:lnTo>
                      <a:pt x="4" y="6"/>
                    </a:lnTo>
                    <a:lnTo>
                      <a:pt x="4" y="8"/>
                    </a:lnTo>
                    <a:lnTo>
                      <a:pt x="6" y="8"/>
                    </a:lnTo>
                    <a:lnTo>
                      <a:pt x="8" y="6"/>
                    </a:lnTo>
                    <a:lnTo>
                      <a:pt x="12" y="6"/>
                    </a:lnTo>
                    <a:lnTo>
                      <a:pt x="8"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6" name="Freeform 382"/>
              <p:cNvSpPr>
                <a:spLocks/>
              </p:cNvSpPr>
              <p:nvPr/>
            </p:nvSpPr>
            <p:spPr bwMode="auto">
              <a:xfrm>
                <a:off x="4115076"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7" name="Freeform 383"/>
              <p:cNvSpPr>
                <a:spLocks/>
              </p:cNvSpPr>
              <p:nvPr/>
            </p:nvSpPr>
            <p:spPr bwMode="auto">
              <a:xfrm>
                <a:off x="4115076" y="2079625"/>
                <a:ext cx="15875" cy="12700"/>
              </a:xfrm>
              <a:custGeom>
                <a:avLst/>
                <a:gdLst/>
                <a:ahLst/>
                <a:cxnLst>
                  <a:cxn ang="0">
                    <a:pos x="4" y="0"/>
                  </a:cxn>
                  <a:cxn ang="0">
                    <a:pos x="2" y="0"/>
                  </a:cxn>
                  <a:cxn ang="0">
                    <a:pos x="0" y="4"/>
                  </a:cxn>
                  <a:cxn ang="0">
                    <a:pos x="0" y="6"/>
                  </a:cxn>
                  <a:cxn ang="0">
                    <a:pos x="2" y="8"/>
                  </a:cxn>
                  <a:cxn ang="0">
                    <a:pos x="4" y="8"/>
                  </a:cxn>
                  <a:cxn ang="0">
                    <a:pos x="10" y="6"/>
                  </a:cxn>
                  <a:cxn ang="0">
                    <a:pos x="10" y="4"/>
                  </a:cxn>
                  <a:cxn ang="0">
                    <a:pos x="4" y="0"/>
                  </a:cxn>
                </a:cxnLst>
                <a:rect l="0" t="0" r="r" b="b"/>
                <a:pathLst>
                  <a:path w="10" h="8">
                    <a:moveTo>
                      <a:pt x="4" y="0"/>
                    </a:moveTo>
                    <a:lnTo>
                      <a:pt x="2" y="0"/>
                    </a:lnTo>
                    <a:lnTo>
                      <a:pt x="0" y="4"/>
                    </a:lnTo>
                    <a:lnTo>
                      <a:pt x="0" y="6"/>
                    </a:lnTo>
                    <a:lnTo>
                      <a:pt x="2" y="8"/>
                    </a:lnTo>
                    <a:lnTo>
                      <a:pt x="4" y="8"/>
                    </a:lnTo>
                    <a:lnTo>
                      <a:pt x="10"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8" name="Freeform 384"/>
              <p:cNvSpPr>
                <a:spLocks/>
              </p:cNvSpPr>
              <p:nvPr/>
            </p:nvSpPr>
            <p:spPr bwMode="auto">
              <a:xfrm>
                <a:off x="4118251" y="2079625"/>
                <a:ext cx="12700" cy="12700"/>
              </a:xfrm>
              <a:custGeom>
                <a:avLst/>
                <a:gdLst/>
                <a:ahLst/>
                <a:cxnLst>
                  <a:cxn ang="0">
                    <a:pos x="6" y="0"/>
                  </a:cxn>
                  <a:cxn ang="0">
                    <a:pos x="2" y="0"/>
                  </a:cxn>
                  <a:cxn ang="0">
                    <a:pos x="0" y="4"/>
                  </a:cxn>
                  <a:cxn ang="0">
                    <a:pos x="0" y="6"/>
                  </a:cxn>
                  <a:cxn ang="0">
                    <a:pos x="2" y="8"/>
                  </a:cxn>
                  <a:cxn ang="0">
                    <a:pos x="6" y="8"/>
                  </a:cxn>
                  <a:cxn ang="0">
                    <a:pos x="8" y="6"/>
                  </a:cxn>
                  <a:cxn ang="0">
                    <a:pos x="8" y="4"/>
                  </a:cxn>
                  <a:cxn ang="0">
                    <a:pos x="6" y="0"/>
                  </a:cxn>
                </a:cxnLst>
                <a:rect l="0" t="0" r="r" b="b"/>
                <a:pathLst>
                  <a:path w="8" h="8">
                    <a:moveTo>
                      <a:pt x="6" y="0"/>
                    </a:moveTo>
                    <a:lnTo>
                      <a:pt x="2" y="0"/>
                    </a:lnTo>
                    <a:lnTo>
                      <a:pt x="0" y="4"/>
                    </a:lnTo>
                    <a:lnTo>
                      <a:pt x="0" y="6"/>
                    </a:lnTo>
                    <a:lnTo>
                      <a:pt x="2" y="8"/>
                    </a:lnTo>
                    <a:lnTo>
                      <a:pt x="6" y="8"/>
                    </a:lnTo>
                    <a:lnTo>
                      <a:pt x="8" y="6"/>
                    </a:lnTo>
                    <a:lnTo>
                      <a:pt x="8"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29" name="Freeform 385"/>
              <p:cNvSpPr>
                <a:spLocks/>
              </p:cNvSpPr>
              <p:nvPr/>
            </p:nvSpPr>
            <p:spPr bwMode="auto">
              <a:xfrm>
                <a:off x="4118251" y="2079625"/>
                <a:ext cx="19050" cy="12700"/>
              </a:xfrm>
              <a:custGeom>
                <a:avLst/>
                <a:gdLst/>
                <a:ahLst/>
                <a:cxnLst>
                  <a:cxn ang="0">
                    <a:pos x="6" y="0"/>
                  </a:cxn>
                  <a:cxn ang="0">
                    <a:pos x="2" y="0"/>
                  </a:cxn>
                  <a:cxn ang="0">
                    <a:pos x="2" y="4"/>
                  </a:cxn>
                  <a:cxn ang="0">
                    <a:pos x="0" y="6"/>
                  </a:cxn>
                  <a:cxn ang="0">
                    <a:pos x="2" y="6"/>
                  </a:cxn>
                  <a:cxn ang="0">
                    <a:pos x="2" y="8"/>
                  </a:cxn>
                  <a:cxn ang="0">
                    <a:pos x="6" y="8"/>
                  </a:cxn>
                  <a:cxn ang="0">
                    <a:pos x="8" y="6"/>
                  </a:cxn>
                  <a:cxn ang="0">
                    <a:pos x="12" y="6"/>
                  </a:cxn>
                  <a:cxn ang="0">
                    <a:pos x="8" y="4"/>
                  </a:cxn>
                  <a:cxn ang="0">
                    <a:pos x="6" y="0"/>
                  </a:cxn>
                </a:cxnLst>
                <a:rect l="0" t="0" r="r" b="b"/>
                <a:pathLst>
                  <a:path w="12" h="8">
                    <a:moveTo>
                      <a:pt x="6" y="0"/>
                    </a:moveTo>
                    <a:lnTo>
                      <a:pt x="2" y="0"/>
                    </a:lnTo>
                    <a:lnTo>
                      <a:pt x="2" y="4"/>
                    </a:lnTo>
                    <a:lnTo>
                      <a:pt x="0" y="6"/>
                    </a:lnTo>
                    <a:lnTo>
                      <a:pt x="2" y="6"/>
                    </a:lnTo>
                    <a:lnTo>
                      <a:pt x="2" y="8"/>
                    </a:lnTo>
                    <a:lnTo>
                      <a:pt x="6" y="8"/>
                    </a:lnTo>
                    <a:lnTo>
                      <a:pt x="8" y="6"/>
                    </a:lnTo>
                    <a:lnTo>
                      <a:pt x="12" y="6"/>
                    </a:lnTo>
                    <a:lnTo>
                      <a:pt x="8"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0" name="Freeform 386"/>
              <p:cNvSpPr>
                <a:spLocks/>
              </p:cNvSpPr>
              <p:nvPr/>
            </p:nvSpPr>
            <p:spPr bwMode="auto">
              <a:xfrm>
                <a:off x="4121426" y="2079625"/>
                <a:ext cx="19050" cy="12700"/>
              </a:xfrm>
              <a:custGeom>
                <a:avLst/>
                <a:gdLst/>
                <a:ahLst/>
                <a:cxnLst>
                  <a:cxn ang="0">
                    <a:pos x="4" y="0"/>
                  </a:cxn>
                  <a:cxn ang="0">
                    <a:pos x="0" y="0"/>
                  </a:cxn>
                  <a:cxn ang="0">
                    <a:pos x="0" y="4"/>
                  </a:cxn>
                  <a:cxn ang="0">
                    <a:pos x="0" y="6"/>
                  </a:cxn>
                  <a:cxn ang="0">
                    <a:pos x="0" y="8"/>
                  </a:cxn>
                  <a:cxn ang="0">
                    <a:pos x="4" y="8"/>
                  </a:cxn>
                  <a:cxn ang="0">
                    <a:pos x="10" y="6"/>
                  </a:cxn>
                  <a:cxn ang="0">
                    <a:pos x="12" y="6"/>
                  </a:cxn>
                  <a:cxn ang="0">
                    <a:pos x="10" y="4"/>
                  </a:cxn>
                  <a:cxn ang="0">
                    <a:pos x="4" y="0"/>
                  </a:cxn>
                </a:cxnLst>
                <a:rect l="0" t="0" r="r" b="b"/>
                <a:pathLst>
                  <a:path w="12" h="8">
                    <a:moveTo>
                      <a:pt x="4" y="0"/>
                    </a:moveTo>
                    <a:lnTo>
                      <a:pt x="0" y="0"/>
                    </a:lnTo>
                    <a:lnTo>
                      <a:pt x="0" y="4"/>
                    </a:lnTo>
                    <a:lnTo>
                      <a:pt x="0" y="6"/>
                    </a:lnTo>
                    <a:lnTo>
                      <a:pt x="0" y="8"/>
                    </a:lnTo>
                    <a:lnTo>
                      <a:pt x="4" y="8"/>
                    </a:lnTo>
                    <a:lnTo>
                      <a:pt x="10" y="6"/>
                    </a:lnTo>
                    <a:lnTo>
                      <a:pt x="12" y="6"/>
                    </a:lnTo>
                    <a:lnTo>
                      <a:pt x="10"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1" name="Freeform 387"/>
              <p:cNvSpPr>
                <a:spLocks/>
              </p:cNvSpPr>
              <p:nvPr/>
            </p:nvSpPr>
            <p:spPr bwMode="auto">
              <a:xfrm>
                <a:off x="4127776"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2" name="Freeform 388"/>
              <p:cNvSpPr>
                <a:spLocks/>
              </p:cNvSpPr>
              <p:nvPr/>
            </p:nvSpPr>
            <p:spPr bwMode="auto">
              <a:xfrm>
                <a:off x="4127776" y="2079625"/>
                <a:ext cx="12700" cy="12700"/>
              </a:xfrm>
              <a:custGeom>
                <a:avLst/>
                <a:gdLst/>
                <a:ahLst/>
                <a:cxnLst>
                  <a:cxn ang="0">
                    <a:pos x="6" y="0"/>
                  </a:cxn>
                  <a:cxn ang="0">
                    <a:pos x="2" y="0"/>
                  </a:cxn>
                  <a:cxn ang="0">
                    <a:pos x="0" y="4"/>
                  </a:cxn>
                  <a:cxn ang="0">
                    <a:pos x="0" y="6"/>
                  </a:cxn>
                  <a:cxn ang="0">
                    <a:pos x="2" y="8"/>
                  </a:cxn>
                  <a:cxn ang="0">
                    <a:pos x="6" y="8"/>
                  </a:cxn>
                  <a:cxn ang="0">
                    <a:pos x="8" y="6"/>
                  </a:cxn>
                  <a:cxn ang="0">
                    <a:pos x="8" y="4"/>
                  </a:cxn>
                  <a:cxn ang="0">
                    <a:pos x="6" y="0"/>
                  </a:cxn>
                </a:cxnLst>
                <a:rect l="0" t="0" r="r" b="b"/>
                <a:pathLst>
                  <a:path w="8" h="8">
                    <a:moveTo>
                      <a:pt x="6" y="0"/>
                    </a:moveTo>
                    <a:lnTo>
                      <a:pt x="2" y="0"/>
                    </a:lnTo>
                    <a:lnTo>
                      <a:pt x="0" y="4"/>
                    </a:lnTo>
                    <a:lnTo>
                      <a:pt x="0" y="6"/>
                    </a:lnTo>
                    <a:lnTo>
                      <a:pt x="2" y="8"/>
                    </a:lnTo>
                    <a:lnTo>
                      <a:pt x="6" y="8"/>
                    </a:lnTo>
                    <a:lnTo>
                      <a:pt x="8" y="6"/>
                    </a:lnTo>
                    <a:lnTo>
                      <a:pt x="8"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3" name="Freeform 389"/>
              <p:cNvSpPr>
                <a:spLocks/>
              </p:cNvSpPr>
              <p:nvPr/>
            </p:nvSpPr>
            <p:spPr bwMode="auto">
              <a:xfrm>
                <a:off x="4127776" y="2079625"/>
                <a:ext cx="22225" cy="12700"/>
              </a:xfrm>
              <a:custGeom>
                <a:avLst/>
                <a:gdLst/>
                <a:ahLst/>
                <a:cxnLst>
                  <a:cxn ang="0">
                    <a:pos x="6" y="0"/>
                  </a:cxn>
                  <a:cxn ang="0">
                    <a:pos x="2" y="0"/>
                  </a:cxn>
                  <a:cxn ang="0">
                    <a:pos x="2" y="4"/>
                  </a:cxn>
                  <a:cxn ang="0">
                    <a:pos x="0" y="6"/>
                  </a:cxn>
                  <a:cxn ang="0">
                    <a:pos x="2" y="6"/>
                  </a:cxn>
                  <a:cxn ang="0">
                    <a:pos x="2" y="8"/>
                  </a:cxn>
                  <a:cxn ang="0">
                    <a:pos x="6" y="8"/>
                  </a:cxn>
                  <a:cxn ang="0">
                    <a:pos x="8" y="8"/>
                  </a:cxn>
                  <a:cxn ang="0">
                    <a:pos x="14" y="6"/>
                  </a:cxn>
                  <a:cxn ang="0">
                    <a:pos x="14" y="4"/>
                  </a:cxn>
                  <a:cxn ang="0">
                    <a:pos x="8" y="0"/>
                  </a:cxn>
                  <a:cxn ang="0">
                    <a:pos x="6" y="0"/>
                  </a:cxn>
                </a:cxnLst>
                <a:rect l="0" t="0" r="r" b="b"/>
                <a:pathLst>
                  <a:path w="14" h="8">
                    <a:moveTo>
                      <a:pt x="6" y="0"/>
                    </a:moveTo>
                    <a:lnTo>
                      <a:pt x="2" y="0"/>
                    </a:lnTo>
                    <a:lnTo>
                      <a:pt x="2" y="4"/>
                    </a:lnTo>
                    <a:lnTo>
                      <a:pt x="0" y="6"/>
                    </a:lnTo>
                    <a:lnTo>
                      <a:pt x="2" y="6"/>
                    </a:lnTo>
                    <a:lnTo>
                      <a:pt x="2" y="8"/>
                    </a:lnTo>
                    <a:lnTo>
                      <a:pt x="6" y="8"/>
                    </a:lnTo>
                    <a:lnTo>
                      <a:pt x="8" y="8"/>
                    </a:lnTo>
                    <a:lnTo>
                      <a:pt x="14" y="6"/>
                    </a:lnTo>
                    <a:lnTo>
                      <a:pt x="14" y="4"/>
                    </a:lnTo>
                    <a:lnTo>
                      <a:pt x="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4" name="Freeform 390"/>
              <p:cNvSpPr>
                <a:spLocks/>
              </p:cNvSpPr>
              <p:nvPr/>
            </p:nvSpPr>
            <p:spPr bwMode="auto">
              <a:xfrm>
                <a:off x="4137301" y="2079625"/>
                <a:ext cx="15875" cy="12700"/>
              </a:xfrm>
              <a:custGeom>
                <a:avLst/>
                <a:gdLst/>
                <a:ahLst/>
                <a:cxnLst>
                  <a:cxn ang="0">
                    <a:pos x="4" y="0"/>
                  </a:cxn>
                  <a:cxn ang="0">
                    <a:pos x="2" y="0"/>
                  </a:cxn>
                  <a:cxn ang="0">
                    <a:pos x="0" y="4"/>
                  </a:cxn>
                  <a:cxn ang="0">
                    <a:pos x="0" y="6"/>
                  </a:cxn>
                  <a:cxn ang="0">
                    <a:pos x="2" y="8"/>
                  </a:cxn>
                  <a:cxn ang="0">
                    <a:pos x="4" y="8"/>
                  </a:cxn>
                  <a:cxn ang="0">
                    <a:pos x="8" y="6"/>
                  </a:cxn>
                  <a:cxn ang="0">
                    <a:pos x="10" y="6"/>
                  </a:cxn>
                  <a:cxn ang="0">
                    <a:pos x="8" y="4"/>
                  </a:cxn>
                  <a:cxn ang="0">
                    <a:pos x="4" y="0"/>
                  </a:cxn>
                </a:cxnLst>
                <a:rect l="0" t="0" r="r" b="b"/>
                <a:pathLst>
                  <a:path w="10" h="8">
                    <a:moveTo>
                      <a:pt x="4" y="0"/>
                    </a:moveTo>
                    <a:lnTo>
                      <a:pt x="2" y="0"/>
                    </a:lnTo>
                    <a:lnTo>
                      <a:pt x="0" y="4"/>
                    </a:lnTo>
                    <a:lnTo>
                      <a:pt x="0" y="6"/>
                    </a:lnTo>
                    <a:lnTo>
                      <a:pt x="2" y="8"/>
                    </a:lnTo>
                    <a:lnTo>
                      <a:pt x="4" y="8"/>
                    </a:lnTo>
                    <a:lnTo>
                      <a:pt x="8" y="6"/>
                    </a:lnTo>
                    <a:lnTo>
                      <a:pt x="10" y="6"/>
                    </a:lnTo>
                    <a:lnTo>
                      <a:pt x="8" y="4"/>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5" name="Freeform 391"/>
              <p:cNvSpPr>
                <a:spLocks/>
              </p:cNvSpPr>
              <p:nvPr/>
            </p:nvSpPr>
            <p:spPr bwMode="auto">
              <a:xfrm>
                <a:off x="4140476"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6" name="Freeform 392"/>
              <p:cNvSpPr>
                <a:spLocks/>
              </p:cNvSpPr>
              <p:nvPr/>
            </p:nvSpPr>
            <p:spPr bwMode="auto">
              <a:xfrm>
                <a:off x="4140476" y="2079625"/>
                <a:ext cx="19050" cy="12700"/>
              </a:xfrm>
              <a:custGeom>
                <a:avLst/>
                <a:gdLst/>
                <a:ahLst/>
                <a:cxnLst>
                  <a:cxn ang="0">
                    <a:pos x="6" y="0"/>
                  </a:cxn>
                  <a:cxn ang="0">
                    <a:pos x="2" y="0"/>
                  </a:cxn>
                  <a:cxn ang="0">
                    <a:pos x="0" y="4"/>
                  </a:cxn>
                  <a:cxn ang="0">
                    <a:pos x="0" y="6"/>
                  </a:cxn>
                  <a:cxn ang="0">
                    <a:pos x="2" y="8"/>
                  </a:cxn>
                  <a:cxn ang="0">
                    <a:pos x="6" y="8"/>
                  </a:cxn>
                  <a:cxn ang="0">
                    <a:pos x="12" y="6"/>
                  </a:cxn>
                  <a:cxn ang="0">
                    <a:pos x="12" y="4"/>
                  </a:cxn>
                  <a:cxn ang="0">
                    <a:pos x="6" y="0"/>
                  </a:cxn>
                </a:cxnLst>
                <a:rect l="0" t="0" r="r" b="b"/>
                <a:pathLst>
                  <a:path w="12" h="8">
                    <a:moveTo>
                      <a:pt x="6" y="0"/>
                    </a:moveTo>
                    <a:lnTo>
                      <a:pt x="2" y="0"/>
                    </a:lnTo>
                    <a:lnTo>
                      <a:pt x="0" y="4"/>
                    </a:lnTo>
                    <a:lnTo>
                      <a:pt x="0" y="6"/>
                    </a:lnTo>
                    <a:lnTo>
                      <a:pt x="2"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7" name="Freeform 393"/>
              <p:cNvSpPr>
                <a:spLocks/>
              </p:cNvSpPr>
              <p:nvPr/>
            </p:nvSpPr>
            <p:spPr bwMode="auto">
              <a:xfrm>
                <a:off x="4143651" y="2079625"/>
                <a:ext cx="19050" cy="12700"/>
              </a:xfrm>
              <a:custGeom>
                <a:avLst/>
                <a:gdLst/>
                <a:ahLst/>
                <a:cxnLst>
                  <a:cxn ang="0">
                    <a:pos x="6" y="0"/>
                  </a:cxn>
                  <a:cxn ang="0">
                    <a:pos x="4" y="0"/>
                  </a:cxn>
                  <a:cxn ang="0">
                    <a:pos x="0" y="4"/>
                  </a:cxn>
                  <a:cxn ang="0">
                    <a:pos x="0" y="6"/>
                  </a:cxn>
                  <a:cxn ang="0">
                    <a:pos x="4" y="8"/>
                  </a:cxn>
                  <a:cxn ang="0">
                    <a:pos x="6" y="8"/>
                  </a:cxn>
                  <a:cxn ang="0">
                    <a:pos x="10" y="6"/>
                  </a:cxn>
                  <a:cxn ang="0">
                    <a:pos x="12" y="6"/>
                  </a:cxn>
                  <a:cxn ang="0">
                    <a:pos x="10" y="4"/>
                  </a:cxn>
                  <a:cxn ang="0">
                    <a:pos x="6" y="0"/>
                  </a:cxn>
                </a:cxnLst>
                <a:rect l="0" t="0" r="r" b="b"/>
                <a:pathLst>
                  <a:path w="12" h="8">
                    <a:moveTo>
                      <a:pt x="6" y="0"/>
                    </a:moveTo>
                    <a:lnTo>
                      <a:pt x="4" y="0"/>
                    </a:lnTo>
                    <a:lnTo>
                      <a:pt x="0" y="4"/>
                    </a:lnTo>
                    <a:lnTo>
                      <a:pt x="0" y="6"/>
                    </a:lnTo>
                    <a:lnTo>
                      <a:pt x="4" y="8"/>
                    </a:lnTo>
                    <a:lnTo>
                      <a:pt x="6" y="8"/>
                    </a:lnTo>
                    <a:lnTo>
                      <a:pt x="10" y="6"/>
                    </a:lnTo>
                    <a:lnTo>
                      <a:pt x="12" y="6"/>
                    </a:lnTo>
                    <a:lnTo>
                      <a:pt x="10"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8" name="Freeform 394"/>
              <p:cNvSpPr>
                <a:spLocks/>
              </p:cNvSpPr>
              <p:nvPr/>
            </p:nvSpPr>
            <p:spPr bwMode="auto">
              <a:xfrm>
                <a:off x="4150001"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39" name="Freeform 395"/>
              <p:cNvSpPr>
                <a:spLocks/>
              </p:cNvSpPr>
              <p:nvPr/>
            </p:nvSpPr>
            <p:spPr bwMode="auto">
              <a:xfrm>
                <a:off x="4150001" y="2079625"/>
                <a:ext cx="19050" cy="12700"/>
              </a:xfrm>
              <a:custGeom>
                <a:avLst/>
                <a:gdLst/>
                <a:ahLst/>
                <a:cxnLst>
                  <a:cxn ang="0">
                    <a:pos x="6" y="0"/>
                  </a:cxn>
                  <a:cxn ang="0">
                    <a:pos x="2" y="0"/>
                  </a:cxn>
                  <a:cxn ang="0">
                    <a:pos x="0" y="4"/>
                  </a:cxn>
                  <a:cxn ang="0">
                    <a:pos x="0" y="6"/>
                  </a:cxn>
                  <a:cxn ang="0">
                    <a:pos x="2" y="8"/>
                  </a:cxn>
                  <a:cxn ang="0">
                    <a:pos x="6" y="8"/>
                  </a:cxn>
                  <a:cxn ang="0">
                    <a:pos x="8" y="8"/>
                  </a:cxn>
                  <a:cxn ang="0">
                    <a:pos x="12" y="6"/>
                  </a:cxn>
                  <a:cxn ang="0">
                    <a:pos x="12" y="4"/>
                  </a:cxn>
                  <a:cxn ang="0">
                    <a:pos x="8" y="0"/>
                  </a:cxn>
                  <a:cxn ang="0">
                    <a:pos x="6" y="0"/>
                  </a:cxn>
                </a:cxnLst>
                <a:rect l="0" t="0" r="r" b="b"/>
                <a:pathLst>
                  <a:path w="12" h="8">
                    <a:moveTo>
                      <a:pt x="6" y="0"/>
                    </a:moveTo>
                    <a:lnTo>
                      <a:pt x="2" y="0"/>
                    </a:lnTo>
                    <a:lnTo>
                      <a:pt x="0" y="4"/>
                    </a:lnTo>
                    <a:lnTo>
                      <a:pt x="0" y="6"/>
                    </a:lnTo>
                    <a:lnTo>
                      <a:pt x="2" y="8"/>
                    </a:lnTo>
                    <a:lnTo>
                      <a:pt x="6" y="8"/>
                    </a:lnTo>
                    <a:lnTo>
                      <a:pt x="8" y="8"/>
                    </a:lnTo>
                    <a:lnTo>
                      <a:pt x="12" y="6"/>
                    </a:lnTo>
                    <a:lnTo>
                      <a:pt x="12" y="4"/>
                    </a:lnTo>
                    <a:lnTo>
                      <a:pt x="8"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0" name="Freeform 396"/>
              <p:cNvSpPr>
                <a:spLocks/>
              </p:cNvSpPr>
              <p:nvPr/>
            </p:nvSpPr>
            <p:spPr bwMode="auto">
              <a:xfrm>
                <a:off x="4153176" y="2079625"/>
                <a:ext cx="19050" cy="12700"/>
              </a:xfrm>
              <a:custGeom>
                <a:avLst/>
                <a:gdLst/>
                <a:ahLst/>
                <a:cxnLst>
                  <a:cxn ang="0">
                    <a:pos x="6" y="0"/>
                  </a:cxn>
                  <a:cxn ang="0">
                    <a:pos x="4" y="0"/>
                  </a:cxn>
                  <a:cxn ang="0">
                    <a:pos x="4" y="4"/>
                  </a:cxn>
                  <a:cxn ang="0">
                    <a:pos x="0" y="6"/>
                  </a:cxn>
                  <a:cxn ang="0">
                    <a:pos x="4" y="6"/>
                  </a:cxn>
                  <a:cxn ang="0">
                    <a:pos x="4" y="8"/>
                  </a:cxn>
                  <a:cxn ang="0">
                    <a:pos x="6" y="8"/>
                  </a:cxn>
                  <a:cxn ang="0">
                    <a:pos x="10" y="6"/>
                  </a:cxn>
                  <a:cxn ang="0">
                    <a:pos x="12" y="6"/>
                  </a:cxn>
                  <a:cxn ang="0">
                    <a:pos x="10" y="4"/>
                  </a:cxn>
                  <a:cxn ang="0">
                    <a:pos x="6" y="0"/>
                  </a:cxn>
                </a:cxnLst>
                <a:rect l="0" t="0" r="r" b="b"/>
                <a:pathLst>
                  <a:path w="12" h="8">
                    <a:moveTo>
                      <a:pt x="6" y="0"/>
                    </a:moveTo>
                    <a:lnTo>
                      <a:pt x="4" y="0"/>
                    </a:lnTo>
                    <a:lnTo>
                      <a:pt x="4" y="4"/>
                    </a:lnTo>
                    <a:lnTo>
                      <a:pt x="0" y="6"/>
                    </a:lnTo>
                    <a:lnTo>
                      <a:pt x="4" y="6"/>
                    </a:lnTo>
                    <a:lnTo>
                      <a:pt x="4" y="8"/>
                    </a:lnTo>
                    <a:lnTo>
                      <a:pt x="6" y="8"/>
                    </a:lnTo>
                    <a:lnTo>
                      <a:pt x="10" y="6"/>
                    </a:lnTo>
                    <a:lnTo>
                      <a:pt x="12" y="6"/>
                    </a:lnTo>
                    <a:lnTo>
                      <a:pt x="10"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1" name="Freeform 397"/>
              <p:cNvSpPr>
                <a:spLocks/>
              </p:cNvSpPr>
              <p:nvPr/>
            </p:nvSpPr>
            <p:spPr bwMode="auto">
              <a:xfrm>
                <a:off x="4159526" y="2079625"/>
                <a:ext cx="15875" cy="12700"/>
              </a:xfrm>
              <a:custGeom>
                <a:avLst/>
                <a:gdLst/>
                <a:ahLst/>
                <a:cxnLst>
                  <a:cxn ang="0">
                    <a:pos x="2" y="0"/>
                  </a:cxn>
                  <a:cxn ang="0">
                    <a:pos x="0" y="0"/>
                  </a:cxn>
                  <a:cxn ang="0">
                    <a:pos x="0" y="4"/>
                  </a:cxn>
                  <a:cxn ang="0">
                    <a:pos x="0" y="6"/>
                  </a:cxn>
                  <a:cxn ang="0">
                    <a:pos x="0" y="8"/>
                  </a:cxn>
                  <a:cxn ang="0">
                    <a:pos x="2" y="8"/>
                  </a:cxn>
                  <a:cxn ang="0">
                    <a:pos x="8" y="6"/>
                  </a:cxn>
                  <a:cxn ang="0">
                    <a:pos x="10" y="6"/>
                  </a:cxn>
                  <a:cxn ang="0">
                    <a:pos x="8" y="4"/>
                  </a:cxn>
                  <a:cxn ang="0">
                    <a:pos x="2" y="0"/>
                  </a:cxn>
                </a:cxnLst>
                <a:rect l="0" t="0" r="r" b="b"/>
                <a:pathLst>
                  <a:path w="10" h="8">
                    <a:moveTo>
                      <a:pt x="2" y="0"/>
                    </a:moveTo>
                    <a:lnTo>
                      <a:pt x="0" y="0"/>
                    </a:lnTo>
                    <a:lnTo>
                      <a:pt x="0" y="4"/>
                    </a:lnTo>
                    <a:lnTo>
                      <a:pt x="0" y="6"/>
                    </a:lnTo>
                    <a:lnTo>
                      <a:pt x="0" y="8"/>
                    </a:lnTo>
                    <a:lnTo>
                      <a:pt x="2" y="8"/>
                    </a:lnTo>
                    <a:lnTo>
                      <a:pt x="8" y="6"/>
                    </a:lnTo>
                    <a:lnTo>
                      <a:pt x="10"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2" name="Freeform 398"/>
              <p:cNvSpPr>
                <a:spLocks/>
              </p:cNvSpPr>
              <p:nvPr/>
            </p:nvSpPr>
            <p:spPr bwMode="auto">
              <a:xfrm>
                <a:off x="4162701" y="2079625"/>
                <a:ext cx="22225" cy="12700"/>
              </a:xfrm>
              <a:custGeom>
                <a:avLst/>
                <a:gdLst/>
                <a:ahLst/>
                <a:cxnLst>
                  <a:cxn ang="0">
                    <a:pos x="4" y="0"/>
                  </a:cxn>
                  <a:cxn ang="0">
                    <a:pos x="0" y="0"/>
                  </a:cxn>
                  <a:cxn ang="0">
                    <a:pos x="0" y="4"/>
                  </a:cxn>
                  <a:cxn ang="0">
                    <a:pos x="0" y="6"/>
                  </a:cxn>
                  <a:cxn ang="0">
                    <a:pos x="0" y="8"/>
                  </a:cxn>
                  <a:cxn ang="0">
                    <a:pos x="4" y="8"/>
                  </a:cxn>
                  <a:cxn ang="0">
                    <a:pos x="8" y="8"/>
                  </a:cxn>
                  <a:cxn ang="0">
                    <a:pos x="12" y="6"/>
                  </a:cxn>
                  <a:cxn ang="0">
                    <a:pos x="14" y="6"/>
                  </a:cxn>
                  <a:cxn ang="0">
                    <a:pos x="12" y="4"/>
                  </a:cxn>
                  <a:cxn ang="0">
                    <a:pos x="8" y="0"/>
                  </a:cxn>
                  <a:cxn ang="0">
                    <a:pos x="4" y="0"/>
                  </a:cxn>
                </a:cxnLst>
                <a:rect l="0" t="0" r="r" b="b"/>
                <a:pathLst>
                  <a:path w="14" h="8">
                    <a:moveTo>
                      <a:pt x="4" y="0"/>
                    </a:moveTo>
                    <a:lnTo>
                      <a:pt x="0" y="0"/>
                    </a:lnTo>
                    <a:lnTo>
                      <a:pt x="0" y="4"/>
                    </a:lnTo>
                    <a:lnTo>
                      <a:pt x="0" y="6"/>
                    </a:lnTo>
                    <a:lnTo>
                      <a:pt x="0" y="8"/>
                    </a:lnTo>
                    <a:lnTo>
                      <a:pt x="4" y="8"/>
                    </a:lnTo>
                    <a:lnTo>
                      <a:pt x="8" y="8"/>
                    </a:lnTo>
                    <a:lnTo>
                      <a:pt x="12" y="6"/>
                    </a:lnTo>
                    <a:lnTo>
                      <a:pt x="14" y="6"/>
                    </a:lnTo>
                    <a:lnTo>
                      <a:pt x="12" y="4"/>
                    </a:lnTo>
                    <a:lnTo>
                      <a:pt x="8"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3" name="Freeform 399"/>
              <p:cNvSpPr>
                <a:spLocks/>
              </p:cNvSpPr>
              <p:nvPr/>
            </p:nvSpPr>
            <p:spPr bwMode="auto">
              <a:xfrm>
                <a:off x="4172226" y="2079625"/>
                <a:ext cx="12700" cy="12700"/>
              </a:xfrm>
              <a:custGeom>
                <a:avLst/>
                <a:gdLst/>
                <a:ahLst/>
                <a:cxnLst>
                  <a:cxn ang="0">
                    <a:pos x="2" y="0"/>
                  </a:cxn>
                  <a:cxn ang="0">
                    <a:pos x="0" y="0"/>
                  </a:cxn>
                  <a:cxn ang="0">
                    <a:pos x="0" y="4"/>
                  </a:cxn>
                  <a:cxn ang="0">
                    <a:pos x="0" y="6"/>
                  </a:cxn>
                  <a:cxn ang="0">
                    <a:pos x="0" y="8"/>
                  </a:cxn>
                  <a:cxn ang="0">
                    <a:pos x="2" y="8"/>
                  </a:cxn>
                  <a:cxn ang="0">
                    <a:pos x="8" y="6"/>
                  </a:cxn>
                  <a:cxn ang="0">
                    <a:pos x="8" y="4"/>
                  </a:cxn>
                  <a:cxn ang="0">
                    <a:pos x="2" y="0"/>
                  </a:cxn>
                </a:cxnLst>
                <a:rect l="0" t="0" r="r" b="b"/>
                <a:pathLst>
                  <a:path w="8" h="8">
                    <a:moveTo>
                      <a:pt x="2" y="0"/>
                    </a:moveTo>
                    <a:lnTo>
                      <a:pt x="0" y="0"/>
                    </a:lnTo>
                    <a:lnTo>
                      <a:pt x="0" y="4"/>
                    </a:lnTo>
                    <a:lnTo>
                      <a:pt x="0" y="6"/>
                    </a:lnTo>
                    <a:lnTo>
                      <a:pt x="0" y="8"/>
                    </a:lnTo>
                    <a:lnTo>
                      <a:pt x="2" y="8"/>
                    </a:lnTo>
                    <a:lnTo>
                      <a:pt x="8" y="6"/>
                    </a:lnTo>
                    <a:lnTo>
                      <a:pt x="8" y="4"/>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4" name="Freeform 400"/>
              <p:cNvSpPr>
                <a:spLocks/>
              </p:cNvSpPr>
              <p:nvPr/>
            </p:nvSpPr>
            <p:spPr bwMode="auto">
              <a:xfrm>
                <a:off x="4172226" y="2079625"/>
                <a:ext cx="19050" cy="12700"/>
              </a:xfrm>
              <a:custGeom>
                <a:avLst/>
                <a:gdLst/>
                <a:ahLst/>
                <a:cxnLst>
                  <a:cxn ang="0">
                    <a:pos x="6" y="0"/>
                  </a:cxn>
                  <a:cxn ang="0">
                    <a:pos x="2" y="0"/>
                  </a:cxn>
                  <a:cxn ang="0">
                    <a:pos x="0" y="4"/>
                  </a:cxn>
                  <a:cxn ang="0">
                    <a:pos x="0" y="6"/>
                  </a:cxn>
                  <a:cxn ang="0">
                    <a:pos x="2" y="8"/>
                  </a:cxn>
                  <a:cxn ang="0">
                    <a:pos x="6" y="8"/>
                  </a:cxn>
                  <a:cxn ang="0">
                    <a:pos x="12" y="6"/>
                  </a:cxn>
                  <a:cxn ang="0">
                    <a:pos x="12" y="4"/>
                  </a:cxn>
                  <a:cxn ang="0">
                    <a:pos x="6" y="0"/>
                  </a:cxn>
                </a:cxnLst>
                <a:rect l="0" t="0" r="r" b="b"/>
                <a:pathLst>
                  <a:path w="12" h="8">
                    <a:moveTo>
                      <a:pt x="6" y="0"/>
                    </a:moveTo>
                    <a:lnTo>
                      <a:pt x="2" y="0"/>
                    </a:lnTo>
                    <a:lnTo>
                      <a:pt x="0" y="4"/>
                    </a:lnTo>
                    <a:lnTo>
                      <a:pt x="0" y="6"/>
                    </a:lnTo>
                    <a:lnTo>
                      <a:pt x="2" y="8"/>
                    </a:lnTo>
                    <a:lnTo>
                      <a:pt x="6" y="8"/>
                    </a:lnTo>
                    <a:lnTo>
                      <a:pt x="12" y="6"/>
                    </a:lnTo>
                    <a:lnTo>
                      <a:pt x="12" y="4"/>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5" name="Freeform 401"/>
              <p:cNvSpPr>
                <a:spLocks/>
              </p:cNvSpPr>
              <p:nvPr/>
            </p:nvSpPr>
            <p:spPr bwMode="auto">
              <a:xfrm>
                <a:off x="4175401" y="2079625"/>
                <a:ext cx="15875" cy="130175"/>
              </a:xfrm>
              <a:custGeom>
                <a:avLst/>
                <a:gdLst/>
                <a:ahLst/>
                <a:cxnLst>
                  <a:cxn ang="0">
                    <a:pos x="10" y="6"/>
                  </a:cxn>
                  <a:cxn ang="0">
                    <a:pos x="10" y="4"/>
                  </a:cxn>
                  <a:cxn ang="0">
                    <a:pos x="6" y="0"/>
                  </a:cxn>
                  <a:cxn ang="0">
                    <a:pos x="4" y="0"/>
                  </a:cxn>
                  <a:cxn ang="0">
                    <a:pos x="0" y="4"/>
                  </a:cxn>
                  <a:cxn ang="0">
                    <a:pos x="0" y="6"/>
                  </a:cxn>
                  <a:cxn ang="0">
                    <a:pos x="0" y="80"/>
                  </a:cxn>
                  <a:cxn ang="0">
                    <a:pos x="4" y="82"/>
                  </a:cxn>
                  <a:cxn ang="0">
                    <a:pos x="6" y="82"/>
                  </a:cxn>
                  <a:cxn ang="0">
                    <a:pos x="10" y="80"/>
                  </a:cxn>
                  <a:cxn ang="0">
                    <a:pos x="10" y="6"/>
                  </a:cxn>
                </a:cxnLst>
                <a:rect l="0" t="0" r="r" b="b"/>
                <a:pathLst>
                  <a:path w="10" h="82">
                    <a:moveTo>
                      <a:pt x="10" y="6"/>
                    </a:moveTo>
                    <a:lnTo>
                      <a:pt x="10" y="4"/>
                    </a:lnTo>
                    <a:lnTo>
                      <a:pt x="6" y="0"/>
                    </a:lnTo>
                    <a:lnTo>
                      <a:pt x="4" y="0"/>
                    </a:lnTo>
                    <a:lnTo>
                      <a:pt x="0" y="4"/>
                    </a:lnTo>
                    <a:lnTo>
                      <a:pt x="0" y="6"/>
                    </a:lnTo>
                    <a:lnTo>
                      <a:pt x="0" y="80"/>
                    </a:lnTo>
                    <a:lnTo>
                      <a:pt x="4" y="82"/>
                    </a:lnTo>
                    <a:lnTo>
                      <a:pt x="6" y="82"/>
                    </a:lnTo>
                    <a:lnTo>
                      <a:pt x="10" y="80"/>
                    </a:lnTo>
                    <a:lnTo>
                      <a:pt x="10"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6" name="Freeform 402"/>
              <p:cNvSpPr>
                <a:spLocks/>
              </p:cNvSpPr>
              <p:nvPr/>
            </p:nvSpPr>
            <p:spPr bwMode="auto">
              <a:xfrm>
                <a:off x="4175401" y="2197100"/>
                <a:ext cx="15875" cy="12700"/>
              </a:xfrm>
              <a:custGeom>
                <a:avLst/>
                <a:gdLst/>
                <a:ahLst/>
                <a:cxnLst>
                  <a:cxn ang="0">
                    <a:pos x="4" y="0"/>
                  </a:cxn>
                  <a:cxn ang="0">
                    <a:pos x="4" y="0"/>
                  </a:cxn>
                  <a:cxn ang="0">
                    <a:pos x="0" y="0"/>
                  </a:cxn>
                  <a:cxn ang="0">
                    <a:pos x="0" y="2"/>
                  </a:cxn>
                  <a:cxn ang="0">
                    <a:pos x="0" y="6"/>
                  </a:cxn>
                  <a:cxn ang="0">
                    <a:pos x="4" y="8"/>
                  </a:cxn>
                  <a:cxn ang="0">
                    <a:pos x="10" y="6"/>
                  </a:cxn>
                  <a:cxn ang="0">
                    <a:pos x="10" y="2"/>
                  </a:cxn>
                  <a:cxn ang="0">
                    <a:pos x="10" y="0"/>
                  </a:cxn>
                  <a:cxn ang="0">
                    <a:pos x="4" y="0"/>
                  </a:cxn>
                </a:cxnLst>
                <a:rect l="0" t="0" r="r" b="b"/>
                <a:pathLst>
                  <a:path w="10" h="8">
                    <a:moveTo>
                      <a:pt x="4" y="0"/>
                    </a:moveTo>
                    <a:lnTo>
                      <a:pt x="4" y="0"/>
                    </a:lnTo>
                    <a:lnTo>
                      <a:pt x="0" y="0"/>
                    </a:lnTo>
                    <a:lnTo>
                      <a:pt x="0" y="2"/>
                    </a:lnTo>
                    <a:lnTo>
                      <a:pt x="0" y="6"/>
                    </a:lnTo>
                    <a:lnTo>
                      <a:pt x="4" y="8"/>
                    </a:lnTo>
                    <a:lnTo>
                      <a:pt x="10" y="6"/>
                    </a:lnTo>
                    <a:lnTo>
                      <a:pt x="10" y="2"/>
                    </a:lnTo>
                    <a:lnTo>
                      <a:pt x="1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7" name="Freeform 403"/>
              <p:cNvSpPr>
                <a:spLocks/>
              </p:cNvSpPr>
              <p:nvPr/>
            </p:nvSpPr>
            <p:spPr bwMode="auto">
              <a:xfrm>
                <a:off x="4175401" y="2197100"/>
                <a:ext cx="22225" cy="12700"/>
              </a:xfrm>
              <a:custGeom>
                <a:avLst/>
                <a:gdLst/>
                <a:ahLst/>
                <a:cxnLst>
                  <a:cxn ang="0">
                    <a:pos x="6" y="0"/>
                  </a:cxn>
                  <a:cxn ang="0">
                    <a:pos x="4" y="0"/>
                  </a:cxn>
                  <a:cxn ang="0">
                    <a:pos x="0" y="0"/>
                  </a:cxn>
                  <a:cxn ang="0">
                    <a:pos x="0" y="2"/>
                  </a:cxn>
                  <a:cxn ang="0">
                    <a:pos x="0" y="6"/>
                  </a:cxn>
                  <a:cxn ang="0">
                    <a:pos x="4" y="8"/>
                  </a:cxn>
                  <a:cxn ang="0">
                    <a:pos x="6" y="8"/>
                  </a:cxn>
                  <a:cxn ang="0">
                    <a:pos x="10" y="8"/>
                  </a:cxn>
                  <a:cxn ang="0">
                    <a:pos x="14" y="6"/>
                  </a:cxn>
                  <a:cxn ang="0">
                    <a:pos x="14" y="2"/>
                  </a:cxn>
                  <a:cxn ang="0">
                    <a:pos x="14" y="0"/>
                  </a:cxn>
                  <a:cxn ang="0">
                    <a:pos x="10" y="0"/>
                  </a:cxn>
                  <a:cxn ang="0">
                    <a:pos x="6" y="0"/>
                  </a:cxn>
                </a:cxnLst>
                <a:rect l="0" t="0" r="r" b="b"/>
                <a:pathLst>
                  <a:path w="14" h="8">
                    <a:moveTo>
                      <a:pt x="6" y="0"/>
                    </a:moveTo>
                    <a:lnTo>
                      <a:pt x="4" y="0"/>
                    </a:lnTo>
                    <a:lnTo>
                      <a:pt x="0" y="0"/>
                    </a:lnTo>
                    <a:lnTo>
                      <a:pt x="0" y="2"/>
                    </a:lnTo>
                    <a:lnTo>
                      <a:pt x="0" y="6"/>
                    </a:lnTo>
                    <a:lnTo>
                      <a:pt x="4" y="8"/>
                    </a:lnTo>
                    <a:lnTo>
                      <a:pt x="6" y="8"/>
                    </a:lnTo>
                    <a:lnTo>
                      <a:pt x="10" y="8"/>
                    </a:lnTo>
                    <a:lnTo>
                      <a:pt x="14" y="6"/>
                    </a:lnTo>
                    <a:lnTo>
                      <a:pt x="14" y="2"/>
                    </a:lnTo>
                    <a:lnTo>
                      <a:pt x="14" y="0"/>
                    </a:lnTo>
                    <a:lnTo>
                      <a:pt x="1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8" name="Freeform 404"/>
              <p:cNvSpPr>
                <a:spLocks/>
              </p:cNvSpPr>
              <p:nvPr/>
            </p:nvSpPr>
            <p:spPr bwMode="auto">
              <a:xfrm>
                <a:off x="4184926" y="2197100"/>
                <a:ext cx="22225" cy="12700"/>
              </a:xfrm>
              <a:custGeom>
                <a:avLst/>
                <a:gdLst/>
                <a:ahLst/>
                <a:cxnLst>
                  <a:cxn ang="0">
                    <a:pos x="4" y="0"/>
                  </a:cxn>
                  <a:cxn ang="0">
                    <a:pos x="4" y="0"/>
                  </a:cxn>
                  <a:cxn ang="0">
                    <a:pos x="0" y="0"/>
                  </a:cxn>
                  <a:cxn ang="0">
                    <a:pos x="0" y="2"/>
                  </a:cxn>
                  <a:cxn ang="0">
                    <a:pos x="0" y="6"/>
                  </a:cxn>
                  <a:cxn ang="0">
                    <a:pos x="4" y="8"/>
                  </a:cxn>
                  <a:cxn ang="0">
                    <a:pos x="8" y="8"/>
                  </a:cxn>
                  <a:cxn ang="0">
                    <a:pos x="14" y="6"/>
                  </a:cxn>
                  <a:cxn ang="0">
                    <a:pos x="14" y="2"/>
                  </a:cxn>
                  <a:cxn ang="0">
                    <a:pos x="14" y="0"/>
                  </a:cxn>
                  <a:cxn ang="0">
                    <a:pos x="8" y="0"/>
                  </a:cxn>
                  <a:cxn ang="0">
                    <a:pos x="4" y="0"/>
                  </a:cxn>
                </a:cxnLst>
                <a:rect l="0" t="0" r="r" b="b"/>
                <a:pathLst>
                  <a:path w="14" h="8">
                    <a:moveTo>
                      <a:pt x="4" y="0"/>
                    </a:moveTo>
                    <a:lnTo>
                      <a:pt x="4" y="0"/>
                    </a:lnTo>
                    <a:lnTo>
                      <a:pt x="0" y="0"/>
                    </a:lnTo>
                    <a:lnTo>
                      <a:pt x="0" y="2"/>
                    </a:lnTo>
                    <a:lnTo>
                      <a:pt x="0" y="6"/>
                    </a:lnTo>
                    <a:lnTo>
                      <a:pt x="4" y="8"/>
                    </a:lnTo>
                    <a:lnTo>
                      <a:pt x="8" y="8"/>
                    </a:lnTo>
                    <a:lnTo>
                      <a:pt x="14" y="6"/>
                    </a:lnTo>
                    <a:lnTo>
                      <a:pt x="14" y="2"/>
                    </a:lnTo>
                    <a:lnTo>
                      <a:pt x="14" y="0"/>
                    </a:lnTo>
                    <a:lnTo>
                      <a:pt x="8"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649" name="Freeform 405"/>
              <p:cNvSpPr>
                <a:spLocks/>
              </p:cNvSpPr>
              <p:nvPr/>
            </p:nvSpPr>
            <p:spPr bwMode="auto">
              <a:xfrm>
                <a:off x="4194451" y="2197100"/>
                <a:ext cx="22225" cy="12700"/>
              </a:xfrm>
              <a:custGeom>
                <a:avLst/>
                <a:gdLst/>
                <a:ahLst/>
                <a:cxnLst>
                  <a:cxn ang="0">
                    <a:pos x="2" y="0"/>
                  </a:cxn>
                  <a:cxn ang="0">
                    <a:pos x="2" y="0"/>
                  </a:cxn>
                  <a:cxn ang="0">
                    <a:pos x="0" y="0"/>
                  </a:cxn>
                  <a:cxn ang="0">
                    <a:pos x="0" y="2"/>
                  </a:cxn>
                  <a:cxn ang="0">
                    <a:pos x="0" y="6"/>
                  </a:cxn>
                  <a:cxn ang="0">
                    <a:pos x="2" y="8"/>
                  </a:cxn>
                  <a:cxn ang="0">
                    <a:pos x="8" y="8"/>
                  </a:cxn>
                  <a:cxn ang="0">
                    <a:pos x="14" y="6"/>
                  </a:cxn>
                  <a:cxn ang="0">
                    <a:pos x="14" y="2"/>
                  </a:cxn>
                  <a:cxn ang="0">
                    <a:pos x="14" y="0"/>
                  </a:cxn>
                  <a:cxn ang="0">
                    <a:pos x="8" y="0"/>
                  </a:cxn>
                  <a:cxn ang="0">
                    <a:pos x="2" y="0"/>
                  </a:cxn>
                </a:cxnLst>
                <a:rect l="0" t="0" r="r" b="b"/>
                <a:pathLst>
                  <a:path w="14" h="8">
                    <a:moveTo>
                      <a:pt x="2" y="0"/>
                    </a:moveTo>
                    <a:lnTo>
                      <a:pt x="2" y="0"/>
                    </a:lnTo>
                    <a:lnTo>
                      <a:pt x="0" y="0"/>
                    </a:lnTo>
                    <a:lnTo>
                      <a:pt x="0" y="2"/>
                    </a:lnTo>
                    <a:lnTo>
                      <a:pt x="0" y="6"/>
                    </a:lnTo>
                    <a:lnTo>
                      <a:pt x="2" y="8"/>
                    </a:lnTo>
                    <a:lnTo>
                      <a:pt x="8" y="8"/>
                    </a:lnTo>
                    <a:lnTo>
                      <a:pt x="14" y="6"/>
                    </a:lnTo>
                    <a:lnTo>
                      <a:pt x="14" y="2"/>
                    </a:lnTo>
                    <a:lnTo>
                      <a:pt x="14" y="0"/>
                    </a:lnTo>
                    <a:lnTo>
                      <a:pt x="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grpSp>
        <p:grpSp>
          <p:nvGrpSpPr>
            <p:cNvPr id="137" name="Group 136"/>
            <p:cNvGrpSpPr/>
            <p:nvPr/>
          </p:nvGrpSpPr>
          <p:grpSpPr>
            <a:xfrm>
              <a:off x="397876" y="1678782"/>
              <a:ext cx="2774156" cy="640556"/>
              <a:chOff x="530501" y="1381125"/>
              <a:chExt cx="3698875" cy="854075"/>
            </a:xfrm>
          </p:grpSpPr>
          <p:sp>
            <p:nvSpPr>
              <p:cNvPr id="320" name="Rectangle 77"/>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1" name="Rectangle 78"/>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2" name="Rectangle 79"/>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3" name="Rectangle 80"/>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4" name="Rectangle 81"/>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5" name="Rectangle 82"/>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6" name="Rectangle 83"/>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7" name="Rectangle 84"/>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8" name="Rectangle 85"/>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29" name="Rectangle 86"/>
              <p:cNvSpPr>
                <a:spLocks noChangeArrowheads="1"/>
              </p:cNvSpPr>
              <p:nvPr/>
            </p:nvSpPr>
            <p:spPr bwMode="auto">
              <a:xfrm>
                <a:off x="533676" y="13811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0" name="Rectangle 87"/>
              <p:cNvSpPr>
                <a:spLocks noChangeArrowheads="1"/>
              </p:cNvSpPr>
              <p:nvPr/>
            </p:nvSpPr>
            <p:spPr bwMode="auto">
              <a:xfrm>
                <a:off x="784501" y="1397000"/>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1" name="Rectangle 88"/>
              <p:cNvSpPr>
                <a:spLocks noChangeArrowheads="1"/>
              </p:cNvSpPr>
              <p:nvPr/>
            </p:nvSpPr>
            <p:spPr bwMode="auto">
              <a:xfrm>
                <a:off x="1022626" y="141287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2" name="Rectangle 89"/>
              <p:cNvSpPr>
                <a:spLocks noChangeArrowheads="1"/>
              </p:cNvSpPr>
              <p:nvPr/>
            </p:nvSpPr>
            <p:spPr bwMode="auto">
              <a:xfrm>
                <a:off x="1051201" y="1422400"/>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3" name="Rectangle 90"/>
              <p:cNvSpPr>
                <a:spLocks noChangeArrowheads="1"/>
              </p:cNvSpPr>
              <p:nvPr/>
            </p:nvSpPr>
            <p:spPr bwMode="auto">
              <a:xfrm>
                <a:off x="1368701" y="14319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4" name="Rectangle 91"/>
              <p:cNvSpPr>
                <a:spLocks noChangeArrowheads="1"/>
              </p:cNvSpPr>
              <p:nvPr/>
            </p:nvSpPr>
            <p:spPr bwMode="auto">
              <a:xfrm>
                <a:off x="1486176" y="1441450"/>
                <a:ext cx="6350"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5" name="Rectangle 92"/>
              <p:cNvSpPr>
                <a:spLocks noChangeArrowheads="1"/>
              </p:cNvSpPr>
              <p:nvPr/>
            </p:nvSpPr>
            <p:spPr bwMode="auto">
              <a:xfrm>
                <a:off x="2210076" y="1571625"/>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6" name="Rectangle 93"/>
              <p:cNvSpPr>
                <a:spLocks noChangeArrowheads="1"/>
              </p:cNvSpPr>
              <p:nvPr/>
            </p:nvSpPr>
            <p:spPr bwMode="auto">
              <a:xfrm>
                <a:off x="2606951" y="17621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7" name="Rectangle 94"/>
              <p:cNvSpPr>
                <a:spLocks noChangeArrowheads="1"/>
              </p:cNvSpPr>
              <p:nvPr/>
            </p:nvSpPr>
            <p:spPr bwMode="auto">
              <a:xfrm>
                <a:off x="2629176" y="1771650"/>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8" name="Rectangle 95"/>
              <p:cNvSpPr>
                <a:spLocks noChangeArrowheads="1"/>
              </p:cNvSpPr>
              <p:nvPr/>
            </p:nvSpPr>
            <p:spPr bwMode="auto">
              <a:xfrm>
                <a:off x="2638701" y="1771650"/>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39" name="Rectangle 96"/>
              <p:cNvSpPr>
                <a:spLocks noChangeArrowheads="1"/>
              </p:cNvSpPr>
              <p:nvPr/>
            </p:nvSpPr>
            <p:spPr bwMode="auto">
              <a:xfrm>
                <a:off x="2683151" y="1771650"/>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0" name="Rectangle 97"/>
              <p:cNvSpPr>
                <a:spLocks noChangeArrowheads="1"/>
              </p:cNvSpPr>
              <p:nvPr/>
            </p:nvSpPr>
            <p:spPr bwMode="auto">
              <a:xfrm>
                <a:off x="2930801" y="1844675"/>
                <a:ext cx="6350"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1" name="Rectangle 98"/>
              <p:cNvSpPr>
                <a:spLocks noChangeArrowheads="1"/>
              </p:cNvSpPr>
              <p:nvPr/>
            </p:nvSpPr>
            <p:spPr bwMode="auto">
              <a:xfrm>
                <a:off x="3019701" y="1873250"/>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2" name="Rectangle 99"/>
              <p:cNvSpPr>
                <a:spLocks noChangeArrowheads="1"/>
              </p:cNvSpPr>
              <p:nvPr/>
            </p:nvSpPr>
            <p:spPr bwMode="auto">
              <a:xfrm>
                <a:off x="3045101" y="1895475"/>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3" name="Rectangle 100"/>
              <p:cNvSpPr>
                <a:spLocks noChangeArrowheads="1"/>
              </p:cNvSpPr>
              <p:nvPr/>
            </p:nvSpPr>
            <p:spPr bwMode="auto">
              <a:xfrm>
                <a:off x="3086376" y="19272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4" name="Rectangle 101"/>
              <p:cNvSpPr>
                <a:spLocks noChangeArrowheads="1"/>
              </p:cNvSpPr>
              <p:nvPr/>
            </p:nvSpPr>
            <p:spPr bwMode="auto">
              <a:xfrm>
                <a:off x="3108601" y="1927225"/>
                <a:ext cx="9525" cy="7302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5" name="Rectangle 102"/>
              <p:cNvSpPr>
                <a:spLocks noChangeArrowheads="1"/>
              </p:cNvSpPr>
              <p:nvPr/>
            </p:nvSpPr>
            <p:spPr bwMode="auto">
              <a:xfrm>
                <a:off x="3359426" y="1939925"/>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6" name="Rectangle 103"/>
              <p:cNvSpPr>
                <a:spLocks noChangeArrowheads="1"/>
              </p:cNvSpPr>
              <p:nvPr/>
            </p:nvSpPr>
            <p:spPr bwMode="auto">
              <a:xfrm>
                <a:off x="3400701" y="1939925"/>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7" name="Rectangle 104"/>
              <p:cNvSpPr>
                <a:spLocks noChangeArrowheads="1"/>
              </p:cNvSpPr>
              <p:nvPr/>
            </p:nvSpPr>
            <p:spPr bwMode="auto">
              <a:xfrm>
                <a:off x="3432451" y="19653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8" name="Rectangle 105"/>
              <p:cNvSpPr>
                <a:spLocks noChangeArrowheads="1"/>
              </p:cNvSpPr>
              <p:nvPr/>
            </p:nvSpPr>
            <p:spPr bwMode="auto">
              <a:xfrm>
                <a:off x="3518176" y="1971675"/>
                <a:ext cx="6350"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49" name="Rectangle 106"/>
              <p:cNvSpPr>
                <a:spLocks noChangeArrowheads="1"/>
              </p:cNvSpPr>
              <p:nvPr/>
            </p:nvSpPr>
            <p:spPr bwMode="auto">
              <a:xfrm>
                <a:off x="3692801" y="1993900"/>
                <a:ext cx="9525" cy="69850"/>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0" name="Rectangle 107"/>
              <p:cNvSpPr>
                <a:spLocks noChangeArrowheads="1"/>
              </p:cNvSpPr>
              <p:nvPr/>
            </p:nvSpPr>
            <p:spPr bwMode="auto">
              <a:xfrm>
                <a:off x="3876951" y="2032000"/>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1" name="Rectangle 108"/>
              <p:cNvSpPr>
                <a:spLocks noChangeArrowheads="1"/>
              </p:cNvSpPr>
              <p:nvPr/>
            </p:nvSpPr>
            <p:spPr bwMode="auto">
              <a:xfrm>
                <a:off x="3969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2" name="Rectangle 109"/>
              <p:cNvSpPr>
                <a:spLocks noChangeArrowheads="1"/>
              </p:cNvSpPr>
              <p:nvPr/>
            </p:nvSpPr>
            <p:spPr bwMode="auto">
              <a:xfrm>
                <a:off x="39912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3" name="Rectangle 110"/>
              <p:cNvSpPr>
                <a:spLocks noChangeArrowheads="1"/>
              </p:cNvSpPr>
              <p:nvPr/>
            </p:nvSpPr>
            <p:spPr bwMode="auto">
              <a:xfrm>
                <a:off x="39976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4" name="Rectangle 111"/>
              <p:cNvSpPr>
                <a:spLocks noChangeArrowheads="1"/>
              </p:cNvSpPr>
              <p:nvPr/>
            </p:nvSpPr>
            <p:spPr bwMode="auto">
              <a:xfrm>
                <a:off x="40007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5" name="Rectangle 112"/>
              <p:cNvSpPr>
                <a:spLocks noChangeArrowheads="1"/>
              </p:cNvSpPr>
              <p:nvPr/>
            </p:nvSpPr>
            <p:spPr bwMode="auto">
              <a:xfrm>
                <a:off x="4007126"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6" name="Rectangle 113"/>
              <p:cNvSpPr>
                <a:spLocks noChangeArrowheads="1"/>
              </p:cNvSpPr>
              <p:nvPr/>
            </p:nvSpPr>
            <p:spPr bwMode="auto">
              <a:xfrm>
                <a:off x="40325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7" name="Rectangle 114"/>
              <p:cNvSpPr>
                <a:spLocks noChangeArrowheads="1"/>
              </p:cNvSpPr>
              <p:nvPr/>
            </p:nvSpPr>
            <p:spPr bwMode="auto">
              <a:xfrm>
                <a:off x="40547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8" name="Rectangle 115"/>
              <p:cNvSpPr>
                <a:spLocks noChangeArrowheads="1"/>
              </p:cNvSpPr>
              <p:nvPr/>
            </p:nvSpPr>
            <p:spPr bwMode="auto">
              <a:xfrm>
                <a:off x="40547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59" name="Rectangle 116"/>
              <p:cNvSpPr>
                <a:spLocks noChangeArrowheads="1"/>
              </p:cNvSpPr>
              <p:nvPr/>
            </p:nvSpPr>
            <p:spPr bwMode="auto">
              <a:xfrm>
                <a:off x="4061101"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0" name="Rectangle 117"/>
              <p:cNvSpPr>
                <a:spLocks noChangeArrowheads="1"/>
              </p:cNvSpPr>
              <p:nvPr/>
            </p:nvSpPr>
            <p:spPr bwMode="auto">
              <a:xfrm>
                <a:off x="4061101"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1" name="Rectangle 118"/>
              <p:cNvSpPr>
                <a:spLocks noChangeArrowheads="1"/>
              </p:cNvSpPr>
              <p:nvPr/>
            </p:nvSpPr>
            <p:spPr bwMode="auto">
              <a:xfrm>
                <a:off x="4061101"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2" name="Rectangle 119"/>
              <p:cNvSpPr>
                <a:spLocks noChangeArrowheads="1"/>
              </p:cNvSpPr>
              <p:nvPr/>
            </p:nvSpPr>
            <p:spPr bwMode="auto">
              <a:xfrm>
                <a:off x="40642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3" name="Rectangle 120"/>
              <p:cNvSpPr>
                <a:spLocks noChangeArrowheads="1"/>
              </p:cNvSpPr>
              <p:nvPr/>
            </p:nvSpPr>
            <p:spPr bwMode="auto">
              <a:xfrm>
                <a:off x="40642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4" name="Rectangle 121"/>
              <p:cNvSpPr>
                <a:spLocks noChangeArrowheads="1"/>
              </p:cNvSpPr>
              <p:nvPr/>
            </p:nvSpPr>
            <p:spPr bwMode="auto">
              <a:xfrm>
                <a:off x="40642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5" name="Rectangle 122"/>
              <p:cNvSpPr>
                <a:spLocks noChangeArrowheads="1"/>
              </p:cNvSpPr>
              <p:nvPr/>
            </p:nvSpPr>
            <p:spPr bwMode="auto">
              <a:xfrm>
                <a:off x="40674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6" name="Rectangle 123"/>
              <p:cNvSpPr>
                <a:spLocks noChangeArrowheads="1"/>
              </p:cNvSpPr>
              <p:nvPr/>
            </p:nvSpPr>
            <p:spPr bwMode="auto">
              <a:xfrm>
                <a:off x="40674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7" name="Rectangle 124"/>
              <p:cNvSpPr>
                <a:spLocks noChangeArrowheads="1"/>
              </p:cNvSpPr>
              <p:nvPr/>
            </p:nvSpPr>
            <p:spPr bwMode="auto">
              <a:xfrm>
                <a:off x="40674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8" name="Rectangle 125"/>
              <p:cNvSpPr>
                <a:spLocks noChangeArrowheads="1"/>
              </p:cNvSpPr>
              <p:nvPr/>
            </p:nvSpPr>
            <p:spPr bwMode="auto">
              <a:xfrm>
                <a:off x="40738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69" name="Rectangle 126"/>
              <p:cNvSpPr>
                <a:spLocks noChangeArrowheads="1"/>
              </p:cNvSpPr>
              <p:nvPr/>
            </p:nvSpPr>
            <p:spPr bwMode="auto">
              <a:xfrm>
                <a:off x="40738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0" name="Rectangle 127"/>
              <p:cNvSpPr>
                <a:spLocks noChangeArrowheads="1"/>
              </p:cNvSpPr>
              <p:nvPr/>
            </p:nvSpPr>
            <p:spPr bwMode="auto">
              <a:xfrm>
                <a:off x="40769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1" name="Rectangle 128"/>
              <p:cNvSpPr>
                <a:spLocks noChangeArrowheads="1"/>
              </p:cNvSpPr>
              <p:nvPr/>
            </p:nvSpPr>
            <p:spPr bwMode="auto">
              <a:xfrm>
                <a:off x="40769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2" name="Rectangle 129"/>
              <p:cNvSpPr>
                <a:spLocks noChangeArrowheads="1"/>
              </p:cNvSpPr>
              <p:nvPr/>
            </p:nvSpPr>
            <p:spPr bwMode="auto">
              <a:xfrm>
                <a:off x="4083326"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3" name="Rectangle 130"/>
              <p:cNvSpPr>
                <a:spLocks noChangeArrowheads="1"/>
              </p:cNvSpPr>
              <p:nvPr/>
            </p:nvSpPr>
            <p:spPr bwMode="auto">
              <a:xfrm>
                <a:off x="40865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4" name="Rectangle 131"/>
              <p:cNvSpPr>
                <a:spLocks noChangeArrowheads="1"/>
              </p:cNvSpPr>
              <p:nvPr/>
            </p:nvSpPr>
            <p:spPr bwMode="auto">
              <a:xfrm>
                <a:off x="40865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5" name="Rectangle 132"/>
              <p:cNvSpPr>
                <a:spLocks noChangeArrowheads="1"/>
              </p:cNvSpPr>
              <p:nvPr/>
            </p:nvSpPr>
            <p:spPr bwMode="auto">
              <a:xfrm>
                <a:off x="40865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6" name="Rectangle 133"/>
              <p:cNvSpPr>
                <a:spLocks noChangeArrowheads="1"/>
              </p:cNvSpPr>
              <p:nvPr/>
            </p:nvSpPr>
            <p:spPr bwMode="auto">
              <a:xfrm>
                <a:off x="40865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7" name="Rectangle 134"/>
              <p:cNvSpPr>
                <a:spLocks noChangeArrowheads="1"/>
              </p:cNvSpPr>
              <p:nvPr/>
            </p:nvSpPr>
            <p:spPr bwMode="auto">
              <a:xfrm>
                <a:off x="40896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8" name="Rectangle 135"/>
              <p:cNvSpPr>
                <a:spLocks noChangeArrowheads="1"/>
              </p:cNvSpPr>
              <p:nvPr/>
            </p:nvSpPr>
            <p:spPr bwMode="auto">
              <a:xfrm>
                <a:off x="40896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79" name="Rectangle 136"/>
              <p:cNvSpPr>
                <a:spLocks noChangeArrowheads="1"/>
              </p:cNvSpPr>
              <p:nvPr/>
            </p:nvSpPr>
            <p:spPr bwMode="auto">
              <a:xfrm>
                <a:off x="40896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0" name="Rectangle 137"/>
              <p:cNvSpPr>
                <a:spLocks noChangeArrowheads="1"/>
              </p:cNvSpPr>
              <p:nvPr/>
            </p:nvSpPr>
            <p:spPr bwMode="auto">
              <a:xfrm>
                <a:off x="40896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1" name="Rectangle 138"/>
              <p:cNvSpPr>
                <a:spLocks noChangeArrowheads="1"/>
              </p:cNvSpPr>
              <p:nvPr/>
            </p:nvSpPr>
            <p:spPr bwMode="auto">
              <a:xfrm>
                <a:off x="4096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2" name="Rectangle 139"/>
              <p:cNvSpPr>
                <a:spLocks noChangeArrowheads="1"/>
              </p:cNvSpPr>
              <p:nvPr/>
            </p:nvSpPr>
            <p:spPr bwMode="auto">
              <a:xfrm>
                <a:off x="4096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3" name="Rectangle 140"/>
              <p:cNvSpPr>
                <a:spLocks noChangeArrowheads="1"/>
              </p:cNvSpPr>
              <p:nvPr/>
            </p:nvSpPr>
            <p:spPr bwMode="auto">
              <a:xfrm>
                <a:off x="4096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4" name="Rectangle 141"/>
              <p:cNvSpPr>
                <a:spLocks noChangeArrowheads="1"/>
              </p:cNvSpPr>
              <p:nvPr/>
            </p:nvSpPr>
            <p:spPr bwMode="auto">
              <a:xfrm>
                <a:off x="4096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5" name="Rectangle 142"/>
              <p:cNvSpPr>
                <a:spLocks noChangeArrowheads="1"/>
              </p:cNvSpPr>
              <p:nvPr/>
            </p:nvSpPr>
            <p:spPr bwMode="auto">
              <a:xfrm>
                <a:off x="4096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6" name="Rectangle 143"/>
              <p:cNvSpPr>
                <a:spLocks noChangeArrowheads="1"/>
              </p:cNvSpPr>
              <p:nvPr/>
            </p:nvSpPr>
            <p:spPr bwMode="auto">
              <a:xfrm>
                <a:off x="4096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7" name="Rectangle 144"/>
              <p:cNvSpPr>
                <a:spLocks noChangeArrowheads="1"/>
              </p:cNvSpPr>
              <p:nvPr/>
            </p:nvSpPr>
            <p:spPr bwMode="auto">
              <a:xfrm>
                <a:off x="40960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8" name="Rectangle 145"/>
              <p:cNvSpPr>
                <a:spLocks noChangeArrowheads="1"/>
              </p:cNvSpPr>
              <p:nvPr/>
            </p:nvSpPr>
            <p:spPr bwMode="auto">
              <a:xfrm>
                <a:off x="40992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89" name="Rectangle 146"/>
              <p:cNvSpPr>
                <a:spLocks noChangeArrowheads="1"/>
              </p:cNvSpPr>
              <p:nvPr/>
            </p:nvSpPr>
            <p:spPr bwMode="auto">
              <a:xfrm>
                <a:off x="40992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0" name="Rectangle 147"/>
              <p:cNvSpPr>
                <a:spLocks noChangeArrowheads="1"/>
              </p:cNvSpPr>
              <p:nvPr/>
            </p:nvSpPr>
            <p:spPr bwMode="auto">
              <a:xfrm>
                <a:off x="40992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1" name="Rectangle 148"/>
              <p:cNvSpPr>
                <a:spLocks noChangeArrowheads="1"/>
              </p:cNvSpPr>
              <p:nvPr/>
            </p:nvSpPr>
            <p:spPr bwMode="auto">
              <a:xfrm>
                <a:off x="41055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2" name="Rectangle 149"/>
              <p:cNvSpPr>
                <a:spLocks noChangeArrowheads="1"/>
              </p:cNvSpPr>
              <p:nvPr/>
            </p:nvSpPr>
            <p:spPr bwMode="auto">
              <a:xfrm>
                <a:off x="41055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3" name="Rectangle 150"/>
              <p:cNvSpPr>
                <a:spLocks noChangeArrowheads="1"/>
              </p:cNvSpPr>
              <p:nvPr/>
            </p:nvSpPr>
            <p:spPr bwMode="auto">
              <a:xfrm>
                <a:off x="41055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4" name="Rectangle 151"/>
              <p:cNvSpPr>
                <a:spLocks noChangeArrowheads="1"/>
              </p:cNvSpPr>
              <p:nvPr/>
            </p:nvSpPr>
            <p:spPr bwMode="auto">
              <a:xfrm>
                <a:off x="41055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5" name="Rectangle 152"/>
              <p:cNvSpPr>
                <a:spLocks noChangeArrowheads="1"/>
              </p:cNvSpPr>
              <p:nvPr/>
            </p:nvSpPr>
            <p:spPr bwMode="auto">
              <a:xfrm>
                <a:off x="41087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6" name="Rectangle 153"/>
              <p:cNvSpPr>
                <a:spLocks noChangeArrowheads="1"/>
              </p:cNvSpPr>
              <p:nvPr/>
            </p:nvSpPr>
            <p:spPr bwMode="auto">
              <a:xfrm>
                <a:off x="4115076"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7" name="Rectangle 154"/>
              <p:cNvSpPr>
                <a:spLocks noChangeArrowheads="1"/>
              </p:cNvSpPr>
              <p:nvPr/>
            </p:nvSpPr>
            <p:spPr bwMode="auto">
              <a:xfrm>
                <a:off x="4115076"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8" name="Rectangle 155"/>
              <p:cNvSpPr>
                <a:spLocks noChangeArrowheads="1"/>
              </p:cNvSpPr>
              <p:nvPr/>
            </p:nvSpPr>
            <p:spPr bwMode="auto">
              <a:xfrm>
                <a:off x="4115076"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399" name="Rectangle 156"/>
              <p:cNvSpPr>
                <a:spLocks noChangeArrowheads="1"/>
              </p:cNvSpPr>
              <p:nvPr/>
            </p:nvSpPr>
            <p:spPr bwMode="auto">
              <a:xfrm>
                <a:off x="4115076"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0" name="Rectangle 157"/>
              <p:cNvSpPr>
                <a:spLocks noChangeArrowheads="1"/>
              </p:cNvSpPr>
              <p:nvPr/>
            </p:nvSpPr>
            <p:spPr bwMode="auto">
              <a:xfrm>
                <a:off x="4115076" y="2054225"/>
                <a:ext cx="635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1" name="Rectangle 158"/>
              <p:cNvSpPr>
                <a:spLocks noChangeArrowheads="1"/>
              </p:cNvSpPr>
              <p:nvPr/>
            </p:nvSpPr>
            <p:spPr bwMode="auto">
              <a:xfrm>
                <a:off x="41182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2" name="Rectangle 159"/>
              <p:cNvSpPr>
                <a:spLocks noChangeArrowheads="1"/>
              </p:cNvSpPr>
              <p:nvPr/>
            </p:nvSpPr>
            <p:spPr bwMode="auto">
              <a:xfrm>
                <a:off x="41214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3" name="Rectangle 160"/>
              <p:cNvSpPr>
                <a:spLocks noChangeArrowheads="1"/>
              </p:cNvSpPr>
              <p:nvPr/>
            </p:nvSpPr>
            <p:spPr bwMode="auto">
              <a:xfrm>
                <a:off x="41214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4" name="Rectangle 161"/>
              <p:cNvSpPr>
                <a:spLocks noChangeArrowheads="1"/>
              </p:cNvSpPr>
              <p:nvPr/>
            </p:nvSpPr>
            <p:spPr bwMode="auto">
              <a:xfrm>
                <a:off x="41214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5" name="Rectangle 162"/>
              <p:cNvSpPr>
                <a:spLocks noChangeArrowheads="1"/>
              </p:cNvSpPr>
              <p:nvPr/>
            </p:nvSpPr>
            <p:spPr bwMode="auto">
              <a:xfrm>
                <a:off x="41214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6" name="Rectangle 163"/>
              <p:cNvSpPr>
                <a:spLocks noChangeArrowheads="1"/>
              </p:cNvSpPr>
              <p:nvPr/>
            </p:nvSpPr>
            <p:spPr bwMode="auto">
              <a:xfrm>
                <a:off x="41277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7" name="Rectangle 164"/>
              <p:cNvSpPr>
                <a:spLocks noChangeArrowheads="1"/>
              </p:cNvSpPr>
              <p:nvPr/>
            </p:nvSpPr>
            <p:spPr bwMode="auto">
              <a:xfrm>
                <a:off x="41309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8" name="Rectangle 165"/>
              <p:cNvSpPr>
                <a:spLocks noChangeArrowheads="1"/>
              </p:cNvSpPr>
              <p:nvPr/>
            </p:nvSpPr>
            <p:spPr bwMode="auto">
              <a:xfrm>
                <a:off x="41309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09" name="Rectangle 166"/>
              <p:cNvSpPr>
                <a:spLocks noChangeArrowheads="1"/>
              </p:cNvSpPr>
              <p:nvPr/>
            </p:nvSpPr>
            <p:spPr bwMode="auto">
              <a:xfrm>
                <a:off x="41309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0" name="Rectangle 167"/>
              <p:cNvSpPr>
                <a:spLocks noChangeArrowheads="1"/>
              </p:cNvSpPr>
              <p:nvPr/>
            </p:nvSpPr>
            <p:spPr bwMode="auto">
              <a:xfrm>
                <a:off x="41404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1" name="Rectangle 168"/>
              <p:cNvSpPr>
                <a:spLocks noChangeArrowheads="1"/>
              </p:cNvSpPr>
              <p:nvPr/>
            </p:nvSpPr>
            <p:spPr bwMode="auto">
              <a:xfrm>
                <a:off x="41404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2" name="Rectangle 169"/>
              <p:cNvSpPr>
                <a:spLocks noChangeArrowheads="1"/>
              </p:cNvSpPr>
              <p:nvPr/>
            </p:nvSpPr>
            <p:spPr bwMode="auto">
              <a:xfrm>
                <a:off x="41404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3" name="Rectangle 170"/>
              <p:cNvSpPr>
                <a:spLocks noChangeArrowheads="1"/>
              </p:cNvSpPr>
              <p:nvPr/>
            </p:nvSpPr>
            <p:spPr bwMode="auto">
              <a:xfrm>
                <a:off x="41404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4" name="Rectangle 171"/>
              <p:cNvSpPr>
                <a:spLocks noChangeArrowheads="1"/>
              </p:cNvSpPr>
              <p:nvPr/>
            </p:nvSpPr>
            <p:spPr bwMode="auto">
              <a:xfrm>
                <a:off x="41404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5" name="Rectangle 172"/>
              <p:cNvSpPr>
                <a:spLocks noChangeArrowheads="1"/>
              </p:cNvSpPr>
              <p:nvPr/>
            </p:nvSpPr>
            <p:spPr bwMode="auto">
              <a:xfrm>
                <a:off x="414365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6" name="Rectangle 173"/>
              <p:cNvSpPr>
                <a:spLocks noChangeArrowheads="1"/>
              </p:cNvSpPr>
              <p:nvPr/>
            </p:nvSpPr>
            <p:spPr bwMode="auto">
              <a:xfrm>
                <a:off x="41500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7" name="Rectangle 174"/>
              <p:cNvSpPr>
                <a:spLocks noChangeArrowheads="1"/>
              </p:cNvSpPr>
              <p:nvPr/>
            </p:nvSpPr>
            <p:spPr bwMode="auto">
              <a:xfrm>
                <a:off x="41500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8" name="Rectangle 175"/>
              <p:cNvSpPr>
                <a:spLocks noChangeArrowheads="1"/>
              </p:cNvSpPr>
              <p:nvPr/>
            </p:nvSpPr>
            <p:spPr bwMode="auto">
              <a:xfrm>
                <a:off x="41500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19" name="Rectangle 176"/>
              <p:cNvSpPr>
                <a:spLocks noChangeArrowheads="1"/>
              </p:cNvSpPr>
              <p:nvPr/>
            </p:nvSpPr>
            <p:spPr bwMode="auto">
              <a:xfrm>
                <a:off x="41500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0" name="Rectangle 177"/>
              <p:cNvSpPr>
                <a:spLocks noChangeArrowheads="1"/>
              </p:cNvSpPr>
              <p:nvPr/>
            </p:nvSpPr>
            <p:spPr bwMode="auto">
              <a:xfrm>
                <a:off x="41531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1" name="Rectangle 178"/>
              <p:cNvSpPr>
                <a:spLocks noChangeArrowheads="1"/>
              </p:cNvSpPr>
              <p:nvPr/>
            </p:nvSpPr>
            <p:spPr bwMode="auto">
              <a:xfrm>
                <a:off x="41531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2" name="Rectangle 179"/>
              <p:cNvSpPr>
                <a:spLocks noChangeArrowheads="1"/>
              </p:cNvSpPr>
              <p:nvPr/>
            </p:nvSpPr>
            <p:spPr bwMode="auto">
              <a:xfrm>
                <a:off x="415317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3" name="Rectangle 180"/>
              <p:cNvSpPr>
                <a:spLocks noChangeArrowheads="1"/>
              </p:cNvSpPr>
              <p:nvPr/>
            </p:nvSpPr>
            <p:spPr bwMode="auto">
              <a:xfrm>
                <a:off x="41595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4" name="Rectangle 181"/>
              <p:cNvSpPr>
                <a:spLocks noChangeArrowheads="1"/>
              </p:cNvSpPr>
              <p:nvPr/>
            </p:nvSpPr>
            <p:spPr bwMode="auto">
              <a:xfrm>
                <a:off x="41595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5" name="Rectangle 182"/>
              <p:cNvSpPr>
                <a:spLocks noChangeArrowheads="1"/>
              </p:cNvSpPr>
              <p:nvPr/>
            </p:nvSpPr>
            <p:spPr bwMode="auto">
              <a:xfrm>
                <a:off x="41595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6" name="Rectangle 183"/>
              <p:cNvSpPr>
                <a:spLocks noChangeArrowheads="1"/>
              </p:cNvSpPr>
              <p:nvPr/>
            </p:nvSpPr>
            <p:spPr bwMode="auto">
              <a:xfrm>
                <a:off x="41595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7" name="Rectangle 184"/>
              <p:cNvSpPr>
                <a:spLocks noChangeArrowheads="1"/>
              </p:cNvSpPr>
              <p:nvPr/>
            </p:nvSpPr>
            <p:spPr bwMode="auto">
              <a:xfrm>
                <a:off x="41627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8" name="Rectangle 185"/>
              <p:cNvSpPr>
                <a:spLocks noChangeArrowheads="1"/>
              </p:cNvSpPr>
              <p:nvPr/>
            </p:nvSpPr>
            <p:spPr bwMode="auto">
              <a:xfrm>
                <a:off x="41627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29" name="Rectangle 186"/>
              <p:cNvSpPr>
                <a:spLocks noChangeArrowheads="1"/>
              </p:cNvSpPr>
              <p:nvPr/>
            </p:nvSpPr>
            <p:spPr bwMode="auto">
              <a:xfrm>
                <a:off x="41627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0" name="Rectangle 187"/>
              <p:cNvSpPr>
                <a:spLocks noChangeArrowheads="1"/>
              </p:cNvSpPr>
              <p:nvPr/>
            </p:nvSpPr>
            <p:spPr bwMode="auto">
              <a:xfrm>
                <a:off x="4172226"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1" name="Rectangle 188"/>
              <p:cNvSpPr>
                <a:spLocks noChangeArrowheads="1"/>
              </p:cNvSpPr>
              <p:nvPr/>
            </p:nvSpPr>
            <p:spPr bwMode="auto">
              <a:xfrm>
                <a:off x="4175401" y="20542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2" name="Rectangle 189"/>
              <p:cNvSpPr>
                <a:spLocks noChangeArrowheads="1"/>
              </p:cNvSpPr>
              <p:nvPr/>
            </p:nvSpPr>
            <p:spPr bwMode="auto">
              <a:xfrm>
                <a:off x="4175401" y="21685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3" name="Rectangle 190"/>
              <p:cNvSpPr>
                <a:spLocks noChangeArrowheads="1"/>
              </p:cNvSpPr>
              <p:nvPr/>
            </p:nvSpPr>
            <p:spPr bwMode="auto">
              <a:xfrm>
                <a:off x="4175401" y="21685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4" name="Rectangle 191"/>
              <p:cNvSpPr>
                <a:spLocks noChangeArrowheads="1"/>
              </p:cNvSpPr>
              <p:nvPr/>
            </p:nvSpPr>
            <p:spPr bwMode="auto">
              <a:xfrm>
                <a:off x="4181751" y="21685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5" name="Rectangle 192"/>
              <p:cNvSpPr>
                <a:spLocks noChangeArrowheads="1"/>
              </p:cNvSpPr>
              <p:nvPr/>
            </p:nvSpPr>
            <p:spPr bwMode="auto">
              <a:xfrm>
                <a:off x="4181751" y="21685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6" name="Rectangle 193"/>
              <p:cNvSpPr>
                <a:spLocks noChangeArrowheads="1"/>
              </p:cNvSpPr>
              <p:nvPr/>
            </p:nvSpPr>
            <p:spPr bwMode="auto">
              <a:xfrm>
                <a:off x="4184926" y="21685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7" name="Rectangle 194"/>
              <p:cNvSpPr>
                <a:spLocks noChangeArrowheads="1"/>
              </p:cNvSpPr>
              <p:nvPr/>
            </p:nvSpPr>
            <p:spPr bwMode="auto">
              <a:xfrm>
                <a:off x="4194451" y="21685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8" name="Rectangle 195"/>
              <p:cNvSpPr>
                <a:spLocks noChangeArrowheads="1"/>
              </p:cNvSpPr>
              <p:nvPr/>
            </p:nvSpPr>
            <p:spPr bwMode="auto">
              <a:xfrm>
                <a:off x="4207151" y="2168525"/>
                <a:ext cx="9525"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39" name="Rectangle 196"/>
              <p:cNvSpPr>
                <a:spLocks noChangeArrowheads="1"/>
              </p:cNvSpPr>
              <p:nvPr/>
            </p:nvSpPr>
            <p:spPr bwMode="auto">
              <a:xfrm>
                <a:off x="4216676" y="2168525"/>
                <a:ext cx="12700" cy="66675"/>
              </a:xfrm>
              <a:prstGeom prst="rect">
                <a:avLst/>
              </a:prstGeom>
              <a:solidFill>
                <a:srgbClr val="7CE1EE"/>
              </a:solidFill>
              <a:ln w="9525">
                <a:noFill/>
                <a:miter lim="800000"/>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0" name="Freeform 197"/>
              <p:cNvSpPr>
                <a:spLocks/>
              </p:cNvSpPr>
              <p:nvPr/>
            </p:nvSpPr>
            <p:spPr bwMode="auto">
              <a:xfrm>
                <a:off x="530501" y="1409700"/>
                <a:ext cx="15875" cy="12700"/>
              </a:xfrm>
              <a:custGeom>
                <a:avLst/>
                <a:gdLst/>
                <a:ahLst/>
                <a:cxnLst>
                  <a:cxn ang="0">
                    <a:pos x="4" y="0"/>
                  </a:cxn>
                  <a:cxn ang="0">
                    <a:pos x="2" y="2"/>
                  </a:cxn>
                  <a:cxn ang="0">
                    <a:pos x="0" y="2"/>
                  </a:cxn>
                  <a:cxn ang="0">
                    <a:pos x="0" y="6"/>
                  </a:cxn>
                  <a:cxn ang="0">
                    <a:pos x="0" y="8"/>
                  </a:cxn>
                  <a:cxn ang="0">
                    <a:pos x="2" y="8"/>
                  </a:cxn>
                  <a:cxn ang="0">
                    <a:pos x="4" y="8"/>
                  </a:cxn>
                  <a:cxn ang="0">
                    <a:pos x="10" y="8"/>
                  </a:cxn>
                  <a:cxn ang="0">
                    <a:pos x="10" y="6"/>
                  </a:cxn>
                  <a:cxn ang="0">
                    <a:pos x="10" y="2"/>
                  </a:cxn>
                  <a:cxn ang="0">
                    <a:pos x="4" y="0"/>
                  </a:cxn>
                </a:cxnLst>
                <a:rect l="0" t="0" r="r" b="b"/>
                <a:pathLst>
                  <a:path w="10" h="8">
                    <a:moveTo>
                      <a:pt x="4" y="0"/>
                    </a:moveTo>
                    <a:lnTo>
                      <a:pt x="2" y="2"/>
                    </a:lnTo>
                    <a:lnTo>
                      <a:pt x="0" y="2"/>
                    </a:lnTo>
                    <a:lnTo>
                      <a:pt x="0" y="6"/>
                    </a:lnTo>
                    <a:lnTo>
                      <a:pt x="0" y="8"/>
                    </a:lnTo>
                    <a:lnTo>
                      <a:pt x="2" y="8"/>
                    </a:lnTo>
                    <a:lnTo>
                      <a:pt x="4" y="8"/>
                    </a:lnTo>
                    <a:lnTo>
                      <a:pt x="10" y="8"/>
                    </a:lnTo>
                    <a:lnTo>
                      <a:pt x="10" y="6"/>
                    </a:lnTo>
                    <a:lnTo>
                      <a:pt x="10" y="2"/>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1" name="Freeform 198"/>
              <p:cNvSpPr>
                <a:spLocks/>
              </p:cNvSpPr>
              <p:nvPr/>
            </p:nvSpPr>
            <p:spPr bwMode="auto">
              <a:xfrm>
                <a:off x="533676" y="1409700"/>
                <a:ext cx="57150" cy="12700"/>
              </a:xfrm>
              <a:custGeom>
                <a:avLst/>
                <a:gdLst/>
                <a:ahLst/>
                <a:cxnLst>
                  <a:cxn ang="0">
                    <a:pos x="2" y="0"/>
                  </a:cxn>
                  <a:cxn ang="0">
                    <a:pos x="2" y="2"/>
                  </a:cxn>
                  <a:cxn ang="0">
                    <a:pos x="0" y="2"/>
                  </a:cxn>
                  <a:cxn ang="0">
                    <a:pos x="0" y="6"/>
                  </a:cxn>
                  <a:cxn ang="0">
                    <a:pos x="0" y="8"/>
                  </a:cxn>
                  <a:cxn ang="0">
                    <a:pos x="2" y="8"/>
                  </a:cxn>
                  <a:cxn ang="0">
                    <a:pos x="28" y="8"/>
                  </a:cxn>
                  <a:cxn ang="0">
                    <a:pos x="34" y="8"/>
                  </a:cxn>
                  <a:cxn ang="0">
                    <a:pos x="36" y="6"/>
                  </a:cxn>
                  <a:cxn ang="0">
                    <a:pos x="34" y="2"/>
                  </a:cxn>
                  <a:cxn ang="0">
                    <a:pos x="28" y="0"/>
                  </a:cxn>
                  <a:cxn ang="0">
                    <a:pos x="2" y="0"/>
                  </a:cxn>
                </a:cxnLst>
                <a:rect l="0" t="0" r="r" b="b"/>
                <a:pathLst>
                  <a:path w="36" h="8">
                    <a:moveTo>
                      <a:pt x="2" y="0"/>
                    </a:moveTo>
                    <a:lnTo>
                      <a:pt x="2" y="2"/>
                    </a:lnTo>
                    <a:lnTo>
                      <a:pt x="0" y="2"/>
                    </a:lnTo>
                    <a:lnTo>
                      <a:pt x="0" y="6"/>
                    </a:lnTo>
                    <a:lnTo>
                      <a:pt x="0" y="8"/>
                    </a:lnTo>
                    <a:lnTo>
                      <a:pt x="2" y="8"/>
                    </a:lnTo>
                    <a:lnTo>
                      <a:pt x="28" y="8"/>
                    </a:lnTo>
                    <a:lnTo>
                      <a:pt x="34" y="8"/>
                    </a:lnTo>
                    <a:lnTo>
                      <a:pt x="36" y="6"/>
                    </a:lnTo>
                    <a:lnTo>
                      <a:pt x="34" y="2"/>
                    </a:lnTo>
                    <a:lnTo>
                      <a:pt x="28" y="0"/>
                    </a:lnTo>
                    <a:lnTo>
                      <a:pt x="2"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2" name="Freeform 199"/>
              <p:cNvSpPr>
                <a:spLocks/>
              </p:cNvSpPr>
              <p:nvPr/>
            </p:nvSpPr>
            <p:spPr bwMode="auto">
              <a:xfrm>
                <a:off x="578126" y="1409700"/>
                <a:ext cx="12700" cy="25400"/>
              </a:xfrm>
              <a:custGeom>
                <a:avLst/>
                <a:gdLst/>
                <a:ahLst/>
                <a:cxnLst>
                  <a:cxn ang="0">
                    <a:pos x="8" y="6"/>
                  </a:cxn>
                  <a:cxn ang="0">
                    <a:pos x="6" y="2"/>
                  </a:cxn>
                  <a:cxn ang="0">
                    <a:pos x="4" y="0"/>
                  </a:cxn>
                  <a:cxn ang="0">
                    <a:pos x="0" y="2"/>
                  </a:cxn>
                  <a:cxn ang="0">
                    <a:pos x="0" y="6"/>
                  </a:cxn>
                  <a:cxn ang="0">
                    <a:pos x="0" y="14"/>
                  </a:cxn>
                  <a:cxn ang="0">
                    <a:pos x="4" y="16"/>
                  </a:cxn>
                  <a:cxn ang="0">
                    <a:pos x="6" y="14"/>
                  </a:cxn>
                  <a:cxn ang="0">
                    <a:pos x="8" y="14"/>
                  </a:cxn>
                  <a:cxn ang="0">
                    <a:pos x="8" y="6"/>
                  </a:cxn>
                </a:cxnLst>
                <a:rect l="0" t="0" r="r" b="b"/>
                <a:pathLst>
                  <a:path w="8" h="16">
                    <a:moveTo>
                      <a:pt x="8" y="6"/>
                    </a:moveTo>
                    <a:lnTo>
                      <a:pt x="6" y="2"/>
                    </a:lnTo>
                    <a:lnTo>
                      <a:pt x="4" y="0"/>
                    </a:lnTo>
                    <a:lnTo>
                      <a:pt x="0" y="2"/>
                    </a:lnTo>
                    <a:lnTo>
                      <a:pt x="0" y="6"/>
                    </a:lnTo>
                    <a:lnTo>
                      <a:pt x="0" y="14"/>
                    </a:lnTo>
                    <a:lnTo>
                      <a:pt x="4" y="16"/>
                    </a:lnTo>
                    <a:lnTo>
                      <a:pt x="6" y="14"/>
                    </a:lnTo>
                    <a:lnTo>
                      <a:pt x="8" y="14"/>
                    </a:lnTo>
                    <a:lnTo>
                      <a:pt x="8" y="6"/>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3" name="Freeform 200"/>
              <p:cNvSpPr>
                <a:spLocks/>
              </p:cNvSpPr>
              <p:nvPr/>
            </p:nvSpPr>
            <p:spPr bwMode="auto">
              <a:xfrm>
                <a:off x="578126" y="1422400"/>
                <a:ext cx="215900" cy="12700"/>
              </a:xfrm>
              <a:custGeom>
                <a:avLst/>
                <a:gdLst/>
                <a:ahLst/>
                <a:cxnLst>
                  <a:cxn ang="0">
                    <a:pos x="4" y="0"/>
                  </a:cxn>
                  <a:cxn ang="0">
                    <a:pos x="0" y="0"/>
                  </a:cxn>
                  <a:cxn ang="0">
                    <a:pos x="0" y="4"/>
                  </a:cxn>
                  <a:cxn ang="0">
                    <a:pos x="0" y="6"/>
                  </a:cxn>
                  <a:cxn ang="0">
                    <a:pos x="4" y="8"/>
                  </a:cxn>
                  <a:cxn ang="0">
                    <a:pos x="130" y="8"/>
                  </a:cxn>
                  <a:cxn ang="0">
                    <a:pos x="136" y="6"/>
                  </a:cxn>
                  <a:cxn ang="0">
                    <a:pos x="136" y="4"/>
                  </a:cxn>
                  <a:cxn ang="0">
                    <a:pos x="136" y="0"/>
                  </a:cxn>
                  <a:cxn ang="0">
                    <a:pos x="130" y="0"/>
                  </a:cxn>
                  <a:cxn ang="0">
                    <a:pos x="4" y="0"/>
                  </a:cxn>
                </a:cxnLst>
                <a:rect l="0" t="0" r="r" b="b"/>
                <a:pathLst>
                  <a:path w="136" h="8">
                    <a:moveTo>
                      <a:pt x="4" y="0"/>
                    </a:moveTo>
                    <a:lnTo>
                      <a:pt x="0" y="0"/>
                    </a:lnTo>
                    <a:lnTo>
                      <a:pt x="0" y="4"/>
                    </a:lnTo>
                    <a:lnTo>
                      <a:pt x="0" y="6"/>
                    </a:lnTo>
                    <a:lnTo>
                      <a:pt x="4" y="8"/>
                    </a:lnTo>
                    <a:lnTo>
                      <a:pt x="130" y="8"/>
                    </a:lnTo>
                    <a:lnTo>
                      <a:pt x="136" y="6"/>
                    </a:lnTo>
                    <a:lnTo>
                      <a:pt x="136" y="4"/>
                    </a:lnTo>
                    <a:lnTo>
                      <a:pt x="136" y="0"/>
                    </a:lnTo>
                    <a:lnTo>
                      <a:pt x="13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4" name="Freeform 201"/>
              <p:cNvSpPr>
                <a:spLocks/>
              </p:cNvSpPr>
              <p:nvPr/>
            </p:nvSpPr>
            <p:spPr bwMode="auto">
              <a:xfrm>
                <a:off x="781326" y="1422400"/>
                <a:ext cx="31750" cy="12700"/>
              </a:xfrm>
              <a:custGeom>
                <a:avLst/>
                <a:gdLst/>
                <a:ahLst/>
                <a:cxnLst>
                  <a:cxn ang="0">
                    <a:pos x="6" y="0"/>
                  </a:cxn>
                  <a:cxn ang="0">
                    <a:pos x="2" y="0"/>
                  </a:cxn>
                  <a:cxn ang="0">
                    <a:pos x="0" y="0"/>
                  </a:cxn>
                  <a:cxn ang="0">
                    <a:pos x="0" y="4"/>
                  </a:cxn>
                  <a:cxn ang="0">
                    <a:pos x="0" y="6"/>
                  </a:cxn>
                  <a:cxn ang="0">
                    <a:pos x="2" y="6"/>
                  </a:cxn>
                  <a:cxn ang="0">
                    <a:pos x="6" y="8"/>
                  </a:cxn>
                  <a:cxn ang="0">
                    <a:pos x="14" y="8"/>
                  </a:cxn>
                  <a:cxn ang="0">
                    <a:pos x="16" y="6"/>
                  </a:cxn>
                  <a:cxn ang="0">
                    <a:pos x="20" y="4"/>
                  </a:cxn>
                  <a:cxn ang="0">
                    <a:pos x="16" y="0"/>
                  </a:cxn>
                  <a:cxn ang="0">
                    <a:pos x="14" y="0"/>
                  </a:cxn>
                  <a:cxn ang="0">
                    <a:pos x="6" y="0"/>
                  </a:cxn>
                </a:cxnLst>
                <a:rect l="0" t="0" r="r" b="b"/>
                <a:pathLst>
                  <a:path w="20" h="8">
                    <a:moveTo>
                      <a:pt x="6" y="0"/>
                    </a:moveTo>
                    <a:lnTo>
                      <a:pt x="2" y="0"/>
                    </a:lnTo>
                    <a:lnTo>
                      <a:pt x="0" y="0"/>
                    </a:lnTo>
                    <a:lnTo>
                      <a:pt x="0" y="4"/>
                    </a:lnTo>
                    <a:lnTo>
                      <a:pt x="0" y="6"/>
                    </a:lnTo>
                    <a:lnTo>
                      <a:pt x="2" y="6"/>
                    </a:lnTo>
                    <a:lnTo>
                      <a:pt x="6" y="8"/>
                    </a:lnTo>
                    <a:lnTo>
                      <a:pt x="14" y="8"/>
                    </a:lnTo>
                    <a:lnTo>
                      <a:pt x="16" y="6"/>
                    </a:lnTo>
                    <a:lnTo>
                      <a:pt x="20" y="4"/>
                    </a:lnTo>
                    <a:lnTo>
                      <a:pt x="16" y="0"/>
                    </a:lnTo>
                    <a:lnTo>
                      <a:pt x="14"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5" name="Freeform 202"/>
              <p:cNvSpPr>
                <a:spLocks/>
              </p:cNvSpPr>
              <p:nvPr/>
            </p:nvSpPr>
            <p:spPr bwMode="auto">
              <a:xfrm>
                <a:off x="797201" y="1422400"/>
                <a:ext cx="15875" cy="31750"/>
              </a:xfrm>
              <a:custGeom>
                <a:avLst/>
                <a:gdLst/>
                <a:ahLst/>
                <a:cxnLst>
                  <a:cxn ang="0">
                    <a:pos x="10" y="4"/>
                  </a:cxn>
                  <a:cxn ang="0">
                    <a:pos x="6" y="0"/>
                  </a:cxn>
                  <a:cxn ang="0">
                    <a:pos x="4" y="0"/>
                  </a:cxn>
                  <a:cxn ang="0">
                    <a:pos x="0" y="0"/>
                  </a:cxn>
                  <a:cxn ang="0">
                    <a:pos x="0" y="4"/>
                  </a:cxn>
                  <a:cxn ang="0">
                    <a:pos x="0" y="18"/>
                  </a:cxn>
                  <a:cxn ang="0">
                    <a:pos x="0" y="20"/>
                  </a:cxn>
                  <a:cxn ang="0">
                    <a:pos x="4" y="20"/>
                  </a:cxn>
                  <a:cxn ang="0">
                    <a:pos x="6" y="20"/>
                  </a:cxn>
                  <a:cxn ang="0">
                    <a:pos x="10" y="18"/>
                  </a:cxn>
                  <a:cxn ang="0">
                    <a:pos x="10" y="4"/>
                  </a:cxn>
                </a:cxnLst>
                <a:rect l="0" t="0" r="r" b="b"/>
                <a:pathLst>
                  <a:path w="10" h="20">
                    <a:moveTo>
                      <a:pt x="10" y="4"/>
                    </a:moveTo>
                    <a:lnTo>
                      <a:pt x="6" y="0"/>
                    </a:lnTo>
                    <a:lnTo>
                      <a:pt x="4" y="0"/>
                    </a:lnTo>
                    <a:lnTo>
                      <a:pt x="0" y="0"/>
                    </a:lnTo>
                    <a:lnTo>
                      <a:pt x="0" y="4"/>
                    </a:lnTo>
                    <a:lnTo>
                      <a:pt x="0" y="18"/>
                    </a:lnTo>
                    <a:lnTo>
                      <a:pt x="0" y="20"/>
                    </a:lnTo>
                    <a:lnTo>
                      <a:pt x="4" y="20"/>
                    </a:lnTo>
                    <a:lnTo>
                      <a:pt x="6" y="20"/>
                    </a:lnTo>
                    <a:lnTo>
                      <a:pt x="10" y="18"/>
                    </a:lnTo>
                    <a:lnTo>
                      <a:pt x="10" y="4"/>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6" name="Freeform 203"/>
              <p:cNvSpPr>
                <a:spLocks/>
              </p:cNvSpPr>
              <p:nvPr/>
            </p:nvSpPr>
            <p:spPr bwMode="auto">
              <a:xfrm>
                <a:off x="797201" y="1441450"/>
                <a:ext cx="234950" cy="12700"/>
              </a:xfrm>
              <a:custGeom>
                <a:avLst/>
                <a:gdLst/>
                <a:ahLst/>
                <a:cxnLst>
                  <a:cxn ang="0">
                    <a:pos x="4" y="0"/>
                  </a:cxn>
                  <a:cxn ang="0">
                    <a:pos x="0" y="0"/>
                  </a:cxn>
                  <a:cxn ang="0">
                    <a:pos x="0" y="2"/>
                  </a:cxn>
                  <a:cxn ang="0">
                    <a:pos x="0" y="6"/>
                  </a:cxn>
                  <a:cxn ang="0">
                    <a:pos x="0" y="8"/>
                  </a:cxn>
                  <a:cxn ang="0">
                    <a:pos x="4" y="8"/>
                  </a:cxn>
                  <a:cxn ang="0">
                    <a:pos x="142" y="8"/>
                  </a:cxn>
                  <a:cxn ang="0">
                    <a:pos x="148" y="6"/>
                  </a:cxn>
                  <a:cxn ang="0">
                    <a:pos x="148" y="2"/>
                  </a:cxn>
                  <a:cxn ang="0">
                    <a:pos x="142" y="0"/>
                  </a:cxn>
                  <a:cxn ang="0">
                    <a:pos x="4" y="0"/>
                  </a:cxn>
                </a:cxnLst>
                <a:rect l="0" t="0" r="r" b="b"/>
                <a:pathLst>
                  <a:path w="148" h="8">
                    <a:moveTo>
                      <a:pt x="4" y="0"/>
                    </a:moveTo>
                    <a:lnTo>
                      <a:pt x="0" y="0"/>
                    </a:lnTo>
                    <a:lnTo>
                      <a:pt x="0" y="2"/>
                    </a:lnTo>
                    <a:lnTo>
                      <a:pt x="0" y="6"/>
                    </a:lnTo>
                    <a:lnTo>
                      <a:pt x="0" y="8"/>
                    </a:lnTo>
                    <a:lnTo>
                      <a:pt x="4" y="8"/>
                    </a:lnTo>
                    <a:lnTo>
                      <a:pt x="142" y="8"/>
                    </a:lnTo>
                    <a:lnTo>
                      <a:pt x="148" y="6"/>
                    </a:lnTo>
                    <a:lnTo>
                      <a:pt x="148" y="2"/>
                    </a:lnTo>
                    <a:lnTo>
                      <a:pt x="142"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7" name="Freeform 204"/>
              <p:cNvSpPr>
                <a:spLocks/>
              </p:cNvSpPr>
              <p:nvPr/>
            </p:nvSpPr>
            <p:spPr bwMode="auto">
              <a:xfrm>
                <a:off x="1019451" y="1441450"/>
                <a:ext cx="38100" cy="12700"/>
              </a:xfrm>
              <a:custGeom>
                <a:avLst/>
                <a:gdLst/>
                <a:ahLst/>
                <a:cxnLst>
                  <a:cxn ang="0">
                    <a:pos x="4" y="0"/>
                  </a:cxn>
                  <a:cxn ang="0">
                    <a:pos x="2" y="0"/>
                  </a:cxn>
                  <a:cxn ang="0">
                    <a:pos x="0" y="2"/>
                  </a:cxn>
                  <a:cxn ang="0">
                    <a:pos x="0" y="6"/>
                  </a:cxn>
                  <a:cxn ang="0">
                    <a:pos x="2" y="8"/>
                  </a:cxn>
                  <a:cxn ang="0">
                    <a:pos x="4" y="8"/>
                  </a:cxn>
                  <a:cxn ang="0">
                    <a:pos x="20" y="8"/>
                  </a:cxn>
                  <a:cxn ang="0">
                    <a:pos x="22" y="6"/>
                  </a:cxn>
                  <a:cxn ang="0">
                    <a:pos x="24" y="2"/>
                  </a:cxn>
                  <a:cxn ang="0">
                    <a:pos x="22" y="2"/>
                  </a:cxn>
                  <a:cxn ang="0">
                    <a:pos x="20" y="0"/>
                  </a:cxn>
                  <a:cxn ang="0">
                    <a:pos x="4" y="0"/>
                  </a:cxn>
                </a:cxnLst>
                <a:rect l="0" t="0" r="r" b="b"/>
                <a:pathLst>
                  <a:path w="24" h="8">
                    <a:moveTo>
                      <a:pt x="4" y="0"/>
                    </a:moveTo>
                    <a:lnTo>
                      <a:pt x="2" y="0"/>
                    </a:lnTo>
                    <a:lnTo>
                      <a:pt x="0" y="2"/>
                    </a:lnTo>
                    <a:lnTo>
                      <a:pt x="0" y="6"/>
                    </a:lnTo>
                    <a:lnTo>
                      <a:pt x="2" y="8"/>
                    </a:lnTo>
                    <a:lnTo>
                      <a:pt x="4" y="8"/>
                    </a:lnTo>
                    <a:lnTo>
                      <a:pt x="20" y="8"/>
                    </a:lnTo>
                    <a:lnTo>
                      <a:pt x="22" y="6"/>
                    </a:lnTo>
                    <a:lnTo>
                      <a:pt x="24" y="2"/>
                    </a:lnTo>
                    <a:lnTo>
                      <a:pt x="22" y="2"/>
                    </a:lnTo>
                    <a:lnTo>
                      <a:pt x="20" y="0"/>
                    </a:lnTo>
                    <a:lnTo>
                      <a:pt x="4"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sp>
            <p:nvSpPr>
              <p:cNvPr id="449" name="Freeform 407"/>
              <p:cNvSpPr>
                <a:spLocks/>
              </p:cNvSpPr>
              <p:nvPr/>
            </p:nvSpPr>
            <p:spPr bwMode="auto">
              <a:xfrm>
                <a:off x="4203976" y="2197100"/>
                <a:ext cx="25400" cy="12700"/>
              </a:xfrm>
              <a:custGeom>
                <a:avLst/>
                <a:gdLst/>
                <a:ahLst/>
                <a:cxnLst>
                  <a:cxn ang="0">
                    <a:pos x="6" y="0"/>
                  </a:cxn>
                  <a:cxn ang="0">
                    <a:pos x="2" y="0"/>
                  </a:cxn>
                  <a:cxn ang="0">
                    <a:pos x="0" y="0"/>
                  </a:cxn>
                  <a:cxn ang="0">
                    <a:pos x="0" y="2"/>
                  </a:cxn>
                  <a:cxn ang="0">
                    <a:pos x="0" y="6"/>
                  </a:cxn>
                  <a:cxn ang="0">
                    <a:pos x="2" y="8"/>
                  </a:cxn>
                  <a:cxn ang="0">
                    <a:pos x="6" y="8"/>
                  </a:cxn>
                  <a:cxn ang="0">
                    <a:pos x="10" y="8"/>
                  </a:cxn>
                  <a:cxn ang="0">
                    <a:pos x="16" y="6"/>
                  </a:cxn>
                  <a:cxn ang="0">
                    <a:pos x="16" y="2"/>
                  </a:cxn>
                  <a:cxn ang="0">
                    <a:pos x="16" y="0"/>
                  </a:cxn>
                  <a:cxn ang="0">
                    <a:pos x="10" y="0"/>
                  </a:cxn>
                  <a:cxn ang="0">
                    <a:pos x="6" y="0"/>
                  </a:cxn>
                </a:cxnLst>
                <a:rect l="0" t="0" r="r" b="b"/>
                <a:pathLst>
                  <a:path w="16" h="8">
                    <a:moveTo>
                      <a:pt x="6" y="0"/>
                    </a:moveTo>
                    <a:lnTo>
                      <a:pt x="2" y="0"/>
                    </a:lnTo>
                    <a:lnTo>
                      <a:pt x="0" y="0"/>
                    </a:lnTo>
                    <a:lnTo>
                      <a:pt x="0" y="2"/>
                    </a:lnTo>
                    <a:lnTo>
                      <a:pt x="0" y="6"/>
                    </a:lnTo>
                    <a:lnTo>
                      <a:pt x="2" y="8"/>
                    </a:lnTo>
                    <a:lnTo>
                      <a:pt x="6" y="8"/>
                    </a:lnTo>
                    <a:lnTo>
                      <a:pt x="10" y="8"/>
                    </a:lnTo>
                    <a:lnTo>
                      <a:pt x="16" y="6"/>
                    </a:lnTo>
                    <a:lnTo>
                      <a:pt x="16" y="2"/>
                    </a:lnTo>
                    <a:lnTo>
                      <a:pt x="16" y="0"/>
                    </a:lnTo>
                    <a:lnTo>
                      <a:pt x="10" y="0"/>
                    </a:lnTo>
                    <a:lnTo>
                      <a:pt x="6" y="0"/>
                    </a:lnTo>
                    <a:close/>
                  </a:path>
                </a:pathLst>
              </a:custGeom>
              <a:solidFill>
                <a:srgbClr val="7CE1EE"/>
              </a:solidFill>
              <a:ln w="9525">
                <a:noFill/>
                <a:round/>
                <a:headEnd/>
                <a:tailEnd/>
              </a:ln>
            </p:spPr>
            <p:txBody>
              <a:bodyPr vert="horz" wrap="square" lIns="91440" tIns="45720" rIns="91440" bIns="45720" numCol="1" anchor="t" anchorCtr="0" compatLnSpc="1">
                <a:prstTxWarp prst="textNoShape">
                  <a:avLst/>
                </a:prstTxWarp>
              </a:bodyPr>
              <a:lstStyle/>
              <a:p>
                <a:pPr defTabSz="609585" fontAlgn="base">
                  <a:spcBef>
                    <a:spcPct val="0"/>
                  </a:spcBef>
                  <a:spcAft>
                    <a:spcPct val="0"/>
                  </a:spcAft>
                </a:pPr>
                <a:endParaRPr lang="en-US" sz="1200">
                  <a:solidFill>
                    <a:srgbClr val="000000"/>
                  </a:solidFill>
                  <a:latin typeface="Arial" charset="0"/>
                  <a:ea typeface="ＭＳ Ｐゴシック" charset="0"/>
                </a:endParaRPr>
              </a:p>
            </p:txBody>
          </p:sp>
        </p:grpSp>
      </p:grpSp>
      <p:sp>
        <p:nvSpPr>
          <p:cNvPr id="1057" name="TextBox 1056"/>
          <p:cNvSpPr txBox="1"/>
          <p:nvPr/>
        </p:nvSpPr>
        <p:spPr>
          <a:xfrm>
            <a:off x="4636899" y="5686191"/>
            <a:ext cx="3454793" cy="323165"/>
          </a:xfrm>
          <a:prstGeom prst="rect">
            <a:avLst/>
          </a:prstGeom>
          <a:noFill/>
        </p:spPr>
        <p:txBody>
          <a:bodyPr wrap="none" rtlCol="0">
            <a:spAutoFit/>
          </a:bodyPr>
          <a:lstStyle/>
          <a:p>
            <a:pPr algn="ctr" defTabSz="609585" fontAlgn="base">
              <a:spcBef>
                <a:spcPct val="0"/>
              </a:spcBef>
              <a:spcAft>
                <a:spcPct val="0"/>
              </a:spcAft>
            </a:pPr>
            <a:r>
              <a:rPr lang="en-US" sz="1500" b="1" dirty="0">
                <a:solidFill>
                  <a:srgbClr val="FFFFFF"/>
                </a:solidFill>
                <a:latin typeface="Arial" charset="0"/>
                <a:ea typeface="ＭＳ Ｐゴシック" charset="0"/>
              </a:rPr>
              <a:t>Progression-Free Survival (months)</a:t>
            </a:r>
          </a:p>
        </p:txBody>
      </p:sp>
      <p:sp>
        <p:nvSpPr>
          <p:cNvPr id="6" name="Footer Placeholder 5"/>
          <p:cNvSpPr>
            <a:spLocks noGrp="1"/>
          </p:cNvSpPr>
          <p:nvPr>
            <p:ph type="ftr" sz="quarter" idx="11"/>
          </p:nvPr>
        </p:nvSpPr>
        <p:spPr>
          <a:xfrm>
            <a:off x="9320008" y="6463053"/>
            <a:ext cx="2527666" cy="304800"/>
          </a:xfrm>
        </p:spPr>
        <p:txBody>
          <a:bodyPr/>
          <a:lstStyle/>
          <a:p>
            <a:pPr defTabSz="609585" fontAlgn="base">
              <a:spcBef>
                <a:spcPct val="0"/>
              </a:spcBef>
              <a:spcAft>
                <a:spcPct val="0"/>
              </a:spcAft>
              <a:defRPr/>
            </a:pPr>
            <a:r>
              <a:rPr lang="en-US" dirty="0">
                <a:solidFill>
                  <a:srgbClr val="8DC63F">
                    <a:lumMod val="40000"/>
                    <a:lumOff val="60000"/>
                  </a:srgbClr>
                </a:solidFill>
              </a:rPr>
              <a:t>Presented by: Timothy Hawkins, MD</a:t>
            </a:r>
          </a:p>
        </p:txBody>
      </p:sp>
    </p:spTree>
    <p:extLst>
      <p:ext uri="{BB962C8B-B14F-4D97-AF65-F5344CB8AC3E}">
        <p14:creationId xmlns:p14="http://schemas.microsoft.com/office/powerpoint/2010/main" val="10013466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m 11"/>
          <p:cNvGraphicFramePr>
            <a:graphicFrameLocks/>
          </p:cNvGraphicFramePr>
          <p:nvPr>
            <p:extLst>
              <p:ext uri="{D42A27DB-BD31-4B8C-83A1-F6EECF244321}">
                <p14:modId xmlns:p14="http://schemas.microsoft.com/office/powerpoint/2010/main" val="344490735"/>
              </p:ext>
            </p:extLst>
          </p:nvPr>
        </p:nvGraphicFramePr>
        <p:xfrm>
          <a:off x="1213823" y="1941488"/>
          <a:ext cx="7717235" cy="4511848"/>
        </p:xfrm>
        <a:graphic>
          <a:graphicData uri="http://schemas.openxmlformats.org/drawingml/2006/chart">
            <c:chart xmlns:c="http://schemas.openxmlformats.org/drawingml/2006/chart" xmlns:r="http://schemas.openxmlformats.org/officeDocument/2006/relationships" r:id="rId3"/>
          </a:graphicData>
        </a:graphic>
      </p:graphicFrame>
      <p:sp>
        <p:nvSpPr>
          <p:cNvPr id="1012" name="Text Box 1005"/>
          <p:cNvSpPr txBox="1">
            <a:spLocks noChangeArrowheads="1"/>
          </p:cNvSpPr>
          <p:nvPr/>
        </p:nvSpPr>
        <p:spPr bwMode="auto">
          <a:xfrm>
            <a:off x="2196560" y="5052626"/>
            <a:ext cx="3065263" cy="655372"/>
          </a:xfrm>
          <a:prstGeom prst="rect">
            <a:avLst/>
          </a:prstGeom>
          <a:noFill/>
          <a:ln>
            <a:noFill/>
          </a:ln>
          <a:effectLst>
            <a:prstShdw prst="shdw17" dist="17961" dir="2700000">
              <a:schemeClr val="accent1">
                <a:gamma/>
                <a:shade val="60000"/>
                <a:invGamma/>
              </a:schemeClr>
            </a:prstShdw>
          </a:effectLst>
          <a:extLst/>
        </p:spPr>
        <p:txBody>
          <a:bodyPr wrap="none">
            <a:spAutoFit/>
          </a:bodyPr>
          <a:lstStyle/>
          <a:p>
            <a:pPr>
              <a:lnSpc>
                <a:spcPct val="150000"/>
              </a:lnSpc>
              <a:defRPr/>
            </a:pPr>
            <a:r>
              <a:rPr lang="de-DE" altLang="de-DE" sz="1300" dirty="0" err="1">
                <a:latin typeface="Arial" pitchFamily="34" charset="0"/>
              </a:rPr>
              <a:t>Hazard</a:t>
            </a:r>
            <a:r>
              <a:rPr lang="de-DE" altLang="de-DE" sz="1300" dirty="0">
                <a:latin typeface="Arial" pitchFamily="34" charset="0"/>
              </a:rPr>
              <a:t> </a:t>
            </a:r>
            <a:r>
              <a:rPr lang="de-DE" altLang="de-DE" sz="1300" dirty="0" err="1">
                <a:latin typeface="Arial" pitchFamily="34" charset="0"/>
              </a:rPr>
              <a:t>ratio</a:t>
            </a:r>
            <a:r>
              <a:rPr lang="de-DE" altLang="de-DE" sz="1300" dirty="0">
                <a:latin typeface="Arial" pitchFamily="34" charset="0"/>
              </a:rPr>
              <a:t>, 0.71 (95% CI 0.41 - 1.23)</a:t>
            </a:r>
          </a:p>
          <a:p>
            <a:pPr>
              <a:lnSpc>
                <a:spcPct val="150000"/>
              </a:lnSpc>
              <a:defRPr/>
            </a:pPr>
            <a:r>
              <a:rPr lang="de-DE" altLang="de-DE" sz="1300" dirty="0">
                <a:latin typeface="Arial" pitchFamily="34" charset="0"/>
              </a:rPr>
              <a:t>p = 0.2267</a:t>
            </a:r>
          </a:p>
        </p:txBody>
      </p:sp>
      <p:sp>
        <p:nvSpPr>
          <p:cNvPr id="67589" name="Text Box 5"/>
          <p:cNvSpPr txBox="1">
            <a:spLocks noChangeArrowheads="1"/>
          </p:cNvSpPr>
          <p:nvPr/>
        </p:nvSpPr>
        <p:spPr bwMode="auto">
          <a:xfrm>
            <a:off x="6458549" y="2402237"/>
            <a:ext cx="2340705" cy="952568"/>
          </a:xfrm>
          <a:prstGeom prst="rect">
            <a:avLst/>
          </a:prstGeom>
          <a:noFill/>
          <a:ln w="9525">
            <a:noFill/>
            <a:miter lim="800000"/>
            <a:headEnd/>
            <a:tailEnd/>
          </a:ln>
          <a:effectLst>
            <a:prstShdw prst="shdw17" dist="17961" dir="2700000">
              <a:srgbClr val="007A5C"/>
            </a:prstShdw>
          </a:effectLst>
        </p:spPr>
        <p:txBody>
          <a:bodyPr wrap="none">
            <a:prstTxWarp prst="textNoShape">
              <a:avLst/>
            </a:prstTxWarp>
            <a:spAutoFit/>
          </a:bodyPr>
          <a:lstStyle/>
          <a:p>
            <a:pPr>
              <a:spcAft>
                <a:spcPct val="10000"/>
              </a:spcAft>
              <a:tabLst>
                <a:tab pos="984226" algn="l"/>
                <a:tab pos="1789069" algn="l"/>
                <a:tab pos="2424053" algn="l"/>
              </a:tabLst>
            </a:pPr>
            <a:r>
              <a:rPr lang="de-DE" sz="1300" dirty="0">
                <a:ea typeface="Arial" pitchFamily="-72" charset="0"/>
                <a:cs typeface="Arial" pitchFamily="-72" charset="0"/>
              </a:rPr>
              <a:t>                    </a:t>
            </a:r>
            <a:r>
              <a:rPr lang="de-DE" sz="1300" dirty="0" err="1">
                <a:ea typeface="Arial" pitchFamily="-72" charset="0"/>
                <a:cs typeface="Arial" pitchFamily="-72" charset="0"/>
              </a:rPr>
              <a:t>months</a:t>
            </a:r>
            <a:r>
              <a:rPr lang="de-DE" sz="1300" dirty="0">
                <a:ea typeface="Arial" pitchFamily="-72" charset="0"/>
                <a:cs typeface="Arial" pitchFamily="-72" charset="0"/>
              </a:rPr>
              <a:t>    </a:t>
            </a:r>
            <a:r>
              <a:rPr lang="de-DE" sz="1300" dirty="0" err="1">
                <a:ea typeface="Arial" pitchFamily="-72" charset="0"/>
                <a:cs typeface="Arial" pitchFamily="-72" charset="0"/>
              </a:rPr>
              <a:t>events</a:t>
            </a:r>
            <a:endParaRPr lang="de-DE" sz="1300" dirty="0">
              <a:ea typeface="Arial" pitchFamily="-72" charset="0"/>
              <a:cs typeface="Arial" pitchFamily="-72" charset="0"/>
            </a:endParaRPr>
          </a:p>
          <a:p>
            <a:pPr>
              <a:spcAft>
                <a:spcPct val="10000"/>
              </a:spcAft>
              <a:tabLst>
                <a:tab pos="984226" algn="l"/>
                <a:tab pos="1789069" algn="l"/>
                <a:tab pos="2424053" algn="l"/>
              </a:tabLst>
            </a:pPr>
            <a:r>
              <a:rPr lang="de-DE" sz="1300" dirty="0">
                <a:ea typeface="Arial" pitchFamily="-72" charset="0"/>
                <a:cs typeface="Arial" pitchFamily="-72" charset="0"/>
              </a:rPr>
              <a:t>                   (median) 	(</a:t>
            </a:r>
            <a:r>
              <a:rPr lang="de-DE" sz="1300" dirty="0" err="1">
                <a:ea typeface="Arial" pitchFamily="-72" charset="0"/>
                <a:cs typeface="Arial" pitchFamily="-72" charset="0"/>
              </a:rPr>
              <a:t>n</a:t>
            </a:r>
            <a:r>
              <a:rPr lang="de-DE" sz="1300" dirty="0">
                <a:ea typeface="Arial" pitchFamily="-72" charset="0"/>
                <a:cs typeface="Arial" pitchFamily="-72" charset="0"/>
              </a:rPr>
              <a:t>)</a:t>
            </a:r>
          </a:p>
          <a:p>
            <a:pPr>
              <a:spcAft>
                <a:spcPct val="10000"/>
              </a:spcAft>
              <a:tabLst>
                <a:tab pos="984226" algn="l"/>
                <a:tab pos="1789069" algn="l"/>
                <a:tab pos="2424053" algn="l"/>
              </a:tabLst>
            </a:pPr>
            <a:r>
              <a:rPr lang="de-DE" sz="1300" dirty="0">
                <a:ea typeface="Arial" pitchFamily="-72" charset="0"/>
                <a:cs typeface="Arial" pitchFamily="-72" charset="0"/>
              </a:rPr>
              <a:t>Observation	54.7	29</a:t>
            </a:r>
          </a:p>
          <a:p>
            <a:pPr>
              <a:spcAft>
                <a:spcPct val="10000"/>
              </a:spcAft>
              <a:tabLst>
                <a:tab pos="984226" algn="l"/>
                <a:tab pos="1789069" algn="l"/>
                <a:tab pos="2424053" algn="l"/>
              </a:tabLst>
            </a:pPr>
            <a:r>
              <a:rPr lang="de-DE" sz="1300" dirty="0">
                <a:ea typeface="Arial" pitchFamily="-72" charset="0"/>
                <a:cs typeface="Arial" pitchFamily="-72" charset="0"/>
              </a:rPr>
              <a:t>R </a:t>
            </a:r>
            <a:r>
              <a:rPr lang="de-DE" sz="1300" dirty="0" err="1">
                <a:ea typeface="Arial" pitchFamily="-72" charset="0"/>
                <a:cs typeface="Arial" pitchFamily="-72" charset="0"/>
              </a:rPr>
              <a:t>maint</a:t>
            </a:r>
            <a:r>
              <a:rPr lang="de-DE" sz="1300" dirty="0">
                <a:ea typeface="Arial" pitchFamily="-72" charset="0"/>
                <a:cs typeface="Arial" pitchFamily="-72" charset="0"/>
              </a:rPr>
              <a:t>. 	72.3	21</a:t>
            </a:r>
          </a:p>
        </p:txBody>
      </p:sp>
      <p:sp>
        <p:nvSpPr>
          <p:cNvPr id="67590" name="Line 7"/>
          <p:cNvSpPr>
            <a:spLocks noChangeShapeType="1"/>
          </p:cNvSpPr>
          <p:nvPr/>
        </p:nvSpPr>
        <p:spPr bwMode="auto">
          <a:xfrm>
            <a:off x="6098186" y="2981978"/>
            <a:ext cx="360363" cy="0"/>
          </a:xfrm>
          <a:prstGeom prst="line">
            <a:avLst/>
          </a:prstGeom>
          <a:noFill/>
          <a:ln w="19050">
            <a:solidFill>
              <a:srgbClr val="FF0000"/>
            </a:solidFill>
            <a:round/>
            <a:headEnd/>
            <a:tailEnd/>
          </a:ln>
        </p:spPr>
        <p:txBody>
          <a:bodyPr>
            <a:prstTxWarp prst="textNoShape">
              <a:avLst/>
            </a:prstTxWarp>
          </a:bodyPr>
          <a:lstStyle/>
          <a:p>
            <a:endParaRPr lang="en-US" sz="1800"/>
          </a:p>
        </p:txBody>
      </p:sp>
      <p:sp>
        <p:nvSpPr>
          <p:cNvPr id="67591" name="Line 8"/>
          <p:cNvSpPr>
            <a:spLocks noChangeShapeType="1"/>
          </p:cNvSpPr>
          <p:nvPr/>
        </p:nvSpPr>
        <p:spPr bwMode="auto">
          <a:xfrm>
            <a:off x="6098186" y="3239152"/>
            <a:ext cx="360363" cy="0"/>
          </a:xfrm>
          <a:prstGeom prst="line">
            <a:avLst/>
          </a:prstGeom>
          <a:noFill/>
          <a:ln w="19050">
            <a:solidFill>
              <a:srgbClr val="0000FF"/>
            </a:solidFill>
            <a:round/>
            <a:headEnd/>
            <a:tailEnd/>
          </a:ln>
        </p:spPr>
        <p:txBody>
          <a:bodyPr>
            <a:prstTxWarp prst="textNoShape">
              <a:avLst/>
            </a:prstTxWarp>
          </a:bodyPr>
          <a:lstStyle/>
          <a:p>
            <a:endParaRPr lang="en-US" sz="1800"/>
          </a:p>
        </p:txBody>
      </p:sp>
      <p:cxnSp>
        <p:nvCxnSpPr>
          <p:cNvPr id="11" name="Gerade Verbindung 10"/>
          <p:cNvCxnSpPr>
            <a:cxnSpLocks/>
          </p:cNvCxnSpPr>
          <p:nvPr/>
        </p:nvCxnSpPr>
        <p:spPr bwMode="auto">
          <a:xfrm>
            <a:off x="2196560" y="4473575"/>
            <a:ext cx="5612354" cy="0"/>
          </a:xfrm>
          <a:prstGeom prst="line">
            <a:avLst/>
          </a:prstGeom>
          <a:solidFill>
            <a:schemeClr val="accent1"/>
          </a:solidFill>
          <a:ln w="6350" cap="flat" cmpd="sng" algn="ctr">
            <a:solidFill>
              <a:schemeClr val="bg1">
                <a:lumMod val="50000"/>
              </a:schemeClr>
            </a:solidFill>
            <a:prstDash val="dash"/>
            <a:round/>
            <a:headEnd type="none" w="sm" len="sm"/>
            <a:tailEnd type="none" w="sm" len="sm"/>
          </a:ln>
          <a:effectLst/>
          <a:extLst/>
        </p:spPr>
      </p:cxnSp>
      <p:sp>
        <p:nvSpPr>
          <p:cNvPr id="1013" name="Text Box 1005"/>
          <p:cNvSpPr txBox="1">
            <a:spLocks noChangeArrowheads="1"/>
          </p:cNvSpPr>
          <p:nvPr/>
        </p:nvSpPr>
        <p:spPr bwMode="auto">
          <a:xfrm>
            <a:off x="4351338" y="2813051"/>
            <a:ext cx="816249" cy="375552"/>
          </a:xfrm>
          <a:prstGeom prst="rect">
            <a:avLst/>
          </a:prstGeom>
          <a:noFill/>
          <a:ln>
            <a:noFill/>
          </a:ln>
          <a:effectLst>
            <a:prstShdw prst="shdw17" dist="17961" dir="2700000">
              <a:schemeClr val="accent1">
                <a:gamma/>
                <a:shade val="60000"/>
                <a:invGamma/>
              </a:schemeClr>
            </a:prstShdw>
          </a:effectLst>
          <a:extLst/>
        </p:spPr>
        <p:txBody>
          <a:bodyPr wrap="none">
            <a:spAutoFit/>
          </a:bodyPr>
          <a:lstStyle>
            <a:lvl1pPr eaLnBrk="0" hangingPunct="0">
              <a:defRPr sz="2400">
                <a:solidFill>
                  <a:schemeClr val="tx1"/>
                </a:solidFill>
                <a:latin typeface="Times New Roman" panose="02020603050405020304" pitchFamily="18" charset="0"/>
                <a:cs typeface="Arial" panose="020B0604020202020204" pitchFamily="34" charset="0"/>
              </a:defRPr>
            </a:lvl1pPr>
            <a:lvl2pPr marL="742950" indent="-285750" eaLnBrk="0" hangingPunct="0">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pPr eaLnBrk="1" hangingPunct="1">
              <a:lnSpc>
                <a:spcPct val="150000"/>
              </a:lnSpc>
              <a:defRPr/>
            </a:pPr>
            <a:r>
              <a:rPr lang="de-DE" altLang="de-DE" sz="1400">
                <a:latin typeface="Arial" panose="020B0604020202020204" pitchFamily="34" charset="0"/>
              </a:rPr>
              <a:t>N = 122</a:t>
            </a:r>
          </a:p>
        </p:txBody>
      </p:sp>
      <p:sp>
        <p:nvSpPr>
          <p:cNvPr id="67594" name="CasellaDiTesto 1"/>
          <p:cNvSpPr txBox="1">
            <a:spLocks noChangeArrowheads="1"/>
          </p:cNvSpPr>
          <p:nvPr/>
        </p:nvSpPr>
        <p:spPr bwMode="auto">
          <a:xfrm>
            <a:off x="8112126" y="6427790"/>
            <a:ext cx="2305759" cy="338554"/>
          </a:xfrm>
          <a:prstGeom prst="rect">
            <a:avLst/>
          </a:prstGeom>
          <a:noFill/>
          <a:ln w="9525">
            <a:noFill/>
            <a:miter lim="800000"/>
            <a:headEnd/>
            <a:tailEnd/>
          </a:ln>
        </p:spPr>
        <p:txBody>
          <a:bodyPr wrap="none">
            <a:prstTxWarp prst="textNoShape">
              <a:avLst/>
            </a:prstTxWarp>
            <a:spAutoFit/>
          </a:bodyPr>
          <a:lstStyle/>
          <a:p>
            <a:r>
              <a:rPr lang="it-IT" sz="1600">
                <a:latin typeface="Calibri" pitchFamily="-72" charset="0"/>
              </a:rPr>
              <a:t>Rummel et al, ASCO 2016</a:t>
            </a:r>
          </a:p>
        </p:txBody>
      </p:sp>
      <p:grpSp>
        <p:nvGrpSpPr>
          <p:cNvPr id="67595" name="Group 10"/>
          <p:cNvGrpSpPr>
            <a:grpSpLocks/>
          </p:cNvGrpSpPr>
          <p:nvPr/>
        </p:nvGrpSpPr>
        <p:grpSpPr bwMode="auto">
          <a:xfrm>
            <a:off x="10486365" y="209622"/>
            <a:ext cx="1284288" cy="1014413"/>
            <a:chOff x="382" y="164"/>
            <a:chExt cx="3539" cy="2903"/>
          </a:xfrm>
        </p:grpSpPr>
        <p:pic>
          <p:nvPicPr>
            <p:cNvPr id="67596" name="Picture 11" descr="STIL unterbrochene Linie"/>
            <p:cNvPicPr>
              <a:picLocks noChangeAspect="1" noChangeArrowheads="1"/>
            </p:cNvPicPr>
            <p:nvPr/>
          </p:nvPicPr>
          <p:blipFill>
            <a:blip r:embed="rId4"/>
            <a:srcRect/>
            <a:stretch>
              <a:fillRect/>
            </a:stretch>
          </p:blipFill>
          <p:spPr bwMode="auto">
            <a:xfrm>
              <a:off x="473" y="300"/>
              <a:ext cx="3221" cy="2640"/>
            </a:xfrm>
            <a:prstGeom prst="rect">
              <a:avLst/>
            </a:prstGeom>
            <a:noFill/>
            <a:ln w="9525">
              <a:noFill/>
              <a:miter lim="800000"/>
              <a:headEnd/>
              <a:tailEnd/>
            </a:ln>
          </p:spPr>
        </p:pic>
        <p:sp useBgFill="1">
          <p:nvSpPr>
            <p:cNvPr id="67597" name="Rectangle 12"/>
            <p:cNvSpPr>
              <a:spLocks noChangeArrowheads="1"/>
            </p:cNvSpPr>
            <p:nvPr/>
          </p:nvSpPr>
          <p:spPr bwMode="auto">
            <a:xfrm>
              <a:off x="382" y="164"/>
              <a:ext cx="318" cy="2903"/>
            </a:xfrm>
            <a:prstGeom prst="rect">
              <a:avLst/>
            </a:prstGeom>
            <a:ln w="9525">
              <a:noFill/>
              <a:miter lim="800000"/>
              <a:headEnd/>
              <a:tailEnd/>
            </a:ln>
          </p:spPr>
          <p:txBody>
            <a:bodyPr wrap="none" anchor="ctr">
              <a:prstTxWarp prst="textNoShape">
                <a:avLst/>
              </a:prstTxWarp>
            </a:bodyPr>
            <a:lstStyle/>
            <a:p>
              <a:endParaRPr lang="en-US" sz="1800">
                <a:latin typeface="Calibri" pitchFamily="-72" charset="0"/>
              </a:endParaRPr>
            </a:p>
          </p:txBody>
        </p:sp>
        <p:sp useBgFill="1">
          <p:nvSpPr>
            <p:cNvPr id="67598" name="Rectangle 13"/>
            <p:cNvSpPr>
              <a:spLocks noChangeArrowheads="1"/>
            </p:cNvSpPr>
            <p:nvPr/>
          </p:nvSpPr>
          <p:spPr bwMode="auto">
            <a:xfrm>
              <a:off x="3603" y="164"/>
              <a:ext cx="318" cy="2903"/>
            </a:xfrm>
            <a:prstGeom prst="rect">
              <a:avLst/>
            </a:prstGeom>
            <a:ln w="9525">
              <a:noFill/>
              <a:miter lim="800000"/>
              <a:headEnd/>
              <a:tailEnd/>
            </a:ln>
          </p:spPr>
          <p:txBody>
            <a:bodyPr wrap="none" anchor="ctr">
              <a:prstTxWarp prst="textNoShape">
                <a:avLst/>
              </a:prstTxWarp>
            </a:bodyPr>
            <a:lstStyle/>
            <a:p>
              <a:endParaRPr lang="en-US" sz="1800">
                <a:latin typeface="Calibri" pitchFamily="-72" charset="0"/>
              </a:endParaRPr>
            </a:p>
          </p:txBody>
        </p:sp>
      </p:grpSp>
      <p:sp>
        <p:nvSpPr>
          <p:cNvPr id="2002946" name="Text Box 2"/>
          <p:cNvSpPr txBox="1">
            <a:spLocks noChangeArrowheads="1"/>
          </p:cNvSpPr>
          <p:nvPr/>
        </p:nvSpPr>
        <p:spPr bwMode="auto">
          <a:xfrm>
            <a:off x="502025" y="40632"/>
            <a:ext cx="9689727" cy="2123658"/>
          </a:xfrm>
          <a:prstGeom prst="rect">
            <a:avLst/>
          </a:prstGeom>
          <a:noFill/>
          <a:ln>
            <a:noFill/>
          </a:ln>
          <a:effectLst/>
          <a:extLst/>
        </p:spPr>
        <p:txBody>
          <a:bodyPr wrap="square">
            <a:spAutoFit/>
          </a:bodyPr>
          <a:lstStyle>
            <a:lvl1pPr eaLnBrk="0" hangingPunct="0">
              <a:tabLst>
                <a:tab pos="8702675" algn="r"/>
              </a:tabLst>
              <a:defRPr sz="2400">
                <a:solidFill>
                  <a:schemeClr val="tx1"/>
                </a:solidFill>
                <a:latin typeface="Times New Roman" panose="02020603050405020304" pitchFamily="18" charset="0"/>
                <a:cs typeface="Arial" panose="020B0604020202020204" pitchFamily="34" charset="0"/>
              </a:defRPr>
            </a:lvl1pPr>
            <a:lvl2pPr marL="742950" indent="-285750" eaLnBrk="0" hangingPunct="0">
              <a:tabLst>
                <a:tab pos="8702675" algn="r"/>
              </a:tabLst>
              <a:defRPr sz="2400">
                <a:solidFill>
                  <a:schemeClr val="tx1"/>
                </a:solidFill>
                <a:latin typeface="Times New Roman" panose="02020603050405020304" pitchFamily="18" charset="0"/>
                <a:cs typeface="Arial" panose="020B0604020202020204" pitchFamily="34" charset="0"/>
              </a:defRPr>
            </a:lvl2pPr>
            <a:lvl3pPr marL="1143000" indent="-228600" eaLnBrk="0" hangingPunct="0">
              <a:tabLst>
                <a:tab pos="8702675" algn="r"/>
              </a:tabLst>
              <a:defRPr sz="2400">
                <a:solidFill>
                  <a:schemeClr val="tx1"/>
                </a:solidFill>
                <a:latin typeface="Times New Roman" panose="02020603050405020304" pitchFamily="18" charset="0"/>
                <a:cs typeface="Arial" panose="020B0604020202020204" pitchFamily="34" charset="0"/>
              </a:defRPr>
            </a:lvl3pPr>
            <a:lvl4pPr marL="1600200" indent="-228600" eaLnBrk="0" hangingPunct="0">
              <a:tabLst>
                <a:tab pos="8702675" algn="r"/>
              </a:tabLst>
              <a:defRPr sz="2400">
                <a:solidFill>
                  <a:schemeClr val="tx1"/>
                </a:solidFill>
                <a:latin typeface="Times New Roman" panose="02020603050405020304" pitchFamily="18" charset="0"/>
                <a:cs typeface="Arial" panose="020B0604020202020204" pitchFamily="34" charset="0"/>
              </a:defRPr>
            </a:lvl4pPr>
            <a:lvl5pPr marL="2057400" indent="-228600" eaLnBrk="0" hangingPunct="0">
              <a:tabLst>
                <a:tab pos="8702675" algn="r"/>
              </a:tabLst>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tabLst>
                <a:tab pos="8702675" algn="r"/>
              </a:tabLs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tabLst>
                <a:tab pos="8702675" algn="r"/>
              </a:tabLs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tabLst>
                <a:tab pos="8702675" algn="r"/>
              </a:tabLs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tabLst>
                <a:tab pos="8702675" algn="r"/>
              </a:tabLst>
              <a:defRPr sz="2400">
                <a:solidFill>
                  <a:schemeClr val="tx1"/>
                </a:solidFill>
                <a:latin typeface="Times New Roman" panose="02020603050405020304" pitchFamily="18" charset="0"/>
                <a:cs typeface="Arial" panose="020B0604020202020204" pitchFamily="34" charset="0"/>
              </a:defRPr>
            </a:lvl9pPr>
          </a:lstStyle>
          <a:p>
            <a:pPr>
              <a:defRPr/>
            </a:pPr>
            <a:r>
              <a:rPr lang="de-DE" altLang="de-DE" dirty="0">
                <a:latin typeface="Arial" panose="020B0604020202020204" pitchFamily="34" charset="0"/>
              </a:rPr>
              <a:t>MAINTAIN Trial</a:t>
            </a:r>
          </a:p>
          <a:p>
            <a:pPr>
              <a:defRPr/>
            </a:pPr>
            <a:r>
              <a:rPr lang="de-DE" altLang="de-DE" sz="1800" dirty="0" err="1">
                <a:latin typeface="Arial" panose="020B0604020202020204" pitchFamily="34" charset="0"/>
              </a:rPr>
              <a:t>Subgroup</a:t>
            </a:r>
            <a:r>
              <a:rPr lang="de-DE" altLang="de-DE" sz="1800" dirty="0">
                <a:latin typeface="Arial" panose="020B0604020202020204" pitchFamily="34" charset="0"/>
              </a:rPr>
              <a:t> Analysis, </a:t>
            </a:r>
            <a:r>
              <a:rPr lang="de-DE" altLang="de-DE" sz="1800" dirty="0" err="1">
                <a:latin typeface="Arial" panose="020B0604020202020204" pitchFamily="34" charset="0"/>
              </a:rPr>
              <a:t>randomized</a:t>
            </a:r>
            <a:r>
              <a:rPr lang="de-DE" altLang="de-DE" sz="1800" dirty="0">
                <a:latin typeface="Arial" panose="020B0604020202020204" pitchFamily="34" charset="0"/>
              </a:rPr>
              <a:t> Phase 2</a:t>
            </a:r>
          </a:p>
          <a:p>
            <a:pPr>
              <a:defRPr/>
            </a:pPr>
            <a:r>
              <a:rPr lang="en-US" altLang="de-DE" sz="1800" b="1" dirty="0">
                <a:solidFill>
                  <a:schemeClr val="accent6">
                    <a:lumMod val="75000"/>
                  </a:schemeClr>
                </a:solidFill>
                <a:latin typeface="Arial" pitchFamily="34" charset="0"/>
                <a:cs typeface="Times New Roman" pitchFamily="18" charset="0"/>
              </a:rPr>
              <a:t>Rituximab maintenance vs. Observation </a:t>
            </a:r>
            <a:r>
              <a:rPr lang="de-DE" altLang="de-DE" sz="1800" b="1" dirty="0">
                <a:solidFill>
                  <a:schemeClr val="accent6">
                    <a:lumMod val="75000"/>
                  </a:schemeClr>
                </a:solidFill>
                <a:latin typeface="Arial" pitchFamily="34" charset="0"/>
                <a:cs typeface="Times New Roman" pitchFamily="18" charset="0"/>
              </a:rPr>
              <a:t/>
            </a:r>
            <a:br>
              <a:rPr lang="de-DE" altLang="de-DE" sz="1800" b="1" dirty="0">
                <a:solidFill>
                  <a:schemeClr val="accent6">
                    <a:lumMod val="75000"/>
                  </a:schemeClr>
                </a:solidFill>
                <a:latin typeface="Arial" pitchFamily="34" charset="0"/>
                <a:cs typeface="Times New Roman" pitchFamily="18" charset="0"/>
              </a:rPr>
            </a:br>
            <a:r>
              <a:rPr lang="en-US" altLang="de-DE" sz="1800" b="1" dirty="0">
                <a:solidFill>
                  <a:schemeClr val="accent6">
                    <a:lumMod val="75000"/>
                  </a:schemeClr>
                </a:solidFill>
                <a:latin typeface="Arial" pitchFamily="34" charset="0"/>
                <a:cs typeface="Times New Roman" pitchFamily="18" charset="0"/>
              </a:rPr>
              <a:t>following B-R in Patients with Mantle Cell Lymphoma</a:t>
            </a:r>
          </a:p>
          <a:p>
            <a:pPr>
              <a:defRPr/>
            </a:pPr>
            <a:endParaRPr lang="de-DE" altLang="de-DE" sz="1800" dirty="0">
              <a:solidFill>
                <a:schemeClr val="accent6">
                  <a:lumMod val="75000"/>
                </a:schemeClr>
              </a:solidFill>
              <a:latin typeface="Arial" panose="020B0604020202020204" pitchFamily="34" charset="0"/>
            </a:endParaRPr>
          </a:p>
          <a:p>
            <a:pPr>
              <a:defRPr/>
            </a:pPr>
            <a:endParaRPr lang="de-DE" altLang="de-DE" sz="1800" dirty="0">
              <a:latin typeface="Arial" panose="020B0604020202020204" pitchFamily="34" charset="0"/>
            </a:endParaRPr>
          </a:p>
          <a:p>
            <a:pPr>
              <a:defRPr/>
            </a:pPr>
            <a:r>
              <a:rPr lang="de-DE" altLang="de-DE" sz="1800" dirty="0">
                <a:latin typeface="Arial" panose="020B0604020202020204" pitchFamily="34" charset="0"/>
              </a:rPr>
              <a:t>(58.6 </a:t>
            </a:r>
            <a:r>
              <a:rPr lang="de-DE" altLang="de-DE" sz="1800" dirty="0" err="1">
                <a:latin typeface="Arial" panose="020B0604020202020204" pitchFamily="34" charset="0"/>
              </a:rPr>
              <a:t>months</a:t>
            </a:r>
            <a:r>
              <a:rPr lang="de-DE" altLang="de-DE" sz="1800" dirty="0">
                <a:latin typeface="Arial" panose="020B0604020202020204" pitchFamily="34" charset="0"/>
              </a:rPr>
              <a:t> median follow-</a:t>
            </a:r>
            <a:r>
              <a:rPr lang="de-DE" altLang="de-DE" sz="1800" dirty="0" err="1">
                <a:latin typeface="Arial" panose="020B0604020202020204" pitchFamily="34" charset="0"/>
              </a:rPr>
              <a:t>up</a:t>
            </a:r>
            <a:r>
              <a:rPr lang="de-DE" altLang="de-DE" sz="1800" dirty="0">
                <a:latin typeface="Arial" panose="020B0604020202020204" pitchFamily="34" charset="0"/>
              </a:rPr>
              <a:t>) </a:t>
            </a:r>
          </a:p>
        </p:txBody>
      </p:sp>
    </p:spTree>
    <p:extLst>
      <p:ext uri="{BB962C8B-B14F-4D97-AF65-F5344CB8AC3E}">
        <p14:creationId xmlns:p14="http://schemas.microsoft.com/office/powerpoint/2010/main" val="42123658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2707" y="158765"/>
            <a:ext cx="9458427" cy="1500703"/>
          </a:xfrm>
        </p:spPr>
        <p:txBody>
          <a:bodyPr/>
          <a:lstStyle/>
          <a:p>
            <a:r>
              <a:rPr lang="en-US" sz="4000" dirty="0"/>
              <a:t>Comparison of Intense </a:t>
            </a:r>
            <a:br>
              <a:rPr lang="en-US" sz="4000" dirty="0"/>
            </a:br>
            <a:r>
              <a:rPr lang="en-US" sz="4000" dirty="0"/>
              <a:t>Regimens for MCL</a:t>
            </a:r>
          </a:p>
        </p:txBody>
      </p:sp>
      <p:graphicFrame>
        <p:nvGraphicFramePr>
          <p:cNvPr id="3" name="Table 2"/>
          <p:cNvGraphicFramePr>
            <a:graphicFrameLocks noGrp="1"/>
          </p:cNvGraphicFramePr>
          <p:nvPr>
            <p:extLst>
              <p:ext uri="{D42A27DB-BD31-4B8C-83A1-F6EECF244321}">
                <p14:modId xmlns:p14="http://schemas.microsoft.com/office/powerpoint/2010/main" val="251600873"/>
              </p:ext>
            </p:extLst>
          </p:nvPr>
        </p:nvGraphicFramePr>
        <p:xfrm>
          <a:off x="1444978" y="1659468"/>
          <a:ext cx="9316156" cy="3853076"/>
        </p:xfrm>
        <a:graphic>
          <a:graphicData uri="http://schemas.openxmlformats.org/drawingml/2006/table">
            <a:tbl>
              <a:tblPr firstRow="1" bandRow="1">
                <a:tableStyleId>{5C22544A-7EE6-4342-B048-85BDC9FD1C3A}</a:tableStyleId>
              </a:tblPr>
              <a:tblGrid>
                <a:gridCol w="2329039">
                  <a:extLst>
                    <a:ext uri="{9D8B030D-6E8A-4147-A177-3AD203B41FA5}">
                      <a16:colId xmlns:a16="http://schemas.microsoft.com/office/drawing/2014/main" xmlns="" val="20000"/>
                    </a:ext>
                  </a:extLst>
                </a:gridCol>
                <a:gridCol w="2329039">
                  <a:extLst>
                    <a:ext uri="{9D8B030D-6E8A-4147-A177-3AD203B41FA5}">
                      <a16:colId xmlns:a16="http://schemas.microsoft.com/office/drawing/2014/main" xmlns="" val="20001"/>
                    </a:ext>
                  </a:extLst>
                </a:gridCol>
                <a:gridCol w="2329039">
                  <a:extLst>
                    <a:ext uri="{9D8B030D-6E8A-4147-A177-3AD203B41FA5}">
                      <a16:colId xmlns:a16="http://schemas.microsoft.com/office/drawing/2014/main" xmlns="" val="20002"/>
                    </a:ext>
                  </a:extLst>
                </a:gridCol>
                <a:gridCol w="2329039">
                  <a:extLst>
                    <a:ext uri="{9D8B030D-6E8A-4147-A177-3AD203B41FA5}">
                      <a16:colId xmlns:a16="http://schemas.microsoft.com/office/drawing/2014/main" xmlns="" val="20003"/>
                    </a:ext>
                  </a:extLst>
                </a:gridCol>
              </a:tblGrid>
              <a:tr h="466127">
                <a:tc>
                  <a:txBody>
                    <a:bodyPr/>
                    <a:lstStyle/>
                    <a:p>
                      <a:r>
                        <a:rPr lang="en-US" sz="1500" dirty="0">
                          <a:solidFill>
                            <a:schemeClr val="bg2">
                              <a:lumMod val="25000"/>
                            </a:schemeClr>
                          </a:solidFill>
                          <a:latin typeface="Arial" panose="020B0604020202020204" pitchFamily="34" charset="0"/>
                          <a:cs typeface="Arial" panose="020B0604020202020204" pitchFamily="34" charset="0"/>
                        </a:rPr>
                        <a:t>Regimen</a:t>
                      </a:r>
                    </a:p>
                  </a:txBody>
                  <a:tcPr/>
                </a:tc>
                <a:tc>
                  <a:txBody>
                    <a:bodyPr/>
                    <a:lstStyle/>
                    <a:p>
                      <a:r>
                        <a:rPr lang="en-US" sz="1500" dirty="0">
                          <a:solidFill>
                            <a:schemeClr val="bg2">
                              <a:lumMod val="25000"/>
                            </a:schemeClr>
                          </a:solidFill>
                          <a:latin typeface="Arial" panose="020B0604020202020204" pitchFamily="34" charset="0"/>
                          <a:cs typeface="Arial" panose="020B0604020202020204" pitchFamily="34" charset="0"/>
                        </a:rPr>
                        <a:t>Study</a:t>
                      </a:r>
                      <a:r>
                        <a:rPr lang="en-US" sz="1500" baseline="0" dirty="0">
                          <a:solidFill>
                            <a:schemeClr val="bg2">
                              <a:lumMod val="25000"/>
                            </a:schemeClr>
                          </a:solidFill>
                          <a:latin typeface="Arial" panose="020B0604020202020204" pitchFamily="34" charset="0"/>
                          <a:cs typeface="Arial" panose="020B0604020202020204" pitchFamily="34" charset="0"/>
                        </a:rPr>
                        <a:t> Group</a:t>
                      </a:r>
                      <a:endParaRPr lang="en-US" sz="1500" dirty="0">
                        <a:solidFill>
                          <a:schemeClr val="bg2">
                            <a:lumMod val="25000"/>
                          </a:schemeClr>
                        </a:solidFill>
                        <a:latin typeface="Arial" panose="020B0604020202020204" pitchFamily="34" charset="0"/>
                        <a:cs typeface="Arial" panose="020B0604020202020204" pitchFamily="34" charset="0"/>
                      </a:endParaRPr>
                    </a:p>
                  </a:txBody>
                  <a:tcPr/>
                </a:tc>
                <a:tc>
                  <a:txBody>
                    <a:bodyPr/>
                    <a:lstStyle/>
                    <a:p>
                      <a:r>
                        <a:rPr lang="en-US" sz="1500" dirty="0">
                          <a:solidFill>
                            <a:schemeClr val="bg2">
                              <a:lumMod val="25000"/>
                            </a:schemeClr>
                          </a:solidFill>
                          <a:latin typeface="Arial" panose="020B0604020202020204" pitchFamily="34" charset="0"/>
                          <a:cs typeface="Arial" panose="020B0604020202020204" pitchFamily="34" charset="0"/>
                        </a:rPr>
                        <a:t>ORR/CR</a:t>
                      </a:r>
                    </a:p>
                  </a:txBody>
                  <a:tcPr/>
                </a:tc>
                <a:tc>
                  <a:txBody>
                    <a:bodyPr/>
                    <a:lstStyle/>
                    <a:p>
                      <a:r>
                        <a:rPr lang="en-US" sz="1500" dirty="0">
                          <a:solidFill>
                            <a:schemeClr val="bg2">
                              <a:lumMod val="25000"/>
                            </a:schemeClr>
                          </a:solidFill>
                          <a:latin typeface="Arial" panose="020B0604020202020204" pitchFamily="34" charset="0"/>
                          <a:cs typeface="Arial" panose="020B0604020202020204" pitchFamily="34" charset="0"/>
                        </a:rPr>
                        <a:t>PFS/OS</a:t>
                      </a:r>
                    </a:p>
                  </a:txBody>
                  <a:tcPr/>
                </a:tc>
                <a:extLst>
                  <a:ext uri="{0D108BD9-81ED-4DB2-BD59-A6C34878D82A}">
                    <a16:rowId xmlns:a16="http://schemas.microsoft.com/office/drawing/2014/main" xmlns="" val="10000"/>
                  </a:ext>
                </a:extLst>
              </a:tr>
              <a:tr h="632145">
                <a:tc>
                  <a:txBody>
                    <a:bodyPr/>
                    <a:lstStyle/>
                    <a:p>
                      <a:r>
                        <a:rPr lang="en-US" sz="1500" dirty="0">
                          <a:latin typeface="Arial" panose="020B0604020202020204" pitchFamily="34" charset="0"/>
                          <a:cs typeface="Arial" panose="020B0604020202020204" pitchFamily="34" charset="0"/>
                        </a:rPr>
                        <a:t>R-Hyper CVAD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(no ASCT)</a:t>
                      </a:r>
                    </a:p>
                  </a:txBody>
                  <a:tcPr/>
                </a:tc>
                <a:tc>
                  <a:txBody>
                    <a:bodyPr/>
                    <a:lstStyle/>
                    <a:p>
                      <a:r>
                        <a:rPr lang="en-US" sz="1500" dirty="0">
                          <a:latin typeface="Arial" panose="020B0604020202020204" pitchFamily="34" charset="0"/>
                          <a:cs typeface="Arial" panose="020B0604020202020204" pitchFamily="34" charset="0"/>
                        </a:rPr>
                        <a:t>MDACC</a:t>
                      </a:r>
                    </a:p>
                  </a:txBody>
                  <a:tcPr/>
                </a:tc>
                <a:tc>
                  <a:txBody>
                    <a:bodyPr/>
                    <a:lstStyle/>
                    <a:p>
                      <a:r>
                        <a:rPr lang="en-US" sz="1500" dirty="0">
                          <a:latin typeface="Arial" panose="020B0604020202020204" pitchFamily="34" charset="0"/>
                          <a:cs typeface="Arial" panose="020B0604020202020204" pitchFamily="34" charset="0"/>
                        </a:rPr>
                        <a:t>ORR - 97%</a:t>
                      </a:r>
                    </a:p>
                    <a:p>
                      <a:r>
                        <a:rPr lang="en-US" sz="1500" dirty="0">
                          <a:latin typeface="Arial" panose="020B0604020202020204" pitchFamily="34" charset="0"/>
                          <a:cs typeface="Arial" panose="020B0604020202020204" pitchFamily="34" charset="0"/>
                        </a:rPr>
                        <a:t>CR - 87%</a:t>
                      </a:r>
                    </a:p>
                  </a:txBody>
                  <a:tcPr/>
                </a:tc>
                <a:tc>
                  <a:txBody>
                    <a:bodyPr/>
                    <a:lstStyle/>
                    <a:p>
                      <a:r>
                        <a:rPr lang="en-US" sz="1500" dirty="0">
                          <a:latin typeface="Arial" panose="020B0604020202020204" pitchFamily="34" charset="0"/>
                          <a:cs typeface="Arial" panose="020B0604020202020204" pitchFamily="34" charset="0"/>
                        </a:rPr>
                        <a:t>3-yr FFS 64%</a:t>
                      </a:r>
                    </a:p>
                    <a:p>
                      <a:r>
                        <a:rPr lang="en-US" sz="1500" dirty="0">
                          <a:latin typeface="Arial" panose="020B0604020202020204" pitchFamily="34" charset="0"/>
                          <a:cs typeface="Arial" panose="020B0604020202020204" pitchFamily="34" charset="0"/>
                        </a:rPr>
                        <a:t>10-yr</a:t>
                      </a:r>
                      <a:r>
                        <a:rPr lang="en-US" sz="1500" baseline="0" dirty="0">
                          <a:latin typeface="Arial" panose="020B0604020202020204" pitchFamily="34" charset="0"/>
                          <a:cs typeface="Arial" panose="020B0604020202020204" pitchFamily="34" charset="0"/>
                        </a:rPr>
                        <a:t> FFS 25%</a:t>
                      </a:r>
                      <a:endParaRPr lang="en-US"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1"/>
                  </a:ext>
                </a:extLst>
              </a:tr>
              <a:tr h="632145">
                <a:tc>
                  <a:txBody>
                    <a:bodyPr/>
                    <a:lstStyle/>
                    <a:p>
                      <a:r>
                        <a:rPr lang="en-US" sz="1500" dirty="0">
                          <a:latin typeface="Arial" panose="020B0604020202020204" pitchFamily="34" charset="0"/>
                          <a:cs typeface="Arial" panose="020B0604020202020204" pitchFamily="34" charset="0"/>
                        </a:rPr>
                        <a:t>R-Hyper CVAD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(no ASCT)</a:t>
                      </a:r>
                    </a:p>
                  </a:txBody>
                  <a:tcPr/>
                </a:tc>
                <a:tc>
                  <a:txBody>
                    <a:bodyPr/>
                    <a:lstStyle/>
                    <a:p>
                      <a:r>
                        <a:rPr lang="en-US" sz="1500" dirty="0">
                          <a:latin typeface="Arial" panose="020B0604020202020204" pitchFamily="34" charset="0"/>
                          <a:cs typeface="Arial" panose="020B0604020202020204" pitchFamily="34" charset="0"/>
                        </a:rPr>
                        <a:t>SWOG</a:t>
                      </a:r>
                    </a:p>
                  </a:txBody>
                  <a:tcPr/>
                </a:tc>
                <a:tc>
                  <a:txBody>
                    <a:bodyPr/>
                    <a:lstStyle/>
                    <a:p>
                      <a:r>
                        <a:rPr lang="en-US" sz="1500" dirty="0">
                          <a:latin typeface="Arial" panose="020B0604020202020204" pitchFamily="34" charset="0"/>
                          <a:cs typeface="Arial" panose="020B0604020202020204" pitchFamily="34" charset="0"/>
                        </a:rPr>
                        <a:t>ORR - 86%</a:t>
                      </a:r>
                    </a:p>
                    <a:p>
                      <a:r>
                        <a:rPr lang="en-US" sz="1500" dirty="0">
                          <a:latin typeface="Arial" panose="020B0604020202020204" pitchFamily="34" charset="0"/>
                          <a:cs typeface="Arial" panose="020B0604020202020204" pitchFamily="34" charset="0"/>
                        </a:rPr>
                        <a:t>CR - 55%</a:t>
                      </a:r>
                    </a:p>
                  </a:txBody>
                  <a:tcPr/>
                </a:tc>
                <a:tc>
                  <a:txBody>
                    <a:bodyPr/>
                    <a:lstStyle/>
                    <a:p>
                      <a:r>
                        <a:rPr lang="en-US" sz="1500" dirty="0">
                          <a:latin typeface="Arial" panose="020B0604020202020204" pitchFamily="34" charset="0"/>
                          <a:cs typeface="Arial" panose="020B0604020202020204" pitchFamily="34" charset="0"/>
                        </a:rPr>
                        <a:t>3-yr PFS</a:t>
                      </a:r>
                      <a:r>
                        <a:rPr lang="en-US" sz="1500" baseline="0" dirty="0">
                          <a:latin typeface="Arial" panose="020B0604020202020204" pitchFamily="34" charset="0"/>
                          <a:cs typeface="Arial" panose="020B0604020202020204" pitchFamily="34" charset="0"/>
                        </a:rPr>
                        <a:t> 66%</a:t>
                      </a:r>
                      <a:endParaRPr lang="en-US"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2"/>
                  </a:ext>
                </a:extLst>
              </a:tr>
              <a:tr h="559856">
                <a:tc>
                  <a:txBody>
                    <a:bodyPr/>
                    <a:lstStyle/>
                    <a:p>
                      <a:r>
                        <a:rPr lang="en-US" sz="1500" dirty="0">
                          <a:latin typeface="Arial" panose="020B0604020202020204" pitchFamily="34" charset="0"/>
                          <a:cs typeface="Arial" panose="020B0604020202020204" pitchFamily="34" charset="0"/>
                        </a:rPr>
                        <a:t>R-CHOP </a:t>
                      </a:r>
                    </a:p>
                    <a:p>
                      <a:r>
                        <a:rPr lang="en-US" sz="1500" dirty="0">
                          <a:latin typeface="Arial" panose="020B0604020202020204" pitchFamily="34" charset="0"/>
                          <a:cs typeface="Arial" panose="020B0604020202020204" pitchFamily="34" charset="0"/>
                        </a:rPr>
                        <a:t>(no ASCT)</a:t>
                      </a:r>
                    </a:p>
                  </a:txBody>
                  <a:tcPr/>
                </a:tc>
                <a:tc>
                  <a:txBody>
                    <a:bodyPr/>
                    <a:lstStyle/>
                    <a:p>
                      <a:r>
                        <a:rPr lang="en-US" sz="1500" dirty="0">
                          <a:latin typeface="Arial" panose="020B0604020202020204" pitchFamily="34" charset="0"/>
                          <a:cs typeface="Arial" panose="020B0604020202020204" pitchFamily="34" charset="0"/>
                        </a:rPr>
                        <a:t>Dana-Farber</a:t>
                      </a:r>
                    </a:p>
                  </a:txBody>
                  <a:tcPr/>
                </a:tc>
                <a:tc>
                  <a:txBody>
                    <a:bodyPr/>
                    <a:lstStyle/>
                    <a:p>
                      <a:r>
                        <a:rPr lang="en-US" sz="1500" dirty="0">
                          <a:latin typeface="Arial" panose="020B0604020202020204" pitchFamily="34" charset="0"/>
                          <a:cs typeface="Arial" panose="020B0604020202020204" pitchFamily="34" charset="0"/>
                        </a:rPr>
                        <a:t>ORR - 96%</a:t>
                      </a:r>
                    </a:p>
                    <a:p>
                      <a:r>
                        <a:rPr lang="en-US" sz="1500" dirty="0">
                          <a:latin typeface="Arial" panose="020B0604020202020204" pitchFamily="34" charset="0"/>
                          <a:cs typeface="Arial" panose="020B0604020202020204" pitchFamily="34" charset="0"/>
                        </a:rPr>
                        <a:t>CR - 48%</a:t>
                      </a:r>
                    </a:p>
                    <a:p>
                      <a:endParaRPr lang="en-US" sz="1500" dirty="0">
                        <a:latin typeface="Arial" panose="020B0604020202020204" pitchFamily="34" charset="0"/>
                        <a:cs typeface="Arial" panose="020B0604020202020204" pitchFamily="34" charset="0"/>
                      </a:endParaRPr>
                    </a:p>
                  </a:txBody>
                  <a:tcPr/>
                </a:tc>
                <a:tc>
                  <a:txBody>
                    <a:bodyPr/>
                    <a:lstStyle/>
                    <a:p>
                      <a:r>
                        <a:rPr lang="en-US" sz="1500" dirty="0">
                          <a:latin typeface="Arial" panose="020B0604020202020204" pitchFamily="34" charset="0"/>
                          <a:cs typeface="Arial" panose="020B0604020202020204" pitchFamily="34" charset="0"/>
                        </a:rPr>
                        <a:t>Median PFS, 17 </a:t>
                      </a:r>
                      <a:r>
                        <a:rPr lang="en-US" sz="1500" dirty="0" err="1">
                          <a:latin typeface="Arial" panose="020B0604020202020204" pitchFamily="34" charset="0"/>
                          <a:cs typeface="Arial" panose="020B0604020202020204" pitchFamily="34" charset="0"/>
                        </a:rPr>
                        <a:t>mo</a:t>
                      </a:r>
                      <a:endParaRPr lang="en-US"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3"/>
                  </a:ext>
                </a:extLst>
              </a:tr>
              <a:tr h="679673">
                <a:tc>
                  <a:txBody>
                    <a:bodyPr/>
                    <a:lstStyle/>
                    <a:p>
                      <a:r>
                        <a:rPr lang="en-US" sz="1500" dirty="0">
                          <a:latin typeface="Arial" panose="020B0604020202020204" pitchFamily="34" charset="0"/>
                          <a:cs typeface="Arial" panose="020B0604020202020204" pitchFamily="34" charset="0"/>
                        </a:rPr>
                        <a:t>Maxi-CHOP/Cytarabine (with ASCT)</a:t>
                      </a:r>
                    </a:p>
                  </a:txBody>
                  <a:tcPr/>
                </a:tc>
                <a:tc>
                  <a:txBody>
                    <a:bodyPr/>
                    <a:lstStyle/>
                    <a:p>
                      <a:r>
                        <a:rPr lang="en-US" sz="1500" dirty="0">
                          <a:latin typeface="Arial" panose="020B0604020202020204" pitchFamily="34" charset="0"/>
                          <a:cs typeface="Arial" panose="020B0604020202020204" pitchFamily="34" charset="0"/>
                        </a:rPr>
                        <a:t>Nordic</a:t>
                      </a:r>
                      <a:r>
                        <a:rPr lang="en-US" sz="1500" baseline="0" dirty="0">
                          <a:latin typeface="Arial" panose="020B0604020202020204" pitchFamily="34" charset="0"/>
                          <a:cs typeface="Arial" panose="020B0604020202020204" pitchFamily="34" charset="0"/>
                        </a:rPr>
                        <a:t> Group</a:t>
                      </a:r>
                      <a:endParaRPr lang="en-US" sz="1500" dirty="0">
                        <a:latin typeface="Arial" panose="020B0604020202020204" pitchFamily="34" charset="0"/>
                        <a:cs typeface="Arial" panose="020B0604020202020204" pitchFamily="34" charset="0"/>
                      </a:endParaRPr>
                    </a:p>
                  </a:txBody>
                  <a:tcPr/>
                </a:tc>
                <a:tc>
                  <a:txBody>
                    <a:bodyPr/>
                    <a:lstStyle/>
                    <a:p>
                      <a:r>
                        <a:rPr lang="en-US" sz="1500" dirty="0">
                          <a:latin typeface="Arial" panose="020B0604020202020204" pitchFamily="34" charset="0"/>
                          <a:cs typeface="Arial" panose="020B0604020202020204" pitchFamily="34" charset="0"/>
                        </a:rPr>
                        <a:t>ORR - 96%</a:t>
                      </a:r>
                    </a:p>
                    <a:p>
                      <a:r>
                        <a:rPr lang="en-US" sz="1500" dirty="0">
                          <a:latin typeface="Arial" panose="020B0604020202020204" pitchFamily="34" charset="0"/>
                          <a:cs typeface="Arial" panose="020B0604020202020204" pitchFamily="34" charset="0"/>
                        </a:rPr>
                        <a:t>CR - 54%</a:t>
                      </a:r>
                    </a:p>
                  </a:txBody>
                  <a:tcPr/>
                </a:tc>
                <a:tc>
                  <a:txBody>
                    <a:bodyPr/>
                    <a:lstStyle/>
                    <a:p>
                      <a:r>
                        <a:rPr lang="en-US" sz="1500" dirty="0">
                          <a:latin typeface="Arial" panose="020B0604020202020204" pitchFamily="34" charset="0"/>
                          <a:cs typeface="Arial" panose="020B0604020202020204" pitchFamily="34" charset="0"/>
                        </a:rPr>
                        <a:t>6-yr PFS</a:t>
                      </a:r>
                      <a:r>
                        <a:rPr lang="en-US" sz="1500" baseline="0" dirty="0">
                          <a:latin typeface="Arial" panose="020B0604020202020204" pitchFamily="34" charset="0"/>
                          <a:cs typeface="Arial" panose="020B0604020202020204" pitchFamily="34" charset="0"/>
                        </a:rPr>
                        <a:t> 66%</a:t>
                      </a:r>
                      <a:endParaRPr lang="en-US"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4"/>
                  </a:ext>
                </a:extLst>
              </a:tr>
              <a:tr h="665746">
                <a:tc>
                  <a:txBody>
                    <a:bodyPr/>
                    <a:lstStyle/>
                    <a:p>
                      <a:r>
                        <a:rPr lang="en-US" sz="1500" dirty="0">
                          <a:latin typeface="Arial" panose="020B0604020202020204" pitchFamily="34" charset="0"/>
                          <a:cs typeface="Arial" panose="020B0604020202020204" pitchFamily="34" charset="0"/>
                        </a:rPr>
                        <a:t>R-CHOP/R-DHAP</a:t>
                      </a:r>
                    </a:p>
                    <a:p>
                      <a:r>
                        <a:rPr lang="en-US" sz="1500" dirty="0">
                          <a:latin typeface="Arial" panose="020B0604020202020204" pitchFamily="34" charset="0"/>
                          <a:cs typeface="Arial" panose="020B0604020202020204" pitchFamily="34" charset="0"/>
                        </a:rPr>
                        <a:t>(with ASCT)</a:t>
                      </a:r>
                    </a:p>
                  </a:txBody>
                  <a:tcPr/>
                </a:tc>
                <a:tc>
                  <a:txBody>
                    <a:bodyPr/>
                    <a:lstStyle/>
                    <a:p>
                      <a:r>
                        <a:rPr lang="en-US" sz="1500" dirty="0">
                          <a:latin typeface="Arial" panose="020B0604020202020204" pitchFamily="34" charset="0"/>
                          <a:cs typeface="Arial" panose="020B0604020202020204" pitchFamily="34" charset="0"/>
                        </a:rPr>
                        <a:t>French Group</a:t>
                      </a:r>
                    </a:p>
                  </a:txBody>
                  <a:tcPr/>
                </a:tc>
                <a:tc>
                  <a:txBody>
                    <a:bodyPr/>
                    <a:lstStyle/>
                    <a:p>
                      <a:r>
                        <a:rPr lang="en-US" sz="1500" dirty="0">
                          <a:latin typeface="Arial" panose="020B0604020202020204" pitchFamily="34" charset="0"/>
                          <a:cs typeface="Arial" panose="020B0604020202020204" pitchFamily="34" charset="0"/>
                        </a:rPr>
                        <a:t>ORR - 93%</a:t>
                      </a:r>
                    </a:p>
                    <a:p>
                      <a:r>
                        <a:rPr lang="en-US" sz="1500" dirty="0">
                          <a:latin typeface="Arial" panose="020B0604020202020204" pitchFamily="34" charset="0"/>
                          <a:cs typeface="Arial" panose="020B0604020202020204" pitchFamily="34" charset="0"/>
                        </a:rPr>
                        <a:t>CR - 57%</a:t>
                      </a:r>
                    </a:p>
                  </a:txBody>
                  <a:tcPr/>
                </a:tc>
                <a:tc>
                  <a:txBody>
                    <a:bodyPr/>
                    <a:lstStyle/>
                    <a:p>
                      <a:r>
                        <a:rPr lang="en-US" sz="1500" dirty="0">
                          <a:latin typeface="Arial" panose="020B0604020202020204" pitchFamily="34" charset="0"/>
                          <a:cs typeface="Arial" panose="020B0604020202020204" pitchFamily="34" charset="0"/>
                        </a:rPr>
                        <a:t>5-yr</a:t>
                      </a:r>
                      <a:r>
                        <a:rPr lang="en-US" sz="1500" baseline="0" dirty="0">
                          <a:latin typeface="Arial" panose="020B0604020202020204" pitchFamily="34" charset="0"/>
                          <a:cs typeface="Arial" panose="020B0604020202020204" pitchFamily="34" charset="0"/>
                        </a:rPr>
                        <a:t> EFS 64%</a:t>
                      </a:r>
                      <a:endParaRPr lang="en-US" sz="15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7996938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Line 2"/>
          <p:cNvSpPr>
            <a:spLocks noChangeShapeType="1"/>
          </p:cNvSpPr>
          <p:nvPr/>
        </p:nvSpPr>
        <p:spPr bwMode="auto">
          <a:xfrm flipV="1">
            <a:off x="2235201" y="3522663"/>
            <a:ext cx="7615239" cy="11112"/>
          </a:xfrm>
          <a:prstGeom prst="line">
            <a:avLst/>
          </a:prstGeom>
          <a:noFill/>
          <a:ln w="57150">
            <a:solidFill>
              <a:schemeClr val="tx1"/>
            </a:solidFill>
            <a:round/>
            <a:headEnd type="oval" w="med" len="med"/>
            <a:tailEnd type="triangle" w="med" len="med"/>
          </a:ln>
          <a:effectLst>
            <a:prstShdw prst="shdw13" dist="53882" dir="13500000">
              <a:schemeClr val="bg2">
                <a:alpha val="50000"/>
              </a:schemeClr>
            </a:prstShdw>
          </a:effectLst>
        </p:spPr>
        <p:txBody>
          <a:bodyPr>
            <a:prstTxWarp prst="textNoShape">
              <a:avLst/>
            </a:prstTxWarp>
          </a:bodyPr>
          <a:lstStyle/>
          <a:p>
            <a:endParaRPr lang="en-US" sz="1800"/>
          </a:p>
        </p:txBody>
      </p:sp>
      <p:sp>
        <p:nvSpPr>
          <p:cNvPr id="24578" name="Rectangle 3"/>
          <p:cNvSpPr>
            <a:spLocks noChangeArrowheads="1"/>
          </p:cNvSpPr>
          <p:nvPr/>
        </p:nvSpPr>
        <p:spPr bwMode="auto">
          <a:xfrm>
            <a:off x="2608264" y="3186114"/>
            <a:ext cx="528637" cy="720725"/>
          </a:xfrm>
          <a:prstGeom prst="rect">
            <a:avLst/>
          </a:prstGeom>
          <a:solidFill>
            <a:schemeClr val="accent1"/>
          </a:solidFill>
          <a:ln w="9525">
            <a:solidFill>
              <a:schemeClr val="tx1"/>
            </a:solidFill>
            <a:miter lim="800000"/>
            <a:headEnd/>
            <a:tailEnd/>
          </a:ln>
          <a:effectLst>
            <a:prstShdw prst="shdw13" dist="53882" dir="13500000">
              <a:schemeClr val="bg2">
                <a:alpha val="50000"/>
              </a:schemeClr>
            </a:prstShdw>
          </a:effectLst>
        </p:spPr>
        <p:txBody>
          <a:bodyPr wrap="none" anchor="ctr">
            <a:prstTxWarp prst="textNoShape">
              <a:avLst/>
            </a:prstTxWarp>
          </a:bodyPr>
          <a:lstStyle/>
          <a:p>
            <a:endParaRPr lang="fr-FR" sz="1800">
              <a:latin typeface="Calibri" pitchFamily="-72" charset="0"/>
            </a:endParaRPr>
          </a:p>
        </p:txBody>
      </p:sp>
      <p:sp>
        <p:nvSpPr>
          <p:cNvPr id="24579" name="Rectangle 4"/>
          <p:cNvSpPr>
            <a:spLocks noChangeArrowheads="1"/>
          </p:cNvSpPr>
          <p:nvPr/>
        </p:nvSpPr>
        <p:spPr bwMode="auto">
          <a:xfrm>
            <a:off x="3352801" y="3173414"/>
            <a:ext cx="528639" cy="720725"/>
          </a:xfrm>
          <a:prstGeom prst="rect">
            <a:avLst/>
          </a:prstGeom>
          <a:solidFill>
            <a:schemeClr val="accent1"/>
          </a:solidFill>
          <a:ln w="9525">
            <a:solidFill>
              <a:schemeClr val="tx1"/>
            </a:solidFill>
            <a:miter lim="800000"/>
            <a:headEnd/>
            <a:tailEnd/>
          </a:ln>
          <a:effectLst>
            <a:prstShdw prst="shdw13" dist="53882" dir="13500000">
              <a:schemeClr val="bg2">
                <a:alpha val="50000"/>
              </a:schemeClr>
            </a:prstShdw>
          </a:effectLst>
        </p:spPr>
        <p:txBody>
          <a:bodyPr wrap="none" anchor="ctr">
            <a:prstTxWarp prst="textNoShape">
              <a:avLst/>
            </a:prstTxWarp>
          </a:bodyPr>
          <a:lstStyle/>
          <a:p>
            <a:pPr algn="ctr"/>
            <a:endParaRPr lang="fr-FR" sz="1800">
              <a:latin typeface="Calibri" pitchFamily="-72" charset="0"/>
            </a:endParaRPr>
          </a:p>
        </p:txBody>
      </p:sp>
      <p:sp>
        <p:nvSpPr>
          <p:cNvPr id="24580" name="Rectangle 6"/>
          <p:cNvSpPr>
            <a:spLocks noChangeArrowheads="1"/>
          </p:cNvSpPr>
          <p:nvPr/>
        </p:nvSpPr>
        <p:spPr bwMode="auto">
          <a:xfrm>
            <a:off x="4135439" y="3186114"/>
            <a:ext cx="528637" cy="720725"/>
          </a:xfrm>
          <a:prstGeom prst="rect">
            <a:avLst/>
          </a:prstGeom>
          <a:solidFill>
            <a:schemeClr val="accent1"/>
          </a:solidFill>
          <a:ln w="9525">
            <a:solidFill>
              <a:schemeClr val="tx1"/>
            </a:solidFill>
            <a:miter lim="800000"/>
            <a:headEnd/>
            <a:tailEnd/>
          </a:ln>
          <a:effectLst>
            <a:prstShdw prst="shdw13" dist="53882" dir="13500000">
              <a:schemeClr val="bg2">
                <a:alpha val="50000"/>
              </a:schemeClr>
            </a:prstShdw>
          </a:effectLst>
        </p:spPr>
        <p:txBody>
          <a:bodyPr wrap="none" anchor="ctr">
            <a:prstTxWarp prst="textNoShape">
              <a:avLst/>
            </a:prstTxWarp>
          </a:bodyPr>
          <a:lstStyle/>
          <a:p>
            <a:endParaRPr lang="fr-FR" sz="1800">
              <a:latin typeface="Calibri" pitchFamily="-72" charset="0"/>
            </a:endParaRPr>
          </a:p>
        </p:txBody>
      </p:sp>
      <p:sp>
        <p:nvSpPr>
          <p:cNvPr id="24581" name="Rectangle 7"/>
          <p:cNvSpPr>
            <a:spLocks noChangeArrowheads="1"/>
          </p:cNvSpPr>
          <p:nvPr/>
        </p:nvSpPr>
        <p:spPr bwMode="auto">
          <a:xfrm>
            <a:off x="5916614" y="3173414"/>
            <a:ext cx="1635125" cy="709612"/>
          </a:xfrm>
          <a:prstGeom prst="rect">
            <a:avLst/>
          </a:prstGeom>
          <a:solidFill>
            <a:srgbClr val="FFFF00"/>
          </a:solidFill>
          <a:ln w="9525">
            <a:solidFill>
              <a:schemeClr val="accent2"/>
            </a:solidFill>
            <a:miter lim="800000"/>
            <a:headEnd/>
            <a:tailEnd/>
          </a:ln>
          <a:effectLst>
            <a:prstShdw prst="shdw13" dist="53882" dir="13500000">
              <a:schemeClr val="bg2">
                <a:alpha val="50000"/>
              </a:schemeClr>
            </a:prstShdw>
          </a:effectLst>
        </p:spPr>
        <p:txBody>
          <a:bodyPr wrap="none" anchor="ctr">
            <a:prstTxWarp prst="textNoShape">
              <a:avLst/>
            </a:prstTxWarp>
          </a:bodyPr>
          <a:lstStyle/>
          <a:p>
            <a:endParaRPr lang="fr-FR" sz="1800">
              <a:latin typeface="Calibri" pitchFamily="-72" charset="0"/>
            </a:endParaRPr>
          </a:p>
        </p:txBody>
      </p:sp>
      <p:sp>
        <p:nvSpPr>
          <p:cNvPr id="24582" name="Text Box 8"/>
          <p:cNvSpPr txBox="1">
            <a:spLocks noChangeArrowheads="1"/>
          </p:cNvSpPr>
          <p:nvPr/>
        </p:nvSpPr>
        <p:spPr bwMode="auto">
          <a:xfrm>
            <a:off x="6300788" y="2455864"/>
            <a:ext cx="874712" cy="400110"/>
          </a:xfrm>
          <a:prstGeom prst="rect">
            <a:avLst/>
          </a:prstGeom>
          <a:noFill/>
          <a:ln w="9525">
            <a:noFill/>
            <a:miter lim="800000"/>
            <a:headEnd/>
            <a:tailEnd/>
          </a:ln>
          <a:effectLst>
            <a:prstShdw prst="shdw13" dist="53882" dir="13500000">
              <a:schemeClr val="bg2">
                <a:alpha val="50000"/>
              </a:schemeClr>
            </a:prstShdw>
          </a:effectLst>
        </p:spPr>
        <p:txBody>
          <a:bodyPr>
            <a:prstTxWarp prst="textNoShape">
              <a:avLst/>
            </a:prstTxWarp>
            <a:spAutoFit/>
          </a:bodyPr>
          <a:lstStyle/>
          <a:p>
            <a:pPr>
              <a:spcBef>
                <a:spcPct val="50000"/>
              </a:spcBef>
            </a:pPr>
            <a:r>
              <a:rPr lang="fr-FR" sz="2000" b="1">
                <a:latin typeface="Calibri" pitchFamily="-72" charset="0"/>
              </a:rPr>
              <a:t>ASCT</a:t>
            </a:r>
          </a:p>
        </p:txBody>
      </p:sp>
      <p:sp>
        <p:nvSpPr>
          <p:cNvPr id="351241" name="Rectangle 9"/>
          <p:cNvSpPr>
            <a:spLocks noGrp="1"/>
          </p:cNvSpPr>
          <p:nvPr>
            <p:ph type="title"/>
          </p:nvPr>
        </p:nvSpPr>
        <p:spPr/>
        <p:txBody>
          <a:bodyPr rtlCol="0">
            <a:normAutofit/>
          </a:bodyPr>
          <a:lstStyle/>
          <a:p>
            <a:pPr algn="l">
              <a:defRPr/>
            </a:pPr>
            <a:r>
              <a:rPr lang="fr-FR" dirty="0">
                <a:solidFill>
                  <a:schemeClr val="tx2"/>
                </a:solidFill>
                <a:ea typeface="+mj-ea"/>
                <a:cs typeface="+mj-cs"/>
              </a:rPr>
              <a:t>Standard 1st line in </a:t>
            </a:r>
            <a:r>
              <a:rPr lang="fr-FR" dirty="0" err="1">
                <a:solidFill>
                  <a:schemeClr val="tx2"/>
                </a:solidFill>
                <a:ea typeface="+mj-ea"/>
                <a:cs typeface="+mj-cs"/>
              </a:rPr>
              <a:t>younger</a:t>
            </a:r>
            <a:r>
              <a:rPr lang="fr-FR" dirty="0">
                <a:solidFill>
                  <a:schemeClr val="tx2"/>
                </a:solidFill>
                <a:ea typeface="+mj-ea"/>
                <a:cs typeface="+mj-cs"/>
              </a:rPr>
              <a:t> patients </a:t>
            </a:r>
            <a:r>
              <a:rPr lang="fr-FR" dirty="0" err="1">
                <a:solidFill>
                  <a:schemeClr val="tx2"/>
                </a:solidFill>
                <a:ea typeface="+mj-ea"/>
                <a:cs typeface="+mj-cs"/>
              </a:rPr>
              <a:t>with</a:t>
            </a:r>
            <a:r>
              <a:rPr lang="fr-FR" dirty="0">
                <a:solidFill>
                  <a:schemeClr val="tx2"/>
                </a:solidFill>
                <a:ea typeface="+mj-ea"/>
                <a:cs typeface="+mj-cs"/>
              </a:rPr>
              <a:t> MCL</a:t>
            </a:r>
          </a:p>
        </p:txBody>
      </p:sp>
      <p:sp>
        <p:nvSpPr>
          <p:cNvPr id="24584" name="Text Box 12"/>
          <p:cNvSpPr txBox="1">
            <a:spLocks noChangeArrowheads="1"/>
          </p:cNvSpPr>
          <p:nvPr/>
        </p:nvSpPr>
        <p:spPr bwMode="auto">
          <a:xfrm>
            <a:off x="2608264" y="2236788"/>
            <a:ext cx="2682875" cy="707886"/>
          </a:xfrm>
          <a:prstGeom prst="rect">
            <a:avLst/>
          </a:prstGeom>
          <a:noFill/>
          <a:ln w="9525">
            <a:noFill/>
            <a:miter lim="800000"/>
            <a:headEnd/>
            <a:tailEnd/>
          </a:ln>
          <a:effectLst>
            <a:prstShdw prst="shdw13" dist="53882" dir="13500000">
              <a:schemeClr val="bg2">
                <a:alpha val="50000"/>
              </a:schemeClr>
            </a:prstShdw>
          </a:effectLst>
        </p:spPr>
        <p:txBody>
          <a:bodyPr>
            <a:prstTxWarp prst="textNoShape">
              <a:avLst/>
            </a:prstTxWarp>
            <a:spAutoFit/>
          </a:bodyPr>
          <a:lstStyle/>
          <a:p>
            <a:pPr algn="ctr">
              <a:spcBef>
                <a:spcPct val="50000"/>
              </a:spcBef>
            </a:pPr>
            <a:r>
              <a:rPr lang="fr-FR" sz="2000" b="1">
                <a:latin typeface="Calibri" pitchFamily="-72" charset="0"/>
              </a:rPr>
              <a:t>INDUCTION CHEMOTHERAPY </a:t>
            </a:r>
          </a:p>
        </p:txBody>
      </p:sp>
      <p:sp>
        <p:nvSpPr>
          <p:cNvPr id="24585" name="Rectangle 6"/>
          <p:cNvSpPr>
            <a:spLocks noChangeArrowheads="1"/>
          </p:cNvSpPr>
          <p:nvPr/>
        </p:nvSpPr>
        <p:spPr bwMode="auto">
          <a:xfrm>
            <a:off x="4964113" y="3162300"/>
            <a:ext cx="527051" cy="720725"/>
          </a:xfrm>
          <a:prstGeom prst="rect">
            <a:avLst/>
          </a:prstGeom>
          <a:solidFill>
            <a:schemeClr val="accent1"/>
          </a:solidFill>
          <a:ln w="9525">
            <a:solidFill>
              <a:schemeClr val="tx1"/>
            </a:solidFill>
            <a:miter lim="800000"/>
            <a:headEnd/>
            <a:tailEnd/>
          </a:ln>
          <a:effectLst>
            <a:prstShdw prst="shdw13" dist="53882" dir="13500000">
              <a:schemeClr val="bg2">
                <a:alpha val="50000"/>
              </a:schemeClr>
            </a:prstShdw>
          </a:effectLst>
        </p:spPr>
        <p:txBody>
          <a:bodyPr wrap="none" anchor="ctr">
            <a:prstTxWarp prst="textNoShape">
              <a:avLst/>
            </a:prstTxWarp>
          </a:bodyPr>
          <a:lstStyle/>
          <a:p>
            <a:endParaRPr lang="fr-FR" sz="1800">
              <a:latin typeface="Calibri" pitchFamily="-72" charset="0"/>
            </a:endParaRPr>
          </a:p>
        </p:txBody>
      </p:sp>
      <p:sp>
        <p:nvSpPr>
          <p:cNvPr id="24586" name="Rettangolo 1"/>
          <p:cNvSpPr>
            <a:spLocks noChangeArrowheads="1"/>
          </p:cNvSpPr>
          <p:nvPr/>
        </p:nvSpPr>
        <p:spPr bwMode="auto">
          <a:xfrm>
            <a:off x="2968728" y="4149725"/>
            <a:ext cx="2244525" cy="369332"/>
          </a:xfrm>
          <a:prstGeom prst="rect">
            <a:avLst/>
          </a:prstGeom>
          <a:noFill/>
          <a:ln w="9525">
            <a:noFill/>
            <a:miter lim="800000"/>
            <a:headEnd/>
            <a:tailEnd/>
          </a:ln>
        </p:spPr>
        <p:txBody>
          <a:bodyPr wrap="none">
            <a:prstTxWarp prst="textNoShape">
              <a:avLst/>
            </a:prstTxWarp>
            <a:spAutoFit/>
          </a:bodyPr>
          <a:lstStyle/>
          <a:p>
            <a:pPr algn="ctr">
              <a:spcBef>
                <a:spcPct val="50000"/>
              </a:spcBef>
            </a:pPr>
            <a:r>
              <a:rPr lang="fr-FR" sz="1800" b="1" dirty="0">
                <a:solidFill>
                  <a:srgbClr val="FF0000"/>
                </a:solidFill>
                <a:latin typeface="Calibri" pitchFamily="-72" charset="0"/>
              </a:rPr>
              <a:t>Immuno-</a:t>
            </a:r>
            <a:r>
              <a:rPr lang="fr-FR" sz="1800" b="1" dirty="0" err="1">
                <a:solidFill>
                  <a:srgbClr val="FF0000"/>
                </a:solidFill>
                <a:latin typeface="Calibri" pitchFamily="-72" charset="0"/>
              </a:rPr>
              <a:t>chemo</a:t>
            </a:r>
            <a:r>
              <a:rPr lang="fr-FR" sz="1800" b="1" dirty="0">
                <a:solidFill>
                  <a:srgbClr val="FF0000"/>
                </a:solidFill>
                <a:latin typeface="Calibri" pitchFamily="-72" charset="0"/>
              </a:rPr>
              <a:t> X 4-6</a:t>
            </a:r>
          </a:p>
        </p:txBody>
      </p:sp>
      <p:sp>
        <p:nvSpPr>
          <p:cNvPr id="24588" name="Text Box 15"/>
          <p:cNvSpPr txBox="1">
            <a:spLocks noChangeArrowheads="1"/>
          </p:cNvSpPr>
          <p:nvPr/>
        </p:nvSpPr>
        <p:spPr bwMode="auto">
          <a:xfrm>
            <a:off x="4560889" y="5197475"/>
            <a:ext cx="2682875" cy="369332"/>
          </a:xfrm>
          <a:prstGeom prst="rect">
            <a:avLst/>
          </a:prstGeom>
          <a:noFill/>
          <a:ln w="9525">
            <a:noFill/>
            <a:miter lim="800000"/>
            <a:headEnd/>
            <a:tailEnd/>
          </a:ln>
          <a:effectLst>
            <a:prstShdw prst="shdw13" dist="53882" dir="13500000">
              <a:schemeClr val="bg2">
                <a:alpha val="50000"/>
              </a:schemeClr>
            </a:prstShdw>
          </a:effectLst>
        </p:spPr>
        <p:txBody>
          <a:bodyPr>
            <a:prstTxWarp prst="textNoShape">
              <a:avLst/>
            </a:prstTxWarp>
            <a:spAutoFit/>
          </a:bodyPr>
          <a:lstStyle/>
          <a:p>
            <a:pPr algn="ctr">
              <a:spcBef>
                <a:spcPct val="50000"/>
              </a:spcBef>
            </a:pPr>
            <a:r>
              <a:rPr lang="fr-FR" sz="1800" b="1">
                <a:solidFill>
                  <a:schemeClr val="bg1"/>
                </a:solidFill>
                <a:latin typeface="Calibri" pitchFamily="-72" charset="0"/>
              </a:rPr>
              <a:t>R-Hyper-CVAD</a:t>
            </a:r>
          </a:p>
        </p:txBody>
      </p:sp>
      <p:sp>
        <p:nvSpPr>
          <p:cNvPr id="24589" name="Line 16"/>
          <p:cNvSpPr>
            <a:spLocks noChangeShapeType="1"/>
          </p:cNvSpPr>
          <p:nvPr/>
        </p:nvSpPr>
        <p:spPr bwMode="auto">
          <a:xfrm flipH="1" flipV="1">
            <a:off x="7858126" y="3579814"/>
            <a:ext cx="12700" cy="1431925"/>
          </a:xfrm>
          <a:prstGeom prst="line">
            <a:avLst/>
          </a:prstGeom>
          <a:noFill/>
          <a:ln w="38100">
            <a:solidFill>
              <a:schemeClr val="tx1"/>
            </a:solidFill>
            <a:prstDash val="sysDot"/>
            <a:round/>
            <a:headEnd/>
            <a:tailEnd type="triangle" w="med" len="med"/>
          </a:ln>
          <a:effectLst>
            <a:prstShdw prst="shdw13" dist="53882" dir="13500000">
              <a:schemeClr val="bg2">
                <a:alpha val="50000"/>
              </a:schemeClr>
            </a:prstShdw>
          </a:effectLst>
        </p:spPr>
        <p:txBody>
          <a:bodyPr>
            <a:prstTxWarp prst="textNoShape">
              <a:avLst/>
            </a:prstTxWarp>
          </a:bodyPr>
          <a:lstStyle/>
          <a:p>
            <a:endParaRPr lang="en-US" sz="1800"/>
          </a:p>
        </p:txBody>
      </p:sp>
      <p:sp>
        <p:nvSpPr>
          <p:cNvPr id="2" name="TextBox 1"/>
          <p:cNvSpPr txBox="1"/>
          <p:nvPr/>
        </p:nvSpPr>
        <p:spPr>
          <a:xfrm>
            <a:off x="7175499" y="5197475"/>
            <a:ext cx="3133422" cy="584775"/>
          </a:xfrm>
          <a:prstGeom prst="rect">
            <a:avLst/>
          </a:prstGeom>
          <a:noFill/>
        </p:spPr>
        <p:txBody>
          <a:bodyPr wrap="square" rtlCol="0">
            <a:spAutoFit/>
          </a:bodyPr>
          <a:lstStyle/>
          <a:p>
            <a:r>
              <a:rPr lang="en-US" sz="3200" dirty="0"/>
              <a:t>Maintenance?</a:t>
            </a:r>
          </a:p>
        </p:txBody>
      </p:sp>
    </p:spTree>
    <p:extLst>
      <p:ext uri="{BB962C8B-B14F-4D97-AF65-F5344CB8AC3E}">
        <p14:creationId xmlns:p14="http://schemas.microsoft.com/office/powerpoint/2010/main" val="25259576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6411976" y="6164263"/>
            <a:ext cx="2808605" cy="190500"/>
          </a:xfrm>
          <a:custGeom>
            <a:avLst/>
            <a:gdLst/>
            <a:ahLst/>
            <a:cxnLst/>
            <a:rect l="l" t="t" r="r" b="b"/>
            <a:pathLst>
              <a:path w="2808604" h="190500">
                <a:moveTo>
                  <a:pt x="0" y="190500"/>
                </a:moveTo>
                <a:lnTo>
                  <a:pt x="2808224" y="190500"/>
                </a:lnTo>
                <a:lnTo>
                  <a:pt x="2808224" y="0"/>
                </a:lnTo>
                <a:lnTo>
                  <a:pt x="0" y="0"/>
                </a:lnTo>
                <a:lnTo>
                  <a:pt x="0" y="190500"/>
                </a:lnTo>
                <a:close/>
              </a:path>
            </a:pathLst>
          </a:custGeom>
          <a:solidFill>
            <a:srgbClr val="FFFFFF"/>
          </a:solidFill>
        </p:spPr>
        <p:txBody>
          <a:bodyPr wrap="square" lIns="0" tIns="0" rIns="0" bIns="0" rtlCol="0"/>
          <a:lstStyle/>
          <a:p>
            <a:endParaRPr sz="1800">
              <a:solidFill>
                <a:prstClr val="black"/>
              </a:solidFill>
            </a:endParaRPr>
          </a:p>
        </p:txBody>
      </p:sp>
      <p:sp>
        <p:nvSpPr>
          <p:cNvPr id="9" name="object 9"/>
          <p:cNvSpPr txBox="1">
            <a:spLocks noGrp="1"/>
          </p:cNvSpPr>
          <p:nvPr>
            <p:ph type="title" idx="4294967295"/>
          </p:nvPr>
        </p:nvSpPr>
        <p:spPr>
          <a:xfrm>
            <a:off x="573742" y="20049"/>
            <a:ext cx="11302700" cy="1107996"/>
          </a:xfrm>
          <a:prstGeom prst="rect">
            <a:avLst/>
          </a:prstGeom>
        </p:spPr>
        <p:txBody>
          <a:bodyPr vert="horz" wrap="square" lIns="0" tIns="0" rIns="0" bIns="0" rtlCol="0" anchor="ctr">
            <a:spAutoFit/>
          </a:bodyPr>
          <a:lstStyle/>
          <a:p>
            <a:pPr marL="12700">
              <a:lnSpc>
                <a:spcPct val="100000"/>
              </a:lnSpc>
            </a:pPr>
            <a:r>
              <a:rPr lang="it-IT" sz="3600" dirty="0" err="1"/>
              <a:t>Rituximab</a:t>
            </a:r>
            <a:r>
              <a:rPr lang="it-IT" sz="3600" dirty="0"/>
              <a:t> </a:t>
            </a:r>
            <a:r>
              <a:rPr lang="it-IT" sz="3600" dirty="0" err="1"/>
              <a:t>Maintenance</a:t>
            </a:r>
            <a:r>
              <a:rPr lang="it-IT" sz="3600" dirty="0"/>
              <a:t> </a:t>
            </a:r>
            <a:r>
              <a:rPr lang="it-IT" sz="3600" dirty="0" err="1"/>
              <a:t>after</a:t>
            </a:r>
            <a:r>
              <a:rPr lang="it-IT" sz="3600" dirty="0"/>
              <a:t> ASCT </a:t>
            </a:r>
            <a:br>
              <a:rPr lang="it-IT" sz="3600" dirty="0"/>
            </a:br>
            <a:r>
              <a:rPr sz="3600" dirty="0"/>
              <a:t>EFS </a:t>
            </a:r>
            <a:r>
              <a:rPr lang="nl-NL" sz="3600" dirty="0"/>
              <a:t>F</a:t>
            </a:r>
            <a:r>
              <a:rPr sz="3600" dirty="0"/>
              <a:t>rom </a:t>
            </a:r>
            <a:r>
              <a:rPr lang="nl-NL" sz="3600" dirty="0"/>
              <a:t>T</a:t>
            </a:r>
            <a:r>
              <a:rPr sz="3600" dirty="0" err="1"/>
              <a:t>ime</a:t>
            </a:r>
            <a:r>
              <a:rPr sz="3600" dirty="0"/>
              <a:t> of</a:t>
            </a:r>
            <a:r>
              <a:rPr sz="3600" spc="-80" dirty="0"/>
              <a:t> </a:t>
            </a:r>
            <a:r>
              <a:rPr lang="nl-NL" sz="3600" spc="-80" dirty="0"/>
              <a:t>R</a:t>
            </a:r>
            <a:r>
              <a:rPr sz="3600" dirty="0" err="1"/>
              <a:t>andomization</a:t>
            </a:r>
            <a:r>
              <a:rPr lang="it-IT" sz="3600" dirty="0"/>
              <a:t> – </a:t>
            </a:r>
            <a:r>
              <a:rPr lang="it-IT" sz="3600" dirty="0" err="1"/>
              <a:t>Lyma</a:t>
            </a:r>
            <a:r>
              <a:rPr lang="it-IT" sz="3600" dirty="0"/>
              <a:t> Trial</a:t>
            </a:r>
            <a:endParaRPr sz="3600" dirty="0"/>
          </a:p>
        </p:txBody>
      </p:sp>
      <p:sp>
        <p:nvSpPr>
          <p:cNvPr id="12" name="object 43"/>
          <p:cNvSpPr txBox="1"/>
          <p:nvPr/>
        </p:nvSpPr>
        <p:spPr>
          <a:xfrm>
            <a:off x="7442692" y="6582250"/>
            <a:ext cx="4647301" cy="192360"/>
          </a:xfrm>
          <a:prstGeom prst="rect">
            <a:avLst/>
          </a:prstGeom>
        </p:spPr>
        <p:txBody>
          <a:bodyPr vert="horz" wrap="square" lIns="0" tIns="0" rIns="0" bIns="0" rtlCol="0">
            <a:spAutoFit/>
          </a:bodyPr>
          <a:lstStyle/>
          <a:p>
            <a:pPr marL="12700">
              <a:lnSpc>
                <a:spcPts val="1520"/>
              </a:lnSpc>
            </a:pPr>
            <a:r>
              <a:rPr sz="1467" dirty="0"/>
              <a:t>Le </a:t>
            </a:r>
            <a:r>
              <a:rPr sz="1467" dirty="0" err="1"/>
              <a:t>Gouill</a:t>
            </a:r>
            <a:r>
              <a:rPr lang="nl-NL" sz="1467" dirty="0"/>
              <a:t> S, et al. </a:t>
            </a:r>
            <a:r>
              <a:rPr lang="it-IT" sz="1467" dirty="0"/>
              <a:t>N </a:t>
            </a:r>
            <a:r>
              <a:rPr lang="it-IT" sz="1467" dirty="0" err="1"/>
              <a:t>Engl</a:t>
            </a:r>
            <a:r>
              <a:rPr lang="it-IT" sz="1467" dirty="0"/>
              <a:t> J </a:t>
            </a:r>
            <a:r>
              <a:rPr lang="it-IT" sz="1467" dirty="0" err="1"/>
              <a:t>Med</a:t>
            </a:r>
            <a:r>
              <a:rPr lang="it-IT" sz="1467" dirty="0"/>
              <a:t> 2017; 377:1250-1260</a:t>
            </a:r>
            <a:endParaRPr sz="667" dirty="0">
              <a:solidFill>
                <a:prstClr val="black"/>
              </a:solidFill>
              <a:cs typeface="Arial"/>
            </a:endParaRPr>
          </a:p>
        </p:txBody>
      </p:sp>
      <p:pic>
        <p:nvPicPr>
          <p:cNvPr id="10" name="Picture 2" descr="http://www.nejm.org/na101/home/literatum/publisher/mms/journals/content/nejm/2017/nejm_2017.377.issue-13/nejmoa1701769/20180122/images/img_xlarge/nejmoa1701769_f2.jpeg"/>
          <p:cNvPicPr>
            <a:picLocks noChangeAspect="1" noChangeArrowheads="1"/>
          </p:cNvPicPr>
          <p:nvPr/>
        </p:nvPicPr>
        <p:blipFill rotWithShape="1">
          <a:blip r:embed="rId2">
            <a:extLst>
              <a:ext uri="{28A0092B-C50C-407E-A947-70E740481C1C}">
                <a14:useLocalDpi xmlns:a14="http://schemas.microsoft.com/office/drawing/2010/main" val="0"/>
              </a:ext>
            </a:extLst>
          </a:blip>
          <a:srcRect b="65953"/>
          <a:stretch/>
        </p:blipFill>
        <p:spPr bwMode="auto">
          <a:xfrm>
            <a:off x="103769" y="2304789"/>
            <a:ext cx="3904528" cy="31354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www.nejm.org/na101/home/literatum/publisher/mms/journals/content/nejm/2017/nejm_2017.377.issue-13/nejmoa1701769/20180122/images/img_xlarge/nejmoa1701769_f2.jpeg"/>
          <p:cNvPicPr>
            <a:picLocks noChangeAspect="1" noChangeArrowheads="1"/>
          </p:cNvPicPr>
          <p:nvPr/>
        </p:nvPicPr>
        <p:blipFill rotWithShape="1">
          <a:blip r:embed="rId2">
            <a:extLst>
              <a:ext uri="{28A0092B-C50C-407E-A947-70E740481C1C}">
                <a14:useLocalDpi xmlns:a14="http://schemas.microsoft.com/office/drawing/2010/main" val="0"/>
              </a:ext>
            </a:extLst>
          </a:blip>
          <a:srcRect t="33658" b="33074"/>
          <a:stretch/>
        </p:blipFill>
        <p:spPr bwMode="auto">
          <a:xfrm>
            <a:off x="4043213" y="2319224"/>
            <a:ext cx="4024105" cy="310443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www.nejm.org/na101/home/literatum/publisher/mms/journals/content/nejm/2017/nejm_2017.377.issue-13/nejmoa1701769/20180122/images/img_xlarge/nejmoa1701769_f2.jpeg"/>
          <p:cNvPicPr>
            <a:picLocks noChangeAspect="1" noChangeArrowheads="1"/>
          </p:cNvPicPr>
          <p:nvPr/>
        </p:nvPicPr>
        <p:blipFill rotWithShape="1">
          <a:blip r:embed="rId2">
            <a:extLst>
              <a:ext uri="{28A0092B-C50C-407E-A947-70E740481C1C}">
                <a14:useLocalDpi xmlns:a14="http://schemas.microsoft.com/office/drawing/2010/main" val="0"/>
              </a:ext>
            </a:extLst>
          </a:blip>
          <a:srcRect t="66339" b="1"/>
          <a:stretch/>
        </p:blipFill>
        <p:spPr bwMode="auto">
          <a:xfrm>
            <a:off x="8102936" y="2299051"/>
            <a:ext cx="3987057" cy="3112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7434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073781" y="364621"/>
            <a:ext cx="8443244" cy="584775"/>
          </a:xfrm>
          <a:prstGeom prst="rect">
            <a:avLst/>
          </a:prstGeom>
          <a:noFill/>
        </p:spPr>
        <p:txBody>
          <a:bodyPr wrap="square" rtlCol="0">
            <a:spAutoFit/>
          </a:bodyPr>
          <a:lstStyle/>
          <a:p>
            <a:r>
              <a:rPr lang="en-US" sz="3200" b="1" dirty="0"/>
              <a:t>NCCN Guidelines 4. 2018 - MCL</a:t>
            </a:r>
          </a:p>
        </p:txBody>
      </p:sp>
      <p:graphicFrame>
        <p:nvGraphicFramePr>
          <p:cNvPr id="4" name="Table 3"/>
          <p:cNvGraphicFramePr>
            <a:graphicFrameLocks noGrp="1"/>
          </p:cNvGraphicFramePr>
          <p:nvPr>
            <p:extLst>
              <p:ext uri="{D42A27DB-BD31-4B8C-83A1-F6EECF244321}">
                <p14:modId xmlns:p14="http://schemas.microsoft.com/office/powerpoint/2010/main" val="2081855983"/>
              </p:ext>
            </p:extLst>
          </p:nvPr>
        </p:nvGraphicFramePr>
        <p:xfrm>
          <a:off x="864295" y="1448908"/>
          <a:ext cx="10759858" cy="4601163"/>
        </p:xfrm>
        <a:graphic>
          <a:graphicData uri="http://schemas.openxmlformats.org/drawingml/2006/table">
            <a:tbl>
              <a:tblPr firstRow="1" bandRow="1">
                <a:tableStyleId>{5C22544A-7EE6-4342-B048-85BDC9FD1C3A}</a:tableStyleId>
              </a:tblPr>
              <a:tblGrid>
                <a:gridCol w="5379929">
                  <a:extLst>
                    <a:ext uri="{9D8B030D-6E8A-4147-A177-3AD203B41FA5}">
                      <a16:colId xmlns:a16="http://schemas.microsoft.com/office/drawing/2014/main" xmlns="" val="3802948969"/>
                    </a:ext>
                  </a:extLst>
                </a:gridCol>
                <a:gridCol w="5379929">
                  <a:extLst>
                    <a:ext uri="{9D8B030D-6E8A-4147-A177-3AD203B41FA5}">
                      <a16:colId xmlns:a16="http://schemas.microsoft.com/office/drawing/2014/main" xmlns="" val="1881739677"/>
                    </a:ext>
                  </a:extLst>
                </a:gridCol>
              </a:tblGrid>
              <a:tr h="804712">
                <a:tc>
                  <a:txBody>
                    <a:bodyPr/>
                    <a:lstStyle/>
                    <a:p>
                      <a:r>
                        <a:rPr lang="en-US" sz="2000" dirty="0">
                          <a:solidFill>
                            <a:schemeClr val="bg1"/>
                          </a:solidFill>
                        </a:rPr>
                        <a:t>Second Line Therapy</a:t>
                      </a:r>
                      <a:r>
                        <a:rPr lang="en-US" sz="2000" baseline="0" dirty="0">
                          <a:solidFill>
                            <a:schemeClr val="bg1"/>
                          </a:solidFill>
                        </a:rPr>
                        <a:t> (chemo-immunotherapy response short)</a:t>
                      </a:r>
                      <a:endParaRPr lang="en-US" sz="2000" dirty="0">
                        <a:solidFill>
                          <a:schemeClr val="bg1"/>
                        </a:solidFill>
                      </a:endParaRPr>
                    </a:p>
                  </a:txBody>
                  <a:tcPr marL="121920" marR="121920" marT="60960" marB="60960"/>
                </a:tc>
                <a:tc>
                  <a:txBody>
                    <a:bodyPr/>
                    <a:lstStyle/>
                    <a:p>
                      <a:r>
                        <a:rPr lang="en-US" sz="2000" dirty="0"/>
                        <a:t>Extended Response</a:t>
                      </a:r>
                      <a:r>
                        <a:rPr lang="en-US" sz="2000" baseline="0" dirty="0"/>
                        <a:t> Duration to </a:t>
                      </a:r>
                      <a:br>
                        <a:rPr lang="en-US" sz="2000" baseline="0" dirty="0"/>
                      </a:br>
                      <a:r>
                        <a:rPr lang="en-US" sz="2000" baseline="0" dirty="0"/>
                        <a:t>chemo-</a:t>
                      </a:r>
                      <a:r>
                        <a:rPr lang="en-US" sz="2000" baseline="0" dirty="0" err="1"/>
                        <a:t>immuno</a:t>
                      </a:r>
                      <a:r>
                        <a:rPr lang="en-US" sz="2000" baseline="0" dirty="0"/>
                        <a:t> induction</a:t>
                      </a:r>
                      <a:endParaRPr lang="en-US" sz="2000" dirty="0"/>
                    </a:p>
                  </a:txBody>
                  <a:tcPr marL="121920" marR="121920" marT="60960" marB="60960"/>
                </a:tc>
                <a:extLst>
                  <a:ext uri="{0D108BD9-81ED-4DB2-BD59-A6C34878D82A}">
                    <a16:rowId xmlns:a16="http://schemas.microsoft.com/office/drawing/2014/main" xmlns="" val="1560281323"/>
                  </a:ext>
                </a:extLst>
              </a:tr>
              <a:tr h="471797">
                <a:tc>
                  <a:txBody>
                    <a:bodyPr/>
                    <a:lstStyle/>
                    <a:p>
                      <a:r>
                        <a:rPr lang="en-US" sz="2000" dirty="0" err="1"/>
                        <a:t>Acalabrutinib</a:t>
                      </a:r>
                      <a:endParaRPr lang="en-US" sz="2000" dirty="0"/>
                    </a:p>
                  </a:txBody>
                  <a:tcPr marL="121920" marR="121920" marT="60960" marB="60960"/>
                </a:tc>
                <a:tc>
                  <a:txBody>
                    <a:bodyPr/>
                    <a:lstStyle/>
                    <a:p>
                      <a:r>
                        <a:rPr lang="en-US" sz="2000" dirty="0"/>
                        <a:t>Bendamustine</a:t>
                      </a:r>
                      <a:r>
                        <a:rPr lang="en-US" sz="2000" baseline="0" dirty="0"/>
                        <a:t> + Rituximab</a:t>
                      </a:r>
                      <a:endParaRPr lang="en-US" sz="2000" dirty="0"/>
                    </a:p>
                  </a:txBody>
                  <a:tcPr marL="121920" marR="121920" marT="60960" marB="60960"/>
                </a:tc>
                <a:extLst>
                  <a:ext uri="{0D108BD9-81ED-4DB2-BD59-A6C34878D82A}">
                    <a16:rowId xmlns:a16="http://schemas.microsoft.com/office/drawing/2014/main" xmlns="" val="829907394"/>
                  </a:ext>
                </a:extLst>
              </a:tr>
              <a:tr h="471797">
                <a:tc>
                  <a:txBody>
                    <a:bodyPr/>
                    <a:lstStyle/>
                    <a:p>
                      <a:r>
                        <a:rPr lang="en-US" sz="2000" dirty="0"/>
                        <a:t>Ibrutinib +/- Rituximab</a:t>
                      </a:r>
                    </a:p>
                  </a:txBody>
                  <a:tcPr marL="121920" marR="121920" marT="60960" marB="60960"/>
                </a:tc>
                <a:tc>
                  <a:txBody>
                    <a:bodyPr/>
                    <a:lstStyle/>
                    <a:p>
                      <a:r>
                        <a:rPr lang="en-US" sz="2000" dirty="0"/>
                        <a:t>Bortezomib +/- Rituximab</a:t>
                      </a:r>
                    </a:p>
                  </a:txBody>
                  <a:tcPr marL="121920" marR="121920" marT="60960" marB="60960"/>
                </a:tc>
                <a:extLst>
                  <a:ext uri="{0D108BD9-81ED-4DB2-BD59-A6C34878D82A}">
                    <a16:rowId xmlns:a16="http://schemas.microsoft.com/office/drawing/2014/main" xmlns="" val="1707638702"/>
                  </a:ext>
                </a:extLst>
              </a:tr>
              <a:tr h="471797">
                <a:tc>
                  <a:txBody>
                    <a:bodyPr/>
                    <a:lstStyle/>
                    <a:p>
                      <a:r>
                        <a:rPr lang="en-US" sz="2000" dirty="0"/>
                        <a:t>Lenalidomide +/- Rituximab</a:t>
                      </a:r>
                    </a:p>
                  </a:txBody>
                  <a:tcPr marL="121920" marR="121920" marT="60960" marB="60960"/>
                </a:tc>
                <a:tc>
                  <a:txBody>
                    <a:bodyPr/>
                    <a:lstStyle/>
                    <a:p>
                      <a:r>
                        <a:rPr lang="en-US" sz="2000" dirty="0"/>
                        <a:t>Other:</a:t>
                      </a:r>
                    </a:p>
                  </a:txBody>
                  <a:tcPr marL="121920" marR="121920" marT="60960" marB="60960"/>
                </a:tc>
                <a:extLst>
                  <a:ext uri="{0D108BD9-81ED-4DB2-BD59-A6C34878D82A}">
                    <a16:rowId xmlns:a16="http://schemas.microsoft.com/office/drawing/2014/main" xmlns="" val="197254612"/>
                  </a:ext>
                </a:extLst>
              </a:tr>
              <a:tr h="471797">
                <a:tc>
                  <a:txBody>
                    <a:bodyPr/>
                    <a:lstStyle/>
                    <a:p>
                      <a:r>
                        <a:rPr lang="en-US" sz="2000" dirty="0" err="1"/>
                        <a:t>Venetoclax</a:t>
                      </a:r>
                      <a:endParaRPr lang="en-US" sz="2000" dirty="0"/>
                    </a:p>
                  </a:txBody>
                  <a:tcPr marL="121920" marR="121920" marT="60960" marB="60960"/>
                </a:tc>
                <a:tc>
                  <a:txBody>
                    <a:bodyPr/>
                    <a:lstStyle/>
                    <a:p>
                      <a:r>
                        <a:rPr lang="en-US" sz="2000" dirty="0"/>
                        <a:t>Small</a:t>
                      </a:r>
                      <a:r>
                        <a:rPr lang="en-US" sz="2000" baseline="0" dirty="0"/>
                        <a:t> molecule inhibitors</a:t>
                      </a:r>
                      <a:endParaRPr lang="en-US" sz="2000" dirty="0"/>
                    </a:p>
                  </a:txBody>
                  <a:tcPr marL="121920" marR="121920" marT="60960" marB="60960"/>
                </a:tc>
                <a:extLst>
                  <a:ext uri="{0D108BD9-81ED-4DB2-BD59-A6C34878D82A}">
                    <a16:rowId xmlns:a16="http://schemas.microsoft.com/office/drawing/2014/main" xmlns="" val="3234043492"/>
                  </a:ext>
                </a:extLst>
              </a:tr>
              <a:tr h="431515">
                <a:tc>
                  <a:txBody>
                    <a:bodyPr/>
                    <a:lstStyle/>
                    <a:p>
                      <a:endParaRPr lang="en-US" sz="2000" dirty="0"/>
                    </a:p>
                  </a:txBody>
                  <a:tcPr marL="121920" marR="121920" marT="60960" marB="60960"/>
                </a:tc>
                <a:tc>
                  <a:txBody>
                    <a:bodyPr/>
                    <a:lstStyle/>
                    <a:p>
                      <a:r>
                        <a:rPr lang="en-US" sz="2000" dirty="0"/>
                        <a:t>Bendamustine,</a:t>
                      </a:r>
                      <a:r>
                        <a:rPr lang="en-US" sz="2000" baseline="0" dirty="0"/>
                        <a:t> Bortezomib, Rituximab</a:t>
                      </a:r>
                      <a:endParaRPr lang="en-US" sz="2000" dirty="0"/>
                    </a:p>
                  </a:txBody>
                  <a:tcPr marL="121920" marR="121920" marT="60960" marB="60960"/>
                </a:tc>
                <a:extLst>
                  <a:ext uri="{0D108BD9-81ED-4DB2-BD59-A6C34878D82A}">
                    <a16:rowId xmlns:a16="http://schemas.microsoft.com/office/drawing/2014/main" xmlns="" val="1664968589"/>
                  </a:ext>
                </a:extLst>
              </a:tr>
              <a:tr h="471797">
                <a:tc>
                  <a:txBody>
                    <a:bodyPr/>
                    <a:lstStyle/>
                    <a:p>
                      <a:r>
                        <a:rPr lang="en-US" sz="2000" dirty="0"/>
                        <a:t>Other:</a:t>
                      </a:r>
                    </a:p>
                  </a:txBody>
                  <a:tcPr marL="121920" marR="121920" marT="60960" marB="60960"/>
                </a:tc>
                <a:tc>
                  <a:txBody>
                    <a:bodyPr/>
                    <a:lstStyle/>
                    <a:p>
                      <a:r>
                        <a:rPr lang="en-US" sz="2000" dirty="0"/>
                        <a:t>VR-CAP</a:t>
                      </a:r>
                    </a:p>
                  </a:txBody>
                  <a:tcPr marL="121920" marR="121920" marT="60960" marB="60960"/>
                </a:tc>
                <a:extLst>
                  <a:ext uri="{0D108BD9-81ED-4DB2-BD59-A6C34878D82A}">
                    <a16:rowId xmlns:a16="http://schemas.microsoft.com/office/drawing/2014/main" xmlns="" val="4229770409"/>
                  </a:ext>
                </a:extLst>
              </a:tr>
              <a:tr h="534154">
                <a:tc>
                  <a:txBody>
                    <a:bodyPr/>
                    <a:lstStyle/>
                    <a:p>
                      <a:r>
                        <a:rPr lang="en-US" sz="2000" dirty="0"/>
                        <a:t>Ibrutinib, lenalidomide,</a:t>
                      </a:r>
                      <a:r>
                        <a:rPr lang="en-US" sz="2000" baseline="0" dirty="0"/>
                        <a:t> rituximab (2B)</a:t>
                      </a:r>
                      <a:endParaRPr lang="en-US" sz="2000" dirty="0"/>
                    </a:p>
                  </a:txBody>
                  <a:tcPr marL="121920" marR="121920" marT="60960" marB="60960"/>
                </a:tc>
                <a:tc>
                  <a:txBody>
                    <a:bodyPr/>
                    <a:lstStyle/>
                    <a:p>
                      <a:r>
                        <a:rPr lang="en-US" sz="2000" dirty="0"/>
                        <a:t>PEPC</a:t>
                      </a:r>
                    </a:p>
                  </a:txBody>
                  <a:tcPr marL="121920" marR="121920" marT="60960" marB="60960"/>
                </a:tc>
                <a:extLst>
                  <a:ext uri="{0D108BD9-81ED-4DB2-BD59-A6C34878D82A}">
                    <a16:rowId xmlns:a16="http://schemas.microsoft.com/office/drawing/2014/main" xmlns="" val="4280277701"/>
                  </a:ext>
                </a:extLst>
              </a:tr>
              <a:tr h="471797">
                <a:tc>
                  <a:txBody>
                    <a:bodyPr/>
                    <a:lstStyle/>
                    <a:p>
                      <a:endParaRPr lang="en-US" sz="2000" dirty="0"/>
                    </a:p>
                  </a:txBody>
                  <a:tcPr marL="121920" marR="121920" marT="60960" marB="60960"/>
                </a:tc>
                <a:tc>
                  <a:txBody>
                    <a:bodyPr/>
                    <a:lstStyle/>
                    <a:p>
                      <a:r>
                        <a:rPr lang="en-US" sz="2000" dirty="0"/>
                        <a:t>Allogeneic Transplantation</a:t>
                      </a:r>
                    </a:p>
                  </a:txBody>
                  <a:tcPr marL="121920" marR="121920" marT="60960" marB="60960"/>
                </a:tc>
                <a:extLst>
                  <a:ext uri="{0D108BD9-81ED-4DB2-BD59-A6C34878D82A}">
                    <a16:rowId xmlns:a16="http://schemas.microsoft.com/office/drawing/2014/main" xmlns="" val="3006834181"/>
                  </a:ext>
                </a:extLst>
              </a:tr>
            </a:tbl>
          </a:graphicData>
        </a:graphic>
      </p:graphicFrame>
    </p:spTree>
    <p:extLst>
      <p:ext uri="{BB962C8B-B14F-4D97-AF65-F5344CB8AC3E}">
        <p14:creationId xmlns:p14="http://schemas.microsoft.com/office/powerpoint/2010/main" val="6118384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28889" y="1851377"/>
            <a:ext cx="10205155" cy="4524315"/>
          </a:xfrm>
          <a:prstGeom prst="rect">
            <a:avLst/>
          </a:prstGeom>
          <a:noFill/>
        </p:spPr>
        <p:txBody>
          <a:bodyPr wrap="square" rtlCol="0">
            <a:spAutoFit/>
          </a:bodyPr>
          <a:lstStyle/>
          <a:p>
            <a:r>
              <a:rPr lang="en-US" sz="3200" dirty="0"/>
              <a:t>Institutional Research Grant Support:</a:t>
            </a:r>
          </a:p>
          <a:p>
            <a:r>
              <a:rPr lang="en-US" sz="3200" dirty="0" err="1"/>
              <a:t>Acerta</a:t>
            </a:r>
            <a:r>
              <a:rPr lang="en-US" sz="3200" dirty="0"/>
              <a:t> Pharma, BMS, Celgene, Incyte, Kite Pharma, Merck, Novartis, Seattle Genetics, Inc</a:t>
            </a:r>
          </a:p>
          <a:p>
            <a:endParaRPr lang="en-US" sz="3200" dirty="0"/>
          </a:p>
          <a:p>
            <a:r>
              <a:rPr lang="en-US" sz="3200" dirty="0"/>
              <a:t>Consulting/Honorarium:</a:t>
            </a:r>
          </a:p>
          <a:p>
            <a:r>
              <a:rPr lang="en-US" sz="3200" dirty="0"/>
              <a:t>Novartis, AbbVie, </a:t>
            </a:r>
            <a:r>
              <a:rPr lang="en-US" sz="3200" dirty="0" err="1"/>
              <a:t>Epizyme</a:t>
            </a:r>
            <a:r>
              <a:rPr lang="en-US" sz="3200" dirty="0"/>
              <a:t>, Roche, Legend, </a:t>
            </a:r>
            <a:r>
              <a:rPr lang="en-US" sz="3200" dirty="0" err="1"/>
              <a:t>Kyopharm</a:t>
            </a:r>
            <a:r>
              <a:rPr lang="en-US" sz="3200" dirty="0"/>
              <a:t>, Sandoz, </a:t>
            </a:r>
            <a:r>
              <a:rPr lang="en-US" sz="3200" dirty="0" err="1"/>
              <a:t>Vaniam</a:t>
            </a:r>
            <a:r>
              <a:rPr lang="en-US" sz="3200" dirty="0"/>
              <a:t> Group, Janssen/Pharmacyclics, Nordic </a:t>
            </a:r>
            <a:r>
              <a:rPr lang="en-US" sz="3200" dirty="0" err="1"/>
              <a:t>Nanovector</a:t>
            </a:r>
            <a:r>
              <a:rPr lang="en-US" sz="3200" dirty="0"/>
              <a:t>, Kite Pharma, Acerta</a:t>
            </a:r>
          </a:p>
          <a:p>
            <a:endParaRPr lang="en-US" sz="3200" dirty="0"/>
          </a:p>
        </p:txBody>
      </p:sp>
      <p:sp>
        <p:nvSpPr>
          <p:cNvPr id="3" name="TextBox 2"/>
          <p:cNvSpPr txBox="1"/>
          <p:nvPr/>
        </p:nvSpPr>
        <p:spPr>
          <a:xfrm>
            <a:off x="4797777" y="383823"/>
            <a:ext cx="7755467" cy="584775"/>
          </a:xfrm>
          <a:prstGeom prst="rect">
            <a:avLst/>
          </a:prstGeom>
          <a:noFill/>
        </p:spPr>
        <p:txBody>
          <a:bodyPr wrap="square" rtlCol="0">
            <a:spAutoFit/>
          </a:bodyPr>
          <a:lstStyle/>
          <a:p>
            <a:r>
              <a:rPr lang="en-US" sz="3200" dirty="0"/>
              <a:t>Disclosures</a:t>
            </a:r>
          </a:p>
        </p:txBody>
      </p:sp>
    </p:spTree>
    <p:extLst>
      <p:ext uri="{BB962C8B-B14F-4D97-AF65-F5344CB8AC3E}">
        <p14:creationId xmlns:p14="http://schemas.microsoft.com/office/powerpoint/2010/main" val="38784858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609600" y="274639"/>
            <a:ext cx="10972800" cy="1143000"/>
          </a:xfrm>
          <a:prstGeom prst="rect">
            <a:avLst/>
          </a:prstGeom>
        </p:spPr>
        <p:txBody>
          <a:bodyPr/>
          <a:lstStyle>
            <a:lvl1pPr algn="ctr" defTabSz="342900" rtl="0" eaLnBrk="1" latinLnBrk="0" hangingPunct="1">
              <a:lnSpc>
                <a:spcPct val="85000"/>
              </a:lnSpc>
              <a:spcBef>
                <a:spcPct val="0"/>
              </a:spcBef>
              <a:buNone/>
              <a:defRPr sz="3000" b="1" kern="1200">
                <a:solidFill>
                  <a:srgbClr val="002060"/>
                </a:solidFill>
                <a:latin typeface="Arial" panose="020B0604020202020204" pitchFamily="34" charset="0"/>
                <a:ea typeface="+mj-ea"/>
                <a:cs typeface="+mj-cs"/>
              </a:defRPr>
            </a:lvl1pPr>
          </a:lstStyle>
          <a:p>
            <a:r>
              <a:rPr lang="it-IT" sz="4000" dirty="0"/>
              <a:t>New </a:t>
            </a:r>
            <a:r>
              <a:rPr lang="it-IT" sz="4000" dirty="0" err="1"/>
              <a:t>drugs</a:t>
            </a:r>
            <a:endParaRPr lang="it-IT" sz="4000" dirty="0"/>
          </a:p>
        </p:txBody>
      </p:sp>
      <p:sp>
        <p:nvSpPr>
          <p:cNvPr id="4" name="Segnaposto contenuto 3"/>
          <p:cNvSpPr>
            <a:spLocks noGrp="1"/>
          </p:cNvSpPr>
          <p:nvPr>
            <p:ph idx="1"/>
          </p:nvPr>
        </p:nvSpPr>
        <p:spPr/>
        <p:txBody>
          <a:bodyPr/>
          <a:lstStyle/>
          <a:p>
            <a:r>
              <a:rPr lang="it-IT" dirty="0" err="1"/>
              <a:t>Obinutuzumab</a:t>
            </a:r>
            <a:endParaRPr lang="it-IT" dirty="0"/>
          </a:p>
          <a:p>
            <a:r>
              <a:rPr lang="it-IT" dirty="0" err="1"/>
              <a:t>Bortezomib</a:t>
            </a:r>
            <a:endParaRPr lang="it-IT" dirty="0"/>
          </a:p>
          <a:p>
            <a:r>
              <a:rPr lang="it-IT" dirty="0" err="1"/>
              <a:t>Lenalidomide</a:t>
            </a:r>
            <a:endParaRPr lang="it-IT" dirty="0"/>
          </a:p>
          <a:p>
            <a:r>
              <a:rPr lang="it-IT" dirty="0"/>
              <a:t>Ibrutinib</a:t>
            </a:r>
          </a:p>
          <a:p>
            <a:r>
              <a:rPr lang="it-IT" dirty="0"/>
              <a:t>Acalabrutinib </a:t>
            </a:r>
          </a:p>
          <a:p>
            <a:r>
              <a:rPr lang="it-IT" dirty="0" err="1"/>
              <a:t>Venetoclax</a:t>
            </a:r>
            <a:endParaRPr lang="it-IT" dirty="0"/>
          </a:p>
        </p:txBody>
      </p:sp>
    </p:spTree>
    <p:extLst>
      <p:ext uri="{BB962C8B-B14F-4D97-AF65-F5344CB8AC3E}">
        <p14:creationId xmlns:p14="http://schemas.microsoft.com/office/powerpoint/2010/main" val="25899940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rmAutofit/>
          </a:bodyPr>
          <a:lstStyle/>
          <a:p>
            <a:pPr eaLnBrk="1" hangingPunct="1"/>
            <a:r>
              <a:rPr lang="de-DE" altLang="de-DE"/>
              <a:t> </a:t>
            </a:r>
          </a:p>
        </p:txBody>
      </p:sp>
      <p:sp>
        <p:nvSpPr>
          <p:cNvPr id="29699" name="Rectangle 3"/>
          <p:cNvSpPr>
            <a:spLocks noGrp="1"/>
          </p:cNvSpPr>
          <p:nvPr>
            <p:ph type="body" idx="1"/>
          </p:nvPr>
        </p:nvSpPr>
        <p:spPr>
          <a:xfrm>
            <a:off x="1919288" y="1600201"/>
            <a:ext cx="8229600" cy="4525963"/>
          </a:xfrm>
        </p:spPr>
        <p:txBody>
          <a:bodyPr/>
          <a:lstStyle/>
          <a:p>
            <a:pPr eaLnBrk="1" hangingPunct="1">
              <a:buFont typeface="Wingdings" pitchFamily="2" charset="2"/>
              <a:buNone/>
            </a:pPr>
            <a:r>
              <a:rPr lang="de-DE" altLang="de-DE"/>
              <a:t> </a:t>
            </a:r>
          </a:p>
        </p:txBody>
      </p:sp>
      <p:sp>
        <p:nvSpPr>
          <p:cNvPr id="29700" name="Rectangle 3"/>
          <p:cNvSpPr>
            <a:spLocks noChangeArrowheads="1"/>
          </p:cNvSpPr>
          <p:nvPr/>
        </p:nvSpPr>
        <p:spPr bwMode="auto">
          <a:xfrm>
            <a:off x="1919288" y="17399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Font typeface="Wingdings" pitchFamily="2" charset="2"/>
              <a:buChar char="§"/>
              <a:defRPr sz="3200">
                <a:solidFill>
                  <a:srgbClr val="595959"/>
                </a:solidFill>
                <a:latin typeface="Calibri" pitchFamily="34" charset="0"/>
              </a:defRPr>
            </a:lvl1pPr>
            <a:lvl2pPr marL="742950" indent="-285750" algn="l" eaLnBrk="0" hangingPunct="0">
              <a:spcBef>
                <a:spcPct val="20000"/>
              </a:spcBef>
              <a:buFont typeface="Wingdings" pitchFamily="2" charset="2"/>
              <a:buChar char="§"/>
              <a:defRPr sz="2800">
                <a:solidFill>
                  <a:srgbClr val="595959"/>
                </a:solidFill>
                <a:latin typeface="Calibri" pitchFamily="34" charset="0"/>
              </a:defRPr>
            </a:lvl2pPr>
            <a:lvl3pPr marL="1143000" indent="-228600" algn="l" eaLnBrk="0" hangingPunct="0">
              <a:spcBef>
                <a:spcPct val="20000"/>
              </a:spcBef>
              <a:buFont typeface="Symbol" pitchFamily="18" charset="2"/>
              <a:buChar char="-"/>
              <a:defRPr sz="2400">
                <a:solidFill>
                  <a:srgbClr val="595959"/>
                </a:solidFill>
                <a:latin typeface="Calibri" pitchFamily="34" charset="0"/>
              </a:defRPr>
            </a:lvl3pPr>
            <a:lvl4pPr marL="1600200" indent="-228600" algn="l" eaLnBrk="0" hangingPunct="0">
              <a:spcBef>
                <a:spcPct val="20000"/>
              </a:spcBef>
              <a:buFont typeface="Symbol" pitchFamily="18" charset="2"/>
              <a:buChar char="-"/>
              <a:defRPr sz="2000">
                <a:solidFill>
                  <a:srgbClr val="595959"/>
                </a:solidFill>
                <a:latin typeface="Calibri" pitchFamily="34" charset="0"/>
              </a:defRPr>
            </a:lvl4pPr>
            <a:lvl5pPr marL="2057400" indent="-228600" algn="l" eaLnBrk="0" hangingPunct="0">
              <a:spcBef>
                <a:spcPct val="20000"/>
              </a:spcBef>
              <a:buFont typeface="Arial" charset="0"/>
              <a:buChar char="»"/>
              <a:defRPr sz="2000">
                <a:solidFill>
                  <a:srgbClr val="595959"/>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595959"/>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595959"/>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595959"/>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595959"/>
                </a:solidFill>
                <a:latin typeface="Calibri" pitchFamily="34" charset="0"/>
              </a:defRPr>
            </a:lvl9pPr>
          </a:lstStyle>
          <a:p>
            <a:pPr eaLnBrk="1" hangingPunct="1">
              <a:buFont typeface="Wingdings" pitchFamily="2" charset="2"/>
              <a:buNone/>
            </a:pPr>
            <a:r>
              <a:rPr lang="de-DE" altLang="de-DE"/>
              <a:t> </a:t>
            </a:r>
          </a:p>
        </p:txBody>
      </p:sp>
      <p:sp>
        <p:nvSpPr>
          <p:cNvPr id="29701" name="Rectangle 5"/>
          <p:cNvSpPr>
            <a:spLocks noChangeArrowheads="1"/>
          </p:cNvSpPr>
          <p:nvPr/>
        </p:nvSpPr>
        <p:spPr bwMode="auto">
          <a:xfrm>
            <a:off x="1981200" y="36592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eaLnBrk="0" hangingPunct="0">
              <a:spcBef>
                <a:spcPct val="20000"/>
              </a:spcBef>
              <a:buFont typeface="Wingdings" pitchFamily="2" charset="2"/>
              <a:buChar char="§"/>
              <a:defRPr sz="3200">
                <a:solidFill>
                  <a:srgbClr val="595959"/>
                </a:solidFill>
                <a:latin typeface="Calibri" pitchFamily="34" charset="0"/>
              </a:defRPr>
            </a:lvl1pPr>
            <a:lvl2pPr marL="742950" indent="-285750" algn="l" eaLnBrk="0" hangingPunct="0">
              <a:spcBef>
                <a:spcPct val="20000"/>
              </a:spcBef>
              <a:buFont typeface="Wingdings" pitchFamily="2" charset="2"/>
              <a:buChar char="§"/>
              <a:defRPr sz="2800">
                <a:solidFill>
                  <a:srgbClr val="595959"/>
                </a:solidFill>
                <a:latin typeface="Calibri" pitchFamily="34" charset="0"/>
              </a:defRPr>
            </a:lvl2pPr>
            <a:lvl3pPr marL="1143000" indent="-228600" algn="l" eaLnBrk="0" hangingPunct="0">
              <a:spcBef>
                <a:spcPct val="20000"/>
              </a:spcBef>
              <a:buFont typeface="Symbol" pitchFamily="18" charset="2"/>
              <a:buChar char="-"/>
              <a:defRPr sz="2400">
                <a:solidFill>
                  <a:srgbClr val="595959"/>
                </a:solidFill>
                <a:latin typeface="Calibri" pitchFamily="34" charset="0"/>
              </a:defRPr>
            </a:lvl3pPr>
            <a:lvl4pPr marL="1600200" indent="-228600" algn="l" eaLnBrk="0" hangingPunct="0">
              <a:spcBef>
                <a:spcPct val="20000"/>
              </a:spcBef>
              <a:buFont typeface="Symbol" pitchFamily="18" charset="2"/>
              <a:buChar char="-"/>
              <a:defRPr sz="2000">
                <a:solidFill>
                  <a:srgbClr val="595959"/>
                </a:solidFill>
                <a:latin typeface="Calibri" pitchFamily="34" charset="0"/>
              </a:defRPr>
            </a:lvl4pPr>
            <a:lvl5pPr marL="2057400" indent="-228600" algn="l" eaLnBrk="0" hangingPunct="0">
              <a:spcBef>
                <a:spcPct val="20000"/>
              </a:spcBef>
              <a:buFont typeface="Arial" charset="0"/>
              <a:buChar char="»"/>
              <a:defRPr sz="2000">
                <a:solidFill>
                  <a:srgbClr val="595959"/>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595959"/>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595959"/>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595959"/>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595959"/>
                </a:solidFill>
                <a:latin typeface="Calibri" pitchFamily="34" charset="0"/>
              </a:defRPr>
            </a:lvl9pPr>
          </a:lstStyle>
          <a:p>
            <a:pPr algn="ctr" eaLnBrk="1" hangingPunct="1">
              <a:spcBef>
                <a:spcPct val="0"/>
              </a:spcBef>
              <a:buFontTx/>
              <a:buNone/>
            </a:pPr>
            <a:r>
              <a:rPr lang="de-DE" altLang="de-DE" sz="2800" i="1" dirty="0">
                <a:solidFill>
                  <a:srgbClr val="000099"/>
                </a:solidFill>
              </a:rPr>
              <a:t>Mantle cell lymphoma</a:t>
            </a:r>
            <a:r>
              <a:rPr lang="de-DE" altLang="de-DE" dirty="0">
                <a:solidFill>
                  <a:srgbClr val="000099"/>
                </a:solidFill>
              </a:rPr>
              <a:t/>
            </a:r>
            <a:br>
              <a:rPr lang="de-DE" altLang="de-DE" dirty="0">
                <a:solidFill>
                  <a:srgbClr val="000099"/>
                </a:solidFill>
              </a:rPr>
            </a:br>
            <a:r>
              <a:rPr lang="de-DE" altLang="de-DE" sz="3600" dirty="0">
                <a:solidFill>
                  <a:srgbClr val="000099"/>
                </a:solidFill>
              </a:rPr>
              <a:t>B-cell receptor pathway</a:t>
            </a:r>
            <a:r>
              <a:rPr lang="de-DE" altLang="de-DE" sz="4000" dirty="0">
                <a:solidFill>
                  <a:srgbClr val="000099"/>
                </a:solidFill>
              </a:rPr>
              <a:t/>
            </a:r>
            <a:br>
              <a:rPr lang="de-DE" altLang="de-DE" sz="4000" dirty="0">
                <a:solidFill>
                  <a:srgbClr val="000099"/>
                </a:solidFill>
              </a:rPr>
            </a:br>
            <a:endParaRPr lang="de-DE" altLang="de-DE" sz="4000" i="1" dirty="0">
              <a:solidFill>
                <a:srgbClr val="000099"/>
              </a:solidFill>
            </a:endParaRPr>
          </a:p>
        </p:txBody>
      </p:sp>
      <p:pic>
        <p:nvPicPr>
          <p:cNvPr id="29702"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5825" y="1600201"/>
            <a:ext cx="8168882"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pic>
      <p:sp>
        <p:nvSpPr>
          <p:cNvPr id="29703" name="Rectangle 8"/>
          <p:cNvSpPr>
            <a:spLocks noChangeArrowheads="1"/>
          </p:cNvSpPr>
          <p:nvPr/>
        </p:nvSpPr>
        <p:spPr bwMode="auto">
          <a:xfrm>
            <a:off x="4160839" y="4136967"/>
            <a:ext cx="884394" cy="587433"/>
          </a:xfrm>
          <a:prstGeom prst="rect">
            <a:avLst/>
          </a:prstGeom>
          <a:noFill/>
          <a:ln w="57150">
            <a:solidFill>
              <a:srgbClr val="FF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Font typeface="Wingdings" pitchFamily="2" charset="2"/>
              <a:buChar char="§"/>
              <a:defRPr sz="3200">
                <a:solidFill>
                  <a:srgbClr val="595959"/>
                </a:solidFill>
                <a:latin typeface="Calibri" pitchFamily="34" charset="0"/>
              </a:defRPr>
            </a:lvl1pPr>
            <a:lvl2pPr marL="742950" indent="-285750" algn="l" eaLnBrk="0" hangingPunct="0">
              <a:spcBef>
                <a:spcPct val="20000"/>
              </a:spcBef>
              <a:buFont typeface="Wingdings" pitchFamily="2" charset="2"/>
              <a:buChar char="§"/>
              <a:defRPr sz="2800">
                <a:solidFill>
                  <a:srgbClr val="595959"/>
                </a:solidFill>
                <a:latin typeface="Calibri" pitchFamily="34" charset="0"/>
              </a:defRPr>
            </a:lvl2pPr>
            <a:lvl3pPr marL="1143000" indent="-228600" algn="l" eaLnBrk="0" hangingPunct="0">
              <a:spcBef>
                <a:spcPct val="20000"/>
              </a:spcBef>
              <a:buFont typeface="Symbol" pitchFamily="18" charset="2"/>
              <a:buChar char="-"/>
              <a:defRPr sz="2400">
                <a:solidFill>
                  <a:srgbClr val="595959"/>
                </a:solidFill>
                <a:latin typeface="Calibri" pitchFamily="34" charset="0"/>
              </a:defRPr>
            </a:lvl3pPr>
            <a:lvl4pPr marL="1600200" indent="-228600" algn="l" eaLnBrk="0" hangingPunct="0">
              <a:spcBef>
                <a:spcPct val="20000"/>
              </a:spcBef>
              <a:buFont typeface="Symbol" pitchFamily="18" charset="2"/>
              <a:buChar char="-"/>
              <a:defRPr sz="2000">
                <a:solidFill>
                  <a:srgbClr val="595959"/>
                </a:solidFill>
                <a:latin typeface="Calibri" pitchFamily="34" charset="0"/>
              </a:defRPr>
            </a:lvl4pPr>
            <a:lvl5pPr marL="2057400" indent="-228600" algn="l" eaLnBrk="0" hangingPunct="0">
              <a:spcBef>
                <a:spcPct val="20000"/>
              </a:spcBef>
              <a:buFont typeface="Arial" charset="0"/>
              <a:buChar char="»"/>
              <a:defRPr sz="2000">
                <a:solidFill>
                  <a:srgbClr val="595959"/>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595959"/>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595959"/>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595959"/>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595959"/>
                </a:solidFill>
                <a:latin typeface="Calibri" pitchFamily="34" charset="0"/>
              </a:defRPr>
            </a:lvl9pPr>
          </a:lstStyle>
          <a:p>
            <a:pPr eaLnBrk="1" hangingPunct="1">
              <a:spcBef>
                <a:spcPct val="0"/>
              </a:spcBef>
              <a:buFontTx/>
              <a:buNone/>
            </a:pPr>
            <a:endParaRPr lang="de-DE" altLang="de-DE" sz="1800">
              <a:solidFill>
                <a:schemeClr val="tx1"/>
              </a:solidFill>
              <a:latin typeface="Arial" charset="0"/>
            </a:endParaRPr>
          </a:p>
        </p:txBody>
      </p:sp>
      <p:sp>
        <p:nvSpPr>
          <p:cNvPr id="29704" name="Rectangle 8"/>
          <p:cNvSpPr>
            <a:spLocks noChangeArrowheads="1"/>
          </p:cNvSpPr>
          <p:nvPr/>
        </p:nvSpPr>
        <p:spPr bwMode="auto">
          <a:xfrm>
            <a:off x="8510588" y="6477002"/>
            <a:ext cx="19025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eaLnBrk="0" hangingPunct="0">
              <a:spcBef>
                <a:spcPct val="20000"/>
              </a:spcBef>
              <a:buFont typeface="Wingdings" pitchFamily="2" charset="2"/>
              <a:buChar char="§"/>
              <a:defRPr sz="3200">
                <a:solidFill>
                  <a:srgbClr val="595959"/>
                </a:solidFill>
                <a:latin typeface="Calibri" pitchFamily="34" charset="0"/>
              </a:defRPr>
            </a:lvl1pPr>
            <a:lvl2pPr marL="742950" indent="-285750" algn="l" eaLnBrk="0" hangingPunct="0">
              <a:spcBef>
                <a:spcPct val="20000"/>
              </a:spcBef>
              <a:buFont typeface="Wingdings" pitchFamily="2" charset="2"/>
              <a:buChar char="§"/>
              <a:defRPr sz="2800">
                <a:solidFill>
                  <a:srgbClr val="595959"/>
                </a:solidFill>
                <a:latin typeface="Calibri" pitchFamily="34" charset="0"/>
              </a:defRPr>
            </a:lvl2pPr>
            <a:lvl3pPr marL="1143000" indent="-228600" algn="l" eaLnBrk="0" hangingPunct="0">
              <a:spcBef>
                <a:spcPct val="20000"/>
              </a:spcBef>
              <a:buFont typeface="Symbol" pitchFamily="18" charset="2"/>
              <a:buChar char="-"/>
              <a:defRPr sz="2400">
                <a:solidFill>
                  <a:srgbClr val="595959"/>
                </a:solidFill>
                <a:latin typeface="Calibri" pitchFamily="34" charset="0"/>
              </a:defRPr>
            </a:lvl3pPr>
            <a:lvl4pPr marL="1600200" indent="-228600" algn="l" eaLnBrk="0" hangingPunct="0">
              <a:spcBef>
                <a:spcPct val="20000"/>
              </a:spcBef>
              <a:buFont typeface="Symbol" pitchFamily="18" charset="2"/>
              <a:buChar char="-"/>
              <a:defRPr sz="2000">
                <a:solidFill>
                  <a:srgbClr val="595959"/>
                </a:solidFill>
                <a:latin typeface="Calibri" pitchFamily="34" charset="0"/>
              </a:defRPr>
            </a:lvl4pPr>
            <a:lvl5pPr marL="2057400" indent="-228600" algn="l" eaLnBrk="0" hangingPunct="0">
              <a:spcBef>
                <a:spcPct val="20000"/>
              </a:spcBef>
              <a:buFont typeface="Arial" charset="0"/>
              <a:buChar char="»"/>
              <a:defRPr sz="2000">
                <a:solidFill>
                  <a:srgbClr val="595959"/>
                </a:solidFill>
                <a:latin typeface="Calibri" pitchFamily="34" charset="0"/>
              </a:defRPr>
            </a:lvl5pPr>
            <a:lvl6pPr marL="2514600" indent="-228600" eaLnBrk="0" fontAlgn="base" hangingPunct="0">
              <a:spcBef>
                <a:spcPct val="20000"/>
              </a:spcBef>
              <a:spcAft>
                <a:spcPct val="0"/>
              </a:spcAft>
              <a:buFont typeface="Arial" charset="0"/>
              <a:buChar char="»"/>
              <a:defRPr sz="2000">
                <a:solidFill>
                  <a:srgbClr val="595959"/>
                </a:solidFill>
                <a:latin typeface="Calibri" pitchFamily="34" charset="0"/>
              </a:defRPr>
            </a:lvl6pPr>
            <a:lvl7pPr marL="2971800" indent="-228600" eaLnBrk="0" fontAlgn="base" hangingPunct="0">
              <a:spcBef>
                <a:spcPct val="20000"/>
              </a:spcBef>
              <a:spcAft>
                <a:spcPct val="0"/>
              </a:spcAft>
              <a:buFont typeface="Arial" charset="0"/>
              <a:buChar char="»"/>
              <a:defRPr sz="2000">
                <a:solidFill>
                  <a:srgbClr val="595959"/>
                </a:solidFill>
                <a:latin typeface="Calibri" pitchFamily="34" charset="0"/>
              </a:defRPr>
            </a:lvl7pPr>
            <a:lvl8pPr marL="3429000" indent="-228600" eaLnBrk="0" fontAlgn="base" hangingPunct="0">
              <a:spcBef>
                <a:spcPct val="20000"/>
              </a:spcBef>
              <a:spcAft>
                <a:spcPct val="0"/>
              </a:spcAft>
              <a:buFont typeface="Arial" charset="0"/>
              <a:buChar char="»"/>
              <a:defRPr sz="2000">
                <a:solidFill>
                  <a:srgbClr val="595959"/>
                </a:solidFill>
                <a:latin typeface="Calibri" pitchFamily="34" charset="0"/>
              </a:defRPr>
            </a:lvl8pPr>
            <a:lvl9pPr marL="3886200" indent="-228600" eaLnBrk="0" fontAlgn="base" hangingPunct="0">
              <a:spcBef>
                <a:spcPct val="20000"/>
              </a:spcBef>
              <a:spcAft>
                <a:spcPct val="0"/>
              </a:spcAft>
              <a:buFont typeface="Arial" charset="0"/>
              <a:buChar char="»"/>
              <a:defRPr sz="2000">
                <a:solidFill>
                  <a:srgbClr val="595959"/>
                </a:solidFill>
                <a:latin typeface="Calibri" pitchFamily="34" charset="0"/>
              </a:defRPr>
            </a:lvl9pPr>
          </a:lstStyle>
          <a:p>
            <a:pPr eaLnBrk="1" hangingPunct="1">
              <a:spcBef>
                <a:spcPct val="0"/>
              </a:spcBef>
              <a:buFontTx/>
              <a:buNone/>
            </a:pPr>
            <a:r>
              <a:rPr lang="de-DE" altLang="de-DE" sz="1600" i="1">
                <a:solidFill>
                  <a:schemeClr val="tx1"/>
                </a:solidFill>
                <a:latin typeface="Arial" charset="0"/>
              </a:rPr>
              <a:t>Wang, NEJM 2013</a:t>
            </a:r>
          </a:p>
        </p:txBody>
      </p:sp>
    </p:spTree>
    <p:extLst>
      <p:ext uri="{BB962C8B-B14F-4D97-AF65-F5344CB8AC3E}">
        <p14:creationId xmlns:p14="http://schemas.microsoft.com/office/powerpoint/2010/main" val="31798002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
          <p:cNvSpPr txBox="1">
            <a:spLocks noChangeArrowheads="1"/>
          </p:cNvSpPr>
          <p:nvPr/>
        </p:nvSpPr>
        <p:spPr bwMode="auto">
          <a:xfrm>
            <a:off x="2166753" y="251139"/>
            <a:ext cx="7808572"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1pPr>
            <a:lvl2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2pPr>
            <a:lvl3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3pPr>
            <a:lvl4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4pPr>
            <a:lvl5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9pPr>
          </a:lstStyle>
          <a:p>
            <a:pPr algn="ctr" eaLnBrk="1"/>
            <a:r>
              <a:rPr lang="en-GB" altLang="en-US" sz="2800" b="1" dirty="0">
                <a:solidFill>
                  <a:srgbClr val="000000"/>
                </a:solidFill>
                <a:latin typeface="Arial" panose="020B0604020202020204" pitchFamily="34" charset="0"/>
              </a:rPr>
              <a:t>Preliminary findings form the Window Study: A phase II clinical trial. </a:t>
            </a:r>
          </a:p>
        </p:txBody>
      </p:sp>
      <p:pic>
        <p:nvPicPr>
          <p:cNvPr id="30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5325" y="6278763"/>
            <a:ext cx="1893799" cy="52277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Text Box 4"/>
          <p:cNvSpPr txBox="1">
            <a:spLocks noChangeArrowheads="1"/>
          </p:cNvSpPr>
          <p:nvPr/>
        </p:nvSpPr>
        <p:spPr bwMode="auto">
          <a:xfrm>
            <a:off x="1215037" y="6046899"/>
            <a:ext cx="3918652" cy="2318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1pPr>
            <a:lvl2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2pPr>
            <a:lvl3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3pPr>
            <a:lvl4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4pPr>
            <a:lvl5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9pPr>
          </a:lstStyle>
          <a:p>
            <a:pPr eaLnBrk="1"/>
            <a:r>
              <a:rPr lang="en-GB" altLang="en-US" sz="1088" b="1" dirty="0">
                <a:solidFill>
                  <a:srgbClr val="000000"/>
                </a:solidFill>
                <a:latin typeface="Arial" panose="020B0604020202020204" pitchFamily="34" charset="0"/>
              </a:rPr>
              <a:t>Michael Wang et al. Blood 2016;128:147</a:t>
            </a:r>
          </a:p>
        </p:txBody>
      </p:sp>
      <p:sp>
        <p:nvSpPr>
          <p:cNvPr id="3078" name="Text Box 5"/>
          <p:cNvSpPr txBox="1">
            <a:spLocks noChangeArrowheads="1"/>
          </p:cNvSpPr>
          <p:nvPr/>
        </p:nvSpPr>
        <p:spPr bwMode="auto">
          <a:xfrm>
            <a:off x="155906" y="6504882"/>
            <a:ext cx="4931077" cy="2260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1pPr>
            <a:lvl2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2pPr>
            <a:lvl3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3pPr>
            <a:lvl4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4pPr>
            <a:lvl5pPr>
              <a:lnSpc>
                <a:spcPct val="93000"/>
              </a:lnSpc>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9pPr>
          </a:lstStyle>
          <a:p>
            <a:pPr eaLnBrk="1"/>
            <a:r>
              <a:rPr lang="en-GB" altLang="en-US" sz="907" dirty="0">
                <a:solidFill>
                  <a:srgbClr val="000000"/>
                </a:solidFill>
                <a:latin typeface="Arial" panose="020B0604020202020204" pitchFamily="34" charset="0"/>
              </a:rPr>
              <a:t>©2016 by American Society of </a:t>
            </a:r>
            <a:r>
              <a:rPr lang="en-GB" altLang="en-US" sz="907" dirty="0" err="1">
                <a:solidFill>
                  <a:srgbClr val="000000"/>
                </a:solidFill>
                <a:latin typeface="Arial" panose="020B0604020202020204" pitchFamily="34" charset="0"/>
              </a:rPr>
              <a:t>Hematology</a:t>
            </a:r>
            <a:endParaRPr lang="en-GB" altLang="en-US" sz="907" dirty="0">
              <a:solidFill>
                <a:srgbClr val="000000"/>
              </a:solidFill>
              <a:latin typeface="Arial" panose="020B0604020202020204" pitchFamily="34" charset="0"/>
            </a:endParaRPr>
          </a:p>
        </p:txBody>
      </p:sp>
      <p:sp>
        <p:nvSpPr>
          <p:cNvPr id="2" name="TextBox 1"/>
          <p:cNvSpPr txBox="1"/>
          <p:nvPr/>
        </p:nvSpPr>
        <p:spPr>
          <a:xfrm>
            <a:off x="859439" y="1530315"/>
            <a:ext cx="10727136" cy="1569660"/>
          </a:xfrm>
          <a:prstGeom prst="rect">
            <a:avLst/>
          </a:prstGeom>
          <a:noFill/>
        </p:spPr>
        <p:txBody>
          <a:bodyPr wrap="square" rtlCol="0">
            <a:spAutoFit/>
          </a:bodyPr>
          <a:lstStyle/>
          <a:p>
            <a:pPr marL="380990" indent="-380990">
              <a:buFont typeface="Arial" panose="020B0604020202020204" pitchFamily="34" charset="0"/>
              <a:buChar char="•"/>
            </a:pPr>
            <a:r>
              <a:rPr lang="en-US" sz="3200" dirty="0"/>
              <a:t>Ibrutinib 560 mg/day</a:t>
            </a:r>
          </a:p>
          <a:p>
            <a:pPr marL="380990" indent="-380990">
              <a:buFont typeface="Arial" panose="020B0604020202020204" pitchFamily="34" charset="0"/>
              <a:buChar char="•"/>
            </a:pPr>
            <a:r>
              <a:rPr lang="en-US" sz="3200" dirty="0"/>
              <a:t>Rituximab 375 mg/m</a:t>
            </a:r>
            <a:r>
              <a:rPr lang="en-US" sz="3200" baseline="30000" dirty="0"/>
              <a:t>2</a:t>
            </a:r>
            <a:r>
              <a:rPr lang="en-US" sz="3200" dirty="0"/>
              <a:t> IV weekly X 4 then monthly X 10</a:t>
            </a:r>
          </a:p>
          <a:p>
            <a:pPr marL="380990" indent="-380990">
              <a:buFont typeface="Arial" panose="020B0604020202020204" pitchFamily="34" charset="0"/>
              <a:buChar char="•"/>
            </a:pPr>
            <a:r>
              <a:rPr lang="en-US" sz="3200" dirty="0"/>
              <a:t>R-HyperCVAD alternating with R-MA X 4-6 cycles</a:t>
            </a:r>
          </a:p>
        </p:txBody>
      </p:sp>
      <p:graphicFrame>
        <p:nvGraphicFramePr>
          <p:cNvPr id="3" name="Table 2">
            <a:extLst>
              <a:ext uri="{FF2B5EF4-FFF2-40B4-BE49-F238E27FC236}">
                <a16:creationId xmlns:a16="http://schemas.microsoft.com/office/drawing/2014/main" xmlns="" id="{021C05CE-3871-764F-B643-81A6B0DA7288}"/>
              </a:ext>
            </a:extLst>
          </p:cNvPr>
          <p:cNvGraphicFramePr>
            <a:graphicFrameLocks noGrp="1"/>
          </p:cNvGraphicFramePr>
          <p:nvPr>
            <p:extLst>
              <p:ext uri="{D42A27DB-BD31-4B8C-83A1-F6EECF244321}">
                <p14:modId xmlns:p14="http://schemas.microsoft.com/office/powerpoint/2010/main" val="3466720900"/>
              </p:ext>
            </p:extLst>
          </p:nvPr>
        </p:nvGraphicFramePr>
        <p:xfrm>
          <a:off x="885270" y="3550725"/>
          <a:ext cx="10371537" cy="1813560"/>
        </p:xfrm>
        <a:graphic>
          <a:graphicData uri="http://schemas.openxmlformats.org/drawingml/2006/table">
            <a:tbl>
              <a:tblPr firstRow="1" bandRow="1">
                <a:tableStyleId>{5C22544A-7EE6-4342-B048-85BDC9FD1C3A}</a:tableStyleId>
              </a:tblPr>
              <a:tblGrid>
                <a:gridCol w="1632462">
                  <a:extLst>
                    <a:ext uri="{9D8B030D-6E8A-4147-A177-3AD203B41FA5}">
                      <a16:colId xmlns:a16="http://schemas.microsoft.com/office/drawing/2014/main" xmlns="" val="899237861"/>
                    </a:ext>
                  </a:extLst>
                </a:gridCol>
                <a:gridCol w="3845490">
                  <a:extLst>
                    <a:ext uri="{9D8B030D-6E8A-4147-A177-3AD203B41FA5}">
                      <a16:colId xmlns:a16="http://schemas.microsoft.com/office/drawing/2014/main" xmlns="" val="1010974027"/>
                    </a:ext>
                  </a:extLst>
                </a:gridCol>
                <a:gridCol w="4893585">
                  <a:extLst>
                    <a:ext uri="{9D8B030D-6E8A-4147-A177-3AD203B41FA5}">
                      <a16:colId xmlns:a16="http://schemas.microsoft.com/office/drawing/2014/main" xmlns="" val="4108208761"/>
                    </a:ext>
                  </a:extLst>
                </a:gridCol>
              </a:tblGrid>
              <a:tr h="370840">
                <a:tc>
                  <a:txBody>
                    <a:bodyPr/>
                    <a:lstStyle/>
                    <a:p>
                      <a:r>
                        <a:rPr lang="en-US" sz="1900" dirty="0">
                          <a:solidFill>
                            <a:schemeClr val="tx1"/>
                          </a:solidFill>
                        </a:rPr>
                        <a:t>Response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dirty="0">
                          <a:solidFill>
                            <a:schemeClr val="tx1"/>
                          </a:solidFill>
                        </a:rPr>
                        <a:t>Chemo-free induction (Part 1),</a:t>
                      </a:r>
                      <a:br>
                        <a:rPr lang="en-US" sz="1900" dirty="0">
                          <a:solidFill>
                            <a:schemeClr val="tx1"/>
                          </a:solidFill>
                        </a:rPr>
                      </a:br>
                      <a:r>
                        <a:rPr lang="en-US" sz="1900" dirty="0">
                          <a:solidFill>
                            <a:schemeClr val="tx1"/>
                          </a:solidFill>
                        </a:rPr>
                        <a:t>N=36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dirty="0">
                          <a:solidFill>
                            <a:schemeClr val="tx1"/>
                          </a:solidFill>
                        </a:rPr>
                        <a:t>Chemo-immune consolidation (Part 2),</a:t>
                      </a:r>
                      <a:br>
                        <a:rPr lang="en-US" sz="1900" dirty="0">
                          <a:solidFill>
                            <a:schemeClr val="tx1"/>
                          </a:solidFill>
                        </a:rPr>
                      </a:br>
                      <a:r>
                        <a:rPr lang="en-US" sz="1900" dirty="0">
                          <a:solidFill>
                            <a:schemeClr val="tx1"/>
                          </a:solidFill>
                        </a:rPr>
                        <a:t>N=19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833223395"/>
                  </a:ext>
                </a:extLst>
              </a:tr>
              <a:tr h="370840">
                <a:tc>
                  <a:txBody>
                    <a:bodyPr/>
                    <a:lstStyle/>
                    <a:p>
                      <a:r>
                        <a:rPr lang="en-US" sz="1900" dirty="0">
                          <a:solidFill>
                            <a:schemeClr val="tx1"/>
                          </a:solidFill>
                        </a:rPr>
                        <a:t>CR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dirty="0">
                          <a:solidFill>
                            <a:schemeClr val="tx1"/>
                          </a:solidFill>
                        </a:rPr>
                        <a:t>26 (72%)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dirty="0">
                          <a:solidFill>
                            <a:schemeClr val="tx1"/>
                          </a:solidFill>
                        </a:rPr>
                        <a:t>19 (100%)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1940387"/>
                  </a:ext>
                </a:extLst>
              </a:tr>
              <a:tr h="370840">
                <a:tc>
                  <a:txBody>
                    <a:bodyPr/>
                    <a:lstStyle/>
                    <a:p>
                      <a:r>
                        <a:rPr lang="en-US" sz="1900" dirty="0">
                          <a:solidFill>
                            <a:schemeClr val="tx1"/>
                          </a:solidFill>
                        </a:rPr>
                        <a:t>PR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dirty="0">
                          <a:solidFill>
                            <a:schemeClr val="tx1"/>
                          </a:solidFill>
                        </a:rPr>
                        <a:t>10 (28%)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dirty="0">
                          <a:solidFill>
                            <a:schemeClr val="tx1"/>
                          </a:solidFill>
                        </a:rPr>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525768123"/>
                  </a:ext>
                </a:extLst>
              </a:tr>
              <a:tr h="370840">
                <a:tc>
                  <a:txBody>
                    <a:bodyPr/>
                    <a:lstStyle/>
                    <a:p>
                      <a:r>
                        <a:rPr lang="en-US" sz="1900" b="1" dirty="0">
                          <a:solidFill>
                            <a:schemeClr val="tx1"/>
                          </a:solidFill>
                        </a:rPr>
                        <a:t>ORR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b="1" dirty="0">
                          <a:solidFill>
                            <a:schemeClr val="tx1"/>
                          </a:solidFill>
                        </a:rPr>
                        <a:t>36 (100%)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900" b="1" dirty="0">
                          <a:solidFill>
                            <a:schemeClr val="tx1"/>
                          </a:solidFill>
                        </a:rPr>
                        <a:t>19 (100%)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41715953"/>
                  </a:ext>
                </a:extLst>
              </a:tr>
            </a:tbl>
          </a:graphicData>
        </a:graphic>
      </p:graphicFrame>
    </p:spTree>
    <p:extLst>
      <p:ext uri="{BB962C8B-B14F-4D97-AF65-F5344CB8AC3E}">
        <p14:creationId xmlns:p14="http://schemas.microsoft.com/office/powerpoint/2010/main" val="4634316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5"/>
          <p:cNvSpPr>
            <a:spLocks noGrp="1" noChangeArrowheads="1"/>
          </p:cNvSpPr>
          <p:nvPr>
            <p:ph type="ftr" sz="quarter" idx="11"/>
          </p:nvPr>
        </p:nvSpPr>
        <p:spPr bwMode="auto">
          <a:xfrm>
            <a:off x="6233145" y="6279079"/>
            <a:ext cx="5848699" cy="365125"/>
          </a:xfrm>
          <a:noFill/>
          <a:ln>
            <a:miter lim="800000"/>
            <a:headEnd/>
            <a:tailEnd/>
          </a:ln>
        </p:spPr>
        <p:txBody>
          <a:bodyPr wrap="square" numCol="1" anchorCtr="0" compatLnSpc="1">
            <a:prstTxWarp prst="textNoShape">
              <a:avLst/>
            </a:prstTxWarp>
          </a:bodyPr>
          <a:lstStyle/>
          <a:p>
            <a:pPr fontAlgn="base">
              <a:spcBef>
                <a:spcPct val="0"/>
              </a:spcBef>
              <a:spcAft>
                <a:spcPct val="0"/>
              </a:spcAft>
            </a:pPr>
            <a:r>
              <a:rPr lang="de-DE" dirty="0">
                <a:solidFill>
                  <a:prstClr val="black"/>
                </a:solidFill>
                <a:latin typeface="Arial" pitchFamily="-72" charset="0"/>
                <a:ea typeface="ＭＳ Ｐゴシック" pitchFamily="-72" charset="-128"/>
                <a:cs typeface="ＭＳ Ｐゴシック" pitchFamily="-72" charset="-128"/>
              </a:rPr>
              <a:t>on behalf </a:t>
            </a:r>
            <a:r>
              <a:rPr lang="de-DE" dirty="0" err="1">
                <a:solidFill>
                  <a:prstClr val="black"/>
                </a:solidFill>
                <a:latin typeface="Arial" pitchFamily="-72" charset="0"/>
                <a:ea typeface="ＭＳ Ｐゴシック" pitchFamily="-72" charset="-128"/>
                <a:cs typeface="ＭＳ Ｐゴシック" pitchFamily="-72" charset="-128"/>
              </a:rPr>
              <a:t>of</a:t>
            </a:r>
            <a:r>
              <a:rPr lang="de-DE" dirty="0">
                <a:solidFill>
                  <a:prstClr val="black"/>
                </a:solidFill>
                <a:latin typeface="Arial" pitchFamily="-72" charset="0"/>
                <a:ea typeface="ＭＳ Ｐゴシック" pitchFamily="-72" charset="-128"/>
                <a:cs typeface="ＭＳ Ｐゴシック" pitchFamily="-72" charset="-128"/>
              </a:rPr>
              <a:t> European MCL Network</a:t>
            </a:r>
          </a:p>
        </p:txBody>
      </p:sp>
      <p:sp>
        <p:nvSpPr>
          <p:cNvPr id="41986" name="Rectangle 4"/>
          <p:cNvSpPr>
            <a:spLocks noGrp="1" noChangeArrowheads="1"/>
          </p:cNvSpPr>
          <p:nvPr>
            <p:ph type="title" idx="4294967295"/>
          </p:nvPr>
        </p:nvSpPr>
        <p:spPr>
          <a:xfrm>
            <a:off x="2114551" y="103392"/>
            <a:ext cx="8229600" cy="1143000"/>
          </a:xfrm>
        </p:spPr>
        <p:txBody>
          <a:bodyPr/>
          <a:lstStyle/>
          <a:p>
            <a:r>
              <a:rPr lang="en-GB" dirty="0">
                <a:solidFill>
                  <a:srgbClr val="000066"/>
                </a:solidFill>
              </a:rPr>
              <a:t>TRIANGLE</a:t>
            </a:r>
            <a:r>
              <a:rPr lang="en-GB" sz="3600" dirty="0">
                <a:solidFill>
                  <a:srgbClr val="000066"/>
                </a:solidFill>
              </a:rPr>
              <a:t> Phase III Trial</a:t>
            </a:r>
          </a:p>
        </p:txBody>
      </p:sp>
      <p:sp>
        <p:nvSpPr>
          <p:cNvPr id="41987" name="Text Box 14"/>
          <p:cNvSpPr txBox="1">
            <a:spLocks noChangeArrowheads="1"/>
          </p:cNvSpPr>
          <p:nvPr/>
        </p:nvSpPr>
        <p:spPr bwMode="auto">
          <a:xfrm>
            <a:off x="8185151" y="2280882"/>
            <a:ext cx="1944688" cy="400110"/>
          </a:xfrm>
          <a:prstGeom prst="rect">
            <a:avLst/>
          </a:prstGeom>
          <a:solidFill>
            <a:srgbClr val="CCFF33"/>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a:solidFill>
                  <a:prstClr val="black"/>
                </a:solidFill>
                <a:latin typeface="Arial" pitchFamily="-72" charset="0"/>
                <a:ea typeface="Arial" pitchFamily="-72" charset="0"/>
                <a:cs typeface="Arial" pitchFamily="-72" charset="0"/>
              </a:rPr>
              <a:t>observation</a:t>
            </a:r>
          </a:p>
        </p:txBody>
      </p:sp>
      <p:sp>
        <p:nvSpPr>
          <p:cNvPr id="41988" name="Text Box 14"/>
          <p:cNvSpPr txBox="1">
            <a:spLocks noChangeArrowheads="1"/>
          </p:cNvSpPr>
          <p:nvPr/>
        </p:nvSpPr>
        <p:spPr bwMode="auto">
          <a:xfrm>
            <a:off x="5664201" y="3562680"/>
            <a:ext cx="936625" cy="400110"/>
          </a:xfrm>
          <a:prstGeom prst="rect">
            <a:avLst/>
          </a:prstGeom>
          <a:solidFill>
            <a:srgbClr val="CCCCFF"/>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a:solidFill>
                  <a:prstClr val="black"/>
                </a:solidFill>
                <a:latin typeface="Arial" pitchFamily="-72" charset="0"/>
                <a:ea typeface="Arial" pitchFamily="-72" charset="0"/>
                <a:cs typeface="Arial" pitchFamily="-72" charset="0"/>
              </a:rPr>
              <a:t>ASCT          </a:t>
            </a:r>
          </a:p>
        </p:txBody>
      </p:sp>
      <p:sp>
        <p:nvSpPr>
          <p:cNvPr id="41990" name="Text Box 14"/>
          <p:cNvSpPr txBox="1">
            <a:spLocks noChangeArrowheads="1"/>
          </p:cNvSpPr>
          <p:nvPr/>
        </p:nvSpPr>
        <p:spPr bwMode="auto">
          <a:xfrm>
            <a:off x="5664201" y="2280883"/>
            <a:ext cx="936625" cy="400110"/>
          </a:xfrm>
          <a:prstGeom prst="rect">
            <a:avLst/>
          </a:prstGeom>
          <a:solidFill>
            <a:srgbClr val="CCCCFF"/>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a:solidFill>
                  <a:prstClr val="black"/>
                </a:solidFill>
                <a:latin typeface="Arial" pitchFamily="-72" charset="0"/>
                <a:ea typeface="Arial" pitchFamily="-72" charset="0"/>
                <a:cs typeface="Arial" pitchFamily="-72" charset="0"/>
              </a:rPr>
              <a:t>ASCT          </a:t>
            </a:r>
          </a:p>
        </p:txBody>
      </p:sp>
      <p:sp>
        <p:nvSpPr>
          <p:cNvPr id="41991" name="Text Box 14"/>
          <p:cNvSpPr txBox="1">
            <a:spLocks noChangeArrowheads="1"/>
          </p:cNvSpPr>
          <p:nvPr/>
        </p:nvSpPr>
        <p:spPr bwMode="auto">
          <a:xfrm>
            <a:off x="8185151" y="3562679"/>
            <a:ext cx="1944688" cy="400110"/>
          </a:xfrm>
          <a:prstGeom prst="rect">
            <a:avLst/>
          </a:prstGeom>
          <a:solidFill>
            <a:srgbClr val="CCFF33"/>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a:solidFill>
                  <a:prstClr val="black"/>
                </a:solidFill>
                <a:latin typeface="Arial" pitchFamily="-72" charset="0"/>
                <a:ea typeface="ＭＳ Ｐゴシック" pitchFamily="-72" charset="-128"/>
                <a:cs typeface="ＭＳ Ｐゴシック" pitchFamily="-72" charset="-128"/>
              </a:rPr>
              <a:t>I-maintenance</a:t>
            </a:r>
            <a:endParaRPr lang="en-GB" sz="2000" b="1">
              <a:solidFill>
                <a:prstClr val="black"/>
              </a:solidFill>
              <a:latin typeface="Arial" pitchFamily="-72" charset="0"/>
              <a:ea typeface="Arial" pitchFamily="-72" charset="0"/>
              <a:cs typeface="Arial" pitchFamily="-72" charset="0"/>
            </a:endParaRPr>
          </a:p>
        </p:txBody>
      </p:sp>
      <p:sp>
        <p:nvSpPr>
          <p:cNvPr id="41992" name="Text Box 14"/>
          <p:cNvSpPr txBox="1">
            <a:spLocks noChangeArrowheads="1"/>
          </p:cNvSpPr>
          <p:nvPr/>
        </p:nvSpPr>
        <p:spPr bwMode="auto">
          <a:xfrm>
            <a:off x="8185151" y="4848225"/>
            <a:ext cx="1944688" cy="400110"/>
          </a:xfrm>
          <a:prstGeom prst="rect">
            <a:avLst/>
          </a:prstGeom>
          <a:solidFill>
            <a:srgbClr val="CCFF33"/>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a:solidFill>
                  <a:prstClr val="black"/>
                </a:solidFill>
                <a:latin typeface="Arial" pitchFamily="-72" charset="0"/>
                <a:ea typeface="Arial" pitchFamily="-72" charset="0"/>
                <a:cs typeface="Arial" pitchFamily="-72" charset="0"/>
              </a:rPr>
              <a:t>I-maintenance</a:t>
            </a:r>
          </a:p>
        </p:txBody>
      </p:sp>
      <p:sp>
        <p:nvSpPr>
          <p:cNvPr id="41993" name="Oval 11"/>
          <p:cNvSpPr>
            <a:spLocks noChangeArrowheads="1"/>
          </p:cNvSpPr>
          <p:nvPr/>
        </p:nvSpPr>
        <p:spPr bwMode="auto">
          <a:xfrm>
            <a:off x="1560513" y="3479802"/>
            <a:ext cx="574675" cy="576263"/>
          </a:xfrm>
          <a:prstGeom prst="ellipse">
            <a:avLst/>
          </a:prstGeom>
          <a:solidFill>
            <a:srgbClr val="00FFFF"/>
          </a:solidFill>
          <a:ln w="9525">
            <a:solidFill>
              <a:srgbClr val="000066"/>
            </a:solidFill>
            <a:round/>
            <a:headEnd/>
            <a:tailEnd/>
          </a:ln>
        </p:spPr>
        <p:txBody>
          <a:bodyPr wrap="none" anchor="ctr">
            <a:prstTxWarp prst="textNoShape">
              <a:avLst/>
            </a:prstTxWarp>
          </a:bodyPr>
          <a:lstStyle/>
          <a:p>
            <a:pPr algn="ctr" fontAlgn="base">
              <a:spcBef>
                <a:spcPct val="0"/>
              </a:spcBef>
              <a:spcAft>
                <a:spcPct val="0"/>
              </a:spcAft>
            </a:pPr>
            <a:r>
              <a:rPr lang="en-GB" sz="2000" b="1" dirty="0">
                <a:solidFill>
                  <a:prstClr val="black"/>
                </a:solidFill>
                <a:ea typeface="Arial" pitchFamily="-72" charset="0"/>
                <a:cs typeface="Arial" pitchFamily="-72" charset="0"/>
              </a:rPr>
              <a:t>R</a:t>
            </a:r>
          </a:p>
        </p:txBody>
      </p:sp>
      <p:cxnSp>
        <p:nvCxnSpPr>
          <p:cNvPr id="41996" name="AutoShape 38"/>
          <p:cNvCxnSpPr>
            <a:cxnSpLocks noChangeShapeType="1"/>
            <a:stCxn id="41993" idx="7"/>
            <a:endCxn id="41989" idx="1"/>
          </p:cNvCxnSpPr>
          <p:nvPr/>
        </p:nvCxnSpPr>
        <p:spPr bwMode="auto">
          <a:xfrm flipV="1">
            <a:off x="2051029" y="2483675"/>
            <a:ext cx="1205739" cy="1080519"/>
          </a:xfrm>
          <a:prstGeom prst="straightConnector1">
            <a:avLst/>
          </a:prstGeom>
          <a:noFill/>
          <a:ln w="9525">
            <a:solidFill>
              <a:schemeClr val="tx1"/>
            </a:solidFill>
            <a:round/>
            <a:headEnd/>
            <a:tailEnd/>
          </a:ln>
        </p:spPr>
      </p:cxnSp>
      <p:cxnSp>
        <p:nvCxnSpPr>
          <p:cNvPr id="41997" name="AutoShape 40"/>
          <p:cNvCxnSpPr>
            <a:cxnSpLocks noChangeShapeType="1"/>
            <a:stCxn id="41993" idx="5"/>
            <a:endCxn id="41995" idx="1"/>
          </p:cNvCxnSpPr>
          <p:nvPr/>
        </p:nvCxnSpPr>
        <p:spPr bwMode="auto">
          <a:xfrm>
            <a:off x="2051029" y="3971673"/>
            <a:ext cx="1205739" cy="1086034"/>
          </a:xfrm>
          <a:prstGeom prst="straightConnector1">
            <a:avLst/>
          </a:prstGeom>
          <a:noFill/>
          <a:ln w="9525">
            <a:solidFill>
              <a:schemeClr val="tx1"/>
            </a:solidFill>
            <a:round/>
            <a:headEnd/>
            <a:tailEnd/>
          </a:ln>
        </p:spPr>
      </p:cxnSp>
      <p:cxnSp>
        <p:nvCxnSpPr>
          <p:cNvPr id="41998" name="AutoShape 41"/>
          <p:cNvCxnSpPr>
            <a:cxnSpLocks noChangeShapeType="1"/>
            <a:stCxn id="41989" idx="3"/>
            <a:endCxn id="41990" idx="1"/>
          </p:cNvCxnSpPr>
          <p:nvPr/>
        </p:nvCxnSpPr>
        <p:spPr bwMode="auto">
          <a:xfrm flipV="1">
            <a:off x="5448302" y="2480938"/>
            <a:ext cx="215899" cy="2737"/>
          </a:xfrm>
          <a:prstGeom prst="straightConnector1">
            <a:avLst/>
          </a:prstGeom>
          <a:noFill/>
          <a:ln w="9525">
            <a:solidFill>
              <a:schemeClr val="tx1"/>
            </a:solidFill>
            <a:round/>
            <a:headEnd/>
            <a:tailEnd/>
          </a:ln>
        </p:spPr>
      </p:cxnSp>
      <p:cxnSp>
        <p:nvCxnSpPr>
          <p:cNvPr id="41999" name="AutoShape 42"/>
          <p:cNvCxnSpPr>
            <a:cxnSpLocks noChangeShapeType="1"/>
            <a:stCxn id="41990" idx="3"/>
            <a:endCxn id="41987" idx="1"/>
          </p:cNvCxnSpPr>
          <p:nvPr/>
        </p:nvCxnSpPr>
        <p:spPr bwMode="auto">
          <a:xfrm flipV="1">
            <a:off x="6600826" y="2480937"/>
            <a:ext cx="1584325" cy="1"/>
          </a:xfrm>
          <a:prstGeom prst="straightConnector1">
            <a:avLst/>
          </a:prstGeom>
          <a:noFill/>
          <a:ln w="9525">
            <a:solidFill>
              <a:schemeClr val="tx1"/>
            </a:solidFill>
            <a:round/>
            <a:headEnd/>
            <a:tailEnd/>
          </a:ln>
        </p:spPr>
      </p:cxnSp>
      <p:cxnSp>
        <p:nvCxnSpPr>
          <p:cNvPr id="42000" name="AutoShape 43"/>
          <p:cNvCxnSpPr>
            <a:cxnSpLocks noChangeShapeType="1"/>
            <a:stCxn id="41994" idx="3"/>
            <a:endCxn id="41988" idx="1"/>
          </p:cNvCxnSpPr>
          <p:nvPr/>
        </p:nvCxnSpPr>
        <p:spPr bwMode="auto">
          <a:xfrm>
            <a:off x="5448302" y="3762735"/>
            <a:ext cx="215899" cy="0"/>
          </a:xfrm>
          <a:prstGeom prst="straightConnector1">
            <a:avLst/>
          </a:prstGeom>
          <a:noFill/>
          <a:ln w="9525">
            <a:solidFill>
              <a:schemeClr val="tx1"/>
            </a:solidFill>
            <a:round/>
            <a:headEnd/>
            <a:tailEnd/>
          </a:ln>
        </p:spPr>
      </p:cxnSp>
      <p:cxnSp>
        <p:nvCxnSpPr>
          <p:cNvPr id="42001" name="AutoShape 44"/>
          <p:cNvCxnSpPr>
            <a:cxnSpLocks noChangeShapeType="1"/>
            <a:stCxn id="41988" idx="3"/>
            <a:endCxn id="41991" idx="1"/>
          </p:cNvCxnSpPr>
          <p:nvPr/>
        </p:nvCxnSpPr>
        <p:spPr bwMode="auto">
          <a:xfrm flipV="1">
            <a:off x="6600826" y="3762734"/>
            <a:ext cx="1584325" cy="1"/>
          </a:xfrm>
          <a:prstGeom prst="straightConnector1">
            <a:avLst/>
          </a:prstGeom>
          <a:noFill/>
          <a:ln w="9525">
            <a:solidFill>
              <a:schemeClr val="tx1"/>
            </a:solidFill>
            <a:round/>
            <a:headEnd/>
            <a:tailEnd/>
          </a:ln>
        </p:spPr>
      </p:cxnSp>
      <p:cxnSp>
        <p:nvCxnSpPr>
          <p:cNvPr id="42002" name="AutoShape 45"/>
          <p:cNvCxnSpPr>
            <a:cxnSpLocks noChangeShapeType="1"/>
            <a:stCxn id="41995" idx="3"/>
            <a:endCxn id="41992" idx="1"/>
          </p:cNvCxnSpPr>
          <p:nvPr/>
        </p:nvCxnSpPr>
        <p:spPr bwMode="auto">
          <a:xfrm flipV="1">
            <a:off x="5448302" y="5048280"/>
            <a:ext cx="2736849" cy="9427"/>
          </a:xfrm>
          <a:prstGeom prst="straightConnector1">
            <a:avLst/>
          </a:prstGeom>
          <a:noFill/>
          <a:ln w="9525">
            <a:solidFill>
              <a:schemeClr val="tx1"/>
            </a:solidFill>
            <a:round/>
            <a:headEnd/>
            <a:tailEnd/>
          </a:ln>
        </p:spPr>
      </p:cxnSp>
      <p:sp>
        <p:nvSpPr>
          <p:cNvPr id="42003" name="Line 48"/>
          <p:cNvSpPr>
            <a:spLocks noChangeShapeType="1"/>
          </p:cNvSpPr>
          <p:nvPr/>
        </p:nvSpPr>
        <p:spPr bwMode="auto">
          <a:xfrm>
            <a:off x="2135188" y="3767139"/>
            <a:ext cx="1441451" cy="0"/>
          </a:xfrm>
          <a:prstGeom prst="line">
            <a:avLst/>
          </a:prstGeom>
          <a:noFill/>
          <a:ln w="9525">
            <a:solidFill>
              <a:schemeClr val="tx1"/>
            </a:solidFill>
            <a:round/>
            <a:headEnd/>
            <a:tailEnd/>
          </a:ln>
        </p:spPr>
        <p:txBody>
          <a:bodyPr>
            <a:prstTxWarp prst="textNoShape">
              <a:avLst/>
            </a:prstTxWarp>
          </a:bodyPr>
          <a:lstStyle/>
          <a:p>
            <a:pPr fontAlgn="base">
              <a:spcBef>
                <a:spcPct val="0"/>
              </a:spcBef>
              <a:spcAft>
                <a:spcPct val="0"/>
              </a:spcAft>
            </a:pPr>
            <a:endParaRPr lang="en-US" sz="2000" b="1">
              <a:solidFill>
                <a:prstClr val="black"/>
              </a:solidFill>
              <a:latin typeface="Arial" pitchFamily="-72" charset="0"/>
              <a:ea typeface="ＭＳ Ｐゴシック" pitchFamily="-72" charset="-128"/>
              <a:cs typeface="ＭＳ Ｐゴシック" pitchFamily="-72" charset="-128"/>
            </a:endParaRPr>
          </a:p>
        </p:txBody>
      </p:sp>
      <p:grpSp>
        <p:nvGrpSpPr>
          <p:cNvPr id="42004" name="Group 24"/>
          <p:cNvGrpSpPr>
            <a:grpSpLocks/>
          </p:cNvGrpSpPr>
          <p:nvPr/>
        </p:nvGrpSpPr>
        <p:grpSpPr bwMode="auto">
          <a:xfrm>
            <a:off x="1070219" y="67387"/>
            <a:ext cx="1644651" cy="1171575"/>
            <a:chOff x="3883" y="2984"/>
            <a:chExt cx="1536" cy="961"/>
          </a:xfrm>
        </p:grpSpPr>
        <p:pic>
          <p:nvPicPr>
            <p:cNvPr id="42006" name="Picture 25"/>
            <p:cNvPicPr>
              <a:picLocks noChangeAspect="1" noChangeArrowheads="1"/>
            </p:cNvPicPr>
            <p:nvPr/>
          </p:nvPicPr>
          <p:blipFill>
            <a:blip r:embed="rId3"/>
            <a:srcRect/>
            <a:stretch>
              <a:fillRect/>
            </a:stretch>
          </p:blipFill>
          <p:spPr bwMode="auto">
            <a:xfrm>
              <a:off x="4011" y="3075"/>
              <a:ext cx="1280" cy="630"/>
            </a:xfrm>
            <a:prstGeom prst="rect">
              <a:avLst/>
            </a:prstGeom>
            <a:noFill/>
            <a:ln w="9525">
              <a:noFill/>
              <a:miter lim="800000"/>
              <a:headEnd/>
              <a:tailEnd/>
            </a:ln>
          </p:spPr>
        </p:pic>
        <p:sp>
          <p:nvSpPr>
            <p:cNvPr id="42007" name="WordArt 26"/>
            <p:cNvSpPr>
              <a:spLocks noChangeArrowheads="1" noChangeShapeType="1" noTextEdit="1"/>
            </p:cNvSpPr>
            <p:nvPr/>
          </p:nvSpPr>
          <p:spPr bwMode="auto">
            <a:xfrm>
              <a:off x="3883" y="2988"/>
              <a:ext cx="1536" cy="957"/>
            </a:xfrm>
            <a:prstGeom prst="rect">
              <a:avLst/>
            </a:prstGeom>
          </p:spPr>
          <p:txBody>
            <a:bodyPr spcFirstLastPara="1" wrap="none" fromWordArt="1">
              <a:prstTxWarp prst="textArchDown">
                <a:avLst>
                  <a:gd name="adj" fmla="val 2457"/>
                </a:avLst>
              </a:prstTxWarp>
            </a:bodyPr>
            <a:lstStyle/>
            <a:p>
              <a:pPr algn="ctr" fontAlgn="base">
                <a:spcBef>
                  <a:spcPct val="0"/>
                </a:spcBef>
                <a:spcAft>
                  <a:spcPct val="0"/>
                </a:spcAft>
              </a:pPr>
              <a:r>
                <a:rPr lang="en-US" sz="4000" kern="10">
                  <a:ln w="9525">
                    <a:solidFill>
                      <a:srgbClr val="000000"/>
                    </a:solidFill>
                    <a:round/>
                    <a:headEnd/>
                    <a:tailEnd/>
                  </a:ln>
                  <a:solidFill>
                    <a:srgbClr val="00FF00"/>
                  </a:solidFill>
                  <a:latin typeface="Arial Black"/>
                  <a:ea typeface="Arial Black"/>
                  <a:cs typeface="Arial Black"/>
                </a:rPr>
                <a:t>European MCL Network</a:t>
              </a:r>
            </a:p>
          </p:txBody>
        </p:sp>
        <p:sp>
          <p:nvSpPr>
            <p:cNvPr id="42008" name="Oval 27"/>
            <p:cNvSpPr>
              <a:spLocks noChangeArrowheads="1"/>
            </p:cNvSpPr>
            <p:nvPr/>
          </p:nvSpPr>
          <p:spPr bwMode="auto">
            <a:xfrm>
              <a:off x="4116" y="2984"/>
              <a:ext cx="1089" cy="718"/>
            </a:xfrm>
            <a:prstGeom prst="ellipse">
              <a:avLst/>
            </a:prstGeom>
            <a:solidFill>
              <a:srgbClr val="16B40A"/>
            </a:solidFill>
            <a:ln w="19050">
              <a:solidFill>
                <a:schemeClr val="tx1"/>
              </a:solidFill>
              <a:round/>
              <a:headEnd/>
              <a:tailEnd/>
            </a:ln>
          </p:spPr>
          <p:txBody>
            <a:bodyPr wrap="none" anchor="ctr">
              <a:prstTxWarp prst="textNoShape">
                <a:avLst/>
              </a:prstTxWarp>
            </a:bodyPr>
            <a:lstStyle/>
            <a:p>
              <a:pPr fontAlgn="base">
                <a:spcBef>
                  <a:spcPct val="0"/>
                </a:spcBef>
                <a:spcAft>
                  <a:spcPct val="0"/>
                </a:spcAft>
              </a:pPr>
              <a:endParaRPr lang="en-US" sz="1800">
                <a:solidFill>
                  <a:prstClr val="black"/>
                </a:solidFill>
                <a:ea typeface="ＭＳ Ｐゴシック" pitchFamily="-72" charset="-128"/>
                <a:cs typeface="ＭＳ Ｐゴシック" pitchFamily="-72" charset="-128"/>
              </a:endParaRPr>
            </a:p>
          </p:txBody>
        </p:sp>
        <p:sp>
          <p:nvSpPr>
            <p:cNvPr id="42009" name="Oval 28"/>
            <p:cNvSpPr>
              <a:spLocks noChangeArrowheads="1"/>
            </p:cNvSpPr>
            <p:nvPr/>
          </p:nvSpPr>
          <p:spPr bwMode="auto">
            <a:xfrm>
              <a:off x="4224" y="3084"/>
              <a:ext cx="555" cy="528"/>
            </a:xfrm>
            <a:prstGeom prst="ellipse">
              <a:avLst/>
            </a:prstGeom>
            <a:solidFill>
              <a:schemeClr val="tx1"/>
            </a:solidFill>
            <a:ln w="19050">
              <a:solidFill>
                <a:schemeClr val="tx2"/>
              </a:solidFill>
              <a:round/>
              <a:headEnd/>
              <a:tailEnd/>
            </a:ln>
          </p:spPr>
          <p:txBody>
            <a:bodyPr wrap="none" anchor="ctr">
              <a:prstTxWarp prst="textNoShape">
                <a:avLst/>
              </a:prstTxWarp>
            </a:bodyPr>
            <a:lstStyle/>
            <a:p>
              <a:pPr fontAlgn="base">
                <a:spcBef>
                  <a:spcPct val="0"/>
                </a:spcBef>
                <a:spcAft>
                  <a:spcPct val="0"/>
                </a:spcAft>
              </a:pPr>
              <a:endParaRPr lang="en-US" sz="1800">
                <a:solidFill>
                  <a:prstClr val="black"/>
                </a:solidFill>
                <a:ea typeface="ＭＳ Ｐゴシック" pitchFamily="-72" charset="-128"/>
                <a:cs typeface="ＭＳ Ｐゴシック" pitchFamily="-72" charset="-128"/>
              </a:endParaRPr>
            </a:p>
          </p:txBody>
        </p:sp>
        <p:pic>
          <p:nvPicPr>
            <p:cNvPr id="42010" name="Picture 29" descr="europa">
              <a:hlinkClick r:id="rId4"/>
            </p:cNvPr>
            <p:cNvPicPr>
              <a:picLocks noChangeAspect="1" noChangeArrowheads="1"/>
            </p:cNvPicPr>
            <p:nvPr/>
          </p:nvPicPr>
          <p:blipFill>
            <a:blip r:embed="rId5"/>
            <a:srcRect r="14285"/>
            <a:stretch>
              <a:fillRect/>
            </a:stretch>
          </p:blipFill>
          <p:spPr bwMode="auto">
            <a:xfrm>
              <a:off x="4286" y="3180"/>
              <a:ext cx="450" cy="300"/>
            </a:xfrm>
            <a:prstGeom prst="rect">
              <a:avLst/>
            </a:prstGeom>
            <a:noFill/>
            <a:ln w="9525">
              <a:noFill/>
              <a:miter lim="800000"/>
              <a:headEnd/>
              <a:tailEnd/>
            </a:ln>
          </p:spPr>
        </p:pic>
      </p:grpSp>
      <p:sp>
        <p:nvSpPr>
          <p:cNvPr id="42005" name="Rectangle 1"/>
          <p:cNvSpPr>
            <a:spLocks noChangeArrowheads="1"/>
          </p:cNvSpPr>
          <p:nvPr/>
        </p:nvSpPr>
        <p:spPr bwMode="auto">
          <a:xfrm>
            <a:off x="4791778" y="1355483"/>
            <a:ext cx="2813591" cy="369332"/>
          </a:xfrm>
          <a:prstGeom prst="rect">
            <a:avLst/>
          </a:prstGeom>
          <a:noFill/>
          <a:ln w="9525">
            <a:noFill/>
            <a:miter lim="800000"/>
            <a:headEnd/>
            <a:tailEnd/>
          </a:ln>
        </p:spPr>
        <p:txBody>
          <a:bodyPr wrap="none">
            <a:prstTxWarp prst="textNoShape">
              <a:avLst/>
            </a:prstTxWarp>
            <a:spAutoFit/>
          </a:bodyPr>
          <a:lstStyle/>
          <a:p>
            <a:pPr fontAlgn="base">
              <a:spcBef>
                <a:spcPct val="0"/>
              </a:spcBef>
              <a:spcAft>
                <a:spcPct val="0"/>
              </a:spcAft>
            </a:pPr>
            <a:r>
              <a:rPr lang="fr-FR" sz="1800" b="1" dirty="0">
                <a:solidFill>
                  <a:srgbClr val="1F497D"/>
                </a:solidFill>
                <a:latin typeface="Arial" pitchFamily="-72" charset="0"/>
                <a:ea typeface="Arial" pitchFamily="-72" charset="0"/>
                <a:cs typeface="Arial" pitchFamily="-72" charset="0"/>
              </a:rPr>
              <a:t>MCL, 18 to 65 </a:t>
            </a:r>
            <a:r>
              <a:rPr lang="fr-FR" sz="1800" b="1" dirty="0" err="1">
                <a:solidFill>
                  <a:srgbClr val="1F497D"/>
                </a:solidFill>
                <a:latin typeface="Arial" pitchFamily="-72" charset="0"/>
                <a:ea typeface="Arial" pitchFamily="-72" charset="0"/>
                <a:cs typeface="Arial" pitchFamily="-72" charset="0"/>
              </a:rPr>
              <a:t>years</a:t>
            </a:r>
            <a:r>
              <a:rPr lang="fr-FR" sz="1800" b="1" dirty="0">
                <a:solidFill>
                  <a:srgbClr val="1F497D"/>
                </a:solidFill>
                <a:latin typeface="Arial" pitchFamily="-72" charset="0"/>
                <a:ea typeface="Arial" pitchFamily="-72" charset="0"/>
                <a:cs typeface="Arial" pitchFamily="-72" charset="0"/>
              </a:rPr>
              <a:t> </a:t>
            </a:r>
            <a:r>
              <a:rPr lang="fr-FR" sz="1800" b="1" dirty="0" err="1">
                <a:solidFill>
                  <a:srgbClr val="1F497D"/>
                </a:solidFill>
                <a:latin typeface="Arial" pitchFamily="-72" charset="0"/>
                <a:ea typeface="Arial" pitchFamily="-72" charset="0"/>
                <a:cs typeface="Arial" pitchFamily="-72" charset="0"/>
              </a:rPr>
              <a:t>old</a:t>
            </a:r>
            <a:r>
              <a:rPr lang="fr-FR" sz="1800" b="1" dirty="0">
                <a:solidFill>
                  <a:srgbClr val="1F497D"/>
                </a:solidFill>
                <a:latin typeface="Arial" pitchFamily="-72" charset="0"/>
                <a:ea typeface="Arial" pitchFamily="-72" charset="0"/>
                <a:cs typeface="Arial" pitchFamily="-72" charset="0"/>
              </a:rPr>
              <a:t> </a:t>
            </a:r>
          </a:p>
        </p:txBody>
      </p:sp>
      <p:sp>
        <p:nvSpPr>
          <p:cNvPr id="41989" name="Text Box 5"/>
          <p:cNvSpPr txBox="1">
            <a:spLocks noChangeArrowheads="1"/>
          </p:cNvSpPr>
          <p:nvPr/>
        </p:nvSpPr>
        <p:spPr bwMode="auto">
          <a:xfrm>
            <a:off x="3256768" y="2129732"/>
            <a:ext cx="2191534" cy="707886"/>
          </a:xfrm>
          <a:prstGeom prst="rect">
            <a:avLst/>
          </a:prstGeom>
          <a:solidFill>
            <a:srgbClr val="00FFFF"/>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a:solidFill>
                  <a:prstClr val="black"/>
                </a:solidFill>
                <a:latin typeface="Arial" pitchFamily="-72" charset="0"/>
                <a:ea typeface="Arial" pitchFamily="-72" charset="0"/>
                <a:cs typeface="Arial" pitchFamily="-72" charset="0"/>
              </a:rPr>
              <a:t>R-CHOP/ </a:t>
            </a:r>
          </a:p>
          <a:p>
            <a:pPr fontAlgn="base">
              <a:spcBef>
                <a:spcPct val="0"/>
              </a:spcBef>
              <a:spcAft>
                <a:spcPct val="0"/>
              </a:spcAft>
            </a:pPr>
            <a:r>
              <a:rPr lang="en-GB" sz="2000" b="1">
                <a:solidFill>
                  <a:prstClr val="black"/>
                </a:solidFill>
                <a:latin typeface="Arial" pitchFamily="-72" charset="0"/>
                <a:ea typeface="Arial" pitchFamily="-72" charset="0"/>
                <a:cs typeface="Arial" pitchFamily="-72" charset="0"/>
              </a:rPr>
              <a:t>R-DHAP x 6</a:t>
            </a:r>
          </a:p>
        </p:txBody>
      </p:sp>
      <p:sp>
        <p:nvSpPr>
          <p:cNvPr id="41994" name="Text Box 5"/>
          <p:cNvSpPr txBox="1">
            <a:spLocks noChangeArrowheads="1"/>
          </p:cNvSpPr>
          <p:nvPr/>
        </p:nvSpPr>
        <p:spPr bwMode="auto">
          <a:xfrm>
            <a:off x="3256768" y="3408792"/>
            <a:ext cx="2191534" cy="707886"/>
          </a:xfrm>
          <a:prstGeom prst="rect">
            <a:avLst/>
          </a:prstGeom>
          <a:solidFill>
            <a:srgbClr val="00FFFF"/>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dirty="0">
                <a:solidFill>
                  <a:prstClr val="black"/>
                </a:solidFill>
                <a:latin typeface="Arial" pitchFamily="-72" charset="0"/>
                <a:ea typeface="Arial" pitchFamily="-72" charset="0"/>
                <a:cs typeface="Arial" pitchFamily="-72" charset="0"/>
              </a:rPr>
              <a:t>R-CHOP/ </a:t>
            </a:r>
          </a:p>
          <a:p>
            <a:pPr fontAlgn="base">
              <a:spcBef>
                <a:spcPct val="0"/>
              </a:spcBef>
              <a:spcAft>
                <a:spcPct val="0"/>
              </a:spcAft>
            </a:pPr>
            <a:r>
              <a:rPr lang="en-GB" sz="2000" b="1" dirty="0">
                <a:solidFill>
                  <a:prstClr val="black"/>
                </a:solidFill>
                <a:latin typeface="Arial" pitchFamily="-72" charset="0"/>
                <a:ea typeface="Arial" pitchFamily="-72" charset="0"/>
                <a:cs typeface="Arial" pitchFamily="-72" charset="0"/>
              </a:rPr>
              <a:t>R-DHAP x 6 + I</a:t>
            </a:r>
          </a:p>
        </p:txBody>
      </p:sp>
      <p:sp>
        <p:nvSpPr>
          <p:cNvPr id="41995" name="Text Box 5"/>
          <p:cNvSpPr txBox="1">
            <a:spLocks noChangeArrowheads="1"/>
          </p:cNvSpPr>
          <p:nvPr/>
        </p:nvSpPr>
        <p:spPr bwMode="auto">
          <a:xfrm>
            <a:off x="3256768" y="4703764"/>
            <a:ext cx="2191534" cy="707886"/>
          </a:xfrm>
          <a:prstGeom prst="rect">
            <a:avLst/>
          </a:prstGeom>
          <a:solidFill>
            <a:srgbClr val="00FFFF"/>
          </a:solidFill>
          <a:ln w="28575">
            <a:solidFill>
              <a:srgbClr val="000066"/>
            </a:solidFill>
            <a:miter lim="800000"/>
            <a:headEnd/>
            <a:tailEnd/>
          </a:ln>
        </p:spPr>
        <p:txBody>
          <a:bodyPr wrap="square">
            <a:prstTxWarp prst="textNoShape">
              <a:avLst/>
            </a:prstTxWarp>
            <a:spAutoFit/>
          </a:bodyPr>
          <a:lstStyle/>
          <a:p>
            <a:pPr fontAlgn="base">
              <a:spcBef>
                <a:spcPct val="0"/>
              </a:spcBef>
              <a:spcAft>
                <a:spcPct val="0"/>
              </a:spcAft>
            </a:pPr>
            <a:r>
              <a:rPr lang="en-GB" sz="2000" b="1" dirty="0">
                <a:solidFill>
                  <a:prstClr val="black"/>
                </a:solidFill>
                <a:latin typeface="Arial" pitchFamily="-72" charset="0"/>
                <a:ea typeface="Arial" pitchFamily="-72" charset="0"/>
                <a:cs typeface="Arial" pitchFamily="-72" charset="0"/>
              </a:rPr>
              <a:t>R-CHOP/</a:t>
            </a:r>
          </a:p>
          <a:p>
            <a:pPr fontAlgn="base">
              <a:spcBef>
                <a:spcPct val="0"/>
              </a:spcBef>
              <a:spcAft>
                <a:spcPct val="0"/>
              </a:spcAft>
            </a:pPr>
            <a:r>
              <a:rPr lang="en-GB" sz="2000" b="1" dirty="0">
                <a:solidFill>
                  <a:prstClr val="black"/>
                </a:solidFill>
                <a:latin typeface="Arial" pitchFamily="-72" charset="0"/>
                <a:ea typeface="Arial" pitchFamily="-72" charset="0"/>
                <a:cs typeface="Arial" pitchFamily="-72" charset="0"/>
              </a:rPr>
              <a:t>R-DHAP x 6 + I   </a:t>
            </a:r>
          </a:p>
        </p:txBody>
      </p:sp>
    </p:spTree>
    <p:extLst>
      <p:ext uri="{BB962C8B-B14F-4D97-AF65-F5344CB8AC3E}">
        <p14:creationId xmlns:p14="http://schemas.microsoft.com/office/powerpoint/2010/main" val="33923146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6391DF28-1B2E-2740-A315-22658DABC4AD}"/>
              </a:ext>
            </a:extLst>
          </p:cNvPr>
          <p:cNvSpPr>
            <a:spLocks noGrp="1"/>
          </p:cNvSpPr>
          <p:nvPr>
            <p:ph idx="1"/>
          </p:nvPr>
        </p:nvSpPr>
        <p:spPr/>
        <p:txBody>
          <a:bodyPr>
            <a:normAutofit fontScale="92500" lnSpcReduction="10000"/>
          </a:bodyPr>
          <a:lstStyle/>
          <a:p>
            <a:r>
              <a:rPr lang="it-IT" dirty="0" err="1"/>
              <a:t>We</a:t>
            </a:r>
            <a:r>
              <a:rPr lang="it-IT" dirty="0"/>
              <a:t> </a:t>
            </a:r>
            <a:r>
              <a:rPr lang="it-IT" dirty="0" err="1"/>
              <a:t>have</a:t>
            </a:r>
            <a:r>
              <a:rPr lang="it-IT" dirty="0"/>
              <a:t> </a:t>
            </a:r>
            <a:r>
              <a:rPr lang="it-IT" dirty="0" err="1"/>
              <a:t>good</a:t>
            </a:r>
            <a:r>
              <a:rPr lang="it-IT" dirty="0"/>
              <a:t> </a:t>
            </a:r>
            <a:r>
              <a:rPr lang="it-IT" dirty="0" err="1"/>
              <a:t>evidence</a:t>
            </a:r>
            <a:r>
              <a:rPr lang="it-IT" dirty="0"/>
              <a:t> to </a:t>
            </a:r>
            <a:r>
              <a:rPr lang="it-IT" dirty="0" err="1"/>
              <a:t>recommend</a:t>
            </a:r>
            <a:r>
              <a:rPr lang="it-IT" dirty="0"/>
              <a:t>:</a:t>
            </a:r>
          </a:p>
          <a:p>
            <a:pPr lvl="1"/>
            <a:r>
              <a:rPr lang="it-IT" dirty="0"/>
              <a:t>Young first line: R + ARA-C or bendamustine based induction ? + ASCT + R maint</a:t>
            </a:r>
          </a:p>
          <a:p>
            <a:pPr lvl="1"/>
            <a:r>
              <a:rPr lang="it-IT" dirty="0"/>
              <a:t>Older patient first line: R-CHOP + R maint or BR w/o R maint</a:t>
            </a:r>
          </a:p>
          <a:p>
            <a:pPr lvl="1"/>
            <a:r>
              <a:rPr lang="it-IT" dirty="0"/>
              <a:t>First relapse: BTK </a:t>
            </a:r>
            <a:r>
              <a:rPr lang="it-IT" dirty="0" err="1"/>
              <a:t>inhibitor</a:t>
            </a:r>
            <a:r>
              <a:rPr lang="it-IT" dirty="0"/>
              <a:t>/clinical trial</a:t>
            </a:r>
          </a:p>
          <a:p>
            <a:r>
              <a:rPr lang="it-IT" dirty="0"/>
              <a:t>Unmet need</a:t>
            </a:r>
          </a:p>
          <a:p>
            <a:pPr lvl="1"/>
            <a:r>
              <a:rPr lang="it-IT" dirty="0"/>
              <a:t>Do we really need such intense induction regimens?</a:t>
            </a:r>
          </a:p>
          <a:p>
            <a:pPr lvl="1"/>
            <a:r>
              <a:rPr lang="it-IT" dirty="0"/>
              <a:t>Consolidation +/- </a:t>
            </a:r>
            <a:r>
              <a:rPr lang="it-IT" dirty="0" err="1"/>
              <a:t>maintenance</a:t>
            </a:r>
            <a:r>
              <a:rPr lang="it-IT" dirty="0"/>
              <a:t>?</a:t>
            </a:r>
          </a:p>
          <a:p>
            <a:pPr lvl="1"/>
            <a:r>
              <a:rPr lang="it-IT" dirty="0"/>
              <a:t>First relapse – CAR-T?</a:t>
            </a:r>
          </a:p>
          <a:p>
            <a:pPr lvl="1"/>
            <a:r>
              <a:rPr lang="it-IT" dirty="0" err="1"/>
              <a:t>Tx</a:t>
            </a:r>
            <a:r>
              <a:rPr lang="it-IT" dirty="0"/>
              <a:t> of </a:t>
            </a:r>
            <a:r>
              <a:rPr lang="it-IT" dirty="0" err="1"/>
              <a:t>blastoid</a:t>
            </a:r>
            <a:r>
              <a:rPr lang="it-IT" dirty="0"/>
              <a:t>/</a:t>
            </a:r>
            <a:r>
              <a:rPr lang="it-IT" dirty="0" err="1"/>
              <a:t>pleomorphic</a:t>
            </a:r>
            <a:r>
              <a:rPr lang="it-IT" dirty="0"/>
              <a:t> </a:t>
            </a:r>
            <a:r>
              <a:rPr lang="it-IT" dirty="0" err="1"/>
              <a:t>cases</a:t>
            </a:r>
            <a:endParaRPr lang="it-IT" dirty="0"/>
          </a:p>
        </p:txBody>
      </p:sp>
      <p:sp>
        <p:nvSpPr>
          <p:cNvPr id="5" name="Title 4">
            <a:extLst>
              <a:ext uri="{FF2B5EF4-FFF2-40B4-BE49-F238E27FC236}">
                <a16:creationId xmlns:a16="http://schemas.microsoft.com/office/drawing/2014/main" xmlns="" id="{1C85BB18-94F7-3A43-AA19-D8B17BE9CCBD}"/>
              </a:ext>
            </a:extLst>
          </p:cNvPr>
          <p:cNvSpPr>
            <a:spLocks noGrp="1"/>
          </p:cNvSpPr>
          <p:nvPr>
            <p:ph type="title"/>
          </p:nvPr>
        </p:nvSpPr>
        <p:spPr/>
        <p:txBody>
          <a:bodyPr/>
          <a:lstStyle/>
          <a:p>
            <a:r>
              <a:rPr lang="it-IT" dirty="0">
                <a:solidFill>
                  <a:srgbClr val="002060"/>
                </a:solidFill>
              </a:rPr>
              <a:t>CONCLUSIONS</a:t>
            </a:r>
          </a:p>
        </p:txBody>
      </p:sp>
    </p:spTree>
    <p:extLst>
      <p:ext uri="{BB962C8B-B14F-4D97-AF65-F5344CB8AC3E}">
        <p14:creationId xmlns:p14="http://schemas.microsoft.com/office/powerpoint/2010/main" val="34244950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9"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1039660" y="3810323"/>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BR</a:t>
            </a:r>
            <a:endParaRPr lang="en-US" sz="1800" b="1" dirty="0">
              <a:solidFill>
                <a:srgbClr val="FFFFFF"/>
              </a:solidFill>
              <a:ea typeface="Arial" charset="0"/>
              <a:cs typeface="Arial"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895978" y="3815076"/>
            <a:ext cx="411163" cy="411163"/>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328063" y="3815076"/>
            <a:ext cx="411163" cy="411163"/>
          </a:xfrm>
          <a:prstGeom prst="rect">
            <a:avLst/>
          </a:prstGeom>
        </p:spPr>
      </p:pic>
      <p:sp>
        <p:nvSpPr>
          <p:cNvPr id="13"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250521" y="4698461"/>
            <a:ext cx="3532339"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RBAC</a:t>
            </a:r>
            <a:endParaRPr lang="en-US" sz="1800" b="1" dirty="0">
              <a:solidFill>
                <a:srgbClr val="FFFFFF"/>
              </a:solidFill>
              <a:ea typeface="Arial" charset="0"/>
              <a:cs typeface="Arial" charset="0"/>
            </a:endParaRP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895978" y="4734776"/>
            <a:ext cx="411163" cy="411163"/>
          </a:xfrm>
          <a:prstGeom prst="rect">
            <a:avLst/>
          </a:prstGeom>
        </p:spPr>
      </p:pic>
      <p:sp>
        <p:nvSpPr>
          <p:cNvPr id="15"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4839881" y="4722340"/>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a:solidFill>
                  <a:srgbClr val="FFFFFF"/>
                </a:solidFill>
              </a:rPr>
              <a:t>2</a:t>
            </a:r>
            <a:endParaRPr lang="en-US" sz="1800" b="1" dirty="0">
              <a:solidFill>
                <a:srgbClr val="FFFFFF"/>
              </a:solidFill>
              <a:ea typeface="Arial" charset="0"/>
              <a:cs typeface="Arial" charset="0"/>
            </a:endParaRPr>
          </a:p>
        </p:txBody>
      </p:sp>
      <p:sp>
        <p:nvSpPr>
          <p:cNvPr id="16"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038051" y="2669704"/>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smtClean="0">
                <a:solidFill>
                  <a:srgbClr val="FFFFFF"/>
                </a:solidFill>
              </a:rPr>
              <a:t>Observation</a:t>
            </a:r>
            <a:endParaRPr lang="en-US" sz="1800" b="1" dirty="0">
              <a:solidFill>
                <a:srgbClr val="FFFFFF"/>
              </a:solidFill>
              <a:ea typeface="Arial" charset="0"/>
              <a:cs typeface="Arial" charset="0"/>
            </a:endParaRPr>
          </a:p>
        </p:txBody>
      </p:sp>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894369" y="2493404"/>
            <a:ext cx="411163" cy="411163"/>
          </a:xfrm>
          <a:prstGeom prst="rect">
            <a:avLst/>
          </a:prstGeom>
        </p:spPr>
      </p:pic>
      <p:sp>
        <p:nvSpPr>
          <p:cNvPr id="18"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0833410" y="2524466"/>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18</a:t>
            </a:r>
            <a:endParaRPr lang="en-US" sz="1800" b="1" dirty="0">
              <a:solidFill>
                <a:srgbClr val="FFFFFF"/>
              </a:solidFill>
              <a:ea typeface="Arial" charset="0"/>
              <a:cs typeface="Arial" charset="0"/>
            </a:endParaRP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328063" y="2493404"/>
            <a:ext cx="411163" cy="411163"/>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761757" y="2493404"/>
            <a:ext cx="411163" cy="411163"/>
          </a:xfrm>
          <a:prstGeom prst="rect">
            <a:avLst/>
          </a:prstGeom>
        </p:spPr>
      </p:pic>
      <p:sp>
        <p:nvSpPr>
          <p:cNvPr id="21"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5248460" y="3787488"/>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3</a:t>
            </a:r>
            <a:endParaRPr lang="en-US" sz="1800" b="1" dirty="0">
              <a:solidFill>
                <a:srgbClr val="FFFFFF"/>
              </a:solidFill>
              <a:ea typeface="Arial" charset="0"/>
              <a:cs typeface="Arial" charset="0"/>
            </a:endParaRP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328063" y="4734776"/>
            <a:ext cx="411163" cy="411163"/>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195451" y="2493404"/>
            <a:ext cx="411163" cy="411163"/>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629145" y="2493404"/>
            <a:ext cx="411163" cy="411163"/>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062839" y="2493404"/>
            <a:ext cx="411163" cy="411163"/>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496533" y="2493404"/>
            <a:ext cx="411163" cy="411163"/>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6930227" y="2493404"/>
            <a:ext cx="411163" cy="411163"/>
          </a:xfrm>
          <a:prstGeom prst="rect">
            <a:avLst/>
          </a:prstGeom>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363921" y="2493404"/>
            <a:ext cx="411163" cy="411163"/>
          </a:xfrm>
          <a:prstGeom prst="rect">
            <a:avLst/>
          </a:prstGeom>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7797615" y="2493404"/>
            <a:ext cx="411163" cy="411163"/>
          </a:xfrm>
          <a:prstGeom prst="rect">
            <a:avLst/>
          </a:prstGeom>
        </p:spPr>
      </p:pic>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231309" y="2493404"/>
            <a:ext cx="411163" cy="411163"/>
          </a:xfrm>
          <a:prstGeom prst="rect">
            <a:avLst/>
          </a:prstGeom>
        </p:spPr>
      </p:pic>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8665003" y="2493404"/>
            <a:ext cx="411163" cy="411163"/>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098697" y="2493404"/>
            <a:ext cx="411163" cy="411163"/>
          </a:xfrm>
          <a:prstGeom prst="rect">
            <a:avLst/>
          </a:prstGeom>
        </p:spPr>
      </p:pic>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532391" y="2493404"/>
            <a:ext cx="411163" cy="411163"/>
          </a:xfrm>
          <a:prstGeom prst="rect">
            <a:avLst/>
          </a:prstGeom>
        </p:spPr>
      </p:pic>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9966085" y="2493404"/>
            <a:ext cx="411163" cy="411163"/>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764278" y="3815076"/>
            <a:ext cx="411163" cy="411163"/>
          </a:xfrm>
          <a:prstGeom prst="rect">
            <a:avLst/>
          </a:prstGeom>
        </p:spPr>
      </p:pic>
      <p:pic>
        <p:nvPicPr>
          <p:cNvPr id="39" name="Picture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10402300" y="2493404"/>
            <a:ext cx="411163" cy="411163"/>
          </a:xfrm>
          <a:prstGeom prst="rect">
            <a:avLst/>
          </a:prstGeom>
        </p:spPr>
      </p:pic>
      <p:sp>
        <p:nvSpPr>
          <p:cNvPr id="40" name="Title 6">
            <a:extLst>
              <a:ext uri="{FF2B5EF4-FFF2-40B4-BE49-F238E27FC236}">
                <a16:creationId xmlns="" xmlns:a16="http://schemas.microsoft.com/office/drawing/2014/main" id="{05E208AC-A197-CC4D-A18B-61F2F483A1EB}"/>
              </a:ext>
            </a:extLst>
          </p:cNvPr>
          <p:cNvSpPr txBox="1">
            <a:spLocks/>
          </p:cNvSpPr>
          <p:nvPr/>
        </p:nvSpPr>
        <p:spPr bwMode="auto">
          <a:xfrm>
            <a:off x="721254" y="128606"/>
            <a:ext cx="11026556" cy="16002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A 60-year-old patient presents with a white blood cell count of 50,000. Scans are notable for mild splenomegaly but no adenopathy, and bone marrow biopsy shows mantle cell lymphoma (MCL) with SOX11 expression. Ki-67 is 20%. What would you recommend?</a:t>
            </a:r>
          </a:p>
        </p:txBody>
      </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894369" y="2907297"/>
            <a:ext cx="411163" cy="411163"/>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328063" y="2907297"/>
            <a:ext cx="411163" cy="411163"/>
          </a:xfrm>
          <a:prstGeom prst="rect">
            <a:avLst/>
          </a:prstGeom>
        </p:spPr>
      </p:pic>
    </p:spTree>
    <p:extLst>
      <p:ext uri="{BB962C8B-B14F-4D97-AF65-F5344CB8AC3E}">
        <p14:creationId xmlns:p14="http://schemas.microsoft.com/office/powerpoint/2010/main" val="124641599"/>
      </p:ext>
    </p:extLst>
  </p:cSld>
  <p:clrMapOvr>
    <a:masterClrMapping/>
  </p:clrMapOvr>
  <p:transition spd="slow"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12"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21879" y="3866700"/>
            <a:ext cx="3861397"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R-chemotherapy regimen</a:t>
            </a:r>
            <a:endParaRPr lang="en-US" sz="1800" b="1" dirty="0">
              <a:solidFill>
                <a:srgbClr val="FFFFFF"/>
              </a:solidFill>
              <a:ea typeface="Arial" charset="0"/>
              <a:cs typeface="Arial" charset="0"/>
            </a:endParaRPr>
          </a:p>
        </p:txBody>
      </p:sp>
      <p:sp>
        <p:nvSpPr>
          <p:cNvPr id="13"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121879" y="2742684"/>
            <a:ext cx="3861397"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Observation</a:t>
            </a:r>
            <a:endParaRPr lang="en-US" sz="1800" b="1" dirty="0">
              <a:solidFill>
                <a:srgbClr val="FFFFFF"/>
              </a:solidFill>
              <a:ea typeface="Arial" charset="0"/>
              <a:cs typeface="Arial"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096394" y="3840614"/>
            <a:ext cx="411163" cy="409086"/>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096394" y="2727262"/>
            <a:ext cx="411163" cy="409086"/>
          </a:xfrm>
          <a:prstGeom prst="rect">
            <a:avLst/>
          </a:prstGeom>
        </p:spPr>
      </p:pic>
      <p:sp>
        <p:nvSpPr>
          <p:cNvPr id="16"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7628576" y="3869527"/>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8</a:t>
            </a:r>
            <a:endParaRPr lang="en-US" sz="1800" b="1" dirty="0">
              <a:solidFill>
                <a:srgbClr val="FFFFFF"/>
              </a:solidFill>
              <a:ea typeface="Arial" charset="0"/>
              <a:cs typeface="Arial" charset="0"/>
            </a:endParaRPr>
          </a:p>
        </p:txBody>
      </p:sp>
      <p:sp>
        <p:nvSpPr>
          <p:cNvPr id="17"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10629433" y="2751027"/>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15</a:t>
            </a:r>
            <a:endParaRPr lang="en-US" sz="1800" b="1" dirty="0">
              <a:solidFill>
                <a:srgbClr val="FFFFFF"/>
              </a:solidFill>
              <a:ea typeface="Arial" charset="0"/>
              <a:cs typeface="Arial"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530088" y="3840614"/>
            <a:ext cx="411163" cy="409086"/>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963782" y="3840614"/>
            <a:ext cx="411163" cy="409086"/>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397476" y="3840614"/>
            <a:ext cx="411163" cy="409086"/>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530088" y="2727262"/>
            <a:ext cx="411163" cy="409086"/>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963782" y="2727262"/>
            <a:ext cx="411163" cy="409086"/>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397476" y="2727262"/>
            <a:ext cx="411163" cy="409086"/>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831170" y="2727262"/>
            <a:ext cx="411163" cy="409086"/>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264864" y="2727262"/>
            <a:ext cx="411163" cy="409086"/>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698558" y="2727262"/>
            <a:ext cx="411163" cy="409086"/>
          </a:xfrm>
          <a:prstGeom prst="rect">
            <a:avLst/>
          </a:prstGeom>
        </p:spPr>
      </p:pic>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132252" y="2727262"/>
            <a:ext cx="411163" cy="409086"/>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565946" y="2727262"/>
            <a:ext cx="411163" cy="409086"/>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999640" y="2727262"/>
            <a:ext cx="411163" cy="409086"/>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433334" y="2727262"/>
            <a:ext cx="411163" cy="409086"/>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867028" y="2727262"/>
            <a:ext cx="411163" cy="409086"/>
          </a:xfrm>
          <a:prstGeom prst="rect">
            <a:avLst/>
          </a:prstGeom>
        </p:spPr>
      </p:pic>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831170" y="3840614"/>
            <a:ext cx="411163" cy="409086"/>
          </a:xfrm>
          <a:prstGeom prst="rect">
            <a:avLst/>
          </a:prstGeom>
        </p:spPr>
      </p:pic>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264864" y="3840614"/>
            <a:ext cx="411163" cy="409086"/>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698558" y="3840614"/>
            <a:ext cx="411163" cy="409086"/>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300722" y="2727262"/>
            <a:ext cx="411163" cy="409086"/>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734416" y="2727262"/>
            <a:ext cx="411163" cy="409086"/>
          </a:xfrm>
          <a:prstGeom prst="rect">
            <a:avLst/>
          </a:prstGeom>
        </p:spPr>
      </p:pic>
      <p:sp>
        <p:nvSpPr>
          <p:cNvPr id="39" name="Title 6">
            <a:extLst>
              <a:ext uri="{FF2B5EF4-FFF2-40B4-BE49-F238E27FC236}">
                <a16:creationId xmlns="" xmlns:a16="http://schemas.microsoft.com/office/drawing/2014/main" id="{05E208AC-A197-CC4D-A18B-61F2F483A1EB}"/>
              </a:ext>
            </a:extLst>
          </p:cNvPr>
          <p:cNvSpPr txBox="1">
            <a:spLocks/>
          </p:cNvSpPr>
          <p:nvPr/>
        </p:nvSpPr>
        <p:spPr bwMode="auto">
          <a:xfrm>
            <a:off x="721254" y="163095"/>
            <a:ext cx="11026556" cy="16002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A 60-year-old man being evaluated for kidney stones is found to have abnormal bowel wall thickening. Colonoscopy reveals isolated MCL with extensive gastrointestinal involvement, but the patient is asymptomatic. What would you recommend?</a:t>
            </a:r>
          </a:p>
        </p:txBody>
      </p:sp>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131861" y="3840614"/>
            <a:ext cx="411163" cy="409086"/>
          </a:xfrm>
          <a:prstGeom prst="rect">
            <a:avLst/>
          </a:prstGeom>
        </p:spPr>
      </p:pic>
      <p:pic>
        <p:nvPicPr>
          <p:cNvPr id="44" name="Picture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0167719" y="2727262"/>
            <a:ext cx="411163" cy="409086"/>
          </a:xfrm>
          <a:prstGeom prst="rect">
            <a:avLst/>
          </a:prstGeom>
        </p:spPr>
      </p:pic>
    </p:spTree>
    <p:extLst>
      <p:ext uri="{BB962C8B-B14F-4D97-AF65-F5344CB8AC3E}">
        <p14:creationId xmlns:p14="http://schemas.microsoft.com/office/powerpoint/2010/main" val="522026391"/>
      </p:ext>
    </p:extLst>
  </p:cSld>
  <p:clrMapOvr>
    <a:masterClrMapping/>
  </p:clrMapOvr>
  <p:transition spd="slow"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9"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121879" y="2950293"/>
            <a:ext cx="3861397"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de-DE" sz="1800" b="1" dirty="0">
                <a:solidFill>
                  <a:srgbClr val="FFFFFF"/>
                </a:solidFill>
              </a:rPr>
              <a:t>Definitive ISRT</a:t>
            </a:r>
            <a:endParaRPr lang="en-US" sz="1800" b="1" dirty="0">
              <a:solidFill>
                <a:srgbClr val="FFFFFF"/>
              </a:solidFill>
              <a:ea typeface="Arial" charset="0"/>
              <a:cs typeface="Arial" charset="0"/>
            </a:endParaRPr>
          </a:p>
        </p:txBody>
      </p:sp>
      <p:sp>
        <p:nvSpPr>
          <p:cNvPr id="10"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21879" y="2014686"/>
            <a:ext cx="3861397"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Observation</a:t>
            </a:r>
            <a:endParaRPr lang="en-US" sz="1800" b="1" dirty="0">
              <a:solidFill>
                <a:srgbClr val="FFFFFF"/>
              </a:solidFill>
              <a:ea typeface="Arial" charset="0"/>
              <a:cs typeface="Arial" charset="0"/>
            </a:endParaRPr>
          </a:p>
        </p:txBody>
      </p:sp>
      <p:sp>
        <p:nvSpPr>
          <p:cNvPr id="11"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121879" y="4637191"/>
            <a:ext cx="3861397"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R-chemotherapy regimen and radiation therapy</a:t>
            </a:r>
            <a:endParaRPr lang="en-US" sz="1800" b="1" dirty="0">
              <a:solidFill>
                <a:srgbClr val="FFFFFF"/>
              </a:solidFill>
              <a:ea typeface="Arial" charset="0"/>
              <a:cs typeface="Arial" charset="0"/>
            </a:endParaRPr>
          </a:p>
        </p:txBody>
      </p:sp>
      <p:sp>
        <p:nvSpPr>
          <p:cNvPr id="12"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121879" y="3765854"/>
            <a:ext cx="3861397"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R-chemotherapy regimen</a:t>
            </a:r>
            <a:endParaRPr lang="en-US" sz="1800" b="1" dirty="0">
              <a:solidFill>
                <a:srgbClr val="FFFFFF"/>
              </a:solidFill>
              <a:ea typeface="Arial" charset="0"/>
              <a:cs typeface="Arial"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096394" y="2949606"/>
            <a:ext cx="411163" cy="409086"/>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096394" y="1988600"/>
            <a:ext cx="411163" cy="409086"/>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096394" y="4659935"/>
            <a:ext cx="411163" cy="409086"/>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096394" y="3750432"/>
            <a:ext cx="411163" cy="409086"/>
          </a:xfrm>
          <a:prstGeom prst="rect">
            <a:avLst/>
          </a:prstGeom>
        </p:spPr>
      </p:pic>
      <p:sp>
        <p:nvSpPr>
          <p:cNvPr id="17"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7615443" y="2966404"/>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de-DE" sz="1800" b="1" dirty="0" smtClean="0">
                <a:solidFill>
                  <a:srgbClr val="FFFFFF"/>
                </a:solidFill>
              </a:rPr>
              <a:t>8</a:t>
            </a:r>
            <a:endParaRPr lang="en-US" sz="1800" b="1" dirty="0">
              <a:solidFill>
                <a:srgbClr val="FFFFFF"/>
              </a:solidFill>
              <a:ea typeface="Arial" charset="0"/>
              <a:cs typeface="Arial" charset="0"/>
            </a:endParaRPr>
          </a:p>
        </p:txBody>
      </p:sp>
      <p:sp>
        <p:nvSpPr>
          <p:cNvPr id="18"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6756126" y="2017513"/>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6</a:t>
            </a:r>
            <a:endParaRPr lang="en-US" sz="1800" b="1" dirty="0">
              <a:solidFill>
                <a:srgbClr val="FFFFFF"/>
              </a:solidFill>
              <a:ea typeface="Arial" charset="0"/>
              <a:cs typeface="Arial" charset="0"/>
            </a:endParaRPr>
          </a:p>
        </p:txBody>
      </p:sp>
      <p:sp>
        <p:nvSpPr>
          <p:cNvPr id="19"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5908903" y="4658818"/>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4</a:t>
            </a:r>
            <a:endParaRPr lang="en-US" sz="1800" b="1" dirty="0">
              <a:solidFill>
                <a:srgbClr val="FFFFFF"/>
              </a:solidFill>
              <a:ea typeface="Arial" charset="0"/>
              <a:cs typeface="Arial" charset="0"/>
            </a:endParaRPr>
          </a:p>
        </p:txBody>
      </p:sp>
      <p:sp>
        <p:nvSpPr>
          <p:cNvPr id="20"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6366103" y="3774197"/>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5</a:t>
            </a:r>
            <a:endParaRPr lang="en-US" sz="1800" b="1" dirty="0">
              <a:solidFill>
                <a:srgbClr val="FFFFFF"/>
              </a:solidFill>
              <a:ea typeface="Arial" charset="0"/>
              <a:cs typeface="Arial" charset="0"/>
            </a:endParaRP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530088" y="2949606"/>
            <a:ext cx="411163" cy="409086"/>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530088" y="1988600"/>
            <a:ext cx="411163" cy="409086"/>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963782" y="2949606"/>
            <a:ext cx="411163" cy="409086"/>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963782" y="1988600"/>
            <a:ext cx="411163" cy="409086"/>
          </a:xfrm>
          <a:prstGeom prst="rect">
            <a:avLst/>
          </a:prstGeom>
        </p:spPr>
      </p:pic>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397476" y="2949606"/>
            <a:ext cx="411163" cy="409086"/>
          </a:xfrm>
          <a:prstGeom prst="rect">
            <a:avLst/>
          </a:prstGeom>
        </p:spPr>
      </p:pic>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397476" y="1988600"/>
            <a:ext cx="411163" cy="409086"/>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831170" y="2949606"/>
            <a:ext cx="411163" cy="409086"/>
          </a:xfrm>
          <a:prstGeom prst="rect">
            <a:avLst/>
          </a:prstGeom>
        </p:spPr>
      </p:pic>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264864" y="2949606"/>
            <a:ext cx="411163" cy="409086"/>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831170" y="1988600"/>
            <a:ext cx="411163" cy="409086"/>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530088" y="4659935"/>
            <a:ext cx="411163" cy="409086"/>
          </a:xfrm>
          <a:prstGeom prst="rect">
            <a:avLst/>
          </a:prstGeom>
        </p:spPr>
      </p:pic>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530088" y="3750432"/>
            <a:ext cx="411163" cy="409086"/>
          </a:xfrm>
          <a:prstGeom prst="rect">
            <a:avLst/>
          </a:prstGeom>
        </p:spPr>
      </p:pic>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963782" y="4659935"/>
            <a:ext cx="411163" cy="409086"/>
          </a:xfrm>
          <a:prstGeom prst="rect">
            <a:avLst/>
          </a:prstGeom>
        </p:spPr>
      </p:pic>
      <p:pic>
        <p:nvPicPr>
          <p:cNvPr id="34" name="Picture 3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963782" y="3750432"/>
            <a:ext cx="411163" cy="409086"/>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397476" y="4659935"/>
            <a:ext cx="411163" cy="409086"/>
          </a:xfrm>
          <a:prstGeom prst="rect">
            <a:avLst/>
          </a:prstGeom>
        </p:spPr>
      </p:pic>
      <p:pic>
        <p:nvPicPr>
          <p:cNvPr id="36" name="Picture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397476" y="3750432"/>
            <a:ext cx="411163" cy="409086"/>
          </a:xfrm>
          <a:prstGeom prst="rect">
            <a:avLst/>
          </a:prstGeom>
        </p:spPr>
      </p:pic>
      <p:pic>
        <p:nvPicPr>
          <p:cNvPr id="38" name="Picture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698558" y="2949606"/>
            <a:ext cx="411163" cy="409086"/>
          </a:xfrm>
          <a:prstGeom prst="rect">
            <a:avLst/>
          </a:prstGeom>
        </p:spPr>
      </p:pic>
      <p:pic>
        <p:nvPicPr>
          <p:cNvPr id="39"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831170" y="3750432"/>
            <a:ext cx="411163" cy="409086"/>
          </a:xfrm>
          <a:prstGeom prst="rect">
            <a:avLst/>
          </a:prstGeom>
        </p:spPr>
      </p:pic>
      <p:sp>
        <p:nvSpPr>
          <p:cNvPr id="40" name="Title 6">
            <a:extLst>
              <a:ext uri="{FF2B5EF4-FFF2-40B4-BE49-F238E27FC236}">
                <a16:creationId xmlns="" xmlns:a16="http://schemas.microsoft.com/office/drawing/2014/main" id="{05E208AC-A197-CC4D-A18B-61F2F483A1EB}"/>
              </a:ext>
            </a:extLst>
          </p:cNvPr>
          <p:cNvSpPr txBox="1">
            <a:spLocks/>
          </p:cNvSpPr>
          <p:nvPr/>
        </p:nvSpPr>
        <p:spPr bwMode="auto">
          <a:xfrm>
            <a:off x="721254" y="163363"/>
            <a:ext cx="11026556" cy="13716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A 60-year-old asymptomatic patient is found to have a 4-cm cervical lymph node that </a:t>
            </a:r>
            <a:r>
              <a:rPr lang="en-US" sz="2200" baseline="0" dirty="0" smtClean="0">
                <a:solidFill>
                  <a:srgbClr val="FFF584"/>
                </a:solidFill>
                <a:latin typeface="Arial" pitchFamily="34" charset="0"/>
              </a:rPr>
              <a:t>demonstrates MCL </a:t>
            </a:r>
            <a:r>
              <a:rPr lang="en-US" sz="2200" baseline="0" dirty="0">
                <a:solidFill>
                  <a:srgbClr val="FFF584"/>
                </a:solidFill>
                <a:latin typeface="Arial" pitchFamily="34" charset="0"/>
              </a:rPr>
              <a:t>(bone marrow and pan-endoscopy negative). What treatment would you recommend?</a:t>
            </a:r>
          </a:p>
        </p:txBody>
      </p:sp>
      <p:pic>
        <p:nvPicPr>
          <p:cNvPr id="45"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264864" y="1988600"/>
            <a:ext cx="411163" cy="409086"/>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132252" y="2949606"/>
            <a:ext cx="411163" cy="409086"/>
          </a:xfrm>
          <a:prstGeom prst="rect">
            <a:avLst/>
          </a:prstGeom>
        </p:spPr>
      </p:pic>
    </p:spTree>
    <p:extLst>
      <p:ext uri="{BB962C8B-B14F-4D97-AF65-F5344CB8AC3E}">
        <p14:creationId xmlns:p14="http://schemas.microsoft.com/office/powerpoint/2010/main" val="1770599547"/>
      </p:ext>
    </p:extLst>
  </p:cSld>
  <p:clrMapOvr>
    <a:masterClrMapping/>
  </p:clrMapOvr>
  <p:transition spd="slow"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 xmlns:a16="http://schemas.microsoft.com/office/drawing/2014/main" id="{C5CCFCFC-EA51-F248-B350-49BFFEAEB559}"/>
              </a:ext>
            </a:extLst>
          </p:cNvPr>
          <p:cNvGraphicFramePr/>
          <p:nvPr>
            <p:extLst>
              <p:ext uri="{D42A27DB-BD31-4B8C-83A1-F6EECF244321}">
                <p14:modId xmlns:p14="http://schemas.microsoft.com/office/powerpoint/2010/main" val="1025105163"/>
              </p:ext>
            </p:extLst>
          </p:nvPr>
        </p:nvGraphicFramePr>
        <p:xfrm>
          <a:off x="1086884" y="959033"/>
          <a:ext cx="10474956" cy="5048491"/>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a:extLst>
              <a:ext uri="{FF2B5EF4-FFF2-40B4-BE49-F238E27FC236}">
                <a16:creationId xmlns="" xmlns:a16="http://schemas.microsoft.com/office/drawing/2014/main" id="{D8533355-CA84-DF48-91A9-CF61977834B8}"/>
              </a:ext>
            </a:extLst>
          </p:cNvPr>
          <p:cNvSpPr/>
          <p:nvPr/>
        </p:nvSpPr>
        <p:spPr>
          <a:xfrm>
            <a:off x="4492899" y="1282306"/>
            <a:ext cx="3258753" cy="369332"/>
          </a:xfrm>
          <a:prstGeom prst="rect">
            <a:avLst/>
          </a:prstGeom>
        </p:spPr>
        <p:txBody>
          <a:bodyPr wrap="square">
            <a:spAutoFit/>
          </a:bodyPr>
          <a:lstStyle/>
          <a:p>
            <a:pPr algn="ctr" defTabSz="914400" eaLnBrk="0" fontAlgn="base" hangingPunct="0">
              <a:spcBef>
                <a:spcPct val="0"/>
              </a:spcBef>
              <a:spcAft>
                <a:spcPct val="0"/>
              </a:spcAft>
            </a:pPr>
            <a:r>
              <a:rPr lang="en-US" sz="1800" b="1" u="sng" dirty="0">
                <a:solidFill>
                  <a:srgbClr val="FFFFFF"/>
                </a:solidFill>
                <a:ea typeface="ＭＳ 明朝" charset="-128"/>
              </a:rPr>
              <a:t>MEDIAN: </a:t>
            </a:r>
            <a:r>
              <a:rPr lang="en-US" sz="1800" b="1" u="sng" dirty="0" smtClean="0">
                <a:solidFill>
                  <a:srgbClr val="FFFFFF"/>
                </a:solidFill>
                <a:ea typeface="ＭＳ 明朝" charset="-128"/>
              </a:rPr>
              <a:t>60 </a:t>
            </a:r>
            <a:r>
              <a:rPr lang="en-US" sz="1800" b="1" u="sng" dirty="0">
                <a:solidFill>
                  <a:srgbClr val="FFFFFF"/>
                </a:solidFill>
                <a:ea typeface="ＭＳ 明朝" charset="-128"/>
              </a:rPr>
              <a:t>years old</a:t>
            </a:r>
          </a:p>
        </p:txBody>
      </p:sp>
      <p:sp>
        <p:nvSpPr>
          <p:cNvPr id="9"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11" name="Title 6"/>
          <p:cNvSpPr txBox="1">
            <a:spLocks/>
          </p:cNvSpPr>
          <p:nvPr/>
        </p:nvSpPr>
        <p:spPr bwMode="auto">
          <a:xfrm>
            <a:off x="208372" y="3194136"/>
            <a:ext cx="1180828" cy="649265"/>
          </a:xfrm>
          <a:prstGeom prst="rect">
            <a:avLst/>
          </a:prstGeom>
          <a:noFill/>
          <a:ln w="9525">
            <a:noFill/>
            <a:miter lim="800000"/>
            <a:headEnd/>
            <a:tailEnd/>
          </a:ln>
        </p:spPr>
        <p:txBody>
          <a:bodyP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fontAlgn="base">
              <a:spcBef>
                <a:spcPct val="40000"/>
              </a:spcBef>
              <a:spcAft>
                <a:spcPts val="600"/>
              </a:spcAft>
              <a:defRPr/>
            </a:pPr>
            <a:r>
              <a:rPr lang="mr-IN" sz="1800" baseline="0" dirty="0">
                <a:solidFill>
                  <a:srgbClr val="FFFFFF"/>
                </a:solidFill>
                <a:effectLst>
                  <a:outerShdw blurRad="38100" dist="38100" dir="2700000" algn="tl">
                    <a:srgbClr val="000000"/>
                  </a:outerShdw>
                </a:effectLst>
                <a:latin typeface="Arial" pitchFamily="34" charset="0"/>
              </a:rPr>
              <a:t>Age (</a:t>
            </a:r>
            <a:r>
              <a:rPr lang="mr-IN" sz="1800" baseline="0" dirty="0" err="1">
                <a:solidFill>
                  <a:srgbClr val="FFFFFF"/>
                </a:solidFill>
                <a:effectLst>
                  <a:outerShdw blurRad="38100" dist="38100" dir="2700000" algn="tl">
                    <a:srgbClr val="000000"/>
                  </a:outerShdw>
                </a:effectLst>
                <a:latin typeface="Arial" pitchFamily="34" charset="0"/>
              </a:rPr>
              <a:t>y</a:t>
            </a:r>
            <a:r>
              <a:rPr lang="mr-IN" sz="1800" baseline="0" dirty="0">
                <a:solidFill>
                  <a:srgbClr val="FFFFFF"/>
                </a:solidFill>
                <a:effectLst>
                  <a:outerShdw blurRad="38100" dist="38100" dir="2700000" algn="tl">
                    <a:srgbClr val="000000"/>
                  </a:outerShdw>
                </a:effectLst>
                <a:latin typeface="Arial" pitchFamily="34" charset="0"/>
              </a:rPr>
              <a:t>)</a:t>
            </a:r>
          </a:p>
        </p:txBody>
      </p:sp>
      <p:sp>
        <p:nvSpPr>
          <p:cNvPr id="13" name="Title 6">
            <a:extLst>
              <a:ext uri="{FF2B5EF4-FFF2-40B4-BE49-F238E27FC236}">
                <a16:creationId xmlns="" xmlns:a16="http://schemas.microsoft.com/office/drawing/2014/main" id="{05E208AC-A197-CC4D-A18B-61F2F483A1EB}"/>
              </a:ext>
            </a:extLst>
          </p:cNvPr>
          <p:cNvSpPr txBox="1">
            <a:spLocks/>
          </p:cNvSpPr>
          <p:nvPr/>
        </p:nvSpPr>
        <p:spPr bwMode="auto">
          <a:xfrm>
            <a:off x="721254" y="204119"/>
            <a:ext cx="11026556" cy="800840"/>
          </a:xfrm>
          <a:prstGeom prst="rect">
            <a:avLst/>
          </a:prstGeom>
          <a:noFill/>
          <a:ln w="9525">
            <a:noFill/>
            <a:miter lim="800000"/>
            <a:headEnd/>
            <a:tailEnd/>
          </a:ln>
        </p:spPr>
        <p:txBody>
          <a:bodyPr numCol="1"/>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What was the age of the last patient with newly diagnosed MCL whom you evaluated?</a:t>
            </a:r>
          </a:p>
        </p:txBody>
      </p:sp>
    </p:spTree>
    <p:extLst>
      <p:ext uri="{BB962C8B-B14F-4D97-AF65-F5344CB8AC3E}">
        <p14:creationId xmlns:p14="http://schemas.microsoft.com/office/powerpoint/2010/main" val="214044247"/>
      </p:ext>
    </p:extLst>
  </p:cSld>
  <p:clrMapOvr>
    <a:masterClrMapping/>
  </p:clrMapOvr>
  <p:transition spd="slow"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3"/>
          <p:cNvSpPr>
            <a:spLocks/>
          </p:cNvSpPr>
          <p:nvPr/>
        </p:nvSpPr>
        <p:spPr bwMode="auto">
          <a:xfrm>
            <a:off x="121879" y="6562562"/>
            <a:ext cx="7772400" cy="29066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7" name="Text Box 4">
            <a:extLst>
              <a:ext uri="{FF2B5EF4-FFF2-40B4-BE49-F238E27FC236}">
                <a16:creationId xmlns="" xmlns:a16="http://schemas.microsoft.com/office/drawing/2014/main" id="{2379137A-DDA6-BC42-9B03-D23E13006B97}"/>
              </a:ext>
            </a:extLst>
          </p:cNvPr>
          <p:cNvSpPr txBox="1">
            <a:spLocks noChangeArrowheads="1"/>
          </p:cNvSpPr>
          <p:nvPr/>
        </p:nvSpPr>
        <p:spPr bwMode="auto">
          <a:xfrm>
            <a:off x="250521" y="2466795"/>
            <a:ext cx="3532339"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NORDIC regimen (R/maxi-CHOP </a:t>
            </a:r>
            <a:r>
              <a:rPr lang="en-US" sz="1800" b="1" dirty="0">
                <a:solidFill>
                  <a:srgbClr val="FFFFFF"/>
                </a:solidFill>
                <a:sym typeface="Wingdings"/>
              </a:rPr>
              <a:t></a:t>
            </a:r>
            <a:r>
              <a:rPr lang="en-US" sz="1800" b="1" dirty="0">
                <a:solidFill>
                  <a:srgbClr val="FFFFFF"/>
                </a:solidFill>
              </a:rPr>
              <a:t> R/high-dose </a:t>
            </a:r>
            <a:r>
              <a:rPr lang="en-US" sz="1800" b="1" dirty="0" err="1">
                <a:solidFill>
                  <a:srgbClr val="FFFFFF"/>
                </a:solidFill>
              </a:rPr>
              <a:t>cytarabine</a:t>
            </a:r>
            <a:r>
              <a:rPr lang="en-US" sz="1800" b="1" dirty="0">
                <a:solidFill>
                  <a:srgbClr val="FFFFFF"/>
                </a:solidFill>
              </a:rPr>
              <a:t>)</a:t>
            </a:r>
            <a:endParaRPr lang="en-US" sz="1800" b="1" dirty="0">
              <a:solidFill>
                <a:srgbClr val="FFFFFF"/>
              </a:solidFill>
              <a:ea typeface="Arial" charset="0"/>
              <a:cs typeface="Arial" charset="0"/>
            </a:endParaRPr>
          </a:p>
        </p:txBody>
      </p:sp>
      <p:sp>
        <p:nvSpPr>
          <p:cNvPr id="9"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1039660" y="2983914"/>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BR</a:t>
            </a:r>
            <a:endParaRPr lang="en-US" sz="1800" b="1" dirty="0">
              <a:solidFill>
                <a:srgbClr val="FFFFFF"/>
              </a:solidFill>
              <a:ea typeface="Arial" charset="0"/>
              <a:cs typeface="Arial" charset="0"/>
            </a:endParaRPr>
          </a:p>
        </p:txBody>
      </p:sp>
      <p:sp>
        <p:nvSpPr>
          <p:cNvPr id="10"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039660" y="3490567"/>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R-DHAC</a:t>
            </a:r>
            <a:endParaRPr lang="en-US" sz="1800" b="1" dirty="0">
              <a:solidFill>
                <a:srgbClr val="FFFFFF"/>
              </a:solidFill>
              <a:ea typeface="Arial" charset="0"/>
              <a:cs typeface="Arial" charset="0"/>
            </a:endParaRPr>
          </a:p>
        </p:txBody>
      </p:sp>
      <p:sp>
        <p:nvSpPr>
          <p:cNvPr id="11"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250521" y="3917391"/>
            <a:ext cx="3532339"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smtClean="0">
                <a:solidFill>
                  <a:srgbClr val="FFFFFF"/>
                </a:solidFill>
              </a:rPr>
              <a:t>Other</a:t>
            </a:r>
            <a:endParaRPr lang="en-US" sz="1800" b="1" dirty="0">
              <a:solidFill>
                <a:srgbClr val="FFFFFF"/>
              </a:solidFill>
              <a:ea typeface="Arial" charset="0"/>
              <a:cs typeface="Arial"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895978" y="2477002"/>
            <a:ext cx="411163" cy="411163"/>
          </a:xfrm>
          <a:prstGeom prst="rect">
            <a:avLst/>
          </a:prstGeom>
        </p:spPr>
      </p:pic>
      <p:sp>
        <p:nvSpPr>
          <p:cNvPr id="19" name="Text Box 4">
            <a:extLst>
              <a:ext uri="{FF2B5EF4-FFF2-40B4-BE49-F238E27FC236}">
                <a16:creationId xmlns="" xmlns:a16="http://schemas.microsoft.com/office/drawing/2014/main" id="{2379137A-DDA6-BC42-9B03-D23E13006B97}"/>
              </a:ext>
            </a:extLst>
          </p:cNvPr>
          <p:cNvSpPr txBox="1">
            <a:spLocks noChangeArrowheads="1"/>
          </p:cNvSpPr>
          <p:nvPr/>
        </p:nvSpPr>
        <p:spPr bwMode="auto">
          <a:xfrm>
            <a:off x="8217922" y="2519619"/>
            <a:ext cx="914400" cy="37785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10</a:t>
            </a:r>
            <a:endParaRPr lang="en-US" sz="1800" b="1" dirty="0">
              <a:solidFill>
                <a:srgbClr val="FFFFFF"/>
              </a:solidFill>
              <a:ea typeface="Arial" charset="0"/>
              <a:cs typeface="Arial" charset="0"/>
            </a:endParaRP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329672" y="2477002"/>
            <a:ext cx="411163" cy="411163"/>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4763366" y="2477002"/>
            <a:ext cx="411163" cy="411163"/>
          </a:xfrm>
          <a:prstGeom prst="rect">
            <a:avLst/>
          </a:prstGeom>
        </p:spPr>
      </p:pic>
      <p:pic>
        <p:nvPicPr>
          <p:cNvPr id="31" name="Pictur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197060" y="2477002"/>
            <a:ext cx="411163" cy="411163"/>
          </a:xfrm>
          <a:prstGeom prst="rect">
            <a:avLst/>
          </a:prstGeom>
        </p:spPr>
      </p:pic>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5630754" y="2477002"/>
            <a:ext cx="411163" cy="411163"/>
          </a:xfrm>
          <a:prstGeom prst="rect">
            <a:avLst/>
          </a:prstGeom>
        </p:spPr>
      </p:pic>
      <p:pic>
        <p:nvPicPr>
          <p:cNvPr id="39" name="Picture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064448" y="2477002"/>
            <a:ext cx="411163" cy="411163"/>
          </a:xfrm>
          <a:prstGeom prst="rect">
            <a:avLst/>
          </a:prstGeom>
        </p:spPr>
      </p:pic>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498142" y="2477002"/>
            <a:ext cx="411163" cy="411163"/>
          </a:xfrm>
          <a:prstGeom prst="rect">
            <a:avLst/>
          </a:prstGeom>
        </p:spPr>
      </p:pic>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6931836" y="2477002"/>
            <a:ext cx="411163" cy="411163"/>
          </a:xfrm>
          <a:prstGeom prst="rect">
            <a:avLst/>
          </a:prstGeom>
        </p:spPr>
      </p:pic>
      <p:pic>
        <p:nvPicPr>
          <p:cNvPr id="49" name="Picture 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365530" y="2477002"/>
            <a:ext cx="411163" cy="411163"/>
          </a:xfrm>
          <a:prstGeom prst="rect">
            <a:avLst/>
          </a:prstGeom>
        </p:spPr>
      </p:pic>
      <p:pic>
        <p:nvPicPr>
          <p:cNvPr id="59" name="Picture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895978" y="2988667"/>
            <a:ext cx="411163" cy="411163"/>
          </a:xfrm>
          <a:prstGeom prst="rect">
            <a:avLst/>
          </a:prstGeom>
        </p:spPr>
      </p:pic>
      <p:sp>
        <p:nvSpPr>
          <p:cNvPr id="60"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6580762" y="2990636"/>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6</a:t>
            </a:r>
            <a:endParaRPr lang="en-US" sz="1800" b="1" dirty="0">
              <a:solidFill>
                <a:srgbClr val="FFFFFF"/>
              </a:solidFill>
              <a:ea typeface="Arial" charset="0"/>
              <a:cs typeface="Arial" charset="0"/>
            </a:endParaRPr>
          </a:p>
        </p:txBody>
      </p:sp>
      <p:pic>
        <p:nvPicPr>
          <p:cNvPr id="61" name="Picture 6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329672" y="2988667"/>
            <a:ext cx="411163" cy="411163"/>
          </a:xfrm>
          <a:prstGeom prst="rect">
            <a:avLst/>
          </a:prstGeom>
        </p:spPr>
      </p:pic>
      <p:pic>
        <p:nvPicPr>
          <p:cNvPr id="62" name="Picture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763366" y="2988667"/>
            <a:ext cx="411163" cy="411163"/>
          </a:xfrm>
          <a:prstGeom prst="rect">
            <a:avLst/>
          </a:prstGeom>
        </p:spPr>
      </p:pic>
      <p:pic>
        <p:nvPicPr>
          <p:cNvPr id="63" name="Picture 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197060" y="2988667"/>
            <a:ext cx="411163" cy="411163"/>
          </a:xfrm>
          <a:prstGeom prst="rect">
            <a:avLst/>
          </a:prstGeom>
        </p:spPr>
      </p:pic>
      <p:pic>
        <p:nvPicPr>
          <p:cNvPr id="64" name="Picture 6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630754" y="2988667"/>
            <a:ext cx="411163" cy="411163"/>
          </a:xfrm>
          <a:prstGeom prst="rect">
            <a:avLst/>
          </a:prstGeom>
        </p:spPr>
      </p:pic>
      <p:pic>
        <p:nvPicPr>
          <p:cNvPr id="72" name="Picture 7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895978" y="3478368"/>
            <a:ext cx="411163" cy="411163"/>
          </a:xfrm>
          <a:prstGeom prst="rect">
            <a:avLst/>
          </a:prstGeom>
        </p:spPr>
      </p:pic>
      <p:sp>
        <p:nvSpPr>
          <p:cNvPr id="73"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4420259" y="3509430"/>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1</a:t>
            </a:r>
            <a:endParaRPr lang="en-US" sz="1800" b="1" dirty="0">
              <a:solidFill>
                <a:srgbClr val="FFFFFF"/>
              </a:solidFill>
              <a:ea typeface="Arial" charset="0"/>
              <a:cs typeface="Arial" charset="0"/>
            </a:endParaRPr>
          </a:p>
        </p:txBody>
      </p:sp>
      <p:pic>
        <p:nvPicPr>
          <p:cNvPr id="85" name="Picture 8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895978" y="3953706"/>
            <a:ext cx="411163" cy="411163"/>
          </a:xfrm>
          <a:prstGeom prst="rect">
            <a:avLst/>
          </a:prstGeom>
        </p:spPr>
      </p:pic>
      <p:sp>
        <p:nvSpPr>
          <p:cNvPr id="86"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6656711" y="3941270"/>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6</a:t>
            </a:r>
            <a:endParaRPr lang="en-US" sz="1800" b="1" dirty="0">
              <a:solidFill>
                <a:srgbClr val="FFFFFF"/>
              </a:solidFill>
              <a:ea typeface="Arial" charset="0"/>
              <a:cs typeface="Arial" charset="0"/>
            </a:endParaRPr>
          </a:p>
        </p:txBody>
      </p:sp>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086979" y="2988667"/>
            <a:ext cx="411163" cy="411163"/>
          </a:xfrm>
          <a:prstGeom prst="rect">
            <a:avLst/>
          </a:prstGeom>
        </p:spPr>
      </p:pic>
      <p:sp>
        <p:nvSpPr>
          <p:cNvPr id="47" name="Title 6">
            <a:extLst>
              <a:ext uri="{FF2B5EF4-FFF2-40B4-BE49-F238E27FC236}">
                <a16:creationId xmlns="" xmlns:a16="http://schemas.microsoft.com/office/drawing/2014/main" id="{05E208AC-A197-CC4D-A18B-61F2F483A1EB}"/>
              </a:ext>
            </a:extLst>
          </p:cNvPr>
          <p:cNvSpPr txBox="1">
            <a:spLocks/>
          </p:cNvSpPr>
          <p:nvPr/>
        </p:nvSpPr>
        <p:spPr bwMode="auto">
          <a:xfrm>
            <a:off x="721254" y="118170"/>
            <a:ext cx="10686387" cy="13716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In a 60-year-old patient with newly diagnosed MCL who requires treatment, what induction regimen would you most likely recommend? (Assume therapy is prior to transplant if indicated.) </a:t>
            </a:r>
          </a:p>
        </p:txBody>
      </p:sp>
      <p:pic>
        <p:nvPicPr>
          <p:cNvPr id="55" name="Picture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7806759" y="2477002"/>
            <a:ext cx="411163" cy="411163"/>
          </a:xfrm>
          <a:prstGeom prst="rect">
            <a:avLst/>
          </a:prstGeom>
        </p:spPr>
      </p:pic>
      <p:pic>
        <p:nvPicPr>
          <p:cNvPr id="52" name="Picture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334178" y="3953706"/>
            <a:ext cx="411163" cy="411163"/>
          </a:xfrm>
          <a:prstGeom prst="rect">
            <a:avLst/>
          </a:prstGeom>
        </p:spPr>
      </p:pic>
      <p:pic>
        <p:nvPicPr>
          <p:cNvPr id="53" name="Picture 5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4772378" y="3953706"/>
            <a:ext cx="411163" cy="411163"/>
          </a:xfrm>
          <a:prstGeom prst="rect">
            <a:avLst/>
          </a:prstGeom>
        </p:spPr>
      </p:pic>
      <p:pic>
        <p:nvPicPr>
          <p:cNvPr id="54" name="Picture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210578" y="3953706"/>
            <a:ext cx="411163" cy="411163"/>
          </a:xfrm>
          <a:prstGeom prst="rect">
            <a:avLst/>
          </a:prstGeom>
        </p:spPr>
      </p:pic>
      <p:pic>
        <p:nvPicPr>
          <p:cNvPr id="58" name="Picture 5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5648778" y="3953706"/>
            <a:ext cx="411163" cy="411163"/>
          </a:xfrm>
          <a:prstGeom prst="rect">
            <a:avLst/>
          </a:prstGeom>
        </p:spPr>
      </p:pic>
      <p:pic>
        <p:nvPicPr>
          <p:cNvPr id="65" name="Picture 6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6086979" y="3953706"/>
            <a:ext cx="411163" cy="411163"/>
          </a:xfrm>
          <a:prstGeom prst="rect">
            <a:avLst/>
          </a:prstGeom>
        </p:spPr>
      </p:pic>
    </p:spTree>
    <p:extLst>
      <p:ext uri="{BB962C8B-B14F-4D97-AF65-F5344CB8AC3E}">
        <p14:creationId xmlns:p14="http://schemas.microsoft.com/office/powerpoint/2010/main" val="266299492"/>
      </p:ext>
    </p:extLst>
  </p:cSld>
  <p:clrMapOvr>
    <a:masterClrMapping/>
  </p:clrMapOvr>
  <p:transition spd="slow"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3"/>
          <p:cNvSpPr>
            <a:spLocks/>
          </p:cNvSpPr>
          <p:nvPr/>
        </p:nvSpPr>
        <p:spPr bwMode="auto">
          <a:xfrm>
            <a:off x="121879" y="6091222"/>
            <a:ext cx="7772400" cy="762000"/>
          </a:xfrm>
          <a:prstGeom prst="rect">
            <a:avLst/>
          </a:prstGeom>
          <a:noFill/>
          <a:ln>
            <a:noFill/>
          </a:ln>
          <a:extLst/>
        </p:spPr>
        <p:txBody>
          <a:bodyPr anchor="ctr"/>
          <a:lstStyle/>
          <a:p>
            <a:pPr defTabSz="914400"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a:t>
            </a:r>
            <a:r>
              <a:rPr lang="en-US" sz="1600" b="1" dirty="0" smtClean="0">
                <a:solidFill>
                  <a:srgbClr val="FFFFFF"/>
                </a:solidFill>
                <a:effectLst>
                  <a:outerShdw blurRad="38100" dist="38100" dir="2700000" algn="tl">
                    <a:srgbClr val="000000"/>
                  </a:outerShdw>
                </a:effectLst>
                <a:ea typeface="ヒラギノ角ゴ Pro W3" charset="-128"/>
              </a:rPr>
              <a:t>23 </a:t>
            </a:r>
            <a:r>
              <a:rPr lang="en-US" sz="1600" b="1" dirty="0">
                <a:solidFill>
                  <a:srgbClr val="FFFFFF"/>
                </a:solidFill>
                <a:effectLst>
                  <a:outerShdw blurRad="38100" dist="38100" dir="2700000" algn="tl">
                    <a:srgbClr val="000000"/>
                  </a:outerShdw>
                </a:effectLst>
                <a:ea typeface="ヒラギノ角ゴ Pro W3" charset="-128"/>
              </a:rPr>
              <a:t>investigators</a:t>
            </a:r>
          </a:p>
        </p:txBody>
      </p:sp>
      <p:sp>
        <p:nvSpPr>
          <p:cNvPr id="11"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1039660" y="2149954"/>
            <a:ext cx="27432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BR</a:t>
            </a:r>
            <a:endParaRPr lang="en-US" sz="1800" b="1" dirty="0">
              <a:solidFill>
                <a:srgbClr val="FFFFFF"/>
              </a:solidFill>
              <a:ea typeface="Arial" charset="0"/>
              <a:cs typeface="Arial" charset="0"/>
            </a:endParaRPr>
          </a:p>
        </p:txBody>
      </p:sp>
      <p:sp>
        <p:nvSpPr>
          <p:cNvPr id="12"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1039660" y="3297370"/>
            <a:ext cx="27432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Ibrutinib</a:t>
            </a:r>
            <a:endParaRPr lang="en-US" sz="1800" b="1" dirty="0">
              <a:solidFill>
                <a:srgbClr val="FFFFFF"/>
              </a:solidFill>
              <a:ea typeface="Arial" charset="0"/>
              <a:cs typeface="Arial" charset="0"/>
            </a:endParaRPr>
          </a:p>
        </p:txBody>
      </p:sp>
      <p:sp>
        <p:nvSpPr>
          <p:cNvPr id="13"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250521" y="3967713"/>
            <a:ext cx="3532339"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RBCAP</a:t>
            </a:r>
            <a:endParaRPr lang="en-US" sz="1800" b="1" dirty="0">
              <a:solidFill>
                <a:srgbClr val="FFFFFF"/>
              </a:solidFill>
              <a:ea typeface="Arial" charset="0"/>
              <a:cs typeface="Arial" charset="0"/>
            </a:endParaRPr>
          </a:p>
        </p:txBody>
      </p:sp>
      <p:sp>
        <p:nvSpPr>
          <p:cNvPr id="14"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250521" y="4709890"/>
            <a:ext cx="3532339"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defTabSz="914400">
              <a:spcBef>
                <a:spcPct val="50000"/>
              </a:spcBef>
              <a:defRPr/>
            </a:pPr>
            <a:r>
              <a:rPr lang="en-US" sz="1800" b="1" dirty="0">
                <a:solidFill>
                  <a:srgbClr val="FFFFFF"/>
                </a:solidFill>
              </a:rPr>
              <a:t>BR or </a:t>
            </a:r>
            <a:r>
              <a:rPr lang="en-US" sz="1800" b="1" dirty="0" err="1">
                <a:solidFill>
                  <a:srgbClr val="FFFFFF"/>
                </a:solidFill>
              </a:rPr>
              <a:t>lenalidomide</a:t>
            </a:r>
            <a:r>
              <a:rPr lang="en-US" sz="1800" b="1" dirty="0">
                <a:solidFill>
                  <a:srgbClr val="FFFFFF"/>
                </a:solidFill>
              </a:rPr>
              <a:t>/rituximab</a:t>
            </a:r>
            <a:endParaRPr lang="en-US" sz="1800" b="1" dirty="0">
              <a:solidFill>
                <a:srgbClr val="FFFFFF"/>
              </a:solidFill>
              <a:ea typeface="Arial" charset="0"/>
              <a:cs typeface="Arial"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V="1">
            <a:off x="3895978" y="4696467"/>
            <a:ext cx="411163" cy="411163"/>
          </a:xfrm>
          <a:prstGeom prst="rect">
            <a:avLst/>
          </a:prstGeom>
        </p:spPr>
      </p:pic>
      <p:sp>
        <p:nvSpPr>
          <p:cNvPr id="18" name="Text Box 4">
            <a:extLst>
              <a:ext uri="{FF2B5EF4-FFF2-40B4-BE49-F238E27FC236}">
                <a16:creationId xmlns="" xmlns:a16="http://schemas.microsoft.com/office/drawing/2014/main" id="{12AD4308-B197-FD42-A08F-183AFEC442CF}"/>
              </a:ext>
            </a:extLst>
          </p:cNvPr>
          <p:cNvSpPr txBox="1">
            <a:spLocks noChangeArrowheads="1"/>
          </p:cNvSpPr>
          <p:nvPr/>
        </p:nvSpPr>
        <p:spPr bwMode="auto">
          <a:xfrm>
            <a:off x="4420259" y="4696467"/>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1</a:t>
            </a:r>
            <a:endParaRPr lang="en-US" sz="1800" b="1" dirty="0">
              <a:solidFill>
                <a:srgbClr val="FFFFFF"/>
              </a:solidFill>
              <a:ea typeface="Arial" charset="0"/>
              <a:cs typeface="Arial" charset="0"/>
            </a:endParaRPr>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895978" y="2154707"/>
            <a:ext cx="411163" cy="411163"/>
          </a:xfrm>
          <a:prstGeom prst="rect">
            <a:avLst/>
          </a:prstGeom>
        </p:spPr>
      </p:pic>
      <p:sp>
        <p:nvSpPr>
          <p:cNvPr id="20" name="Text Box 4">
            <a:extLst>
              <a:ext uri="{FF2B5EF4-FFF2-40B4-BE49-F238E27FC236}">
                <a16:creationId xmlns="" xmlns:a16="http://schemas.microsoft.com/office/drawing/2014/main" id="{11DEE9CC-BF75-054A-8892-18E4C867363A}"/>
              </a:ext>
            </a:extLst>
          </p:cNvPr>
          <p:cNvSpPr txBox="1">
            <a:spLocks noChangeArrowheads="1"/>
          </p:cNvSpPr>
          <p:nvPr/>
        </p:nvSpPr>
        <p:spPr bwMode="auto">
          <a:xfrm>
            <a:off x="10838626" y="2156676"/>
            <a:ext cx="914400" cy="4072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smtClean="0">
                <a:solidFill>
                  <a:srgbClr val="FFFFFF"/>
                </a:solidFill>
              </a:rPr>
              <a:t>20</a:t>
            </a:r>
            <a:endParaRPr lang="en-US" sz="1800" b="1" dirty="0">
              <a:solidFill>
                <a:srgbClr val="FFFFFF"/>
              </a:solidFill>
              <a:ea typeface="Arial" charset="0"/>
              <a:cs typeface="Arial" charset="0"/>
            </a:endParaRP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328063" y="2154707"/>
            <a:ext cx="411163" cy="411163"/>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760148" y="2154707"/>
            <a:ext cx="411163" cy="411163"/>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192233" y="2154707"/>
            <a:ext cx="411163" cy="411163"/>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624318" y="2154707"/>
            <a:ext cx="411163" cy="411163"/>
          </a:xfrm>
          <a:prstGeom prst="rect">
            <a:avLst/>
          </a:prstGeom>
        </p:spPr>
      </p:pic>
      <p:sp>
        <p:nvSpPr>
          <p:cNvPr id="26" name="Text Box 4">
            <a:extLst>
              <a:ext uri="{FF2B5EF4-FFF2-40B4-BE49-F238E27FC236}">
                <a16:creationId xmlns="" xmlns:a16="http://schemas.microsoft.com/office/drawing/2014/main" id="{12A617D6-3CE1-0941-B2C5-1308A15FADBC}"/>
              </a:ext>
            </a:extLst>
          </p:cNvPr>
          <p:cNvSpPr txBox="1">
            <a:spLocks noChangeArrowheads="1"/>
          </p:cNvSpPr>
          <p:nvPr/>
        </p:nvSpPr>
        <p:spPr bwMode="auto">
          <a:xfrm>
            <a:off x="4420259" y="3316233"/>
            <a:ext cx="914400" cy="34903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1</a:t>
            </a:r>
            <a:endParaRPr lang="en-US" sz="1800" b="1" dirty="0">
              <a:solidFill>
                <a:srgbClr val="FFFFFF"/>
              </a:solidFill>
              <a:ea typeface="Arial" charset="0"/>
              <a:cs typeface="Arial" charset="0"/>
            </a:endParaRPr>
          </a:p>
        </p:txBody>
      </p:sp>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895978" y="4004028"/>
            <a:ext cx="411163" cy="411163"/>
          </a:xfrm>
          <a:prstGeom prst="rect">
            <a:avLst/>
          </a:prstGeom>
        </p:spPr>
      </p:pic>
      <p:sp>
        <p:nvSpPr>
          <p:cNvPr id="28" name="Text Box 4">
            <a:extLst>
              <a:ext uri="{FF2B5EF4-FFF2-40B4-BE49-F238E27FC236}">
                <a16:creationId xmlns="" xmlns:a16="http://schemas.microsoft.com/office/drawing/2014/main" id="{70C422E0-A149-8146-9B3E-EEEA3CA097E2}"/>
              </a:ext>
            </a:extLst>
          </p:cNvPr>
          <p:cNvSpPr txBox="1">
            <a:spLocks noChangeArrowheads="1"/>
          </p:cNvSpPr>
          <p:nvPr/>
        </p:nvSpPr>
        <p:spPr bwMode="auto">
          <a:xfrm>
            <a:off x="4420259" y="3991592"/>
            <a:ext cx="914400" cy="4360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defTabSz="914400">
              <a:spcBef>
                <a:spcPct val="50000"/>
              </a:spcBef>
              <a:defRPr/>
            </a:pPr>
            <a:r>
              <a:rPr lang="en-US" sz="1800" b="1" dirty="0">
                <a:solidFill>
                  <a:srgbClr val="FFFFFF"/>
                </a:solidFill>
              </a:rPr>
              <a:t>1</a:t>
            </a:r>
            <a:endParaRPr lang="en-US" sz="1800" b="1" dirty="0">
              <a:solidFill>
                <a:srgbClr val="FFFFFF"/>
              </a:solidFill>
              <a:ea typeface="Arial" charset="0"/>
              <a:cs typeface="Arial" charset="0"/>
            </a:endParaRPr>
          </a:p>
        </p:txBody>
      </p:sp>
      <p:pic>
        <p:nvPicPr>
          <p:cNvPr id="29" name="Picture 2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056403" y="2154707"/>
            <a:ext cx="411163" cy="411163"/>
          </a:xfrm>
          <a:prstGeom prst="rect">
            <a:avLst/>
          </a:prstGeom>
        </p:spPr>
      </p:pic>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488488" y="2154707"/>
            <a:ext cx="411163" cy="411163"/>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6920573" y="2154707"/>
            <a:ext cx="411163" cy="411163"/>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352658" y="2154707"/>
            <a:ext cx="411163" cy="411163"/>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784743" y="2154707"/>
            <a:ext cx="411163" cy="411163"/>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216828" y="2154707"/>
            <a:ext cx="411163" cy="41116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8648913" y="2154707"/>
            <a:ext cx="411163" cy="411163"/>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080998" y="2154707"/>
            <a:ext cx="411163" cy="411163"/>
          </a:xfrm>
          <a:prstGeom prst="rect">
            <a:avLst/>
          </a:prstGeom>
        </p:spPr>
      </p:pic>
      <p:pic>
        <p:nvPicPr>
          <p:cNvPr id="37" name="Picture 3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513083" y="2154707"/>
            <a:ext cx="411163" cy="411163"/>
          </a:xfrm>
          <a:prstGeom prst="rect">
            <a:avLst/>
          </a:prstGeom>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9945162" y="2154707"/>
            <a:ext cx="411163" cy="411163"/>
          </a:xfrm>
          <a:prstGeom prst="rect">
            <a:avLst/>
          </a:prstGeom>
        </p:spPr>
      </p:pic>
      <p:pic>
        <p:nvPicPr>
          <p:cNvPr id="39" name="Picture 3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V="1">
            <a:off x="3912861" y="3277044"/>
            <a:ext cx="411163" cy="409086"/>
          </a:xfrm>
          <a:prstGeom prst="rect">
            <a:avLst/>
          </a:prstGeom>
        </p:spPr>
      </p:pic>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0385631" y="2154707"/>
            <a:ext cx="411163" cy="411163"/>
          </a:xfrm>
          <a:prstGeom prst="rect">
            <a:avLst/>
          </a:prstGeom>
        </p:spPr>
      </p:pic>
      <p:pic>
        <p:nvPicPr>
          <p:cNvPr id="43" name="Picture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895978" y="2563901"/>
            <a:ext cx="411163" cy="411163"/>
          </a:xfrm>
          <a:prstGeom prst="rect">
            <a:avLst/>
          </a:prstGeom>
        </p:spPr>
      </p:pic>
      <p:pic>
        <p:nvPicPr>
          <p:cNvPr id="44" name="Picture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328063" y="2563901"/>
            <a:ext cx="411163" cy="411163"/>
          </a:xfrm>
          <a:prstGeom prst="rect">
            <a:avLst/>
          </a:prstGeom>
        </p:spPr>
      </p:pic>
      <p:sp>
        <p:nvSpPr>
          <p:cNvPr id="45" name="Title 6">
            <a:extLst>
              <a:ext uri="{FF2B5EF4-FFF2-40B4-BE49-F238E27FC236}">
                <a16:creationId xmlns="" xmlns:a16="http://schemas.microsoft.com/office/drawing/2014/main" id="{05E208AC-A197-CC4D-A18B-61F2F483A1EB}"/>
              </a:ext>
            </a:extLst>
          </p:cNvPr>
          <p:cNvSpPr txBox="1">
            <a:spLocks/>
          </p:cNvSpPr>
          <p:nvPr/>
        </p:nvSpPr>
        <p:spPr bwMode="auto">
          <a:xfrm>
            <a:off x="721254" y="111873"/>
            <a:ext cx="10686387" cy="1371600"/>
          </a:xfrm>
          <a:prstGeom prst="rect">
            <a:avLst/>
          </a:prstGeom>
          <a:noFill/>
          <a:ln w="9525">
            <a:noFill/>
            <a:miter lim="800000"/>
            <a:headEnd/>
            <a:tailEnd/>
          </a:ln>
        </p:spPr>
        <p:txBody>
          <a:bodyPr numCol="1" anchor="ctr"/>
          <a:lstStyle>
            <a:lvl1pPr eaLnBrk="0" hangingPunct="0">
              <a:defRPr sz="2400" b="1" baseline="-25000">
                <a:solidFill>
                  <a:schemeClr val="tx1"/>
                </a:solidFill>
                <a:latin typeface="Times" charset="0"/>
                <a:ea typeface="MS PGothic" pitchFamily="34" charset="-128"/>
              </a:defRPr>
            </a:lvl1pPr>
            <a:lvl2pPr marL="37931725" indent="-37474525" eaLnBrk="0" hangingPunct="0">
              <a:defRPr sz="2400" b="1" baseline="-25000">
                <a:solidFill>
                  <a:schemeClr val="tx1"/>
                </a:solidFill>
                <a:latin typeface="Times" charset="0"/>
                <a:ea typeface="MS PGothic" pitchFamily="34" charset="-128"/>
              </a:defRPr>
            </a:lvl2pPr>
            <a:lvl3pPr eaLnBrk="0" hangingPunct="0">
              <a:defRPr sz="2400" b="1" baseline="-25000">
                <a:solidFill>
                  <a:schemeClr val="tx1"/>
                </a:solidFill>
                <a:latin typeface="Times" charset="0"/>
                <a:ea typeface="MS PGothic" pitchFamily="34" charset="-128"/>
              </a:defRPr>
            </a:lvl3pPr>
            <a:lvl4pPr eaLnBrk="0" hangingPunct="0">
              <a:defRPr sz="2400" b="1" baseline="-25000">
                <a:solidFill>
                  <a:schemeClr val="tx1"/>
                </a:solidFill>
                <a:latin typeface="Times" charset="0"/>
                <a:ea typeface="MS PGothic" pitchFamily="34" charset="-128"/>
              </a:defRPr>
            </a:lvl4pPr>
            <a:lvl5pPr eaLnBrk="0" hangingPunct="0">
              <a:defRPr sz="2400" b="1" baseline="-25000">
                <a:solidFill>
                  <a:schemeClr val="tx1"/>
                </a:solidFill>
                <a:latin typeface="Times" charset="0"/>
                <a:ea typeface="MS PGothic" pitchFamily="34" charset="-128"/>
              </a:defRPr>
            </a:lvl5pPr>
            <a:lvl6pPr marL="457200" eaLnBrk="0" fontAlgn="base" hangingPunct="0">
              <a:spcBef>
                <a:spcPct val="0"/>
              </a:spcBef>
              <a:spcAft>
                <a:spcPct val="0"/>
              </a:spcAft>
              <a:defRPr sz="2400" b="1" baseline="-25000">
                <a:solidFill>
                  <a:schemeClr val="tx1"/>
                </a:solidFill>
                <a:latin typeface="Times" charset="0"/>
                <a:ea typeface="MS PGothic" pitchFamily="34" charset="-128"/>
              </a:defRPr>
            </a:lvl6pPr>
            <a:lvl7pPr marL="914400" eaLnBrk="0" fontAlgn="base" hangingPunct="0">
              <a:spcBef>
                <a:spcPct val="0"/>
              </a:spcBef>
              <a:spcAft>
                <a:spcPct val="0"/>
              </a:spcAft>
              <a:defRPr sz="2400" b="1" baseline="-25000">
                <a:solidFill>
                  <a:schemeClr val="tx1"/>
                </a:solidFill>
                <a:latin typeface="Times" charset="0"/>
                <a:ea typeface="MS PGothic" pitchFamily="34" charset="-128"/>
              </a:defRPr>
            </a:lvl7pPr>
            <a:lvl8pPr marL="1371600" eaLnBrk="0" fontAlgn="base" hangingPunct="0">
              <a:spcBef>
                <a:spcPct val="0"/>
              </a:spcBef>
              <a:spcAft>
                <a:spcPct val="0"/>
              </a:spcAft>
              <a:defRPr sz="2400" b="1" baseline="-25000">
                <a:solidFill>
                  <a:schemeClr val="tx1"/>
                </a:solidFill>
                <a:latin typeface="Times" charset="0"/>
                <a:ea typeface="MS PGothic" pitchFamily="34" charset="-128"/>
              </a:defRPr>
            </a:lvl8pPr>
            <a:lvl9pPr marL="1828800"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defTabSz="914400">
              <a:spcAft>
                <a:spcPts val="600"/>
              </a:spcAft>
              <a:defRPr/>
            </a:pPr>
            <a:r>
              <a:rPr lang="en-US" sz="2200" baseline="0" dirty="0">
                <a:solidFill>
                  <a:srgbClr val="FFF584"/>
                </a:solidFill>
                <a:latin typeface="Arial" pitchFamily="34" charset="0"/>
              </a:rPr>
              <a:t> In an 80-year-old patient with newly diagnosed MCL who requires treatment, what induction regimen would you most likely recommend? </a:t>
            </a:r>
          </a:p>
        </p:txBody>
      </p:sp>
      <p:pic>
        <p:nvPicPr>
          <p:cNvPr id="48" name="Picture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760148" y="2563901"/>
            <a:ext cx="411163" cy="411163"/>
          </a:xfrm>
          <a:prstGeom prst="rect">
            <a:avLst/>
          </a:prstGeom>
        </p:spPr>
      </p:pic>
      <p:pic>
        <p:nvPicPr>
          <p:cNvPr id="49" name="Picture 4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192233" y="2563901"/>
            <a:ext cx="411163" cy="411163"/>
          </a:xfrm>
          <a:prstGeom prst="rect">
            <a:avLst/>
          </a:prstGeom>
        </p:spPr>
      </p:pic>
    </p:spTree>
    <p:extLst>
      <p:ext uri="{BB962C8B-B14F-4D97-AF65-F5344CB8AC3E}">
        <p14:creationId xmlns:p14="http://schemas.microsoft.com/office/powerpoint/2010/main" val="346450946"/>
      </p:ext>
    </p:extLst>
  </p:cSld>
  <p:clrMapOvr>
    <a:masterClrMapping/>
  </p:clrMapOvr>
  <p:transition spd="slow" advClick="0"/>
  <p:timing>
    <p:tnLst>
      <p:par>
        <p:cTn id="1" dur="indefinite" restart="never" nodeType="tmRoot"/>
      </p:par>
    </p:tnLst>
  </p:timing>
</p:sld>
</file>

<file path=ppt/theme/theme1.xml><?xml version="1.0" encoding="utf-8"?>
<a:theme xmlns:a="http://schemas.openxmlformats.org/drawingml/2006/main" name="Content slide – cool palette">
  <a:themeElements>
    <a:clrScheme name="Janssen Color Palette">
      <a:dk1>
        <a:srgbClr val="505050"/>
      </a:dk1>
      <a:lt1>
        <a:srgbClr val="FFFFFF"/>
      </a:lt1>
      <a:dk2>
        <a:srgbClr val="505050"/>
      </a:dk2>
      <a:lt2>
        <a:srgbClr val="FFFFFF"/>
      </a:lt2>
      <a:accent1>
        <a:srgbClr val="09357A"/>
      </a:accent1>
      <a:accent2>
        <a:srgbClr val="2A8EBF"/>
      </a:accent2>
      <a:accent3>
        <a:srgbClr val="BFBFBF"/>
      </a:accent3>
      <a:accent4>
        <a:srgbClr val="237D26"/>
      </a:accent4>
      <a:accent5>
        <a:srgbClr val="7FC31C"/>
      </a:accent5>
      <a:accent6>
        <a:srgbClr val="BFE18D"/>
      </a:accent6>
      <a:hlink>
        <a:srgbClr val="2A8EBF"/>
      </a:hlink>
      <a:folHlink>
        <a:srgbClr val="94C6D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17">
      <a:dk1>
        <a:srgbClr val="000000"/>
      </a:dk1>
      <a:lt1>
        <a:srgbClr val="FFFFFF"/>
      </a:lt1>
      <a:dk2>
        <a:srgbClr val="282D68"/>
      </a:dk2>
      <a:lt2>
        <a:srgbClr val="E7E7F0"/>
      </a:lt2>
      <a:accent1>
        <a:srgbClr val="FBB040"/>
      </a:accent1>
      <a:accent2>
        <a:srgbClr val="8DC63F"/>
      </a:accent2>
      <a:accent3>
        <a:srgbClr val="007379"/>
      </a:accent3>
      <a:accent4>
        <a:srgbClr val="7CE1EE"/>
      </a:accent4>
      <a:accent5>
        <a:srgbClr val="888789"/>
      </a:accent5>
      <a:accent6>
        <a:srgbClr val="F46500"/>
      </a:accent6>
      <a:hlink>
        <a:srgbClr val="33C8C0"/>
      </a:hlink>
      <a:folHlink>
        <a:srgbClr val="8A83FF"/>
      </a:folHlink>
    </a:clrScheme>
    <a:fontScheme name="Breeze">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Blank Presentation">
  <a:themeElements>
    <a:clrScheme name="">
      <a:dk1>
        <a:srgbClr val="FFFFFF"/>
      </a:dk1>
      <a:lt1>
        <a:srgbClr val="FFFFFF"/>
      </a:lt1>
      <a:dk2>
        <a:srgbClr val="FFFFFF"/>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9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FFFFFF"/>
    </a:dk1>
    <a:lt1>
      <a:srgbClr val="FFFFFF"/>
    </a:lt1>
    <a:dk2>
      <a:srgbClr val="FFFFFF"/>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15_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5_Standarddesign">
    <a:majorFont>
      <a:latin typeface="Times New Roman"/>
      <a:ea typeface=""/>
      <a:cs typeface="Arial"/>
    </a:majorFont>
    <a:minorFont>
      <a:latin typeface="Times New Roman"/>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1" ma:contentTypeDescription="Create a new document." ma:contentTypeScope="" ma:versionID="c1e5b6c2d2a8754b21c7bbc2b5faa79f">
  <xsd:schema xmlns:xsd="http://www.w3.org/2001/XMLSchema" xmlns:xs="http://www.w3.org/2001/XMLSchema" xmlns:p="http://schemas.microsoft.com/office/2006/metadata/properties" xmlns:ns2="96f1686b-f877-4eb8-89ab-3a67a5dc2612" xmlns:ns3="b4104d5b-b872-4636-a728-507be7308f43" targetNamespace="http://schemas.microsoft.com/office/2006/metadata/properties" ma:root="true" ma:fieldsID="9b585255430092292a02c2c7dd64808f" ns2:_="" ns3:_="">
    <xsd:import namespace="96f1686b-f877-4eb8-89ab-3a67a5dc2612"/>
    <xsd:import namespace="b4104d5b-b872-4636-a728-507be7308f4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Statu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Status" ma:index="16" nillable="true" ma:displayName="Status" ma:internalName="Status">
      <xsd:simpleType>
        <xsd:restriction base="dms:Choice">
          <xsd:enumeration value="Rejected"/>
          <xsd:enumeration value="Approved"/>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documentManagement>
</p:properties>
</file>

<file path=customXml/itemProps1.xml><?xml version="1.0" encoding="utf-8"?>
<ds:datastoreItem xmlns:ds="http://schemas.openxmlformats.org/officeDocument/2006/customXml" ds:itemID="{CAB61600-A03F-4E88-A5B6-89FA2E809F9E}"/>
</file>

<file path=customXml/itemProps2.xml><?xml version="1.0" encoding="utf-8"?>
<ds:datastoreItem xmlns:ds="http://schemas.openxmlformats.org/officeDocument/2006/customXml" ds:itemID="{51A78B9A-C6D5-4781-97C9-748ED04133D9}"/>
</file>

<file path=customXml/itemProps3.xml><?xml version="1.0" encoding="utf-8"?>
<ds:datastoreItem xmlns:ds="http://schemas.openxmlformats.org/officeDocument/2006/customXml" ds:itemID="{079A7391-CD4D-4501-AAB4-AFDCBCC23E21}"/>
</file>

<file path=docProps/app.xml><?xml version="1.0" encoding="utf-8"?>
<Properties xmlns="http://schemas.openxmlformats.org/officeDocument/2006/extended-properties" xmlns:vt="http://schemas.openxmlformats.org/officeDocument/2006/docPropsVTypes">
  <Template>Office Theme</Template>
  <TotalTime>1123</TotalTime>
  <Words>2043</Words>
  <Application>Microsoft Macintosh PowerPoint</Application>
  <PresentationFormat>Widescreen</PresentationFormat>
  <Paragraphs>581</Paragraphs>
  <Slides>34</Slides>
  <Notes>20</Notes>
  <HiddenSlides>0</HiddenSlides>
  <MMClips>0</MMClips>
  <ScaleCrop>false</ScaleCrop>
  <HeadingPairs>
    <vt:vector size="6" baseType="variant">
      <vt:variant>
        <vt:lpstr>Fonts Used</vt:lpstr>
      </vt:variant>
      <vt:variant>
        <vt:i4>15</vt:i4>
      </vt:variant>
      <vt:variant>
        <vt:lpstr>Theme</vt:lpstr>
      </vt:variant>
      <vt:variant>
        <vt:i4>6</vt:i4>
      </vt:variant>
      <vt:variant>
        <vt:lpstr>Slide Titles</vt:lpstr>
      </vt:variant>
      <vt:variant>
        <vt:i4>34</vt:i4>
      </vt:variant>
    </vt:vector>
  </HeadingPairs>
  <TitlesOfParts>
    <vt:vector size="55" baseType="lpstr">
      <vt:lpstr>Arial</vt:lpstr>
      <vt:lpstr>Arial Black</vt:lpstr>
      <vt:lpstr>Arial Bold</vt:lpstr>
      <vt:lpstr>Arial Unicode MS</vt:lpstr>
      <vt:lpstr>Calibri</vt:lpstr>
      <vt:lpstr>Mangal</vt:lpstr>
      <vt:lpstr>MS PGothic</vt:lpstr>
      <vt:lpstr>ＭＳ Ｐゴシック</vt:lpstr>
      <vt:lpstr>ＭＳ 明朝</vt:lpstr>
      <vt:lpstr>msgothic</vt:lpstr>
      <vt:lpstr>News Gothic MT</vt:lpstr>
      <vt:lpstr>Times New Roman</vt:lpstr>
      <vt:lpstr>Verdana</vt:lpstr>
      <vt:lpstr>Wingdings</vt:lpstr>
      <vt:lpstr>ヒラギノ角ゴ Pro W3</vt:lpstr>
      <vt:lpstr>Content slide – cool palette</vt:lpstr>
      <vt:lpstr>1_Office Theme</vt:lpstr>
      <vt:lpstr>Office Theme</vt:lpstr>
      <vt:lpstr>3_Office Theme</vt:lpstr>
      <vt:lpstr>Blank Presentation</vt:lpstr>
      <vt:lpstr>9_Blank Presentation</vt:lpstr>
      <vt:lpstr>PowerPoint Presentation</vt:lpstr>
      <vt:lpstr>  Mantle Cell Lymphoma  Risk Stratification and Initial Management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Most Common Subtypes of NHL</vt:lpstr>
      <vt:lpstr>Mantle Cell Lymphoma</vt:lpstr>
      <vt:lpstr>Simplified MIPI</vt:lpstr>
      <vt:lpstr>Mantle Cell International prognostic index (MIPI) Age (60 yrs), ECOG PS, LDH, High Leukocytes count +/- Ki67</vt:lpstr>
      <vt:lpstr>Combined MIPI-c Overall Survival</vt:lpstr>
      <vt:lpstr>PowerPoint Presentation</vt:lpstr>
      <vt:lpstr>Patients in whom treatment may be postponed (iMCL)</vt:lpstr>
      <vt:lpstr>PowerPoint Presentation</vt:lpstr>
      <vt:lpstr>PowerPoint Presentation</vt:lpstr>
      <vt:lpstr>PowerPoint Presentation</vt:lpstr>
      <vt:lpstr>PowerPoint Presentation</vt:lpstr>
      <vt:lpstr>Immuno-chemotherapy in MCL R-Benda vs R-CHOP Bright study Progression-Free Survival by Lymphoma Type*</vt:lpstr>
      <vt:lpstr>PowerPoint Presentation</vt:lpstr>
      <vt:lpstr>Comparison of Intense  Regimens for MCL</vt:lpstr>
      <vt:lpstr>Standard 1st line in younger patients with MCL</vt:lpstr>
      <vt:lpstr>Rituximab Maintenance after ASCT  EFS From Time of Randomization – Lyma Trial</vt:lpstr>
      <vt:lpstr>PowerPoint Presentation</vt:lpstr>
      <vt:lpstr>PowerPoint Presentation</vt:lpstr>
      <vt:lpstr> </vt:lpstr>
      <vt:lpstr>PowerPoint Presentation</vt:lpstr>
      <vt:lpstr>TRIANGLE Phase III Trial</vt:lpstr>
      <vt:lpstr>CONCLUSIONS</vt:lpstr>
    </vt:vector>
  </TitlesOfParts>
  <Manager/>
  <Company>Research To Practice</Company>
  <LinksUpToDate>false</LinksUpToDate>
  <SharedDoc>false</SharedDoc>
  <HyperlinkBase/>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Microsoft Office User</cp:lastModifiedBy>
  <cp:revision>83</cp:revision>
  <cp:lastPrinted>2018-07-19T19:33:59Z</cp:lastPrinted>
  <dcterms:created xsi:type="dcterms:W3CDTF">2017-11-11T21:59:13Z</dcterms:created>
  <dcterms:modified xsi:type="dcterms:W3CDTF">2018-07-24T11:41:49Z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