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ls" ContentType="application/vnd.ms-excel"/>
  <Default Extension="xml" ContentType="application/xml"/>
  <Default Extension="vml" ContentType="application/vnd.openxmlformats-officedocument.vmlDrawing"/>
  <Default Extension="jpg" ContentType="image/jpeg"/>
  <Override PartName="/ppt/slides/slide31.xml" ContentType="application/vnd.openxmlformats-officedocument.presentationml.slide+xml"/>
  <Override PartName="/ppt/slides/slide32.xml" ContentType="application/vnd.openxmlformats-officedocument.presentationml.slide+xml"/>
  <Override PartName="/ppt/presentation.xml" ContentType="application/vnd.openxmlformats-officedocument.presentationml.presentation.main+xml"/>
  <Override PartName="/ppt/slides/slide3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21.xml" ContentType="application/vnd.openxmlformats-officedocument.presentationml.slide+xml"/>
  <Override PartName="/ppt/slides/slide5.xml" ContentType="application/vnd.openxmlformats-officedocument.presentationml.slide+xml"/>
  <Override PartName="/ppt/slides/slide23.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2.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6.xml" ContentType="application/vnd.openxmlformats-officedocument.presentationml.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slideMasters/slideMaster7.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notesSlides/notesSlide11.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52.xml" ContentType="application/vnd.openxmlformats-officedocument.presentationml.slideLayout+xml"/>
  <Override PartName="/ppt/slideLayouts/slideLayout51.xml" ContentType="application/vnd.openxmlformats-officedocument.presentationml.slideLayout+xml"/>
  <Override PartName="/ppt/slideLayouts/slideLayout50.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notesSlides/notesSlide10.xml" ContentType="application/vnd.openxmlformats-officedocument.presentationml.notesSlid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73.xml" ContentType="application/vnd.openxmlformats-officedocument.presentationml.slideLayout+xml"/>
  <Override PartName="/ppt/slideLayouts/slideLayout72.xml" ContentType="application/vnd.openxmlformats-officedocument.presentationml.slideLayout+xml"/>
  <Override PartName="/ppt/slideLayouts/slideLayout71.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82.xml" ContentType="application/vnd.openxmlformats-officedocument.presentationml.slideLayout+xml"/>
  <Override PartName="/ppt/slideLayouts/slideLayout74.xml" ContentType="application/vnd.openxmlformats-officedocument.presentationml.slideLayout+xml"/>
  <Override PartName="/ppt/slideLayouts/slideLayout84.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xml" ContentType="application/vnd.openxmlformats-officedocument.presentationml.notesSlide+xml"/>
  <Override PartName="/ppt/slideLayouts/slideLayout83.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3.xml" ContentType="application/vnd.openxmlformats-officedocument.theme+xml"/>
  <Override PartName="/ppt/theme/theme9.xml" ContentType="application/vnd.openxmlformats-officedocument.theme+xml"/>
  <Override PartName="/ppt/theme/theme8.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3663" r:id="rId2"/>
    <p:sldMasterId id="2147483676" r:id="rId3"/>
    <p:sldMasterId id="2147483688" r:id="rId4"/>
    <p:sldMasterId id="2147483700" r:id="rId5"/>
    <p:sldMasterId id="2147483796" r:id="rId6"/>
    <p:sldMasterId id="2147483892" r:id="rId7"/>
  </p:sldMasterIdLst>
  <p:notesMasterIdLst>
    <p:notesMasterId r:id="rId40"/>
  </p:notesMasterIdLst>
  <p:handoutMasterIdLst>
    <p:handoutMasterId r:id="rId41"/>
  </p:handoutMasterIdLst>
  <p:sldIdLst>
    <p:sldId id="339" r:id="rId8"/>
    <p:sldId id="299" r:id="rId9"/>
    <p:sldId id="319" r:id="rId10"/>
    <p:sldId id="321" r:id="rId11"/>
    <p:sldId id="322" r:id="rId12"/>
    <p:sldId id="323" r:id="rId13"/>
    <p:sldId id="324" r:id="rId14"/>
    <p:sldId id="325" r:id="rId15"/>
    <p:sldId id="307" r:id="rId16"/>
    <p:sldId id="300" r:id="rId17"/>
    <p:sldId id="301" r:id="rId18"/>
    <p:sldId id="302" r:id="rId19"/>
    <p:sldId id="304" r:id="rId20"/>
    <p:sldId id="303" r:id="rId21"/>
    <p:sldId id="314" r:id="rId22"/>
    <p:sldId id="313" r:id="rId23"/>
    <p:sldId id="309" r:id="rId24"/>
    <p:sldId id="315" r:id="rId25"/>
    <p:sldId id="291" r:id="rId26"/>
    <p:sldId id="311" r:id="rId27"/>
    <p:sldId id="317" r:id="rId28"/>
    <p:sldId id="274" r:id="rId29"/>
    <p:sldId id="305" r:id="rId30"/>
    <p:sldId id="298" r:id="rId31"/>
    <p:sldId id="306" r:id="rId32"/>
    <p:sldId id="318" r:id="rId33"/>
    <p:sldId id="310" r:id="rId34"/>
    <p:sldId id="326" r:id="rId35"/>
    <p:sldId id="327" r:id="rId36"/>
    <p:sldId id="328" r:id="rId37"/>
    <p:sldId id="329" r:id="rId38"/>
    <p:sldId id="330" r:id="rId39"/>
  </p:sldIdLst>
  <p:sldSz cx="12192000" cy="6858000"/>
  <p:notesSz cx="6858000" cy="9199563"/>
  <p:defaultTex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80808"/>
    <a:srgbClr val="000066"/>
    <a:srgbClr val="941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04"/>
    <p:restoredTop sz="93119"/>
  </p:normalViewPr>
  <p:slideViewPr>
    <p:cSldViewPr snapToGrid="0" snapToObjects="1">
      <p:cViewPr>
        <p:scale>
          <a:sx n="100" d="100"/>
          <a:sy n="100" d="100"/>
        </p:scale>
        <p:origin x="960" y="360"/>
      </p:cViewPr>
      <p:guideLst/>
    </p:cSldViewPr>
  </p:slideViewPr>
  <p:notesTextViewPr>
    <p:cViewPr>
      <p:scale>
        <a:sx n="1" d="1"/>
        <a:sy n="1" d="1"/>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Master" Target="slideMasters/slideMaster7.xml"/><Relationship Id="rId29"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9.xml"/><Relationship Id="rId24" Type="http://schemas.openxmlformats.org/officeDocument/2006/relationships/slide" Target="slides/slide17.xml"/><Relationship Id="rId1" Type="http://schemas.openxmlformats.org/officeDocument/2006/relationships/slideMaster" Target="slideMasters/slideMaster1.xml"/><Relationship Id="rId32" Type="http://schemas.openxmlformats.org/officeDocument/2006/relationships/slide" Target="slides/slide25.xml"/><Relationship Id="rId6" Type="http://schemas.openxmlformats.org/officeDocument/2006/relationships/slideMaster" Target="slideMasters/slideMaster6.xml"/><Relationship Id="rId11" Type="http://schemas.openxmlformats.org/officeDocument/2006/relationships/slide" Target="slides/slide4.xml"/><Relationship Id="rId37" Type="http://schemas.openxmlformats.org/officeDocument/2006/relationships/slide" Target="slides/slide30.xml"/><Relationship Id="rId40" Type="http://schemas.openxmlformats.org/officeDocument/2006/relationships/notesMaster" Target="notesMasters/notesMaster1.xml"/><Relationship Id="rId45" Type="http://schemas.openxmlformats.org/officeDocument/2006/relationships/tableStyles" Target="tableStyles.xml"/><Relationship Id="rId23" Type="http://schemas.openxmlformats.org/officeDocument/2006/relationships/slide" Target="slides/slide16.xml"/><Relationship Id="rId28" Type="http://schemas.openxmlformats.org/officeDocument/2006/relationships/slide" Target="slides/slide21.xml"/><Relationship Id="rId5" Type="http://schemas.openxmlformats.org/officeDocument/2006/relationships/slideMaster" Target="slideMasters/slideMaster5.xml"/><Relationship Id="rId36" Type="http://schemas.openxmlformats.org/officeDocument/2006/relationships/slide" Target="slides/slide29.xml"/><Relationship Id="rId15" Type="http://schemas.openxmlformats.org/officeDocument/2006/relationships/slide" Target="slides/slide8.xml"/><Relationship Id="rId31" Type="http://schemas.openxmlformats.org/officeDocument/2006/relationships/slide" Target="slides/slide24.xml"/><Relationship Id="rId10" Type="http://schemas.openxmlformats.org/officeDocument/2006/relationships/slide" Target="slides/slide3.xml"/><Relationship Id="rId19" Type="http://schemas.openxmlformats.org/officeDocument/2006/relationships/slide" Target="slides/slide12.xml"/><Relationship Id="rId44" Type="http://schemas.openxmlformats.org/officeDocument/2006/relationships/theme" Target="theme/theme1.xml"/><Relationship Id="rId22" Type="http://schemas.openxmlformats.org/officeDocument/2006/relationships/slide" Target="slides/slide15.xml"/><Relationship Id="rId27" Type="http://schemas.openxmlformats.org/officeDocument/2006/relationships/slide" Target="slides/slide20.xml"/><Relationship Id="rId4" Type="http://schemas.openxmlformats.org/officeDocument/2006/relationships/slideMaster" Target="slideMasters/slideMaster4.xml"/><Relationship Id="rId30" Type="http://schemas.openxmlformats.org/officeDocument/2006/relationships/slide" Target="slides/slide23.xml"/><Relationship Id="rId9" Type="http://schemas.openxmlformats.org/officeDocument/2006/relationships/slide" Target="slides/slide2.xml"/><Relationship Id="rId35" Type="http://schemas.openxmlformats.org/officeDocument/2006/relationships/slide" Target="slides/slide28.xml"/><Relationship Id="rId14" Type="http://schemas.openxmlformats.org/officeDocument/2006/relationships/slide" Target="slides/slide7.xml"/><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1.xml"/><Relationship Id="rId3" Type="http://schemas.openxmlformats.org/officeDocument/2006/relationships/slideMaster" Target="slideMasters/slideMaster3.xml"/><Relationship Id="rId25" Type="http://schemas.openxmlformats.org/officeDocument/2006/relationships/slide" Target="slides/slide18.xml"/><Relationship Id="rId33" Type="http://schemas.openxmlformats.org/officeDocument/2006/relationships/slide" Target="slides/slide26.xml"/><Relationship Id="rId12" Type="http://schemas.openxmlformats.org/officeDocument/2006/relationships/slide" Target="slides/slide5.xml"/><Relationship Id="rId17" Type="http://schemas.openxmlformats.org/officeDocument/2006/relationships/slide" Target="slides/slide10.xml"/><Relationship Id="rId38" Type="http://schemas.openxmlformats.org/officeDocument/2006/relationships/slide" Target="slides/slide31.xml"/><Relationship Id="rId46" Type="http://schemas.openxmlformats.org/officeDocument/2006/relationships/customXml" Target="../customXml/item1.xml"/><Relationship Id="rId20" Type="http://schemas.openxmlformats.org/officeDocument/2006/relationships/slide" Target="slides/slide13.xml"/><Relationship Id="rId41"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4.png"/><Relationship Id="rId2" Type="http://schemas.openxmlformats.org/officeDocument/2006/relationships/image" Target="../media/image3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0.png"/><Relationship Id="rId2" Type="http://schemas.openxmlformats.org/officeDocument/2006/relationships/image" Target="../media/image41.png"/><Relationship Id="rId3" Type="http://schemas.openxmlformats.org/officeDocument/2006/relationships/image" Target="../media/image4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19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1963"/>
          </a:xfrm>
          <a:prstGeom prst="rect">
            <a:avLst/>
          </a:prstGeom>
        </p:spPr>
        <p:txBody>
          <a:bodyPr vert="horz" lIns="91440" tIns="45720" rIns="91440" bIns="45720" rtlCol="0"/>
          <a:lstStyle>
            <a:lvl1pPr algn="r">
              <a:defRPr sz="1200"/>
            </a:lvl1pPr>
          </a:lstStyle>
          <a:p>
            <a:fld id="{8849D24F-B0CE-9A4E-9416-F05D868EEA66}" type="datetimeFigureOut">
              <a:rPr lang="en-US" smtClean="0"/>
              <a:t>7/23/18</a:t>
            </a:fld>
            <a:endParaRPr lang="en-US"/>
          </a:p>
        </p:txBody>
      </p:sp>
      <p:sp>
        <p:nvSpPr>
          <p:cNvPr id="4" name="Footer Placeholder 3"/>
          <p:cNvSpPr>
            <a:spLocks noGrp="1"/>
          </p:cNvSpPr>
          <p:nvPr>
            <p:ph type="ftr" sz="quarter" idx="2"/>
          </p:nvPr>
        </p:nvSpPr>
        <p:spPr>
          <a:xfrm>
            <a:off x="0" y="8737600"/>
            <a:ext cx="2971800" cy="46196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737600"/>
            <a:ext cx="2971800" cy="461963"/>
          </a:xfrm>
          <a:prstGeom prst="rect">
            <a:avLst/>
          </a:prstGeom>
        </p:spPr>
        <p:txBody>
          <a:bodyPr vert="horz" lIns="91440" tIns="45720" rIns="91440" bIns="45720" rtlCol="0" anchor="b"/>
          <a:lstStyle>
            <a:lvl1pPr algn="r">
              <a:defRPr sz="1200"/>
            </a:lvl1pPr>
          </a:lstStyle>
          <a:p>
            <a:fld id="{860F19BE-EC7D-D243-A63B-3C9A49F6167F}" type="slidenum">
              <a:rPr lang="en-US" smtClean="0"/>
              <a:t>‹#›</a:t>
            </a:fld>
            <a:endParaRPr lang="en-US"/>
          </a:p>
        </p:txBody>
      </p:sp>
    </p:spTree>
    <p:extLst>
      <p:ext uri="{BB962C8B-B14F-4D97-AF65-F5344CB8AC3E}">
        <p14:creationId xmlns:p14="http://schemas.microsoft.com/office/powerpoint/2010/main" val="7993687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1963"/>
          </a:xfrm>
          <a:prstGeom prst="rect">
            <a:avLst/>
          </a:prstGeom>
        </p:spPr>
        <p:txBody>
          <a:bodyPr vert="horz" lIns="91440" tIns="45720" rIns="91440" bIns="45720" rtlCol="0"/>
          <a:lstStyle>
            <a:lvl1pPr algn="l">
              <a:defRPr sz="120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61963"/>
          </a:xfrm>
          <a:prstGeom prst="rect">
            <a:avLst/>
          </a:prstGeom>
        </p:spPr>
        <p:txBody>
          <a:bodyPr vert="horz" lIns="91440" tIns="45720" rIns="91440" bIns="45720" rtlCol="0"/>
          <a:lstStyle>
            <a:lvl1pPr algn="r">
              <a:defRPr sz="1200" smtClean="0">
                <a:ea typeface="ＭＳ Ｐゴシック" charset="0"/>
                <a:cs typeface="ＭＳ Ｐゴシック" charset="0"/>
              </a:defRPr>
            </a:lvl1pPr>
          </a:lstStyle>
          <a:p>
            <a:pPr>
              <a:defRPr/>
            </a:pPr>
            <a:fld id="{03A57502-E661-734D-A5F5-D886493728B5}" type="datetimeFigureOut">
              <a:rPr lang="en-US"/>
              <a:pPr>
                <a:defRPr/>
              </a:pPr>
              <a:t>7/23/18</a:t>
            </a:fld>
            <a:endParaRPr lang="en-US"/>
          </a:p>
        </p:txBody>
      </p:sp>
      <p:sp>
        <p:nvSpPr>
          <p:cNvPr id="4" name="Slide Image Placeholder 3"/>
          <p:cNvSpPr>
            <a:spLocks noGrp="1" noRot="1" noChangeAspect="1"/>
          </p:cNvSpPr>
          <p:nvPr>
            <p:ph type="sldImg" idx="2"/>
          </p:nvPr>
        </p:nvSpPr>
        <p:spPr>
          <a:xfrm>
            <a:off x="669925" y="1149350"/>
            <a:ext cx="5518150" cy="3105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27538"/>
            <a:ext cx="5486400" cy="3622675"/>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737600"/>
            <a:ext cx="2971800" cy="461963"/>
          </a:xfrm>
          <a:prstGeom prst="rect">
            <a:avLst/>
          </a:prstGeom>
        </p:spPr>
        <p:txBody>
          <a:bodyPr vert="horz" lIns="91440" tIns="45720" rIns="91440" bIns="45720" rtlCol="0" anchor="b"/>
          <a:lstStyle>
            <a:lvl1pPr algn="l">
              <a:defRPr sz="120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737600"/>
            <a:ext cx="2971800" cy="461963"/>
          </a:xfrm>
          <a:prstGeom prst="rect">
            <a:avLst/>
          </a:prstGeom>
        </p:spPr>
        <p:txBody>
          <a:bodyPr vert="horz" lIns="91440" tIns="45720" rIns="91440" bIns="45720" rtlCol="0" anchor="b"/>
          <a:lstStyle>
            <a:lvl1pPr algn="r">
              <a:defRPr sz="1200" smtClean="0">
                <a:ea typeface="ＭＳ Ｐゴシック" charset="0"/>
                <a:cs typeface="ＭＳ Ｐゴシック" charset="0"/>
              </a:defRPr>
            </a:lvl1pPr>
          </a:lstStyle>
          <a:p>
            <a:pPr>
              <a:defRPr/>
            </a:pPr>
            <a:fld id="{17E94D4A-0DEE-F749-965E-F6E82BCE4B3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C7EE6AA6-3663-4590-8EE6-4A2071D9A978}" type="slidenum">
              <a:rPr lang="en-US" altLang="en-US" sz="1200" b="0" baseline="0">
                <a:solidFill>
                  <a:srgbClr val="000000"/>
                </a:solidFill>
                <a:latin typeface="Arial" pitchFamily="34" charset="0"/>
              </a:rPr>
              <a:pPr algn="r"/>
              <a:t>4</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34FC389D-ABE6-409C-B044-6E2B733B6742}" type="slidenum">
              <a:rPr lang="en-US" altLang="en-US" sz="1200" b="0" baseline="0">
                <a:solidFill>
                  <a:srgbClr val="000000"/>
                </a:solidFill>
                <a:latin typeface="Arial" pitchFamily="34" charset="0"/>
              </a:rPr>
              <a:pPr algn="r"/>
              <a:t>4</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7BB75B19-4961-418A-A66C-1F59997093CE}" type="slidenum">
              <a:rPr lang="en-US" altLang="en-US" sz="1200" b="0" baseline="0">
                <a:solidFill>
                  <a:srgbClr val="000000"/>
                </a:solidFill>
                <a:latin typeface="Arial" pitchFamily="34" charset="0"/>
              </a:rPr>
              <a:pPr algn="r"/>
              <a:t>4</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B383FED5-FD11-410A-80A0-604BD0ACFD6D}" type="slidenum">
              <a:rPr lang="en-US" altLang="en-US" sz="1200" b="0" baseline="0">
                <a:solidFill>
                  <a:srgbClr val="000000"/>
                </a:solidFill>
                <a:latin typeface="Arial" pitchFamily="34" charset="0"/>
              </a:rPr>
              <a:pPr algn="r"/>
              <a:t>4</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09E5E09D-2876-4DD4-BE9E-6B6724F3C6B1}" type="slidenum">
              <a:rPr lang="en-US" altLang="en-US" sz="1200" b="0" baseline="0">
                <a:solidFill>
                  <a:srgbClr val="000000"/>
                </a:solidFill>
                <a:latin typeface="Arial" pitchFamily="34" charset="0"/>
              </a:rPr>
              <a:pPr algn="r"/>
              <a:t>4</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20741885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710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a:spcBef>
                <a:spcPct val="0"/>
              </a:spcBef>
            </a:pPr>
            <a:endParaRPr lang="en-US" altLang="en-US">
              <a:ea typeface="ヒラギノ角ゴ Pro W3" charset="-128"/>
              <a:cs typeface="ヒラギノ角ゴ Pro W3" charset="-128"/>
            </a:endParaRPr>
          </a:p>
        </p:txBody>
      </p:sp>
      <p:sp>
        <p:nvSpPr>
          <p:cNvPr id="47108"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ea typeface="ＭＳ Ｐゴシック" charset="-128"/>
              </a:defRPr>
            </a:lvl1pPr>
            <a:lvl2pPr marL="755650" indent="-290513">
              <a:defRPr>
                <a:solidFill>
                  <a:schemeClr val="tx1"/>
                </a:solidFill>
                <a:latin typeface="Arial" charset="0"/>
                <a:ea typeface="ＭＳ Ｐゴシック" charset="-128"/>
              </a:defRPr>
            </a:lvl2pPr>
            <a:lvl3pPr marL="1163638" indent="-231775">
              <a:defRPr>
                <a:solidFill>
                  <a:schemeClr val="tx1"/>
                </a:solidFill>
                <a:latin typeface="Arial" charset="0"/>
                <a:ea typeface="ＭＳ Ｐゴシック" charset="-128"/>
              </a:defRPr>
            </a:lvl3pPr>
            <a:lvl4pPr marL="1630363" indent="-231775">
              <a:defRPr>
                <a:solidFill>
                  <a:schemeClr val="tx1"/>
                </a:solidFill>
                <a:latin typeface="Arial" charset="0"/>
                <a:ea typeface="ＭＳ Ｐゴシック" charset="-128"/>
              </a:defRPr>
            </a:lvl4pPr>
            <a:lvl5pPr marL="2095500" indent="-231775">
              <a:defRPr>
                <a:solidFill>
                  <a:schemeClr val="tx1"/>
                </a:solidFill>
                <a:latin typeface="Arial" charset="0"/>
                <a:ea typeface="ＭＳ Ｐゴシック" charset="-128"/>
              </a:defRPr>
            </a:lvl5pPr>
            <a:lvl6pPr marL="2552700" indent="-231775" eaLnBrk="0" fontAlgn="base" hangingPunct="0">
              <a:spcBef>
                <a:spcPct val="0"/>
              </a:spcBef>
              <a:spcAft>
                <a:spcPct val="0"/>
              </a:spcAft>
              <a:defRPr>
                <a:solidFill>
                  <a:schemeClr val="tx1"/>
                </a:solidFill>
                <a:latin typeface="Arial" charset="0"/>
                <a:ea typeface="ＭＳ Ｐゴシック" charset="-128"/>
              </a:defRPr>
            </a:lvl6pPr>
            <a:lvl7pPr marL="3009900" indent="-231775" eaLnBrk="0" fontAlgn="base" hangingPunct="0">
              <a:spcBef>
                <a:spcPct val="0"/>
              </a:spcBef>
              <a:spcAft>
                <a:spcPct val="0"/>
              </a:spcAft>
              <a:defRPr>
                <a:solidFill>
                  <a:schemeClr val="tx1"/>
                </a:solidFill>
                <a:latin typeface="Arial" charset="0"/>
                <a:ea typeface="ＭＳ Ｐゴシック" charset="-128"/>
              </a:defRPr>
            </a:lvl7pPr>
            <a:lvl8pPr marL="3467100" indent="-231775" eaLnBrk="0" fontAlgn="base" hangingPunct="0">
              <a:spcBef>
                <a:spcPct val="0"/>
              </a:spcBef>
              <a:spcAft>
                <a:spcPct val="0"/>
              </a:spcAft>
              <a:defRPr>
                <a:solidFill>
                  <a:schemeClr val="tx1"/>
                </a:solidFill>
                <a:latin typeface="Arial" charset="0"/>
                <a:ea typeface="ＭＳ Ｐゴシック" charset="-128"/>
              </a:defRPr>
            </a:lvl8pPr>
            <a:lvl9pPr marL="3924300" indent="-231775" eaLnBrk="0" fontAlgn="base" hangingPunct="0">
              <a:spcBef>
                <a:spcPct val="0"/>
              </a:spcBef>
              <a:spcAft>
                <a:spcPct val="0"/>
              </a:spcAft>
              <a:defRPr>
                <a:solidFill>
                  <a:schemeClr val="tx1"/>
                </a:solidFill>
                <a:latin typeface="Arial" charset="0"/>
                <a:ea typeface="ＭＳ Ｐゴシック" charset="-128"/>
              </a:defRPr>
            </a:lvl9pPr>
          </a:lstStyle>
          <a:p>
            <a:fld id="{BC2DA3F8-47FE-E74D-8513-C9A747F18F4F}" type="slidenum">
              <a:rPr lang="en-GB" altLang="en-US">
                <a:latin typeface="Calibri" charset="0"/>
              </a:rPr>
              <a:pPr/>
              <a:t>18</a:t>
            </a:fld>
            <a:endParaRPr lang="en-GB" altLang="en-US">
              <a:latin typeface="Calibri"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egnaposto immagine diapositiva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0179" name="Segnaposto not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a:spcBef>
                <a:spcPct val="0"/>
              </a:spcBef>
            </a:pPr>
            <a:endParaRPr lang="it-IT" altLang="en-US"/>
          </a:p>
        </p:txBody>
      </p:sp>
      <p:sp>
        <p:nvSpPr>
          <p:cNvPr id="50180" name="Segnaposto numero diapositiva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fld id="{B98430D3-DF9D-F244-8E41-48226DAED836}" type="slidenum">
              <a:rPr lang="it-IT" altLang="en-US">
                <a:solidFill>
                  <a:srgbClr val="000000"/>
                </a:solidFill>
                <a:latin typeface="Calibri" charset="0"/>
              </a:rPr>
              <a:pPr/>
              <a:t>20</a:t>
            </a:fld>
            <a:endParaRPr lang="it-IT" altLang="en-US">
              <a:solidFill>
                <a:srgbClr val="000000"/>
              </a:solidFill>
              <a:latin typeface="Calibri"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C7EE6AA6-3663-4590-8EE6-4A2071D9A978}" type="slidenum">
              <a:rPr lang="en-US" altLang="en-US" sz="1200" b="0" baseline="0">
                <a:solidFill>
                  <a:srgbClr val="000000"/>
                </a:solidFill>
                <a:latin typeface="Arial" pitchFamily="34" charset="0"/>
              </a:rPr>
              <a:pPr algn="r"/>
              <a:t>28</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34FC389D-ABE6-409C-B044-6E2B733B6742}" type="slidenum">
              <a:rPr lang="en-US" altLang="en-US" sz="1200" b="0" baseline="0">
                <a:solidFill>
                  <a:srgbClr val="000000"/>
                </a:solidFill>
                <a:latin typeface="Arial" pitchFamily="34" charset="0"/>
              </a:rPr>
              <a:pPr algn="r"/>
              <a:t>28</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7BB75B19-4961-418A-A66C-1F59997093CE}" type="slidenum">
              <a:rPr lang="en-US" altLang="en-US" sz="1200" b="0" baseline="0">
                <a:solidFill>
                  <a:srgbClr val="000000"/>
                </a:solidFill>
                <a:latin typeface="Arial" pitchFamily="34" charset="0"/>
              </a:rPr>
              <a:pPr algn="r"/>
              <a:t>28</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B383FED5-FD11-410A-80A0-604BD0ACFD6D}" type="slidenum">
              <a:rPr lang="en-US" altLang="en-US" sz="1200" b="0" baseline="0">
                <a:solidFill>
                  <a:srgbClr val="000000"/>
                </a:solidFill>
                <a:latin typeface="Arial" pitchFamily="34" charset="0"/>
              </a:rPr>
              <a:pPr algn="r"/>
              <a:t>28</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09E5E09D-2876-4DD4-BE9E-6B6724F3C6B1}" type="slidenum">
              <a:rPr lang="en-US" altLang="en-US" sz="1200" b="0" baseline="0">
                <a:solidFill>
                  <a:srgbClr val="000000"/>
                </a:solidFill>
                <a:latin typeface="Arial" pitchFamily="34" charset="0"/>
              </a:rPr>
              <a:pPr algn="r"/>
              <a:t>28</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3424887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C7EE6AA6-3663-4590-8EE6-4A2071D9A978}" type="slidenum">
              <a:rPr lang="en-US" altLang="en-US" sz="1200" b="0" baseline="0">
                <a:solidFill>
                  <a:srgbClr val="000000"/>
                </a:solidFill>
                <a:latin typeface="Arial" pitchFamily="34" charset="0"/>
              </a:rPr>
              <a:pPr algn="r"/>
              <a:t>29</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34FC389D-ABE6-409C-B044-6E2B733B6742}" type="slidenum">
              <a:rPr lang="en-US" altLang="en-US" sz="1200" b="0" baseline="0">
                <a:solidFill>
                  <a:srgbClr val="000000"/>
                </a:solidFill>
                <a:latin typeface="Arial" pitchFamily="34" charset="0"/>
              </a:rPr>
              <a:pPr algn="r"/>
              <a:t>29</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7BB75B19-4961-418A-A66C-1F59997093CE}" type="slidenum">
              <a:rPr lang="en-US" altLang="en-US" sz="1200" b="0" baseline="0">
                <a:solidFill>
                  <a:srgbClr val="000000"/>
                </a:solidFill>
                <a:latin typeface="Arial" pitchFamily="34" charset="0"/>
              </a:rPr>
              <a:pPr algn="r"/>
              <a:t>29</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B383FED5-FD11-410A-80A0-604BD0ACFD6D}" type="slidenum">
              <a:rPr lang="en-US" altLang="en-US" sz="1200" b="0" baseline="0">
                <a:solidFill>
                  <a:srgbClr val="000000"/>
                </a:solidFill>
                <a:latin typeface="Arial" pitchFamily="34" charset="0"/>
              </a:rPr>
              <a:pPr algn="r"/>
              <a:t>29</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09E5E09D-2876-4DD4-BE9E-6B6724F3C6B1}" type="slidenum">
              <a:rPr lang="en-US" altLang="en-US" sz="1200" b="0" baseline="0">
                <a:solidFill>
                  <a:srgbClr val="000000"/>
                </a:solidFill>
                <a:latin typeface="Arial" pitchFamily="34" charset="0"/>
              </a:rPr>
              <a:pPr algn="r"/>
              <a:t>29</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13754243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C7EE6AA6-3663-4590-8EE6-4A2071D9A978}" type="slidenum">
              <a:rPr lang="en-US" altLang="en-US" sz="1200" b="0" baseline="0">
                <a:solidFill>
                  <a:srgbClr val="000000"/>
                </a:solidFill>
                <a:latin typeface="Arial" pitchFamily="34" charset="0"/>
              </a:rPr>
              <a:pPr algn="r"/>
              <a:t>30</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34FC389D-ABE6-409C-B044-6E2B733B6742}" type="slidenum">
              <a:rPr lang="en-US" altLang="en-US" sz="1200" b="0" baseline="0">
                <a:solidFill>
                  <a:srgbClr val="000000"/>
                </a:solidFill>
                <a:latin typeface="Arial" pitchFamily="34" charset="0"/>
              </a:rPr>
              <a:pPr algn="r"/>
              <a:t>30</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7BB75B19-4961-418A-A66C-1F59997093CE}" type="slidenum">
              <a:rPr lang="en-US" altLang="en-US" sz="1200" b="0" baseline="0">
                <a:solidFill>
                  <a:srgbClr val="000000"/>
                </a:solidFill>
                <a:latin typeface="Arial" pitchFamily="34" charset="0"/>
              </a:rPr>
              <a:pPr algn="r"/>
              <a:t>30</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B383FED5-FD11-410A-80A0-604BD0ACFD6D}" type="slidenum">
              <a:rPr lang="en-US" altLang="en-US" sz="1200" b="0" baseline="0">
                <a:solidFill>
                  <a:srgbClr val="000000"/>
                </a:solidFill>
                <a:latin typeface="Arial" pitchFamily="34" charset="0"/>
              </a:rPr>
              <a:pPr algn="r"/>
              <a:t>30</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09E5E09D-2876-4DD4-BE9E-6B6724F3C6B1}" type="slidenum">
              <a:rPr lang="en-US" altLang="en-US" sz="1200" b="0" baseline="0">
                <a:solidFill>
                  <a:srgbClr val="000000"/>
                </a:solidFill>
                <a:latin typeface="Arial" pitchFamily="34" charset="0"/>
              </a:rPr>
              <a:pPr algn="r"/>
              <a:t>30</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20209801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C7EE6AA6-3663-4590-8EE6-4A2071D9A978}" type="slidenum">
              <a:rPr lang="en-US" altLang="en-US" sz="1200" b="0" baseline="0">
                <a:solidFill>
                  <a:srgbClr val="000000"/>
                </a:solidFill>
                <a:latin typeface="Arial" pitchFamily="34" charset="0"/>
              </a:rPr>
              <a:pPr algn="r"/>
              <a:t>31</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34FC389D-ABE6-409C-B044-6E2B733B6742}" type="slidenum">
              <a:rPr lang="en-US" altLang="en-US" sz="1200" b="0" baseline="0">
                <a:solidFill>
                  <a:srgbClr val="000000"/>
                </a:solidFill>
                <a:latin typeface="Arial" pitchFamily="34" charset="0"/>
              </a:rPr>
              <a:pPr algn="r"/>
              <a:t>31</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7BB75B19-4961-418A-A66C-1F59997093CE}" type="slidenum">
              <a:rPr lang="en-US" altLang="en-US" sz="1200" b="0" baseline="0">
                <a:solidFill>
                  <a:srgbClr val="000000"/>
                </a:solidFill>
                <a:latin typeface="Arial" pitchFamily="34" charset="0"/>
              </a:rPr>
              <a:pPr algn="r"/>
              <a:t>31</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B383FED5-FD11-410A-80A0-604BD0ACFD6D}" type="slidenum">
              <a:rPr lang="en-US" altLang="en-US" sz="1200" b="0" baseline="0">
                <a:solidFill>
                  <a:srgbClr val="000000"/>
                </a:solidFill>
                <a:latin typeface="Arial" pitchFamily="34" charset="0"/>
              </a:rPr>
              <a:pPr algn="r"/>
              <a:t>31</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09E5E09D-2876-4DD4-BE9E-6B6724F3C6B1}" type="slidenum">
              <a:rPr lang="en-US" altLang="en-US" sz="1200" b="0" baseline="0">
                <a:solidFill>
                  <a:srgbClr val="000000"/>
                </a:solidFill>
                <a:latin typeface="Arial" pitchFamily="34" charset="0"/>
              </a:rPr>
              <a:pPr algn="r"/>
              <a:t>31</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1516285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C7EE6AA6-3663-4590-8EE6-4A2071D9A978}" type="slidenum">
              <a:rPr lang="en-US" altLang="en-US" sz="1200" b="0" baseline="0">
                <a:solidFill>
                  <a:srgbClr val="000000"/>
                </a:solidFill>
                <a:latin typeface="Arial" pitchFamily="34" charset="0"/>
              </a:rPr>
              <a:pPr algn="r"/>
              <a:t>32</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34FC389D-ABE6-409C-B044-6E2B733B6742}" type="slidenum">
              <a:rPr lang="en-US" altLang="en-US" sz="1200" b="0" baseline="0">
                <a:solidFill>
                  <a:srgbClr val="000000"/>
                </a:solidFill>
                <a:latin typeface="Arial" pitchFamily="34" charset="0"/>
              </a:rPr>
              <a:pPr algn="r"/>
              <a:t>32</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7BB75B19-4961-418A-A66C-1F59997093CE}" type="slidenum">
              <a:rPr lang="en-US" altLang="en-US" sz="1200" b="0" baseline="0">
                <a:solidFill>
                  <a:srgbClr val="000000"/>
                </a:solidFill>
                <a:latin typeface="Arial" pitchFamily="34" charset="0"/>
              </a:rPr>
              <a:pPr algn="r"/>
              <a:t>32</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B383FED5-FD11-410A-80A0-604BD0ACFD6D}" type="slidenum">
              <a:rPr lang="en-US" altLang="en-US" sz="1200" b="0" baseline="0">
                <a:solidFill>
                  <a:srgbClr val="000000"/>
                </a:solidFill>
                <a:latin typeface="Arial" pitchFamily="34" charset="0"/>
              </a:rPr>
              <a:pPr algn="r"/>
              <a:t>32</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09E5E09D-2876-4DD4-BE9E-6B6724F3C6B1}" type="slidenum">
              <a:rPr lang="en-US" altLang="en-US" sz="1200" b="0" baseline="0">
                <a:solidFill>
                  <a:srgbClr val="000000"/>
                </a:solidFill>
                <a:latin typeface="Arial" pitchFamily="34" charset="0"/>
              </a:rPr>
              <a:pPr algn="r"/>
              <a:t>32</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1079057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C7EE6AA6-3663-4590-8EE6-4A2071D9A978}" type="slidenum">
              <a:rPr lang="en-US" altLang="en-US" sz="1200" b="0" baseline="0">
                <a:solidFill>
                  <a:srgbClr val="000000"/>
                </a:solidFill>
                <a:latin typeface="Arial" pitchFamily="34" charset="0"/>
              </a:rPr>
              <a:pPr algn="r"/>
              <a:t>5</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34FC389D-ABE6-409C-B044-6E2B733B6742}" type="slidenum">
              <a:rPr lang="en-US" altLang="en-US" sz="1200" b="0" baseline="0">
                <a:solidFill>
                  <a:srgbClr val="000000"/>
                </a:solidFill>
                <a:latin typeface="Arial" pitchFamily="34" charset="0"/>
              </a:rPr>
              <a:pPr algn="r"/>
              <a:t>5</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7BB75B19-4961-418A-A66C-1F59997093CE}" type="slidenum">
              <a:rPr lang="en-US" altLang="en-US" sz="1200" b="0" baseline="0">
                <a:solidFill>
                  <a:srgbClr val="000000"/>
                </a:solidFill>
                <a:latin typeface="Arial" pitchFamily="34" charset="0"/>
              </a:rPr>
              <a:pPr algn="r"/>
              <a:t>5</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B383FED5-FD11-410A-80A0-604BD0ACFD6D}" type="slidenum">
              <a:rPr lang="en-US" altLang="en-US" sz="1200" b="0" baseline="0">
                <a:solidFill>
                  <a:srgbClr val="000000"/>
                </a:solidFill>
                <a:latin typeface="Arial" pitchFamily="34" charset="0"/>
              </a:rPr>
              <a:pPr algn="r"/>
              <a:t>5</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09E5E09D-2876-4DD4-BE9E-6B6724F3C6B1}" type="slidenum">
              <a:rPr lang="en-US" altLang="en-US" sz="1200" b="0" baseline="0">
                <a:solidFill>
                  <a:srgbClr val="000000"/>
                </a:solidFill>
                <a:latin typeface="Arial" pitchFamily="34" charset="0"/>
              </a:rPr>
              <a:pPr algn="r"/>
              <a:t>5</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1654499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C7EE6AA6-3663-4590-8EE6-4A2071D9A978}" type="slidenum">
              <a:rPr lang="en-US" altLang="en-US" sz="1200" b="0" baseline="0">
                <a:solidFill>
                  <a:srgbClr val="000000"/>
                </a:solidFill>
                <a:latin typeface="Arial" pitchFamily="34" charset="0"/>
              </a:rPr>
              <a:pPr algn="r"/>
              <a:t>6</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34FC389D-ABE6-409C-B044-6E2B733B6742}" type="slidenum">
              <a:rPr lang="en-US" altLang="en-US" sz="1200" b="0" baseline="0">
                <a:solidFill>
                  <a:srgbClr val="000000"/>
                </a:solidFill>
                <a:latin typeface="Arial" pitchFamily="34" charset="0"/>
              </a:rPr>
              <a:pPr algn="r"/>
              <a:t>6</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7BB75B19-4961-418A-A66C-1F59997093CE}" type="slidenum">
              <a:rPr lang="en-US" altLang="en-US" sz="1200" b="0" baseline="0">
                <a:solidFill>
                  <a:srgbClr val="000000"/>
                </a:solidFill>
                <a:latin typeface="Arial" pitchFamily="34" charset="0"/>
              </a:rPr>
              <a:pPr algn="r"/>
              <a:t>6</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B383FED5-FD11-410A-80A0-604BD0ACFD6D}" type="slidenum">
              <a:rPr lang="en-US" altLang="en-US" sz="1200" b="0" baseline="0">
                <a:solidFill>
                  <a:srgbClr val="000000"/>
                </a:solidFill>
                <a:latin typeface="Arial" pitchFamily="34" charset="0"/>
              </a:rPr>
              <a:pPr algn="r"/>
              <a:t>6</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09E5E09D-2876-4DD4-BE9E-6B6724F3C6B1}" type="slidenum">
              <a:rPr lang="en-US" altLang="en-US" sz="1200" b="0" baseline="0">
                <a:solidFill>
                  <a:srgbClr val="000000"/>
                </a:solidFill>
                <a:latin typeface="Arial" pitchFamily="34" charset="0"/>
              </a:rPr>
              <a:pPr algn="r"/>
              <a:t>6</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1342938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C7EE6AA6-3663-4590-8EE6-4A2071D9A978}" type="slidenum">
              <a:rPr lang="en-US" altLang="en-US" sz="1200" b="0" baseline="0">
                <a:solidFill>
                  <a:srgbClr val="000000"/>
                </a:solidFill>
                <a:latin typeface="Arial" pitchFamily="34" charset="0"/>
              </a:rPr>
              <a:pPr algn="r"/>
              <a:t>7</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34FC389D-ABE6-409C-B044-6E2B733B6742}" type="slidenum">
              <a:rPr lang="en-US" altLang="en-US" sz="1200" b="0" baseline="0">
                <a:solidFill>
                  <a:srgbClr val="000000"/>
                </a:solidFill>
                <a:latin typeface="Arial" pitchFamily="34" charset="0"/>
              </a:rPr>
              <a:pPr algn="r"/>
              <a:t>7</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7BB75B19-4961-418A-A66C-1F59997093CE}" type="slidenum">
              <a:rPr lang="en-US" altLang="en-US" sz="1200" b="0" baseline="0">
                <a:solidFill>
                  <a:srgbClr val="000000"/>
                </a:solidFill>
                <a:latin typeface="Arial" pitchFamily="34" charset="0"/>
              </a:rPr>
              <a:pPr algn="r"/>
              <a:t>7</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B383FED5-FD11-410A-80A0-604BD0ACFD6D}" type="slidenum">
              <a:rPr lang="en-US" altLang="en-US" sz="1200" b="0" baseline="0">
                <a:solidFill>
                  <a:srgbClr val="000000"/>
                </a:solidFill>
                <a:latin typeface="Arial" pitchFamily="34" charset="0"/>
              </a:rPr>
              <a:pPr algn="r"/>
              <a:t>7</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09E5E09D-2876-4DD4-BE9E-6B6724F3C6B1}" type="slidenum">
              <a:rPr lang="en-US" altLang="en-US" sz="1200" b="0" baseline="0">
                <a:solidFill>
                  <a:srgbClr val="000000"/>
                </a:solidFill>
                <a:latin typeface="Arial" pitchFamily="34" charset="0"/>
              </a:rPr>
              <a:pPr algn="r"/>
              <a:t>7</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1557058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C7EE6AA6-3663-4590-8EE6-4A2071D9A978}" type="slidenum">
              <a:rPr lang="en-US" altLang="en-US" sz="1200" b="0" baseline="0">
                <a:solidFill>
                  <a:srgbClr val="000000"/>
                </a:solidFill>
                <a:latin typeface="Arial" pitchFamily="34" charset="0"/>
              </a:rPr>
              <a:pPr algn="r"/>
              <a:t>8</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34FC389D-ABE6-409C-B044-6E2B733B6742}" type="slidenum">
              <a:rPr lang="en-US" altLang="en-US" sz="1200" b="0" baseline="0">
                <a:solidFill>
                  <a:srgbClr val="000000"/>
                </a:solidFill>
                <a:latin typeface="Arial" pitchFamily="34" charset="0"/>
              </a:rPr>
              <a:pPr algn="r"/>
              <a:t>8</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7BB75B19-4961-418A-A66C-1F59997093CE}" type="slidenum">
              <a:rPr lang="en-US" altLang="en-US" sz="1200" b="0" baseline="0">
                <a:solidFill>
                  <a:srgbClr val="000000"/>
                </a:solidFill>
                <a:latin typeface="Arial" pitchFamily="34" charset="0"/>
              </a:rPr>
              <a:pPr algn="r"/>
              <a:t>8</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B383FED5-FD11-410A-80A0-604BD0ACFD6D}" type="slidenum">
              <a:rPr lang="en-US" altLang="en-US" sz="1200" b="0" baseline="0">
                <a:solidFill>
                  <a:srgbClr val="000000"/>
                </a:solidFill>
                <a:latin typeface="Arial" pitchFamily="34" charset="0"/>
              </a:rPr>
              <a:pPr algn="r"/>
              <a:t>8</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a:fld id="{09E5E09D-2876-4DD4-BE9E-6B6724F3C6B1}" type="slidenum">
              <a:rPr lang="en-US" altLang="en-US" sz="1200" b="0" baseline="0">
                <a:solidFill>
                  <a:srgbClr val="000000"/>
                </a:solidFill>
                <a:latin typeface="Arial" pitchFamily="34" charset="0"/>
              </a:rPr>
              <a:pPr algn="r"/>
              <a:t>8</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1622726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fld id="{8052C4A8-9645-D84F-89E7-48AD30FF44F2}" type="slidenum">
              <a:rPr lang="en-US" altLang="en-US"/>
              <a:pPr eaLnBrk="1" hangingPunct="1"/>
              <a:t>12</a:t>
            </a:fld>
            <a:endParaRPr lang="en-US" altLang="en-US"/>
          </a:p>
        </p:txBody>
      </p:sp>
      <p:sp>
        <p:nvSpPr>
          <p:cNvPr id="3686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6868" name="Notes Placeholder 2"/>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a:spcBef>
                <a:spcPct val="0"/>
              </a:spcBef>
            </a:pPr>
            <a:endParaRPr lang="en-US" altLang="en-US"/>
          </a:p>
        </p:txBody>
      </p:sp>
      <p:sp>
        <p:nvSpPr>
          <p:cNvPr id="36869" name="Slide Number Placeholder 3"/>
          <p:cNvSpPr txBox="1">
            <a:spLocks noGrp="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r" eaLnBrk="1" hangingPunct="1"/>
            <a:fld id="{703F2285-235A-1244-8ECB-B37FE4D2BE4F}" type="slidenum">
              <a:rPr lang="en-US" altLang="en-US" sz="1200">
                <a:latin typeface="Times New Roman" charset="0"/>
              </a:rPr>
              <a:pPr algn="r" eaLnBrk="1" hangingPunct="1"/>
              <a:t>12</a:t>
            </a:fld>
            <a:endParaRPr lang="en-US" altLang="en-US" sz="1200">
              <a:latin typeface="Times New Roman"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9939"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a:spcBef>
                <a:spcPct val="0"/>
              </a:spcBef>
            </a:pPr>
            <a:endParaRPr lang="en-US" altLang="en-US">
              <a:latin typeface="Arial" charset="0"/>
              <a:ea typeface="ヒラギノ角ゴ Pro W3" charset="-128"/>
              <a:cs typeface="ヒラギノ角ゴ Pro W3" charset="-128"/>
            </a:endParaRPr>
          </a:p>
        </p:txBody>
      </p:sp>
      <p:sp>
        <p:nvSpPr>
          <p:cNvPr id="39940"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fld id="{F2EB9854-0EB9-714B-962E-3136CA2939F2}" type="slidenum">
              <a:rPr lang="en-US" altLang="en-US">
                <a:solidFill>
                  <a:srgbClr val="000000"/>
                </a:solidFill>
                <a:ea typeface="ヒラギノ角ゴ Pro W3" charset="-128"/>
                <a:cs typeface="ヒラギノ角ゴ Pro W3" charset="-128"/>
              </a:rPr>
              <a:pPr/>
              <a:t>14</a:t>
            </a:fld>
            <a:endParaRPr lang="en-US" altLang="en-US">
              <a:solidFill>
                <a:srgbClr val="000000"/>
              </a:solidFill>
              <a:ea typeface="ヒラギノ角ゴ Pro W3" charset="-128"/>
              <a:cs typeface="ヒラギノ角ゴ Pro W3"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a:spcBef>
                <a:spcPct val="0"/>
              </a:spcBef>
            </a:pPr>
            <a:endParaRPr lang="en-US" altLang="en-US">
              <a:ea typeface="ヒラギノ角ゴ Pro W3" charset="-128"/>
              <a:cs typeface="ヒラギノ角ゴ Pro W3" charset="-128"/>
            </a:endParaRP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ea typeface="ＭＳ Ｐゴシック" charset="-128"/>
              </a:defRPr>
            </a:lvl1pPr>
            <a:lvl2pPr marL="755650" indent="-290513">
              <a:defRPr>
                <a:solidFill>
                  <a:schemeClr val="tx1"/>
                </a:solidFill>
                <a:latin typeface="Arial" charset="0"/>
                <a:ea typeface="ＭＳ Ｐゴシック" charset="-128"/>
              </a:defRPr>
            </a:lvl2pPr>
            <a:lvl3pPr marL="1163638" indent="-231775">
              <a:defRPr>
                <a:solidFill>
                  <a:schemeClr val="tx1"/>
                </a:solidFill>
                <a:latin typeface="Arial" charset="0"/>
                <a:ea typeface="ＭＳ Ｐゴシック" charset="-128"/>
              </a:defRPr>
            </a:lvl3pPr>
            <a:lvl4pPr marL="1630363" indent="-231775">
              <a:defRPr>
                <a:solidFill>
                  <a:schemeClr val="tx1"/>
                </a:solidFill>
                <a:latin typeface="Arial" charset="0"/>
                <a:ea typeface="ＭＳ Ｐゴシック" charset="-128"/>
              </a:defRPr>
            </a:lvl4pPr>
            <a:lvl5pPr marL="2095500" indent="-231775">
              <a:defRPr>
                <a:solidFill>
                  <a:schemeClr val="tx1"/>
                </a:solidFill>
                <a:latin typeface="Arial" charset="0"/>
                <a:ea typeface="ＭＳ Ｐゴシック" charset="-128"/>
              </a:defRPr>
            </a:lvl5pPr>
            <a:lvl6pPr marL="2552700" indent="-231775" eaLnBrk="0" fontAlgn="base" hangingPunct="0">
              <a:spcBef>
                <a:spcPct val="0"/>
              </a:spcBef>
              <a:spcAft>
                <a:spcPct val="0"/>
              </a:spcAft>
              <a:defRPr>
                <a:solidFill>
                  <a:schemeClr val="tx1"/>
                </a:solidFill>
                <a:latin typeface="Arial" charset="0"/>
                <a:ea typeface="ＭＳ Ｐゴシック" charset="-128"/>
              </a:defRPr>
            </a:lvl6pPr>
            <a:lvl7pPr marL="3009900" indent="-231775" eaLnBrk="0" fontAlgn="base" hangingPunct="0">
              <a:spcBef>
                <a:spcPct val="0"/>
              </a:spcBef>
              <a:spcAft>
                <a:spcPct val="0"/>
              </a:spcAft>
              <a:defRPr>
                <a:solidFill>
                  <a:schemeClr val="tx1"/>
                </a:solidFill>
                <a:latin typeface="Arial" charset="0"/>
                <a:ea typeface="ＭＳ Ｐゴシック" charset="-128"/>
              </a:defRPr>
            </a:lvl7pPr>
            <a:lvl8pPr marL="3467100" indent="-231775" eaLnBrk="0" fontAlgn="base" hangingPunct="0">
              <a:spcBef>
                <a:spcPct val="0"/>
              </a:spcBef>
              <a:spcAft>
                <a:spcPct val="0"/>
              </a:spcAft>
              <a:defRPr>
                <a:solidFill>
                  <a:schemeClr val="tx1"/>
                </a:solidFill>
                <a:latin typeface="Arial" charset="0"/>
                <a:ea typeface="ＭＳ Ｐゴシック" charset="-128"/>
              </a:defRPr>
            </a:lvl8pPr>
            <a:lvl9pPr marL="3924300" indent="-231775" eaLnBrk="0" fontAlgn="base" hangingPunct="0">
              <a:spcBef>
                <a:spcPct val="0"/>
              </a:spcBef>
              <a:spcAft>
                <a:spcPct val="0"/>
              </a:spcAft>
              <a:defRPr>
                <a:solidFill>
                  <a:schemeClr val="tx1"/>
                </a:solidFill>
                <a:latin typeface="Arial" charset="0"/>
                <a:ea typeface="ＭＳ Ｐゴシック" charset="-128"/>
              </a:defRPr>
            </a:lvl9pPr>
          </a:lstStyle>
          <a:p>
            <a:fld id="{FA1A4BE7-D360-774C-8369-C128C57BCD4D}" type="slidenum">
              <a:rPr lang="en-GB" altLang="en-US"/>
              <a:pPr/>
              <a:t>15</a:t>
            </a:fld>
            <a:endParaRPr lang="en-GB"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403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896938">
              <a:spcBef>
                <a:spcPct val="0"/>
              </a:spcBef>
            </a:pPr>
            <a:endParaRPr lang="en-US" altLang="en-US" dirty="0"/>
          </a:p>
        </p:txBody>
      </p:sp>
      <p:sp>
        <p:nvSpPr>
          <p:cNvPr id="44036"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fld id="{96FDE44A-A93D-114A-B417-1BA0F7DBE7C6}" type="slidenum">
              <a:rPr lang="en-GB" altLang="en-US">
                <a:solidFill>
                  <a:srgbClr val="000000"/>
                </a:solidFill>
              </a:rPr>
              <a:pPr/>
              <a:t>16</a:t>
            </a:fld>
            <a:endParaRPr lang="en-GB" altLang="en-US">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6.jp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vert="horz"/>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86F7908-96B3-0248-BD82-61F2735064B6}" type="datetime1">
              <a:rPr lang="en-US"/>
              <a:pPr>
                <a:defRPr/>
              </a:pPr>
              <a:t>7/23/18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C49E70F-ED94-BD43-9355-6F807E9BBAA4}" type="slidenum">
              <a:rPr lang="en-US"/>
              <a:pPr>
                <a:defRPr/>
              </a:pPr>
              <a:t>‹#›</a:t>
            </a:fld>
            <a:endParaRPr lang="en-US"/>
          </a:p>
        </p:txBody>
      </p:sp>
    </p:spTree>
    <p:extLst>
      <p:ext uri="{BB962C8B-B14F-4D97-AF65-F5344CB8AC3E}">
        <p14:creationId xmlns:p14="http://schemas.microsoft.com/office/powerpoint/2010/main" val="1604378498"/>
      </p:ext>
    </p:extLst>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vert="horz"/>
          <a:lstStyle/>
          <a:p>
            <a:r>
              <a:rPr lang="en-US"/>
              <a:t>Click to edit Master title style</a:t>
            </a:r>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2CC016-17A3-314A-8FC8-30D2AD95BCB5}" type="datetime1">
              <a:rPr lang="en-US"/>
              <a:pPr>
                <a:defRPr/>
              </a:pPr>
              <a:t>7/23/18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593DAE4-4604-7748-8FE6-E6549AEECC5D}" type="slidenum">
              <a:rPr lang="en-US"/>
              <a:pPr>
                <a:defRPr/>
              </a:pPr>
              <a:t>‹#›</a:t>
            </a:fld>
            <a:endParaRPr lang="en-US"/>
          </a:p>
        </p:txBody>
      </p:sp>
    </p:spTree>
    <p:extLst>
      <p:ext uri="{BB962C8B-B14F-4D97-AF65-F5344CB8AC3E}">
        <p14:creationId xmlns:p14="http://schemas.microsoft.com/office/powerpoint/2010/main" val="629088745"/>
      </p:ext>
    </p:extLst>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F945358-4925-824C-8031-711599636167}" type="datetime1">
              <a:rPr lang="en-US"/>
              <a:pPr>
                <a:defRPr/>
              </a:pPr>
              <a:t>7/23/18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D2F986-54CB-D147-B643-519C814DA842}" type="slidenum">
              <a:rPr lang="en-US"/>
              <a:pPr>
                <a:defRPr/>
              </a:pPr>
              <a:t>‹#›</a:t>
            </a:fld>
            <a:endParaRPr lang="en-US"/>
          </a:p>
        </p:txBody>
      </p:sp>
    </p:spTree>
    <p:extLst>
      <p:ext uri="{BB962C8B-B14F-4D97-AF65-F5344CB8AC3E}">
        <p14:creationId xmlns:p14="http://schemas.microsoft.com/office/powerpoint/2010/main" val="1032543034"/>
      </p:ext>
    </p:extLst>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3"/>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C937DA58-FE07-DE4D-AAB7-535D143B5FB1}" type="datetime1">
              <a:rPr lang="en-US"/>
              <a:pPr>
                <a:defRPr/>
              </a:pPr>
              <a:t>7/23/18</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C3C38B8-4CB1-B94E-93C6-7494AF5C8495}" type="slidenum">
              <a:rPr lang="en-US"/>
              <a:pPr>
                <a:defRPr/>
              </a:pPr>
              <a:t>‹#›</a:t>
            </a:fld>
            <a:endParaRPr lang="en-US"/>
          </a:p>
        </p:txBody>
      </p:sp>
    </p:spTree>
    <p:extLst>
      <p:ext uri="{BB962C8B-B14F-4D97-AF65-F5344CB8AC3E}">
        <p14:creationId xmlns:p14="http://schemas.microsoft.com/office/powerpoint/2010/main" val="135421031"/>
      </p:ext>
    </p:extLst>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CE7B18BF-3164-D147-9C19-F5CFFFB16888}" type="datetime1">
              <a:rPr lang="en-US"/>
              <a:pPr>
                <a:defRPr/>
              </a:pPr>
              <a:t>7/23/18</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EC7C575-ECAC-1545-849D-CC5542E7825A}" type="slidenum">
              <a:rPr lang="en-US"/>
              <a:pPr>
                <a:defRPr/>
              </a:pPr>
              <a:t>‹#›</a:t>
            </a:fld>
            <a:endParaRPr lang="en-US"/>
          </a:p>
        </p:txBody>
      </p:sp>
    </p:spTree>
    <p:extLst>
      <p:ext uri="{BB962C8B-B14F-4D97-AF65-F5344CB8AC3E}">
        <p14:creationId xmlns:p14="http://schemas.microsoft.com/office/powerpoint/2010/main" val="1836085844"/>
      </p:ext>
    </p:extLst>
  </p:cSld>
  <p:clrMapOvr>
    <a:masterClrMapping/>
  </p:clrMapOvr>
  <p:transitio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319" y="4406908"/>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319"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C38DE340-ED22-1A4E-9082-486BF0489C7A}" type="datetime1">
              <a:rPr lang="en-US"/>
              <a:pPr>
                <a:defRPr/>
              </a:pPr>
              <a:t>7/23/18</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680AB76-884C-4142-839A-3170F355A78F}" type="slidenum">
              <a:rPr lang="en-US"/>
              <a:pPr>
                <a:defRPr/>
              </a:pPr>
              <a:t>‹#›</a:t>
            </a:fld>
            <a:endParaRPr lang="en-US"/>
          </a:p>
        </p:txBody>
      </p:sp>
    </p:spTree>
    <p:extLst>
      <p:ext uri="{BB962C8B-B14F-4D97-AF65-F5344CB8AC3E}">
        <p14:creationId xmlns:p14="http://schemas.microsoft.com/office/powerpoint/2010/main" val="1902256365"/>
      </p:ext>
    </p:extLst>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5" y="1981200"/>
            <a:ext cx="5091289"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6317" y="1981200"/>
            <a:ext cx="5091289"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99E2E7AF-81E0-1340-BB6B-6BE2F87F9A14}" type="datetime1">
              <a:rPr lang="en-US"/>
              <a:pPr>
                <a:defRPr/>
              </a:pPr>
              <a:t>7/23/18</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858CB69-C3D7-6D47-A872-2F3132FFD6BC}" type="slidenum">
              <a:rPr lang="en-US"/>
              <a:pPr>
                <a:defRPr/>
              </a:pPr>
              <a:t>‹#›</a:t>
            </a:fld>
            <a:endParaRPr lang="en-US"/>
          </a:p>
        </p:txBody>
      </p:sp>
    </p:spTree>
    <p:extLst>
      <p:ext uri="{BB962C8B-B14F-4D97-AF65-F5344CB8AC3E}">
        <p14:creationId xmlns:p14="http://schemas.microsoft.com/office/powerpoint/2010/main" val="1633673666"/>
      </p:ext>
    </p:extLst>
  </p:cSld>
  <p:clrMapOvr>
    <a:masterClrMapping/>
  </p:clrMapOvr>
  <p:transitio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68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68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837" y="1535113"/>
            <a:ext cx="5388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837" y="2174875"/>
            <a:ext cx="5388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fld id="{47FA2F76-2F40-004B-B6F1-9625C5137456}" type="datetime1">
              <a:rPr lang="en-US"/>
              <a:pPr>
                <a:defRPr/>
              </a:pPr>
              <a:t>7/23/18</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A81D4A6-CCE5-8B4A-8E63-ADFCF434AF6D}" type="slidenum">
              <a:rPr lang="en-US"/>
              <a:pPr>
                <a:defRPr/>
              </a:pPr>
              <a:t>‹#›</a:t>
            </a:fld>
            <a:endParaRPr lang="en-US"/>
          </a:p>
        </p:txBody>
      </p:sp>
    </p:spTree>
    <p:extLst>
      <p:ext uri="{BB962C8B-B14F-4D97-AF65-F5344CB8AC3E}">
        <p14:creationId xmlns:p14="http://schemas.microsoft.com/office/powerpoint/2010/main" val="1574877567"/>
      </p:ext>
    </p:extLst>
  </p:cSld>
  <p:clrMapOvr>
    <a:masterClrMapping/>
  </p:clrMapOvr>
  <p:transitio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F040A132-02AC-E64A-9DD6-82CDC97FE442}" type="datetime1">
              <a:rPr lang="en-US"/>
              <a:pPr>
                <a:defRPr/>
              </a:pPr>
              <a:t>7/23/18</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E8D7E01-8C75-6646-AAAE-B38FDC36870E}" type="slidenum">
              <a:rPr lang="en-US"/>
              <a:pPr>
                <a:defRPr/>
              </a:pPr>
              <a:t>‹#›</a:t>
            </a:fld>
            <a:endParaRPr lang="en-US"/>
          </a:p>
        </p:txBody>
      </p:sp>
    </p:spTree>
    <p:extLst>
      <p:ext uri="{BB962C8B-B14F-4D97-AF65-F5344CB8AC3E}">
        <p14:creationId xmlns:p14="http://schemas.microsoft.com/office/powerpoint/2010/main" val="1231319294"/>
      </p:ext>
    </p:extLst>
  </p:cSld>
  <p:clrMapOvr>
    <a:masterClrMapping/>
  </p:clrMapOvr>
  <p:transitio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9261C112-539B-C04C-A75A-34B1115C3E34}" type="datetime1">
              <a:rPr lang="en-US"/>
              <a:pPr>
                <a:defRPr/>
              </a:pPr>
              <a:t>7/23/18</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988BD4C9-9457-0848-8ECD-34A877E3BD31}" type="slidenum">
              <a:rPr lang="en-US"/>
              <a:pPr>
                <a:defRPr/>
              </a:pPr>
              <a:t>‹#›</a:t>
            </a:fld>
            <a:endParaRPr lang="en-US"/>
          </a:p>
        </p:txBody>
      </p:sp>
    </p:spTree>
    <p:extLst>
      <p:ext uri="{BB962C8B-B14F-4D97-AF65-F5344CB8AC3E}">
        <p14:creationId xmlns:p14="http://schemas.microsoft.com/office/powerpoint/2010/main" val="1630951766"/>
      </p:ext>
    </p:extLst>
  </p:cSld>
  <p:clrMapOvr>
    <a:masterClrMapping/>
  </p:clrMapOvr>
  <p:transitio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5" y="273050"/>
            <a:ext cx="4011319"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7675" y="273058"/>
            <a:ext cx="681472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5" y="1435103"/>
            <a:ext cx="401131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572BFFDB-C1D4-E143-92D8-9D38E74CED97}" type="datetime1">
              <a:rPr lang="en-US"/>
              <a:pPr>
                <a:defRPr/>
              </a:pPr>
              <a:t>7/23/18</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A27F536-D586-F940-874E-8BED2802D81C}" type="slidenum">
              <a:rPr lang="en-US"/>
              <a:pPr>
                <a:defRPr/>
              </a:pPr>
              <a:t>‹#›</a:t>
            </a:fld>
            <a:endParaRPr lang="en-US"/>
          </a:p>
        </p:txBody>
      </p:sp>
    </p:spTree>
    <p:extLst>
      <p:ext uri="{BB962C8B-B14F-4D97-AF65-F5344CB8AC3E}">
        <p14:creationId xmlns:p14="http://schemas.microsoft.com/office/powerpoint/2010/main" val="925060854"/>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vert="horz"/>
          <a:lstStyle/>
          <a:p>
            <a:r>
              <a:rPr lang="en-US"/>
              <a:t>Click to edit Master title style</a:t>
            </a:r>
          </a:p>
        </p:txBody>
      </p:sp>
      <p:sp>
        <p:nvSpPr>
          <p:cNvPr id="3" name="Content Placeholder 2"/>
          <p:cNvSpPr>
            <a:spLocks noGrp="1"/>
          </p:cNvSpPr>
          <p:nvPr>
            <p:ph idx="1"/>
          </p:nvPr>
        </p:nvSpPr>
        <p:spPr>
          <a:xfrm>
            <a:off x="609600" y="1600201"/>
            <a:ext cx="10972800" cy="4525963"/>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03A0847-5189-0140-BC27-2D1DCF953595}" type="datetime1">
              <a:rPr lang="en-US"/>
              <a:pPr>
                <a:defRPr/>
              </a:pPr>
              <a:t>7/23/18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399C1D3-F2CF-7E41-861F-1B5D0E2B8025}" type="slidenum">
              <a:rPr lang="en-US"/>
              <a:pPr>
                <a:defRPr/>
              </a:pPr>
              <a:t>‹#›</a:t>
            </a:fld>
            <a:endParaRPr lang="en-US"/>
          </a:p>
        </p:txBody>
      </p:sp>
    </p:spTree>
    <p:extLst>
      <p:ext uri="{BB962C8B-B14F-4D97-AF65-F5344CB8AC3E}">
        <p14:creationId xmlns:p14="http://schemas.microsoft.com/office/powerpoint/2010/main" val="984744154"/>
      </p:ext>
    </p:extLst>
  </p:cSld>
  <p:clrMapOvr>
    <a:masterClrMapping/>
  </p:clrMapOvr>
  <p:transition advClick="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81"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481"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2389481"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2D12107E-3714-0B4C-9891-F1A06AD37E48}" type="datetime1">
              <a:rPr lang="en-US"/>
              <a:pPr>
                <a:defRPr/>
              </a:pPr>
              <a:t>7/23/18</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62B5C30-AFA4-5743-8F9C-37347897B658}" type="slidenum">
              <a:rPr lang="en-US"/>
              <a:pPr>
                <a:defRPr/>
              </a:pPr>
              <a:t>‹#›</a:t>
            </a:fld>
            <a:endParaRPr lang="en-US"/>
          </a:p>
        </p:txBody>
      </p:sp>
    </p:spTree>
    <p:extLst>
      <p:ext uri="{BB962C8B-B14F-4D97-AF65-F5344CB8AC3E}">
        <p14:creationId xmlns:p14="http://schemas.microsoft.com/office/powerpoint/2010/main" val="1863652545"/>
      </p:ext>
    </p:extLst>
  </p:cSld>
  <p:clrMapOvr>
    <a:masterClrMapping/>
  </p:clrMapOvr>
  <p:transitio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79DC9CFE-F1DB-0945-9B7F-BE76892403DB}" type="datetime1">
              <a:rPr lang="en-US"/>
              <a:pPr>
                <a:defRPr/>
              </a:pPr>
              <a:t>7/23/18</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386924E-962A-2A40-B146-66CA7FE5EFCA}" type="slidenum">
              <a:rPr lang="en-US"/>
              <a:pPr>
                <a:defRPr/>
              </a:pPr>
              <a:t>‹#›</a:t>
            </a:fld>
            <a:endParaRPr lang="en-US"/>
          </a:p>
        </p:txBody>
      </p:sp>
    </p:spTree>
    <p:extLst>
      <p:ext uri="{BB962C8B-B14F-4D97-AF65-F5344CB8AC3E}">
        <p14:creationId xmlns:p14="http://schemas.microsoft.com/office/powerpoint/2010/main" val="1359332320"/>
      </p:ext>
    </p:extLst>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1"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91779"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A3624068-959B-F044-9E7E-4A61595615C6}" type="datetime1">
              <a:rPr lang="en-US"/>
              <a:pPr>
                <a:defRPr/>
              </a:pPr>
              <a:t>7/23/18</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5828E93-AE8C-D04F-B785-8A1628E4CB5C}" type="slidenum">
              <a:rPr lang="en-US"/>
              <a:pPr>
                <a:defRPr/>
              </a:pPr>
              <a:t>‹#›</a:t>
            </a:fld>
            <a:endParaRPr lang="en-US"/>
          </a:p>
        </p:txBody>
      </p:sp>
    </p:spTree>
    <p:extLst>
      <p:ext uri="{BB962C8B-B14F-4D97-AF65-F5344CB8AC3E}">
        <p14:creationId xmlns:p14="http://schemas.microsoft.com/office/powerpoint/2010/main" val="1367265454"/>
      </p:ext>
    </p:extLst>
  </p:cSld>
  <p:clrMapOvr>
    <a:masterClrMapping/>
  </p:clrMapOvr>
  <p:transition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r>
              <a:rPr lang="en-US" noProof="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fld id="{327250F5-C04C-C848-86D3-52D604F4C5CA}" type="datetime1">
              <a:rPr lang="en-US"/>
              <a:pPr>
                <a:defRPr/>
              </a:pPr>
              <a:t>7/23/18</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6586F7-8C8B-4D47-852B-2FE949A2E1A1}" type="slidenum">
              <a:rPr lang="en-US"/>
              <a:pPr>
                <a:defRPr/>
              </a:pPr>
              <a:t>‹#›</a:t>
            </a:fld>
            <a:endParaRPr lang="en-US"/>
          </a:p>
        </p:txBody>
      </p:sp>
    </p:spTree>
    <p:extLst>
      <p:ext uri="{BB962C8B-B14F-4D97-AF65-F5344CB8AC3E}">
        <p14:creationId xmlns:p14="http://schemas.microsoft.com/office/powerpoint/2010/main" val="1555462478"/>
      </p:ext>
    </p:extLst>
  </p:cSld>
  <p:clrMapOvr>
    <a:masterClrMapping/>
  </p:clrMapOvr>
  <p:transition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xmlns="" id="{3A1974CC-3F1A-4386-9B4E-7807BDC155A3}"/>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xmlns="" id="{DE8811DC-02D5-4968-8245-9A21D41B5BA7}"/>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xmlns="" id="{27A31CBA-E067-425A-8A15-C9250B6F3963}"/>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1D522196-F4B4-1A40-9826-C661EE821B93}" type="slidenum">
              <a:rPr lang="en-US"/>
              <a:pPr>
                <a:defRPr/>
              </a:pPr>
              <a:t>‹#›</a:t>
            </a:fld>
            <a:endParaRPr lang="en-US"/>
          </a:p>
        </p:txBody>
      </p:sp>
    </p:spTree>
    <p:extLst>
      <p:ext uri="{BB962C8B-B14F-4D97-AF65-F5344CB8AC3E}">
        <p14:creationId xmlns:p14="http://schemas.microsoft.com/office/powerpoint/2010/main" val="452239851"/>
      </p:ext>
    </p:extLst>
  </p:cSld>
  <p:clrMapOvr>
    <a:masterClrMapping/>
  </p:clrMapOvr>
  <p:transition advClick="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B156FDB9-9279-4A86-8E1F-4D39C18D8EE4}"/>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xmlns="" id="{074614A8-8846-4E1E-910B-26D1B3061458}"/>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xmlns="" id="{08C282DE-475A-43B2-B233-E4C89016B0CB}"/>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01CEF1E9-EEEB-BB4E-B338-0E69BCC18685}" type="slidenum">
              <a:rPr lang="en-US"/>
              <a:pPr>
                <a:defRPr/>
              </a:pPr>
              <a:t>‹#›</a:t>
            </a:fld>
            <a:endParaRPr lang="en-US"/>
          </a:p>
        </p:txBody>
      </p:sp>
    </p:spTree>
    <p:extLst>
      <p:ext uri="{BB962C8B-B14F-4D97-AF65-F5344CB8AC3E}">
        <p14:creationId xmlns:p14="http://schemas.microsoft.com/office/powerpoint/2010/main" val="850549024"/>
      </p:ext>
    </p:extLst>
  </p:cSld>
  <p:clrMapOvr>
    <a:masterClrMapping/>
  </p:clrMapOvr>
  <p:transition advClick="0"/>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2BE8049-B0EF-45D5-9B3D-9DE74A8E7F30}"/>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xmlns="" id="{1826640D-04FA-4B12-8F1E-0A24B1FB88FF}"/>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xmlns="" id="{90AE5BB9-A910-4E9E-8D68-28216DD980C9}"/>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7432C08B-308A-FA44-B045-72148AAD44E5}" type="slidenum">
              <a:rPr lang="en-US"/>
              <a:pPr>
                <a:defRPr/>
              </a:pPr>
              <a:t>‹#›</a:t>
            </a:fld>
            <a:endParaRPr lang="en-US"/>
          </a:p>
        </p:txBody>
      </p:sp>
    </p:spTree>
    <p:extLst>
      <p:ext uri="{BB962C8B-B14F-4D97-AF65-F5344CB8AC3E}">
        <p14:creationId xmlns:p14="http://schemas.microsoft.com/office/powerpoint/2010/main" val="1526291936"/>
      </p:ext>
    </p:extLst>
  </p:cSld>
  <p:clrMapOvr>
    <a:masterClrMapping/>
  </p:clrMapOvr>
  <p:transition advClick="0"/>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0BBFA916-DAFC-4B3E-BA9C-3055F32E06DB}"/>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xmlns="" id="{A3CB3B7C-1920-42C5-8A1B-0FDD194AA4CF}"/>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xmlns="" id="{0E22FFF5-7938-4335-8C0C-E2F12CF987E4}"/>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2D75342E-C8E5-5B42-82D2-DCBC407D8D32}" type="slidenum">
              <a:rPr lang="en-US"/>
              <a:pPr>
                <a:defRPr/>
              </a:pPr>
              <a:t>‹#›</a:t>
            </a:fld>
            <a:endParaRPr lang="en-US"/>
          </a:p>
        </p:txBody>
      </p:sp>
    </p:spTree>
    <p:extLst>
      <p:ext uri="{BB962C8B-B14F-4D97-AF65-F5344CB8AC3E}">
        <p14:creationId xmlns:p14="http://schemas.microsoft.com/office/powerpoint/2010/main" val="696404937"/>
      </p:ext>
    </p:extLst>
  </p:cSld>
  <p:clrMapOvr>
    <a:masterClrMapping/>
  </p:clrMapOvr>
  <p:transition advClick="0"/>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533D4F7E-7DB9-4733-9BA9-C35E02517B93}"/>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8" name="Footer Placeholder 7">
            <a:extLst>
              <a:ext uri="{FF2B5EF4-FFF2-40B4-BE49-F238E27FC236}">
                <a16:creationId xmlns:a16="http://schemas.microsoft.com/office/drawing/2014/main" xmlns="" id="{B1379B0B-AA08-4E5E-9C77-A63C0A9F67B1}"/>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8">
            <a:extLst>
              <a:ext uri="{FF2B5EF4-FFF2-40B4-BE49-F238E27FC236}">
                <a16:creationId xmlns:a16="http://schemas.microsoft.com/office/drawing/2014/main" xmlns="" id="{25D692AE-EEAC-46F9-A895-682CEA7B3DD7}"/>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1367024C-9051-9F42-85F2-71CD69E6D432}" type="slidenum">
              <a:rPr lang="en-US"/>
              <a:pPr>
                <a:defRPr/>
              </a:pPr>
              <a:t>‹#›</a:t>
            </a:fld>
            <a:endParaRPr lang="en-US"/>
          </a:p>
        </p:txBody>
      </p:sp>
    </p:spTree>
    <p:extLst>
      <p:ext uri="{BB962C8B-B14F-4D97-AF65-F5344CB8AC3E}">
        <p14:creationId xmlns:p14="http://schemas.microsoft.com/office/powerpoint/2010/main" val="691900009"/>
      </p:ext>
    </p:extLst>
  </p:cSld>
  <p:clrMapOvr>
    <a:masterClrMapping/>
  </p:clrMapOvr>
  <p:transition advClick="0"/>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34ACEEBB-E031-42D0-892B-739801AA4BAC}"/>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4" name="Footer Placeholder 3">
            <a:extLst>
              <a:ext uri="{FF2B5EF4-FFF2-40B4-BE49-F238E27FC236}">
                <a16:creationId xmlns:a16="http://schemas.microsoft.com/office/drawing/2014/main" xmlns="" id="{CF90FA5B-6D7F-4B99-8208-8A1AA258FCF2}"/>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a:extLst>
              <a:ext uri="{FF2B5EF4-FFF2-40B4-BE49-F238E27FC236}">
                <a16:creationId xmlns:a16="http://schemas.microsoft.com/office/drawing/2014/main" xmlns="" id="{9FFFB994-BEDE-4D29-AEAB-61F1F7478913}"/>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EE7481DD-74F5-1B43-AB6F-A212C4F24568}" type="slidenum">
              <a:rPr lang="en-US"/>
              <a:pPr>
                <a:defRPr/>
              </a:pPr>
              <a:t>‹#›</a:t>
            </a:fld>
            <a:endParaRPr lang="en-US"/>
          </a:p>
        </p:txBody>
      </p:sp>
    </p:spTree>
    <p:extLst>
      <p:ext uri="{BB962C8B-B14F-4D97-AF65-F5344CB8AC3E}">
        <p14:creationId xmlns:p14="http://schemas.microsoft.com/office/powerpoint/2010/main" val="139502758"/>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vert="horz"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6482DE47-AB63-5C4C-9847-869F336F8C55}" type="datetime1">
              <a:rPr lang="en-US"/>
              <a:pPr>
                <a:defRPr/>
              </a:pPr>
              <a:t>7/23/18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07FEF7D-24A3-DC4E-BFAF-4D42D9221DA3}" type="slidenum">
              <a:rPr lang="en-US"/>
              <a:pPr>
                <a:defRPr/>
              </a:pPr>
              <a:t>‹#›</a:t>
            </a:fld>
            <a:endParaRPr lang="en-US"/>
          </a:p>
        </p:txBody>
      </p:sp>
    </p:spTree>
    <p:extLst>
      <p:ext uri="{BB962C8B-B14F-4D97-AF65-F5344CB8AC3E}">
        <p14:creationId xmlns:p14="http://schemas.microsoft.com/office/powerpoint/2010/main" val="2086012496"/>
      </p:ext>
    </p:extLst>
  </p:cSld>
  <p:clrMapOvr>
    <a:masterClrMapping/>
  </p:clrMapOvr>
  <p:transition advClick="0"/>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EFC7B6EB-61E2-4C8D-9107-8CA3D3BF8B35}"/>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3" name="Footer Placeholder 2">
            <a:extLst>
              <a:ext uri="{FF2B5EF4-FFF2-40B4-BE49-F238E27FC236}">
                <a16:creationId xmlns:a16="http://schemas.microsoft.com/office/drawing/2014/main" xmlns="" id="{B81E75F6-5C45-4C2E-906B-53868D1F0C47}"/>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a:extLst>
              <a:ext uri="{FF2B5EF4-FFF2-40B4-BE49-F238E27FC236}">
                <a16:creationId xmlns:a16="http://schemas.microsoft.com/office/drawing/2014/main" xmlns="" id="{1E5BDA4F-DD5B-4779-88F9-63FB0861E5AE}"/>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E0762F75-2FA2-E341-88D2-7014A758A1DA}" type="slidenum">
              <a:rPr lang="en-US"/>
              <a:pPr>
                <a:defRPr/>
              </a:pPr>
              <a:t>‹#›</a:t>
            </a:fld>
            <a:endParaRPr lang="en-US"/>
          </a:p>
        </p:txBody>
      </p:sp>
    </p:spTree>
    <p:extLst>
      <p:ext uri="{BB962C8B-B14F-4D97-AF65-F5344CB8AC3E}">
        <p14:creationId xmlns:p14="http://schemas.microsoft.com/office/powerpoint/2010/main" val="1718194829"/>
      </p:ext>
    </p:extLst>
  </p:cSld>
  <p:clrMapOvr>
    <a:masterClrMapping/>
  </p:clrMapOvr>
  <p:transition advClick="0"/>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6"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6"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xmlns="" id="{0849D033-E4C0-4330-B5F3-5F025D7BA2C2}"/>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xmlns="" id="{2FA8602E-90E0-4E76-93C1-65683E72C3D0}"/>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xmlns="" id="{1B4DFB40-F469-451F-AEFA-13DF41F2C221}"/>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78A78BD9-2290-C243-A95C-B9505821443C}" type="slidenum">
              <a:rPr lang="en-US"/>
              <a:pPr>
                <a:defRPr/>
              </a:pPr>
              <a:t>‹#›</a:t>
            </a:fld>
            <a:endParaRPr lang="en-US"/>
          </a:p>
        </p:txBody>
      </p:sp>
    </p:spTree>
    <p:extLst>
      <p:ext uri="{BB962C8B-B14F-4D97-AF65-F5344CB8AC3E}">
        <p14:creationId xmlns:p14="http://schemas.microsoft.com/office/powerpoint/2010/main" val="487889794"/>
      </p:ext>
    </p:extLst>
  </p:cSld>
  <p:clrMapOvr>
    <a:masterClrMapping/>
  </p:clrMapOvr>
  <p:transition advClick="0"/>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xmlns="" id="{06B44E81-B243-4BDE-9087-03968606F567}"/>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Footer Placeholder 5">
            <a:extLst>
              <a:ext uri="{FF2B5EF4-FFF2-40B4-BE49-F238E27FC236}">
                <a16:creationId xmlns:a16="http://schemas.microsoft.com/office/drawing/2014/main" xmlns="" id="{9505CC44-DFCB-4FB5-9C9C-37EE160BA7CB}"/>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xmlns="" id="{9EC8AC5E-97C6-4942-A58B-AB6C110AA1F6}"/>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A648108E-7B28-AC49-9415-5A623DD54DB4}" type="slidenum">
              <a:rPr lang="en-US"/>
              <a:pPr>
                <a:defRPr/>
              </a:pPr>
              <a:t>‹#›</a:t>
            </a:fld>
            <a:endParaRPr lang="en-US"/>
          </a:p>
        </p:txBody>
      </p:sp>
    </p:spTree>
    <p:extLst>
      <p:ext uri="{BB962C8B-B14F-4D97-AF65-F5344CB8AC3E}">
        <p14:creationId xmlns:p14="http://schemas.microsoft.com/office/powerpoint/2010/main" val="871203512"/>
      </p:ext>
    </p:extLst>
  </p:cSld>
  <p:clrMapOvr>
    <a:masterClrMapping/>
  </p:clrMapOvr>
  <p:transition advClick="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2FF5770-934A-4571-8062-5658CF088984}"/>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xmlns="" id="{5ADF841F-D7EE-40BF-94B8-0B10F1A1E2F3}"/>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xmlns="" id="{E0638ECD-A381-4A04-B558-FFA924E53268}"/>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D960EF0A-5F5B-3D42-BFC8-405669C4046E}" type="slidenum">
              <a:rPr lang="en-US"/>
              <a:pPr>
                <a:defRPr/>
              </a:pPr>
              <a:t>‹#›</a:t>
            </a:fld>
            <a:endParaRPr lang="en-US"/>
          </a:p>
        </p:txBody>
      </p:sp>
    </p:spTree>
    <p:extLst>
      <p:ext uri="{BB962C8B-B14F-4D97-AF65-F5344CB8AC3E}">
        <p14:creationId xmlns:p14="http://schemas.microsoft.com/office/powerpoint/2010/main" val="773920938"/>
      </p:ext>
    </p:extLst>
  </p:cSld>
  <p:clrMapOvr>
    <a:masterClrMapping/>
  </p:clrMapOvr>
  <p:transition advClick="0"/>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EF01D83-27AD-49E4-A53A-F9A9C35B255B}"/>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5" name="Footer Placeholder 4">
            <a:extLst>
              <a:ext uri="{FF2B5EF4-FFF2-40B4-BE49-F238E27FC236}">
                <a16:creationId xmlns:a16="http://schemas.microsoft.com/office/drawing/2014/main" xmlns="" id="{58A40907-843B-4655-B741-B5D1B9B8BF3F}"/>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xmlns="" id="{01664050-1AAE-4FB0-BDC5-5E75A21C64AE}"/>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322A4D80-FB1D-2741-B56B-CC91E93D6B50}" type="slidenum">
              <a:rPr lang="en-US"/>
              <a:pPr>
                <a:defRPr/>
              </a:pPr>
              <a:t>‹#›</a:t>
            </a:fld>
            <a:endParaRPr lang="en-US"/>
          </a:p>
        </p:txBody>
      </p:sp>
    </p:spTree>
    <p:extLst>
      <p:ext uri="{BB962C8B-B14F-4D97-AF65-F5344CB8AC3E}">
        <p14:creationId xmlns:p14="http://schemas.microsoft.com/office/powerpoint/2010/main" val="2128238734"/>
      </p:ext>
    </p:extLst>
  </p:cSld>
  <p:clrMapOvr>
    <a:masterClrMapping/>
  </p:clrMapOvr>
  <p:transition advClick="0"/>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xmlns="" id="{AF8C659E-B9B4-4101-85AE-A9CAA0566CB8}"/>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B9DFBB6-BE42-C643-B940-A9D6B00852C6}" type="datetimeFigureOut">
              <a:rPr lang="en-US"/>
              <a:pPr>
                <a:defRPr/>
              </a:pPr>
              <a:t>7/23/18</a:t>
            </a:fld>
            <a:endParaRPr lang="en-US"/>
          </a:p>
        </p:txBody>
      </p:sp>
      <p:sp>
        <p:nvSpPr>
          <p:cNvPr id="5" name="Footer Placeholder 4">
            <a:extLst>
              <a:ext uri="{FF2B5EF4-FFF2-40B4-BE49-F238E27FC236}">
                <a16:creationId xmlns:a16="http://schemas.microsoft.com/office/drawing/2014/main" xmlns="" id="{82D0C865-E0B2-416E-AB40-5A40056E697E}"/>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xmlns="" id="{7D1B82FC-6A2B-44DD-ABAE-BF5B942E7813}"/>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C29C7545-0DDB-6041-8EC9-454A3AB54EFF}" type="slidenum">
              <a:rPr lang="en-US"/>
              <a:pPr>
                <a:defRPr/>
              </a:pPr>
              <a:t>‹#›</a:t>
            </a:fld>
            <a:endParaRPr lang="en-US"/>
          </a:p>
        </p:txBody>
      </p:sp>
    </p:spTree>
    <p:extLst>
      <p:ext uri="{BB962C8B-B14F-4D97-AF65-F5344CB8AC3E}">
        <p14:creationId xmlns:p14="http://schemas.microsoft.com/office/powerpoint/2010/main" val="820777906"/>
      </p:ext>
    </p:extLst>
  </p:cSld>
  <p:clrMapOvr>
    <a:masterClrMapping/>
  </p:clrMapOvr>
  <p:transition advClick="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FC6F1CD4-89B0-4844-B6DD-E2B77BEF8850}"/>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B9DFBB6-BE42-C643-B940-A9D6B00852C6}" type="datetimeFigureOut">
              <a:rPr lang="en-US"/>
              <a:pPr>
                <a:defRPr/>
              </a:pPr>
              <a:t>7/23/18</a:t>
            </a:fld>
            <a:endParaRPr lang="en-US"/>
          </a:p>
        </p:txBody>
      </p:sp>
      <p:sp>
        <p:nvSpPr>
          <p:cNvPr id="5" name="Footer Placeholder 4">
            <a:extLst>
              <a:ext uri="{FF2B5EF4-FFF2-40B4-BE49-F238E27FC236}">
                <a16:creationId xmlns:a16="http://schemas.microsoft.com/office/drawing/2014/main" xmlns="" id="{B411DB20-B655-4FED-BD60-0E8FDA72254C}"/>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xmlns="" id="{FE7B6026-393C-4C10-A89D-B70826B567B4}"/>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79DADA32-3D08-8746-B998-77192A10FBB0}" type="slidenum">
              <a:rPr lang="en-US"/>
              <a:pPr>
                <a:defRPr/>
              </a:pPr>
              <a:t>‹#›</a:t>
            </a:fld>
            <a:endParaRPr lang="en-US"/>
          </a:p>
        </p:txBody>
      </p:sp>
    </p:spTree>
    <p:extLst>
      <p:ext uri="{BB962C8B-B14F-4D97-AF65-F5344CB8AC3E}">
        <p14:creationId xmlns:p14="http://schemas.microsoft.com/office/powerpoint/2010/main" val="1526801461"/>
      </p:ext>
    </p:extLst>
  </p:cSld>
  <p:clrMapOvr>
    <a:masterClrMapping/>
  </p:clrMapOvr>
  <p:transition advClick="0"/>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2E72828F-33A4-43B8-8423-C91E1674C0FD}"/>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B9DFBB6-BE42-C643-B940-A9D6B00852C6}" type="datetimeFigureOut">
              <a:rPr lang="en-US"/>
              <a:pPr>
                <a:defRPr/>
              </a:pPr>
              <a:t>7/23/18</a:t>
            </a:fld>
            <a:endParaRPr lang="en-US"/>
          </a:p>
        </p:txBody>
      </p:sp>
      <p:sp>
        <p:nvSpPr>
          <p:cNvPr id="5" name="Footer Placeholder 4">
            <a:extLst>
              <a:ext uri="{FF2B5EF4-FFF2-40B4-BE49-F238E27FC236}">
                <a16:creationId xmlns:a16="http://schemas.microsoft.com/office/drawing/2014/main" xmlns="" id="{5443B716-CE60-4AD8-AF5E-0D5E371A0004}"/>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xmlns="" id="{86DFAB06-7400-4E4A-A1FC-0A9EA29DC51B}"/>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205BAC85-C247-B349-8578-387AF14886A8}" type="slidenum">
              <a:rPr lang="en-US"/>
              <a:pPr>
                <a:defRPr/>
              </a:pPr>
              <a:t>‹#›</a:t>
            </a:fld>
            <a:endParaRPr lang="en-US"/>
          </a:p>
        </p:txBody>
      </p:sp>
    </p:spTree>
    <p:extLst>
      <p:ext uri="{BB962C8B-B14F-4D97-AF65-F5344CB8AC3E}">
        <p14:creationId xmlns:p14="http://schemas.microsoft.com/office/powerpoint/2010/main" val="670057024"/>
      </p:ext>
    </p:extLst>
  </p:cSld>
  <p:clrMapOvr>
    <a:masterClrMapping/>
  </p:clrMapOvr>
  <p:transition advClick="0"/>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661E9B0F-09AC-4091-BACC-D5F0840A2C9F}"/>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B9DFBB6-BE42-C643-B940-A9D6B00852C6}" type="datetimeFigureOut">
              <a:rPr lang="en-US"/>
              <a:pPr>
                <a:defRPr/>
              </a:pPr>
              <a:t>7/23/18</a:t>
            </a:fld>
            <a:endParaRPr lang="en-US"/>
          </a:p>
        </p:txBody>
      </p:sp>
      <p:sp>
        <p:nvSpPr>
          <p:cNvPr id="6" name="Footer Placeholder 5">
            <a:extLst>
              <a:ext uri="{FF2B5EF4-FFF2-40B4-BE49-F238E27FC236}">
                <a16:creationId xmlns:a16="http://schemas.microsoft.com/office/drawing/2014/main" xmlns="" id="{FEB74E0D-A614-48BB-9F9C-FD8D6376B11A}"/>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xmlns="" id="{BDC32477-1A90-461C-9F79-311BFA573976}"/>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4A0EFEA6-14F3-F54A-ADB4-E30F361A5DCB}" type="slidenum">
              <a:rPr lang="en-US"/>
              <a:pPr>
                <a:defRPr/>
              </a:pPr>
              <a:t>‹#›</a:t>
            </a:fld>
            <a:endParaRPr lang="en-US"/>
          </a:p>
        </p:txBody>
      </p:sp>
    </p:spTree>
    <p:extLst>
      <p:ext uri="{BB962C8B-B14F-4D97-AF65-F5344CB8AC3E}">
        <p14:creationId xmlns:p14="http://schemas.microsoft.com/office/powerpoint/2010/main" val="244157500"/>
      </p:ext>
    </p:extLst>
  </p:cSld>
  <p:clrMapOvr>
    <a:masterClrMapping/>
  </p:clrMapOvr>
  <p:transition advClick="0"/>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8FC85D40-FD89-4485-93D2-10C5B8E599B4}"/>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B9DFBB6-BE42-C643-B940-A9D6B00852C6}" type="datetimeFigureOut">
              <a:rPr lang="en-US"/>
              <a:pPr>
                <a:defRPr/>
              </a:pPr>
              <a:t>7/23/18</a:t>
            </a:fld>
            <a:endParaRPr lang="en-US"/>
          </a:p>
        </p:txBody>
      </p:sp>
      <p:sp>
        <p:nvSpPr>
          <p:cNvPr id="8" name="Footer Placeholder 7">
            <a:extLst>
              <a:ext uri="{FF2B5EF4-FFF2-40B4-BE49-F238E27FC236}">
                <a16:creationId xmlns:a16="http://schemas.microsoft.com/office/drawing/2014/main" xmlns="" id="{5A73F76B-EE38-477D-A043-CB95E4BBB1F8}"/>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8">
            <a:extLst>
              <a:ext uri="{FF2B5EF4-FFF2-40B4-BE49-F238E27FC236}">
                <a16:creationId xmlns:a16="http://schemas.microsoft.com/office/drawing/2014/main" xmlns="" id="{75B121FB-7979-449A-B0D6-ACC633C0CCA7}"/>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482DD2E0-514A-C949-8361-5821536513C8}" type="slidenum">
              <a:rPr lang="en-US"/>
              <a:pPr>
                <a:defRPr/>
              </a:pPr>
              <a:t>‹#›</a:t>
            </a:fld>
            <a:endParaRPr lang="en-US"/>
          </a:p>
        </p:txBody>
      </p:sp>
    </p:spTree>
    <p:extLst>
      <p:ext uri="{BB962C8B-B14F-4D97-AF65-F5344CB8AC3E}">
        <p14:creationId xmlns:p14="http://schemas.microsoft.com/office/powerpoint/2010/main" val="1861336730"/>
      </p:ext>
    </p:extLst>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vert="horz"/>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B2B6E84-AB83-D448-8140-BFF83410342E}" type="datetime1">
              <a:rPr lang="en-US"/>
              <a:pPr>
                <a:defRPr/>
              </a:pPr>
              <a:t>7/23/18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3A368E8-2212-FF47-93AA-367315A15FFA}" type="slidenum">
              <a:rPr lang="en-US"/>
              <a:pPr>
                <a:defRPr/>
              </a:pPr>
              <a:t>‹#›</a:t>
            </a:fld>
            <a:endParaRPr lang="en-US"/>
          </a:p>
        </p:txBody>
      </p:sp>
    </p:spTree>
    <p:extLst>
      <p:ext uri="{BB962C8B-B14F-4D97-AF65-F5344CB8AC3E}">
        <p14:creationId xmlns:p14="http://schemas.microsoft.com/office/powerpoint/2010/main" val="1941482997"/>
      </p:ext>
    </p:extLst>
  </p:cSld>
  <p:clrMapOvr>
    <a:masterClrMapping/>
  </p:clrMapOvr>
  <p:transition advClick="0"/>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F4708C1F-F6C5-458E-923D-B41654BF81A0}"/>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B9DFBB6-BE42-C643-B940-A9D6B00852C6}" type="datetimeFigureOut">
              <a:rPr lang="en-US"/>
              <a:pPr>
                <a:defRPr/>
              </a:pPr>
              <a:t>7/23/18</a:t>
            </a:fld>
            <a:endParaRPr lang="en-US"/>
          </a:p>
        </p:txBody>
      </p:sp>
      <p:sp>
        <p:nvSpPr>
          <p:cNvPr id="4" name="Footer Placeholder 3">
            <a:extLst>
              <a:ext uri="{FF2B5EF4-FFF2-40B4-BE49-F238E27FC236}">
                <a16:creationId xmlns:a16="http://schemas.microsoft.com/office/drawing/2014/main" xmlns="" id="{8311719C-28D1-4D92-8E3D-3EFF35890602}"/>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a:extLst>
              <a:ext uri="{FF2B5EF4-FFF2-40B4-BE49-F238E27FC236}">
                <a16:creationId xmlns:a16="http://schemas.microsoft.com/office/drawing/2014/main" xmlns="" id="{59F7060A-19D7-4D44-8647-0930FFFBFD93}"/>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ECF9D4FF-8D62-7543-A5EA-6483AEC088E1}" type="slidenum">
              <a:rPr lang="en-US"/>
              <a:pPr>
                <a:defRPr/>
              </a:pPr>
              <a:t>‹#›</a:t>
            </a:fld>
            <a:endParaRPr lang="en-US"/>
          </a:p>
        </p:txBody>
      </p:sp>
    </p:spTree>
    <p:extLst>
      <p:ext uri="{BB962C8B-B14F-4D97-AF65-F5344CB8AC3E}">
        <p14:creationId xmlns:p14="http://schemas.microsoft.com/office/powerpoint/2010/main" val="1092135261"/>
      </p:ext>
    </p:extLst>
  </p:cSld>
  <p:clrMapOvr>
    <a:masterClrMapping/>
  </p:clrMapOvr>
  <p:transition advClick="0"/>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53DBE2A4-10FC-4940-B6CB-A10E1F13DB71}"/>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B9DFBB6-BE42-C643-B940-A9D6B00852C6}" type="datetimeFigureOut">
              <a:rPr lang="en-US"/>
              <a:pPr>
                <a:defRPr/>
              </a:pPr>
              <a:t>7/23/18</a:t>
            </a:fld>
            <a:endParaRPr lang="en-US"/>
          </a:p>
        </p:txBody>
      </p:sp>
      <p:sp>
        <p:nvSpPr>
          <p:cNvPr id="3" name="Footer Placeholder 2">
            <a:extLst>
              <a:ext uri="{FF2B5EF4-FFF2-40B4-BE49-F238E27FC236}">
                <a16:creationId xmlns:a16="http://schemas.microsoft.com/office/drawing/2014/main" xmlns="" id="{ED90767D-708F-41F5-9285-918A43DA505C}"/>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a:extLst>
              <a:ext uri="{FF2B5EF4-FFF2-40B4-BE49-F238E27FC236}">
                <a16:creationId xmlns:a16="http://schemas.microsoft.com/office/drawing/2014/main" xmlns="" id="{179ABFDE-03EC-41FF-92A5-9789428FCFDE}"/>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0304F57F-1A75-1B4A-81F7-194154AC76B0}" type="slidenum">
              <a:rPr lang="en-US"/>
              <a:pPr>
                <a:defRPr/>
              </a:pPr>
              <a:t>‹#›</a:t>
            </a:fld>
            <a:endParaRPr lang="en-US"/>
          </a:p>
        </p:txBody>
      </p:sp>
    </p:spTree>
    <p:extLst>
      <p:ext uri="{BB962C8B-B14F-4D97-AF65-F5344CB8AC3E}">
        <p14:creationId xmlns:p14="http://schemas.microsoft.com/office/powerpoint/2010/main" val="974600718"/>
      </p:ext>
    </p:extLst>
  </p:cSld>
  <p:clrMapOvr>
    <a:masterClrMapping/>
  </p:clrMapOvr>
  <p:transition advClick="0"/>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6"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6"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xmlns="" id="{815B5804-9CCC-4902-85BF-21FAD192E990}"/>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B9DFBB6-BE42-C643-B940-A9D6B00852C6}" type="datetimeFigureOut">
              <a:rPr lang="en-US"/>
              <a:pPr>
                <a:defRPr/>
              </a:pPr>
              <a:t>7/23/18</a:t>
            </a:fld>
            <a:endParaRPr lang="en-US"/>
          </a:p>
        </p:txBody>
      </p:sp>
      <p:sp>
        <p:nvSpPr>
          <p:cNvPr id="6" name="Footer Placeholder 5">
            <a:extLst>
              <a:ext uri="{FF2B5EF4-FFF2-40B4-BE49-F238E27FC236}">
                <a16:creationId xmlns:a16="http://schemas.microsoft.com/office/drawing/2014/main" xmlns="" id="{03D03E64-E984-4292-8FE6-2DD18C177ED2}"/>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xmlns="" id="{BE311306-E14F-498E-AE15-C62F04BEF162}"/>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54CD4497-1D03-7D4C-9475-BFE94856AE0C}" type="slidenum">
              <a:rPr lang="en-US"/>
              <a:pPr>
                <a:defRPr/>
              </a:pPr>
              <a:t>‹#›</a:t>
            </a:fld>
            <a:endParaRPr lang="en-US"/>
          </a:p>
        </p:txBody>
      </p:sp>
    </p:spTree>
    <p:extLst>
      <p:ext uri="{BB962C8B-B14F-4D97-AF65-F5344CB8AC3E}">
        <p14:creationId xmlns:p14="http://schemas.microsoft.com/office/powerpoint/2010/main" val="1256491757"/>
      </p:ext>
    </p:extLst>
  </p:cSld>
  <p:clrMapOvr>
    <a:masterClrMapping/>
  </p:clrMapOvr>
  <p:transition advClick="0"/>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xmlns="" id="{048752ED-F585-4E70-9FD6-D6CD522AD0C9}"/>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B9DFBB6-BE42-C643-B940-A9D6B00852C6}" type="datetimeFigureOut">
              <a:rPr lang="en-US"/>
              <a:pPr>
                <a:defRPr/>
              </a:pPr>
              <a:t>7/23/18</a:t>
            </a:fld>
            <a:endParaRPr lang="en-US"/>
          </a:p>
        </p:txBody>
      </p:sp>
      <p:sp>
        <p:nvSpPr>
          <p:cNvPr id="6" name="Footer Placeholder 5">
            <a:extLst>
              <a:ext uri="{FF2B5EF4-FFF2-40B4-BE49-F238E27FC236}">
                <a16:creationId xmlns:a16="http://schemas.microsoft.com/office/drawing/2014/main" xmlns="" id="{EA2AF01A-1943-4C27-99CB-34E9475E41C5}"/>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xmlns="" id="{EF555FB8-C379-4077-9234-1FBB754828D4}"/>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04463398-E6B5-3E44-902A-8CB11F4BF86A}" type="slidenum">
              <a:rPr lang="en-US"/>
              <a:pPr>
                <a:defRPr/>
              </a:pPr>
              <a:t>‹#›</a:t>
            </a:fld>
            <a:endParaRPr lang="en-US"/>
          </a:p>
        </p:txBody>
      </p:sp>
    </p:spTree>
    <p:extLst>
      <p:ext uri="{BB962C8B-B14F-4D97-AF65-F5344CB8AC3E}">
        <p14:creationId xmlns:p14="http://schemas.microsoft.com/office/powerpoint/2010/main" val="1650258948"/>
      </p:ext>
    </p:extLst>
  </p:cSld>
  <p:clrMapOvr>
    <a:masterClrMapping/>
  </p:clrMapOvr>
  <p:transition advClick="0"/>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D1D68F7-043E-4E94-A0C1-6E4648AE54BE}"/>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B9DFBB6-BE42-C643-B940-A9D6B00852C6}" type="datetimeFigureOut">
              <a:rPr lang="en-US"/>
              <a:pPr>
                <a:defRPr/>
              </a:pPr>
              <a:t>7/23/18</a:t>
            </a:fld>
            <a:endParaRPr lang="en-US"/>
          </a:p>
        </p:txBody>
      </p:sp>
      <p:sp>
        <p:nvSpPr>
          <p:cNvPr id="5" name="Footer Placeholder 4">
            <a:extLst>
              <a:ext uri="{FF2B5EF4-FFF2-40B4-BE49-F238E27FC236}">
                <a16:creationId xmlns:a16="http://schemas.microsoft.com/office/drawing/2014/main" xmlns="" id="{924AC022-5473-4926-A4EF-C862D74719C2}"/>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xmlns="" id="{49368CEF-7480-4BB5-A0F5-BDC6AFB3CDDB}"/>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29DDF9A6-7FEB-894B-A5A6-C7A3A5B30A7D}" type="slidenum">
              <a:rPr lang="en-US"/>
              <a:pPr>
                <a:defRPr/>
              </a:pPr>
              <a:t>‹#›</a:t>
            </a:fld>
            <a:endParaRPr lang="en-US"/>
          </a:p>
        </p:txBody>
      </p:sp>
    </p:spTree>
    <p:extLst>
      <p:ext uri="{BB962C8B-B14F-4D97-AF65-F5344CB8AC3E}">
        <p14:creationId xmlns:p14="http://schemas.microsoft.com/office/powerpoint/2010/main" val="1150838031"/>
      </p:ext>
    </p:extLst>
  </p:cSld>
  <p:clrMapOvr>
    <a:masterClrMapping/>
  </p:clrMapOvr>
  <p:transition advClick="0"/>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3"/>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5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38AC8C8-1C28-49CD-9D0A-A082B986B59A}"/>
              </a:ext>
            </a:extLst>
          </p:cNvPr>
          <p:cNvSpPr>
            <a:spLocks noGrp="1"/>
          </p:cNvSpPr>
          <p:nvPr>
            <p:ph type="dt" sz="half" idx="10"/>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8B9DFBB6-BE42-C643-B940-A9D6B00852C6}" type="datetimeFigureOut">
              <a:rPr lang="en-US"/>
              <a:pPr>
                <a:defRPr/>
              </a:pPr>
              <a:t>7/23/18</a:t>
            </a:fld>
            <a:endParaRPr lang="en-US"/>
          </a:p>
        </p:txBody>
      </p:sp>
      <p:sp>
        <p:nvSpPr>
          <p:cNvPr id="5" name="Footer Placeholder 4">
            <a:extLst>
              <a:ext uri="{FF2B5EF4-FFF2-40B4-BE49-F238E27FC236}">
                <a16:creationId xmlns:a16="http://schemas.microsoft.com/office/drawing/2014/main" xmlns="" id="{C4335F1A-AD78-4800-8FF8-AB2C9818FAAE}"/>
              </a:ext>
            </a:extLst>
          </p:cNvPr>
          <p:cNvSpPr>
            <a:spLocks noGrp="1"/>
          </p:cNvSpPr>
          <p:nvPr>
            <p:ph type="ftr" sz="quarter" idx="11"/>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xmlns="" id="{0D2F1319-E32A-4FFC-9BEF-EA7F61D8EE81}"/>
              </a:ext>
            </a:extLst>
          </p:cNvPr>
          <p:cNvSpPr>
            <a:spLocks noGrp="1"/>
          </p:cNvSpPr>
          <p:nvPr>
            <p:ph type="sldNum" sz="quarter" idx="12"/>
          </p:nvPr>
        </p:nvSpPr>
        <p:spPr/>
        <p:txBody>
          <a:bodyPr/>
          <a:lstStyle>
            <a:lvl1pPr defTabSz="914400" eaLnBrk="0" fontAlgn="base" hangingPunct="0">
              <a:spcBef>
                <a:spcPct val="0"/>
              </a:spcBef>
              <a:spcAft>
                <a:spcPct val="0"/>
              </a:spcAft>
              <a:defRPr>
                <a:ea typeface="ＭＳ Ｐゴシック" charset="0"/>
                <a:cs typeface="ＭＳ Ｐゴシック" charset="0"/>
              </a:defRPr>
            </a:lvl1pPr>
          </a:lstStyle>
          <a:p>
            <a:pPr>
              <a:defRPr/>
            </a:pPr>
            <a:fld id="{0FC453F8-3FE9-704B-9C75-1170A3E42225}" type="slidenum">
              <a:rPr lang="en-US"/>
              <a:pPr>
                <a:defRPr/>
              </a:pPr>
              <a:t>‹#›</a:t>
            </a:fld>
            <a:endParaRPr lang="en-US"/>
          </a:p>
        </p:txBody>
      </p:sp>
    </p:spTree>
    <p:extLst>
      <p:ext uri="{BB962C8B-B14F-4D97-AF65-F5344CB8AC3E}">
        <p14:creationId xmlns:p14="http://schemas.microsoft.com/office/powerpoint/2010/main" val="1897062135"/>
      </p:ext>
    </p:extLst>
  </p:cSld>
  <p:clrMapOvr>
    <a:masterClrMapping/>
  </p:clrMapOvr>
  <p:transition advClick="0"/>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text page">
    <p:spTree>
      <p:nvGrpSpPr>
        <p:cNvPr id="1" name=""/>
        <p:cNvGrpSpPr/>
        <p:nvPr/>
      </p:nvGrpSpPr>
      <p:grpSpPr>
        <a:xfrm>
          <a:off x="0" y="0"/>
          <a:ext cx="0" cy="0"/>
          <a:chOff x="0" y="0"/>
          <a:chExt cx="0" cy="0"/>
        </a:xfrm>
      </p:grpSpPr>
      <p:sp>
        <p:nvSpPr>
          <p:cNvPr id="7" name="Title 1"/>
          <p:cNvSpPr>
            <a:spLocks noGrp="1"/>
          </p:cNvSpPr>
          <p:nvPr>
            <p:ph type="title"/>
          </p:nvPr>
        </p:nvSpPr>
        <p:spPr>
          <a:xfrm>
            <a:off x="609600" y="490453"/>
            <a:ext cx="10972800" cy="713539"/>
          </a:xfrm>
          <a:prstGeom prst="rect">
            <a:avLst/>
          </a:prstGeom>
        </p:spPr>
        <p:txBody>
          <a:bodyPr/>
          <a:lstStyle>
            <a:lvl1pPr>
              <a:defRPr>
                <a:solidFill>
                  <a:srgbClr val="CD113B"/>
                </a:solidFill>
              </a:defRPr>
            </a:lvl1pPr>
          </a:lstStyle>
          <a:p>
            <a:r>
              <a:rPr lang="en-US"/>
              <a:t>Click to edit Master title style</a:t>
            </a:r>
          </a:p>
        </p:txBody>
      </p:sp>
      <p:sp>
        <p:nvSpPr>
          <p:cNvPr id="8" name="Content Placeholder 2"/>
          <p:cNvSpPr>
            <a:spLocks noGrp="1"/>
          </p:cNvSpPr>
          <p:nvPr>
            <p:ph idx="1"/>
          </p:nvPr>
        </p:nvSpPr>
        <p:spPr>
          <a:xfrm>
            <a:off x="609600" y="1368922"/>
            <a:ext cx="10972800" cy="4947903"/>
          </a:xfrm>
          <a:prstGeom prst="rect">
            <a:avLst/>
          </a:prstGeom>
        </p:spPr>
        <p:txBody>
          <a:bodyPr/>
          <a:lstStyle>
            <a:lvl1pPr>
              <a:defRPr sz="2667">
                <a:solidFill>
                  <a:schemeClr val="tx1"/>
                </a:solidFill>
              </a:defRPr>
            </a:lvl1pPr>
            <a:lvl2pPr>
              <a:defRPr sz="2400">
                <a:solidFill>
                  <a:schemeClr val="tx1"/>
                </a:solidFill>
              </a:defRPr>
            </a:lvl2pPr>
            <a:lvl3pPr>
              <a:defRPr sz="2133">
                <a:solidFill>
                  <a:schemeClr val="tx1"/>
                </a:solidFill>
              </a:defRPr>
            </a:lvl3pPr>
            <a:lvl4pPr>
              <a:defRPr sz="1867">
                <a:solidFill>
                  <a:schemeClr val="tx1"/>
                </a:solidFill>
              </a:defRPr>
            </a:lvl4pPr>
            <a:lvl5pPr>
              <a:defRPr sz="1867">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694FBF2-B5D0-4060-98AA-192937F1A3B1}"/>
              </a:ext>
            </a:extLst>
          </p:cNvPr>
          <p:cNvSpPr>
            <a:spLocks noGrp="1"/>
          </p:cNvSpPr>
          <p:nvPr>
            <p:ph type="dt" sz="half" idx="10"/>
          </p:nvPr>
        </p:nvSpPr>
        <p:spPr/>
        <p:txBody>
          <a:bodyPr/>
          <a:lstStyle>
            <a:lvl1pPr defTabSz="914400" eaLnBrk="0" fontAlgn="base" hangingPunct="0">
              <a:spcBef>
                <a:spcPct val="0"/>
              </a:spcBef>
              <a:spcAft>
                <a:spcPct val="0"/>
              </a:spcAft>
              <a:defRPr>
                <a:solidFill>
                  <a:schemeClr val="tx1">
                    <a:tint val="75000"/>
                  </a:schemeClr>
                </a:solidFill>
                <a:latin typeface="Arial" charset="0"/>
                <a:ea typeface="ＭＳ Ｐゴシック" charset="0"/>
                <a:cs typeface="ＭＳ Ｐゴシック" charset="0"/>
              </a:defRPr>
            </a:lvl1pPr>
          </a:lstStyle>
          <a:p>
            <a:pPr>
              <a:defRPr/>
            </a:pPr>
            <a:fld id="{50C46061-B4DB-A54D-A6FD-AB48B1805E02}" type="datetime1">
              <a:rPr lang="en-US"/>
              <a:pPr>
                <a:defRPr/>
              </a:pPr>
              <a:t>7/23/18</a:t>
            </a:fld>
            <a:endParaRPr lang="en-US"/>
          </a:p>
        </p:txBody>
      </p:sp>
      <p:sp>
        <p:nvSpPr>
          <p:cNvPr id="5" name="Slide Number Placeholder 5">
            <a:extLst>
              <a:ext uri="{FF2B5EF4-FFF2-40B4-BE49-F238E27FC236}">
                <a16:creationId xmlns:a16="http://schemas.microsoft.com/office/drawing/2014/main" xmlns="" id="{7A5C15B5-6833-488B-8187-30F994FDB964}"/>
              </a:ext>
            </a:extLst>
          </p:cNvPr>
          <p:cNvSpPr>
            <a:spLocks noGrp="1"/>
          </p:cNvSpPr>
          <p:nvPr>
            <p:ph type="sldNum" sz="quarter" idx="11"/>
          </p:nvPr>
        </p:nvSpPr>
        <p:spPr/>
        <p:txBody>
          <a:bodyPr/>
          <a:lstStyle>
            <a:lvl1pPr defTabSz="914400" eaLnBrk="0" fontAlgn="base" hangingPunct="0">
              <a:spcBef>
                <a:spcPct val="0"/>
              </a:spcBef>
              <a:spcAft>
                <a:spcPct val="0"/>
              </a:spcAft>
              <a:defRPr>
                <a:solidFill>
                  <a:schemeClr val="tx1">
                    <a:tint val="75000"/>
                  </a:schemeClr>
                </a:solidFill>
                <a:latin typeface="Arial" charset="0"/>
                <a:ea typeface="ＭＳ Ｐゴシック" charset="0"/>
                <a:cs typeface="ＭＳ Ｐゴシック" charset="0"/>
              </a:defRPr>
            </a:lvl1pPr>
          </a:lstStyle>
          <a:p>
            <a:pPr>
              <a:defRPr/>
            </a:pPr>
            <a:fld id="{5FD882C2-C922-474A-9361-20BBCC513EF4}" type="slidenum">
              <a:rPr lang="en-US"/>
              <a:pPr>
                <a:defRPr/>
              </a:pPr>
              <a:t>‹#›</a:t>
            </a:fld>
            <a:endParaRPr lang="en-US"/>
          </a:p>
        </p:txBody>
      </p:sp>
    </p:spTree>
    <p:extLst>
      <p:ext uri="{BB962C8B-B14F-4D97-AF65-F5344CB8AC3E}">
        <p14:creationId xmlns:p14="http://schemas.microsoft.com/office/powerpoint/2010/main" val="233595936"/>
      </p:ext>
    </p:extLst>
  </p:cSld>
  <p:clrMapOvr>
    <a:masterClrMapping/>
  </p:clrMapOvr>
  <p:transition advClick="0"/>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Title and Content (Footnot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609600" y="1557338"/>
            <a:ext cx="10972800" cy="4319587"/>
          </a:xfrm>
        </p:spPr>
        <p:txBody>
          <a:bodyPr/>
          <a:lstStyle>
            <a:lvl4pPr>
              <a:spcAft>
                <a:spcPts val="300"/>
              </a:spcAft>
              <a:defRPr/>
            </a:lvl4pPr>
            <a:lvl5pPr>
              <a:spcAft>
                <a:spcPts val="3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10"/>
          </p:nvPr>
        </p:nvSpPr>
        <p:spPr>
          <a:xfrm>
            <a:off x="624416" y="6597353"/>
            <a:ext cx="5280000" cy="144463"/>
          </a:xfrm>
        </p:spPr>
        <p:txBody>
          <a:bodyPr lIns="0" tIns="0" rIns="0" bIns="0" anchor="b"/>
          <a:lstStyle>
            <a:lvl1pPr marL="0" indent="0">
              <a:lnSpc>
                <a:spcPct val="85000"/>
              </a:lnSpc>
              <a:spcBef>
                <a:spcPts val="0"/>
              </a:spcBef>
              <a:spcAft>
                <a:spcPts val="0"/>
              </a:spcAft>
              <a:buNone/>
              <a:defRPr sz="1100"/>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Edit Master text styles</a:t>
            </a:r>
          </a:p>
        </p:txBody>
      </p:sp>
      <p:sp>
        <p:nvSpPr>
          <p:cNvPr id="6" name="Text Placeholder 4"/>
          <p:cNvSpPr>
            <a:spLocks noGrp="1"/>
          </p:cNvSpPr>
          <p:nvPr>
            <p:ph type="body" sz="quarter" idx="11"/>
          </p:nvPr>
        </p:nvSpPr>
        <p:spPr>
          <a:xfrm>
            <a:off x="6302400" y="6597353"/>
            <a:ext cx="5280000" cy="144463"/>
          </a:xfrm>
        </p:spPr>
        <p:txBody>
          <a:bodyPr lIns="0" tIns="0" rIns="0" bIns="0" anchor="b"/>
          <a:lstStyle>
            <a:lvl1pPr marL="0" indent="0" algn="r">
              <a:lnSpc>
                <a:spcPct val="85000"/>
              </a:lnSpc>
              <a:spcBef>
                <a:spcPts val="0"/>
              </a:spcBef>
              <a:spcAft>
                <a:spcPts val="0"/>
              </a:spcAft>
              <a:buNone/>
              <a:defRPr sz="1100"/>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en-US"/>
              <a:t>Edit Master text styles</a:t>
            </a:r>
          </a:p>
        </p:txBody>
      </p:sp>
    </p:spTree>
    <p:extLst>
      <p:ext uri="{BB962C8B-B14F-4D97-AF65-F5344CB8AC3E}">
        <p14:creationId xmlns:p14="http://schemas.microsoft.com/office/powerpoint/2010/main" val="446789636"/>
      </p:ext>
    </p:extLst>
  </p:cSld>
  <p:clrMapOvr>
    <a:masterClrMapping/>
  </p:clrMapOvr>
  <p:transition advClick="0"/>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6"/>
            <a:ext cx="10363200" cy="1470025"/>
          </a:xfrm>
          <a:prstGeom prst="rect">
            <a:avLst/>
          </a:prstGeom>
        </p:spPr>
        <p:txBody>
          <a:bodyPr vert="horz"/>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28AF90C9-DCC4-1044-8063-03F63A0566FF}" type="datetime1">
              <a:rPr lang="en-US"/>
              <a:pPr>
                <a:defRPr/>
              </a:pPr>
              <a:t>7/23/18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E9FAB86-7860-E44F-86B0-1050076C3221}" type="slidenum">
              <a:rPr lang="en-US"/>
              <a:pPr>
                <a:defRPr/>
              </a:pPr>
              <a:t>‹#›</a:t>
            </a:fld>
            <a:endParaRPr lang="en-US"/>
          </a:p>
        </p:txBody>
      </p:sp>
    </p:spTree>
    <p:extLst>
      <p:ext uri="{BB962C8B-B14F-4D97-AF65-F5344CB8AC3E}">
        <p14:creationId xmlns:p14="http://schemas.microsoft.com/office/powerpoint/2010/main" val="1339432815"/>
      </p:ext>
    </p:extLst>
  </p:cSld>
  <p:clrMapOvr>
    <a:masterClrMapping/>
  </p:clrMapOvr>
  <p:transition advClick="0"/>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vert="horz"/>
          <a:lstStyle/>
          <a:p>
            <a:r>
              <a:rPr lang="en-US"/>
              <a:t>Click to edit Master title style</a:t>
            </a:r>
          </a:p>
        </p:txBody>
      </p:sp>
      <p:sp>
        <p:nvSpPr>
          <p:cNvPr id="3" name="Content Placeholder 2"/>
          <p:cNvSpPr>
            <a:spLocks noGrp="1"/>
          </p:cNvSpPr>
          <p:nvPr>
            <p:ph idx="1"/>
          </p:nvPr>
        </p:nvSpPr>
        <p:spPr>
          <a:xfrm>
            <a:off x="609600" y="1600206"/>
            <a:ext cx="10972800" cy="4525963"/>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9FB28AE8-99C1-1C4E-ADFB-3B155F65D389}" type="datetime1">
              <a:rPr lang="en-US"/>
              <a:pPr>
                <a:defRPr/>
              </a:pPr>
              <a:t>7/23/18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1D0FD4C-4B8A-1D43-91D1-4BA0681DFE9C}" type="slidenum">
              <a:rPr lang="en-US"/>
              <a:pPr>
                <a:defRPr/>
              </a:pPr>
              <a:t>‹#›</a:t>
            </a:fld>
            <a:endParaRPr lang="en-US"/>
          </a:p>
        </p:txBody>
      </p:sp>
    </p:spTree>
    <p:extLst>
      <p:ext uri="{BB962C8B-B14F-4D97-AF65-F5344CB8AC3E}">
        <p14:creationId xmlns:p14="http://schemas.microsoft.com/office/powerpoint/2010/main" val="1923733851"/>
      </p:ext>
    </p:extLst>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vert="horz"/>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AA8CBEB4-EF84-1645-BFD9-F76200642ABB}" type="datetime1">
              <a:rPr lang="en-US"/>
              <a:pPr>
                <a:defRPr/>
              </a:pPr>
              <a:t>7/23/18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1B46B07-FB97-3F45-A424-FEA50E97A727}" type="slidenum">
              <a:rPr lang="en-US"/>
              <a:pPr>
                <a:defRPr/>
              </a:pPr>
              <a:t>‹#›</a:t>
            </a:fld>
            <a:endParaRPr lang="en-US"/>
          </a:p>
        </p:txBody>
      </p:sp>
    </p:spTree>
    <p:extLst>
      <p:ext uri="{BB962C8B-B14F-4D97-AF65-F5344CB8AC3E}">
        <p14:creationId xmlns:p14="http://schemas.microsoft.com/office/powerpoint/2010/main" val="1638198061"/>
      </p:ext>
    </p:extLst>
  </p:cSld>
  <p:clrMapOvr>
    <a:masterClrMapping/>
  </p:clrMapOvr>
  <p:transition advClick="0"/>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1"/>
            <a:ext cx="10363200" cy="1362075"/>
          </a:xfrm>
          <a:prstGeom prst="rect">
            <a:avLst/>
          </a:prstGeom>
        </p:spPr>
        <p:txBody>
          <a:bodyPr vert="horz"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9686D49-A104-2444-AF85-8EA8AC03CCA7}" type="datetime1">
              <a:rPr lang="en-US"/>
              <a:pPr>
                <a:defRPr/>
              </a:pPr>
              <a:t>7/23/18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36C5F8B-018A-A745-A5CA-08A095264704}" type="slidenum">
              <a:rPr lang="en-US"/>
              <a:pPr>
                <a:defRPr/>
              </a:pPr>
              <a:t>‹#›</a:t>
            </a:fld>
            <a:endParaRPr lang="en-US"/>
          </a:p>
        </p:txBody>
      </p:sp>
    </p:spTree>
    <p:extLst>
      <p:ext uri="{BB962C8B-B14F-4D97-AF65-F5344CB8AC3E}">
        <p14:creationId xmlns:p14="http://schemas.microsoft.com/office/powerpoint/2010/main" val="1828528172"/>
      </p:ext>
    </p:extLst>
  </p:cSld>
  <p:clrMapOvr>
    <a:masterClrMapping/>
  </p:clrMapOvr>
  <p:transition advClick="0"/>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vert="horz"/>
          <a:lstStyle/>
          <a:p>
            <a:r>
              <a:rPr lang="en-US"/>
              <a:t>Click to edit Master title style</a:t>
            </a:r>
          </a:p>
        </p:txBody>
      </p:sp>
      <p:sp>
        <p:nvSpPr>
          <p:cNvPr id="3" name="Content Placeholder 2"/>
          <p:cNvSpPr>
            <a:spLocks noGrp="1"/>
          </p:cNvSpPr>
          <p:nvPr>
            <p:ph sz="half" idx="1"/>
          </p:nvPr>
        </p:nvSpPr>
        <p:spPr>
          <a:xfrm>
            <a:off x="609600" y="1600206"/>
            <a:ext cx="53848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4774E65A-B649-6B46-B390-1D7A67D19D7B}" type="datetime1">
              <a:rPr lang="en-US"/>
              <a:pPr>
                <a:defRPr/>
              </a:pPr>
              <a:t>7/23/18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4885970-08D5-E945-BA29-FD2B8B0B4897}" type="slidenum">
              <a:rPr lang="en-US"/>
              <a:pPr>
                <a:defRPr/>
              </a:pPr>
              <a:t>‹#›</a:t>
            </a:fld>
            <a:endParaRPr lang="en-US"/>
          </a:p>
        </p:txBody>
      </p:sp>
    </p:spTree>
    <p:extLst>
      <p:ext uri="{BB962C8B-B14F-4D97-AF65-F5344CB8AC3E}">
        <p14:creationId xmlns:p14="http://schemas.microsoft.com/office/powerpoint/2010/main" val="1581998234"/>
      </p:ext>
    </p:extLst>
  </p:cSld>
  <p:clrMapOvr>
    <a:masterClrMapping/>
  </p:clrMapOvr>
  <p:transition advClick="0"/>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vert="horz"/>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4" y="1535113"/>
            <a:ext cx="5389033"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4" y="2174875"/>
            <a:ext cx="5389033"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D3C0C8F9-9555-3541-AFAC-C472BB4B852C}" type="datetime1">
              <a:rPr lang="en-US"/>
              <a:pPr>
                <a:defRPr/>
              </a:pPr>
              <a:t>7/23/18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2503D99-D5CB-FA41-BE5C-B54F5B144C4B}" type="slidenum">
              <a:rPr lang="en-US"/>
              <a:pPr>
                <a:defRPr/>
              </a:pPr>
              <a:t>‹#›</a:t>
            </a:fld>
            <a:endParaRPr lang="en-US"/>
          </a:p>
        </p:txBody>
      </p:sp>
    </p:spTree>
    <p:extLst>
      <p:ext uri="{BB962C8B-B14F-4D97-AF65-F5344CB8AC3E}">
        <p14:creationId xmlns:p14="http://schemas.microsoft.com/office/powerpoint/2010/main" val="649285331"/>
      </p:ext>
    </p:extLst>
  </p:cSld>
  <p:clrMapOvr>
    <a:masterClrMapping/>
  </p:clrMapOvr>
  <p:transition advClick="0"/>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vert="horz"/>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0B02DEA1-F327-A142-98E4-4DC8E38F9D9F}" type="datetime1">
              <a:rPr lang="en-US"/>
              <a:pPr>
                <a:defRPr/>
              </a:pPr>
              <a:t>7/23/18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537C5CB-9751-D944-91BA-B8F23E53C03C}" type="slidenum">
              <a:rPr lang="en-US"/>
              <a:pPr>
                <a:defRPr/>
              </a:pPr>
              <a:t>‹#›</a:t>
            </a:fld>
            <a:endParaRPr lang="en-US"/>
          </a:p>
        </p:txBody>
      </p:sp>
    </p:spTree>
    <p:extLst>
      <p:ext uri="{BB962C8B-B14F-4D97-AF65-F5344CB8AC3E}">
        <p14:creationId xmlns:p14="http://schemas.microsoft.com/office/powerpoint/2010/main" val="1174147710"/>
      </p:ext>
    </p:extLst>
  </p:cSld>
  <p:clrMapOvr>
    <a:masterClrMapping/>
  </p:clrMapOvr>
  <p:transition advClick="0"/>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F067FF3-A528-6F4B-907B-DE1D8D445A48}" type="datetime1">
              <a:rPr lang="en-US"/>
              <a:pPr>
                <a:defRPr/>
              </a:pPr>
              <a:t>7/23/18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848CE57-D7C4-1D43-855A-0B6A224AD883}" type="slidenum">
              <a:rPr lang="en-US"/>
              <a:pPr>
                <a:defRPr/>
              </a:pPr>
              <a:t>‹#›</a:t>
            </a:fld>
            <a:endParaRPr lang="en-US"/>
          </a:p>
        </p:txBody>
      </p:sp>
    </p:spTree>
    <p:extLst>
      <p:ext uri="{BB962C8B-B14F-4D97-AF65-F5344CB8AC3E}">
        <p14:creationId xmlns:p14="http://schemas.microsoft.com/office/powerpoint/2010/main" val="673329687"/>
      </p:ext>
    </p:extLst>
  </p:cSld>
  <p:clrMapOvr>
    <a:masterClrMapping/>
  </p:clrMapOvr>
  <p:transition advClick="0"/>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6" y="273050"/>
            <a:ext cx="4011084" cy="1162050"/>
          </a:xfrm>
          <a:prstGeom prst="rect">
            <a:avLst/>
          </a:prstGeom>
        </p:spPr>
        <p:txBody>
          <a:bodyPr vert="horz"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1"/>
            <a:ext cx="6815667"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6" y="1435103"/>
            <a:ext cx="4011084"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CDF765B-2526-D243-8767-C69DC9AE0080}" type="datetime1">
              <a:rPr lang="en-US"/>
              <a:pPr>
                <a:defRPr/>
              </a:pPr>
              <a:t>7/23/18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90B2F7F-A72E-7E45-BD66-9506B909AFC4}" type="slidenum">
              <a:rPr lang="en-US"/>
              <a:pPr>
                <a:defRPr/>
              </a:pPr>
              <a:t>‹#›</a:t>
            </a:fld>
            <a:endParaRPr lang="en-US"/>
          </a:p>
        </p:txBody>
      </p:sp>
    </p:spTree>
    <p:extLst>
      <p:ext uri="{BB962C8B-B14F-4D97-AF65-F5344CB8AC3E}">
        <p14:creationId xmlns:p14="http://schemas.microsoft.com/office/powerpoint/2010/main" val="1560713366"/>
      </p:ext>
    </p:extLst>
  </p:cSld>
  <p:clrMapOvr>
    <a:masterClrMapping/>
  </p:clrMapOvr>
  <p:transition advClick="0"/>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vert="horz"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2389717" y="5367338"/>
            <a:ext cx="73152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DEA3ECB6-59BB-5E4F-9194-97CDF2F70A19}" type="datetime1">
              <a:rPr lang="en-US"/>
              <a:pPr>
                <a:defRPr/>
              </a:pPr>
              <a:t>7/23/18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A78FD6F-92EB-8F49-86FC-40FA28FA863B}" type="slidenum">
              <a:rPr lang="en-US"/>
              <a:pPr>
                <a:defRPr/>
              </a:pPr>
              <a:t>‹#›</a:t>
            </a:fld>
            <a:endParaRPr lang="en-US"/>
          </a:p>
        </p:txBody>
      </p:sp>
    </p:spTree>
    <p:extLst>
      <p:ext uri="{BB962C8B-B14F-4D97-AF65-F5344CB8AC3E}">
        <p14:creationId xmlns:p14="http://schemas.microsoft.com/office/powerpoint/2010/main" val="1544277904"/>
      </p:ext>
    </p:extLst>
  </p:cSld>
  <p:clrMapOvr>
    <a:masterClrMapping/>
  </p:clrMapOvr>
  <p:transition advClick="0"/>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vert="horz"/>
          <a:lstStyle/>
          <a:p>
            <a:r>
              <a:rPr lang="en-US"/>
              <a:t>Click to edit Master title style</a:t>
            </a:r>
          </a:p>
        </p:txBody>
      </p:sp>
      <p:sp>
        <p:nvSpPr>
          <p:cNvPr id="3" name="Vertical Text Placeholder 2"/>
          <p:cNvSpPr>
            <a:spLocks noGrp="1"/>
          </p:cNvSpPr>
          <p:nvPr>
            <p:ph type="body" orient="vert" idx="1"/>
          </p:nvPr>
        </p:nvSpPr>
        <p:spPr>
          <a:xfrm>
            <a:off x="609600" y="1600206"/>
            <a:ext cx="109728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3D932E2-5457-8F46-B710-351986782D26}" type="datetime1">
              <a:rPr lang="en-US"/>
              <a:pPr>
                <a:defRPr/>
              </a:pPr>
              <a:t>7/23/18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7577FB5-2079-444E-98C7-B938877A350B}" type="slidenum">
              <a:rPr lang="en-US"/>
              <a:pPr>
                <a:defRPr/>
              </a:pPr>
              <a:t>‹#›</a:t>
            </a:fld>
            <a:endParaRPr lang="en-US"/>
          </a:p>
        </p:txBody>
      </p:sp>
    </p:spTree>
    <p:extLst>
      <p:ext uri="{BB962C8B-B14F-4D97-AF65-F5344CB8AC3E}">
        <p14:creationId xmlns:p14="http://schemas.microsoft.com/office/powerpoint/2010/main" val="191374886"/>
      </p:ext>
    </p:extLst>
  </p:cSld>
  <p:clrMapOvr>
    <a:masterClrMapping/>
  </p:clrMapOvr>
  <p:transition advClick="0"/>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9"/>
            <a:ext cx="27432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9"/>
            <a:ext cx="80264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5B5D3CBD-2415-8643-9203-A9F3B6E5260F}" type="datetime1">
              <a:rPr lang="en-US"/>
              <a:pPr>
                <a:defRPr/>
              </a:pPr>
              <a:t>7/23/18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93B3231-6202-A444-A62C-D69D11BE5449}" type="slidenum">
              <a:rPr lang="en-US"/>
              <a:pPr>
                <a:defRPr/>
              </a:pPr>
              <a:t>‹#›</a:t>
            </a:fld>
            <a:endParaRPr lang="en-US"/>
          </a:p>
        </p:txBody>
      </p:sp>
    </p:spTree>
    <p:extLst>
      <p:ext uri="{BB962C8B-B14F-4D97-AF65-F5344CB8AC3E}">
        <p14:creationId xmlns:p14="http://schemas.microsoft.com/office/powerpoint/2010/main" val="1654689443"/>
      </p:ext>
    </p:extLst>
  </p:cSld>
  <p:clrMapOvr>
    <a:masterClrMapping/>
  </p:clrMapOvr>
  <p:transition advClick="0"/>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vert="horz"/>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F3D2430F-8E77-894C-AFF8-388335716E0F}" type="datetime1">
              <a:rPr lang="en-US"/>
              <a:pPr>
                <a:defRPr/>
              </a:pPr>
              <a:t>7/23/18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005AF2D-DA09-A34C-8D5D-DBC2DB23FB55}" type="slidenum">
              <a:rPr lang="en-US"/>
              <a:pPr>
                <a:defRPr/>
              </a:pPr>
              <a:t>‹#›</a:t>
            </a:fld>
            <a:endParaRPr lang="en-US"/>
          </a:p>
        </p:txBody>
      </p:sp>
    </p:spTree>
    <p:extLst>
      <p:ext uri="{BB962C8B-B14F-4D97-AF65-F5344CB8AC3E}">
        <p14:creationId xmlns:p14="http://schemas.microsoft.com/office/powerpoint/2010/main" val="306973040"/>
      </p:ext>
    </p:extLst>
  </p:cSld>
  <p:clrMapOvr>
    <a:masterClrMapping/>
  </p:clrMapOvr>
  <p:transition advClick="0"/>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cSld>
  <p:clrMapOvr>
    <a:masterClrMapping/>
  </p:clrMapOvr>
  <p:transition advClick="0"/>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2209800"/>
            <a:ext cx="50800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2209800"/>
            <a:ext cx="50800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advClick="0"/>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advClick="0"/>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320"/>
            <a:ext cx="11176000" cy="762000"/>
          </a:xfrm>
        </p:spPr>
        <p:txBody>
          <a:bodyPr/>
          <a:lstStyle>
            <a:lvl1pPr>
              <a:defRPr sz="2400"/>
            </a:lvl1pPr>
          </a:lstStyle>
          <a:p>
            <a:r>
              <a:rPr lang="en-US" dirty="0"/>
              <a:t>Click to edit Master title style</a:t>
            </a:r>
          </a:p>
        </p:txBody>
      </p:sp>
    </p:spTree>
    <p:extLst/>
  </p:cSld>
  <p:clrMapOvr>
    <a:masterClrMapping/>
  </p:clrMapOvr>
  <p:transition advClick="0"/>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cSld>
  <p:clrMapOvr>
    <a:masterClrMapping/>
  </p:clrMapOvr>
  <p:transition advClick="0"/>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cSld>
  <p:clrMapOvr>
    <a:masterClrMapping/>
  </p:clrMapOvr>
  <p:transition advClick="0"/>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cSld>
  <p:clrMapOvr>
    <a:masterClrMapping/>
  </p:clrMapOvr>
  <p:transition advClick="0"/>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advClick="0"/>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1066800"/>
            <a:ext cx="2590800" cy="5334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1066800"/>
            <a:ext cx="7569200" cy="533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advClick="0"/>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lgn="ctr">
              <a:defRPr sz="3600">
                <a:effectLst>
                  <a:outerShdw blurRad="50800" dist="38100" dir="2700000">
                    <a:srgbClr val="000000">
                      <a:alpha val="43000"/>
                    </a:srgbClr>
                  </a:outerShdw>
                </a:effectLst>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64DDF47-7328-A146-9051-7F6584A72BBD}" type="datetime1">
              <a:rPr lang="en-US"/>
              <a:pPr>
                <a:defRPr/>
              </a:pPr>
              <a:t>7/23/18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C6940C8-A496-414B-BAA5-CA98CF7798DB}" type="slidenum">
              <a:rPr lang="en-US"/>
              <a:pPr>
                <a:defRPr/>
              </a:pPr>
              <a:t>‹#›</a:t>
            </a:fld>
            <a:endParaRPr lang="en-US"/>
          </a:p>
        </p:txBody>
      </p:sp>
    </p:spTree>
    <p:extLst>
      <p:ext uri="{BB962C8B-B14F-4D97-AF65-F5344CB8AC3E}">
        <p14:creationId xmlns:p14="http://schemas.microsoft.com/office/powerpoint/2010/main" val="1040163186"/>
      </p:ext>
    </p:extLst>
  </p:cSld>
  <p:clrMapOvr>
    <a:masterClrMapping/>
  </p:clrMapOvr>
  <p:transition advClick="0"/>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F8C454DE-A612-E94D-9729-C8AD6DDFBCD9}"/>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098" name="Rectangle 2"/>
          <p:cNvSpPr>
            <a:spLocks noGrp="1" noChangeArrowheads="1"/>
          </p:cNvSpPr>
          <p:nvPr>
            <p:ph type="ctrTitle"/>
          </p:nvPr>
        </p:nvSpPr>
        <p:spPr>
          <a:xfrm>
            <a:off x="914400" y="1981200"/>
            <a:ext cx="10363200" cy="1143000"/>
          </a:xfrm>
        </p:spPr>
        <p:txBody>
          <a:bodyPr/>
          <a:lstStyle>
            <a:lvl1pPr algn="ctr">
              <a:defRPr sz="2300"/>
            </a:lvl1pPr>
          </a:lstStyle>
          <a:p>
            <a:pPr lvl="0"/>
            <a:r>
              <a:rPr lang="en-US" noProof="0"/>
              <a:t>Click to edit Master title style</a:t>
            </a:r>
          </a:p>
        </p:txBody>
      </p:sp>
      <p:sp>
        <p:nvSpPr>
          <p:cNvPr id="4099" name="Rectangle 3"/>
          <p:cNvSpPr>
            <a:spLocks noGrp="1" noChangeArrowheads="1"/>
          </p:cNvSpPr>
          <p:nvPr>
            <p:ph type="subTitle" idx="1"/>
          </p:nvPr>
        </p:nvSpPr>
        <p:spPr>
          <a:xfrm>
            <a:off x="1828800" y="3886200"/>
            <a:ext cx="8534400" cy="1752600"/>
          </a:xfrm>
        </p:spPr>
        <p:txBody>
          <a:bodyPr/>
          <a:lstStyle>
            <a:lvl1pPr marL="0" indent="0" algn="ctr">
              <a:buFontTx/>
              <a:buNone/>
              <a:defRPr/>
            </a:lvl1pPr>
          </a:lstStyle>
          <a:p>
            <a:pPr lvl="0"/>
            <a:r>
              <a:rPr lang="en-US" noProof="0"/>
              <a:t>Click to edit Master subtitle style</a:t>
            </a:r>
          </a:p>
        </p:txBody>
      </p:sp>
    </p:spTree>
    <p:extLst/>
  </p:cSld>
  <p:clrMapOvr>
    <a:masterClrMapping/>
  </p:clrMapOvr>
  <p:transition spd="slow" advClick="0"/>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371600"/>
            <a:ext cx="10972800" cy="502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spd="slow" advClick="0"/>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cSld>
  <p:clrMapOvr>
    <a:masterClrMapping/>
  </p:clrMapOvr>
  <p:transition spd="slow" advClick="0"/>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spd="slow" advClick="0"/>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spd="slow" advClick="0"/>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cSld>
  <p:clrMapOvr>
    <a:masterClrMapping/>
  </p:clrMapOvr>
  <p:transition spd="slow" advClick="0"/>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cSld>
  <p:clrMapOvr>
    <a:masterClrMapping/>
  </p:clrMapOvr>
  <p:transition spd="slow" advClick="0"/>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7"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cSld>
  <p:clrMapOvr>
    <a:masterClrMapping/>
  </p:clrMapOvr>
  <p:transition spd="slow" advClick="0"/>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cSld>
  <p:clrMapOvr>
    <a:masterClrMapping/>
  </p:clrMapOvr>
  <p:transition spd="slow" advClick="0"/>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spd="slow"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vert="horz"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E63BDE97-DCF6-CD4F-BCE6-E46D0E4A00A0}" type="datetime1">
              <a:rPr lang="en-US"/>
              <a:pPr>
                <a:defRPr/>
              </a:pPr>
              <a:t>7/23/18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35E60C9-6674-FF48-B619-CA5D55EB1B8F}" type="slidenum">
              <a:rPr lang="en-US"/>
              <a:pPr>
                <a:defRPr/>
              </a:pPr>
              <a:t>‹#›</a:t>
            </a:fld>
            <a:endParaRPr lang="en-US"/>
          </a:p>
        </p:txBody>
      </p:sp>
    </p:spTree>
    <p:extLst>
      <p:ext uri="{BB962C8B-B14F-4D97-AF65-F5344CB8AC3E}">
        <p14:creationId xmlns:p14="http://schemas.microsoft.com/office/powerpoint/2010/main" val="1505780522"/>
      </p:ext>
    </p:extLst>
  </p:cSld>
  <p:clrMapOvr>
    <a:masterClrMapping/>
  </p:clrMapOvr>
  <p:transition advClick="0"/>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0"/>
            <a:ext cx="2590800" cy="6489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1" y="0"/>
            <a:ext cx="7569200" cy="6489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spd="slow" advClick="0"/>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659D2F7D-FC5C-3F46-9C72-E18FC1D7FFE0}" type="slidenum">
              <a:rPr lang="en-GB">
                <a:latin typeface="Arial"/>
                <a:ea typeface="ＭＳ Ｐゴシック"/>
              </a:rPr>
              <a:pPr>
                <a:defRPr/>
              </a:pPr>
              <a:t>‹#›</a:t>
            </a:fld>
            <a:endParaRPr lang="en-GB">
              <a:latin typeface="Arial"/>
              <a:ea typeface="ＭＳ Ｐゴシック"/>
            </a:endParaRPr>
          </a:p>
        </p:txBody>
      </p:sp>
    </p:spTree>
    <p:extLst/>
  </p:cSld>
  <p:clrMapOvr>
    <a:masterClrMapping/>
  </p:clrMapOvr>
  <p:transition spd="slow" advClick="0"/>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5_NEW Title Only">
    <p:spTree>
      <p:nvGrpSpPr>
        <p:cNvPr id="1" name=""/>
        <p:cNvGrpSpPr/>
        <p:nvPr/>
      </p:nvGrpSpPr>
      <p:grpSpPr>
        <a:xfrm>
          <a:off x="0" y="0"/>
          <a:ext cx="0" cy="0"/>
          <a:chOff x="0" y="0"/>
          <a:chExt cx="0" cy="0"/>
        </a:xfrm>
      </p:grpSpPr>
      <p:sp>
        <p:nvSpPr>
          <p:cNvPr id="4" name="Title 3"/>
          <p:cNvSpPr>
            <a:spLocks noGrp="1"/>
          </p:cNvSpPr>
          <p:nvPr>
            <p:ph type="title"/>
          </p:nvPr>
        </p:nvSpPr>
        <p:spPr>
          <a:xfrm>
            <a:off x="609600" y="0"/>
            <a:ext cx="10972800" cy="1143000"/>
          </a:xfrm>
        </p:spPr>
        <p:txBody>
          <a:bodyPr/>
          <a:lstStyle/>
          <a:p>
            <a:r>
              <a:rPr lang="en-US" dirty="0"/>
              <a:t>Click to edit Master title style</a:t>
            </a:r>
            <a:endParaRPr lang="en-GB" dirty="0"/>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96EC0D8-CF13-B54F-AABB-1280F8E58F14}" type="slidenum">
              <a:rPr lang="en-GB">
                <a:latin typeface="Arial"/>
                <a:ea typeface="ＭＳ Ｐゴシック"/>
              </a:rPr>
              <a:pPr>
                <a:defRPr/>
              </a:pPr>
              <a:t>‹#›</a:t>
            </a:fld>
            <a:endParaRPr lang="en-GB">
              <a:latin typeface="Arial"/>
              <a:ea typeface="ＭＳ Ｐゴシック"/>
            </a:endParaRPr>
          </a:p>
        </p:txBody>
      </p:sp>
    </p:spTree>
    <p:extLst/>
  </p:cSld>
  <p:clrMapOvr>
    <a:masterClrMapping/>
  </p:clrMapOvr>
  <p:transition spd="slow" advClick="0"/>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8_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659D2F7D-FC5C-3F46-9C72-E18FC1D7FFE0}" type="slidenum">
              <a:rPr lang="en-GB">
                <a:latin typeface="Arial"/>
                <a:ea typeface="ＭＳ Ｐゴシック"/>
              </a:rPr>
              <a:pPr>
                <a:defRPr/>
              </a:pPr>
              <a:t>‹#›</a:t>
            </a:fld>
            <a:endParaRPr lang="en-GB">
              <a:latin typeface="Arial"/>
              <a:ea typeface="ＭＳ Ｐゴシック"/>
            </a:endParaRPr>
          </a:p>
        </p:txBody>
      </p:sp>
    </p:spTree>
    <p:extLst/>
  </p:cSld>
  <p:clrMapOvr>
    <a:masterClrMapping/>
  </p:clrMapOvr>
  <p:transition spd="slow" advClick="0"/>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7485" y="115889"/>
            <a:ext cx="10991849" cy="779671"/>
          </a:xfrm>
        </p:spPr>
        <p:txBody>
          <a:bodyPr>
            <a:normAutofit/>
          </a:bodyPr>
          <a:lstStyle>
            <a:lvl1pPr algn="l">
              <a:defRPr sz="2800" b="1" i="0">
                <a:solidFill>
                  <a:srgbClr val="064F59"/>
                </a:solidFill>
                <a:latin typeface="Arial"/>
              </a:defRPr>
            </a:lvl1pPr>
          </a:lstStyle>
          <a:p>
            <a:r>
              <a:rPr lang="en-US" dirty="0"/>
              <a:t>Click to edit Master title style</a:t>
            </a:r>
          </a:p>
        </p:txBody>
      </p:sp>
      <p:sp>
        <p:nvSpPr>
          <p:cNvPr id="3" name="Content Placeholder 2"/>
          <p:cNvSpPr>
            <a:spLocks noGrp="1"/>
          </p:cNvSpPr>
          <p:nvPr>
            <p:ph idx="1"/>
          </p:nvPr>
        </p:nvSpPr>
        <p:spPr>
          <a:xfrm>
            <a:off x="617284" y="1376989"/>
            <a:ext cx="10972800" cy="4525963"/>
          </a:xfrm>
        </p:spPr>
        <p:txBody>
          <a:bodyPr lIns="0" rtlCol="0">
            <a:normAutofit/>
          </a:bodyPr>
          <a:lstStyle>
            <a:lvl1pPr>
              <a:defRPr lang="en-US" sz="2100" dirty="0" smtClean="0"/>
            </a:lvl1pPr>
            <a:lvl2pPr>
              <a:defRPr lang="en-US" sz="2000" dirty="0" smtClean="0"/>
            </a:lvl2pPr>
            <a:lvl3pPr>
              <a:defRPr lang="en-US" sz="2000"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1"/>
          <p:cNvSpPr>
            <a:spLocks noGrp="1"/>
          </p:cNvSpPr>
          <p:nvPr>
            <p:ph type="body" sz="quarter" idx="10"/>
          </p:nvPr>
        </p:nvSpPr>
        <p:spPr>
          <a:xfrm>
            <a:off x="615951" y="6289940"/>
            <a:ext cx="10993967" cy="463313"/>
          </a:xfrm>
        </p:spPr>
        <p:txBody>
          <a:bodyPr lIns="0" tIns="0" rIns="0" bIns="0" anchor="b">
            <a:noAutofit/>
          </a:bodyPr>
          <a:lstStyle>
            <a:lvl1pPr marL="0" indent="0">
              <a:lnSpc>
                <a:spcPct val="100000"/>
              </a:lnSpc>
              <a:spcBef>
                <a:spcPts val="200"/>
              </a:spcBef>
              <a:buNone/>
              <a:defRPr sz="1000" b="0">
                <a:solidFill>
                  <a:srgbClr val="064F59"/>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dirty="0"/>
              <a:t>Click to edit Master text styles</a:t>
            </a:r>
          </a:p>
        </p:txBody>
      </p:sp>
      <p:sp>
        <p:nvSpPr>
          <p:cNvPr id="5" name="Slide Number Placeholder 5"/>
          <p:cNvSpPr>
            <a:spLocks noGrp="1"/>
          </p:cNvSpPr>
          <p:nvPr>
            <p:ph type="sldNum" sz="quarter" idx="11"/>
          </p:nvPr>
        </p:nvSpPr>
        <p:spPr>
          <a:xfrm>
            <a:off x="9012767" y="6491289"/>
            <a:ext cx="2844800" cy="365125"/>
          </a:xfrm>
          <a:prstGeom prst="rect">
            <a:avLst/>
          </a:prstGeom>
        </p:spPr>
        <p:txBody>
          <a:bodyPr/>
          <a:lstStyle>
            <a:lvl1pPr>
              <a:defRPr sz="1100" b="0" i="0">
                <a:solidFill>
                  <a:srgbClr val="064F59"/>
                </a:solidFill>
                <a:latin typeface="Arial"/>
                <a:cs typeface="Arial"/>
              </a:defRPr>
            </a:lvl1pPr>
          </a:lstStyle>
          <a:p>
            <a:pPr>
              <a:defRPr/>
            </a:pPr>
            <a:fld id="{865B40A2-B197-3B46-BE14-65D655D54854}" type="slidenum">
              <a:rPr lang="en-US">
                <a:ea typeface="ＭＳ Ｐゴシック"/>
              </a:rPr>
              <a:pPr>
                <a:defRPr/>
              </a:pPr>
              <a:t>‹#›</a:t>
            </a:fld>
            <a:endParaRPr lang="en-US" dirty="0">
              <a:ea typeface="ＭＳ Ｐゴシック"/>
            </a:endParaRPr>
          </a:p>
        </p:txBody>
      </p:sp>
      <p:sp>
        <p:nvSpPr>
          <p:cNvPr id="6" name="Footer Placeholder 7"/>
          <p:cNvSpPr>
            <a:spLocks noGrp="1"/>
          </p:cNvSpPr>
          <p:nvPr>
            <p:ph type="ftr" sz="quarter" idx="12"/>
          </p:nvPr>
        </p:nvSpPr>
        <p:spPr>
          <a:xfrm>
            <a:off x="4165600" y="6356351"/>
            <a:ext cx="3860800" cy="365125"/>
          </a:xfrm>
          <a:prstGeom prst="rect">
            <a:avLst/>
          </a:prstGeom>
        </p:spPr>
        <p:txBody>
          <a:bodyPr/>
          <a:lstStyle>
            <a:lvl1pPr>
              <a:defRPr>
                <a:solidFill>
                  <a:srgbClr val="064F59">
                    <a:tint val="75000"/>
                  </a:srgbClr>
                </a:solidFill>
              </a:defRPr>
            </a:lvl1pPr>
          </a:lstStyle>
          <a:p>
            <a:pPr>
              <a:defRPr/>
            </a:pPr>
            <a:endParaRPr lang="en-US" sz="2400">
              <a:latin typeface="Arial"/>
              <a:ea typeface="ＭＳ Ｐゴシック"/>
            </a:endParaRPr>
          </a:p>
        </p:txBody>
      </p:sp>
    </p:spTree>
    <p:extLst/>
  </p:cSld>
  <p:clrMapOvr>
    <a:masterClrMapping/>
  </p:clrMapOvr>
  <p:transition spd="slow" advClick="0"/>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cSld>
  <p:clrMapOvr>
    <a:masterClrMapping/>
  </p:clrMapOvr>
  <p:transition spd="slow"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vert="horz"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2389717" y="5367338"/>
            <a:ext cx="73152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8BF5BA05-FE92-5D40-8B44-9BEF31246C83}" type="datetime1">
              <a:rPr lang="en-US"/>
              <a:pPr>
                <a:defRPr/>
              </a:pPr>
              <a:t>7/23/18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B7F0F16-C201-AD49-AD53-B370B2AE0F48}" type="slidenum">
              <a:rPr lang="en-US"/>
              <a:pPr>
                <a:defRPr/>
              </a:pPr>
              <a:t>‹#›</a:t>
            </a:fld>
            <a:endParaRPr lang="en-US"/>
          </a:p>
        </p:txBody>
      </p:sp>
    </p:spTree>
    <p:extLst>
      <p:ext uri="{BB962C8B-B14F-4D97-AF65-F5344CB8AC3E}">
        <p14:creationId xmlns:p14="http://schemas.microsoft.com/office/powerpoint/2010/main" val="1705937006"/>
      </p:ext>
    </p:extLst>
  </p:cSld>
  <p:clrMapOvr>
    <a:masterClrMapping/>
  </p:clrMapOvr>
  <p:transition advClick="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4"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jpeg"/><Relationship Id="rId15" Type="http://schemas.openxmlformats.org/officeDocument/2006/relationships/image" Target="../media/image2.jpe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3" Type="http://schemas.openxmlformats.org/officeDocument/2006/relationships/image" Target="../media/image1.jpeg"/><Relationship Id="rId14" Type="http://schemas.openxmlformats.org/officeDocument/2006/relationships/image" Target="../media/image2.jpeg"/><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5.xml"/><Relationship Id="rId12" Type="http://schemas.openxmlformats.org/officeDocument/2006/relationships/slideLayout" Target="../slideLayouts/slideLayout46.xml"/><Relationship Id="rId13" Type="http://schemas.openxmlformats.org/officeDocument/2006/relationships/slideLayout" Target="../slideLayouts/slideLayout47.xml"/><Relationship Id="rId14" Type="http://schemas.openxmlformats.org/officeDocument/2006/relationships/theme" Target="../theme/theme4.xml"/><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8.xml"/><Relationship Id="rId12" Type="http://schemas.openxmlformats.org/officeDocument/2006/relationships/theme" Target="../theme/theme5.xml"/><Relationship Id="rId13" Type="http://schemas.openxmlformats.org/officeDocument/2006/relationships/image" Target="../media/image1.jpeg"/><Relationship Id="rId14" Type="http://schemas.openxmlformats.org/officeDocument/2006/relationships/image" Target="../media/image2.jpeg"/><Relationship Id="rId1" Type="http://schemas.openxmlformats.org/officeDocument/2006/relationships/slideLayout" Target="../slideLayouts/slideLayout48.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9.xml"/><Relationship Id="rId12" Type="http://schemas.openxmlformats.org/officeDocument/2006/relationships/theme" Target="../theme/theme6.xml"/><Relationship Id="rId13" Type="http://schemas.openxmlformats.org/officeDocument/2006/relationships/image" Target="../media/image3.png"/><Relationship Id="rId14" Type="http://schemas.openxmlformats.org/officeDocument/2006/relationships/image" Target="../media/image4.png"/><Relationship Id="rId1" Type="http://schemas.openxmlformats.org/officeDocument/2006/relationships/slideLayout" Target="../slideLayouts/slideLayout59.xml"/><Relationship Id="rId2" Type="http://schemas.openxmlformats.org/officeDocument/2006/relationships/slideLayout" Target="../slideLayouts/slideLayout60.xml"/><Relationship Id="rId3" Type="http://schemas.openxmlformats.org/officeDocument/2006/relationships/slideLayout" Target="../slideLayouts/slideLayout61.xml"/><Relationship Id="rId4" Type="http://schemas.openxmlformats.org/officeDocument/2006/relationships/slideLayout" Target="../slideLayouts/slideLayout62.xml"/><Relationship Id="rId5" Type="http://schemas.openxmlformats.org/officeDocument/2006/relationships/slideLayout" Target="../slideLayouts/slideLayout63.xml"/><Relationship Id="rId6" Type="http://schemas.openxmlformats.org/officeDocument/2006/relationships/slideLayout" Target="../slideLayouts/slideLayout64.xml"/><Relationship Id="rId7" Type="http://schemas.openxmlformats.org/officeDocument/2006/relationships/slideLayout" Target="../slideLayouts/slideLayout65.xml"/><Relationship Id="rId8" Type="http://schemas.openxmlformats.org/officeDocument/2006/relationships/slideLayout" Target="../slideLayouts/slideLayout66.xml"/><Relationship Id="rId9" Type="http://schemas.openxmlformats.org/officeDocument/2006/relationships/slideLayout" Target="../slideLayouts/slideLayout67.xml"/><Relationship Id="rId10"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80.xml"/><Relationship Id="rId12" Type="http://schemas.openxmlformats.org/officeDocument/2006/relationships/slideLayout" Target="../slideLayouts/slideLayout81.xml"/><Relationship Id="rId13" Type="http://schemas.openxmlformats.org/officeDocument/2006/relationships/slideLayout" Target="../slideLayouts/slideLayout82.xml"/><Relationship Id="rId14" Type="http://schemas.openxmlformats.org/officeDocument/2006/relationships/slideLayout" Target="../slideLayouts/slideLayout83.xml"/><Relationship Id="rId15" Type="http://schemas.openxmlformats.org/officeDocument/2006/relationships/slideLayout" Target="../slideLayouts/slideLayout84.xml"/><Relationship Id="rId16" Type="http://schemas.openxmlformats.org/officeDocument/2006/relationships/slideLayout" Target="../slideLayouts/slideLayout85.xml"/><Relationship Id="rId17" Type="http://schemas.openxmlformats.org/officeDocument/2006/relationships/theme" Target="../theme/theme7.xml"/><Relationship Id="rId18" Type="http://schemas.openxmlformats.org/officeDocument/2006/relationships/image" Target="../media/image5.jpg"/><Relationship Id="rId1" Type="http://schemas.openxmlformats.org/officeDocument/2006/relationships/slideLayout" Target="../slideLayouts/slideLayout70.xml"/><Relationship Id="rId2" Type="http://schemas.openxmlformats.org/officeDocument/2006/relationships/slideLayout" Target="../slideLayouts/slideLayout71.xml"/><Relationship Id="rId3" Type="http://schemas.openxmlformats.org/officeDocument/2006/relationships/slideLayout" Target="../slideLayouts/slideLayout72.xml"/><Relationship Id="rId4" Type="http://schemas.openxmlformats.org/officeDocument/2006/relationships/slideLayout" Target="../slideLayouts/slideLayout73.xml"/><Relationship Id="rId5" Type="http://schemas.openxmlformats.org/officeDocument/2006/relationships/slideLayout" Target="../slideLayouts/slideLayout74.xml"/><Relationship Id="rId6" Type="http://schemas.openxmlformats.org/officeDocument/2006/relationships/slideLayout" Target="../slideLayouts/slideLayout75.xml"/><Relationship Id="rId7" Type="http://schemas.openxmlformats.org/officeDocument/2006/relationships/slideLayout" Target="../slideLayouts/slideLayout76.xml"/><Relationship Id="rId8" Type="http://schemas.openxmlformats.org/officeDocument/2006/relationships/slideLayout" Target="../slideLayouts/slideLayout77.xml"/><Relationship Id="rId9" Type="http://schemas.openxmlformats.org/officeDocument/2006/relationships/slideLayout" Target="../slideLayouts/slideLayout78.xml"/><Relationship Id="rId10"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600" y="6356350"/>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ＭＳ Ｐゴシック" charset="0"/>
              </a:defRPr>
            </a:lvl1pPr>
          </a:lstStyle>
          <a:p>
            <a:pPr>
              <a:defRPr/>
            </a:pPr>
            <a:fld id="{A0B43766-EDC1-5047-9246-97F305E3D00F}" type="datetime1">
              <a:rPr lang="en-US"/>
              <a:pPr>
                <a:defRPr/>
              </a:pPr>
              <a:t>7/23/18</a:t>
            </a:fld>
            <a:endParaRPr lang="en-US"/>
          </a:p>
        </p:txBody>
      </p:sp>
      <p:sp>
        <p:nvSpPr>
          <p:cNvPr id="5" name="Footer Placeholder 4"/>
          <p:cNvSpPr>
            <a:spLocks noGrp="1"/>
          </p:cNvSpPr>
          <p:nvPr>
            <p:ph type="ftr" sz="quarter" idx="3"/>
          </p:nvPr>
        </p:nvSpPr>
        <p:spPr>
          <a:xfrm>
            <a:off x="4165600" y="6356350"/>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charset="0"/>
                <a:ea typeface="ＭＳ Ｐゴシック" charset="0"/>
              </a:defRPr>
            </a:lvl1pPr>
          </a:lstStyle>
          <a:p>
            <a:pPr>
              <a:defRPr/>
            </a:pPr>
            <a:fld id="{F30AD9C0-910B-F84B-9E15-9A879C16E2B5}" type="slidenum">
              <a:rPr lang="en-US"/>
              <a:pPr>
                <a:defRPr/>
              </a:pPr>
              <a:t>‹#›</a:t>
            </a:fld>
            <a:endParaRPr lang="en-US"/>
          </a:p>
        </p:txBody>
      </p:sp>
      <p:sp>
        <p:nvSpPr>
          <p:cNvPr id="1029" name="Rectangle 3"/>
          <p:cNvSpPr>
            <a:spLocks noGrp="1" noChangeArrowheads="1"/>
          </p:cNvSpPr>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endParaRPr lang="en-US" altLang="en-US" sz="4400">
              <a:latin typeface="Calibri" charset="0"/>
            </a:endParaRPr>
          </a:p>
        </p:txBody>
      </p:sp>
      <p:sp>
        <p:nvSpPr>
          <p:cNvPr id="9" name="Rectangle 6"/>
          <p:cNvSpPr txBox="1">
            <a:spLocks noChangeArrowheads="1"/>
          </p:cNvSpPr>
          <p:nvPr userDrawn="1"/>
        </p:nvSpPr>
        <p:spPr bwMode="auto">
          <a:xfrm>
            <a:off x="8737600" y="6248400"/>
            <a:ext cx="2540000" cy="457200"/>
          </a:xfrm>
          <a:prstGeom prst="rect">
            <a:avLst/>
          </a:prstGeom>
          <a:noFill/>
          <a:ln w="9525">
            <a:noFill/>
            <a:miter lim="800000"/>
            <a:headEnd/>
            <a:tailEnd/>
          </a:ln>
          <a:effectLst/>
        </p:spPr>
        <p:txBody>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defRPr/>
            </a:pPr>
            <a:fld id="{B7842773-E7C6-7B45-AA65-8ADAFEB3069E}" type="slidenum">
              <a:rPr lang="en-US" sz="1400"/>
              <a:pPr algn="r" eaLnBrk="1" hangingPunct="1">
                <a:defRPr/>
              </a:pPr>
              <a:t>‹#›</a:t>
            </a:fld>
            <a:endParaRPr lang="en-US" sz="1400"/>
          </a:p>
        </p:txBody>
      </p:sp>
      <p:pic>
        <p:nvPicPr>
          <p:cNvPr id="1031" name="Picture 7"/>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3588"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8"/>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6761163"/>
            <a:ext cx="12193588" cy="9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ransition advClick="0"/>
  <p:txStyles>
    <p:titleStyle>
      <a:lvl1pPr algn="ctr" rtl="0" fontAlgn="base">
        <a:spcBef>
          <a:spcPct val="0"/>
        </a:spcBef>
        <a:spcAft>
          <a:spcPct val="0"/>
        </a:spcAft>
        <a:defRPr sz="44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1" charset="0"/>
          <a:ea typeface="ＭＳ Ｐゴシック" pitchFamily="-1" charset="-128"/>
          <a:cs typeface="ＭＳ Ｐゴシック" pitchFamily="-1" charset="-128"/>
        </a:defRPr>
      </a:lvl2pPr>
      <a:lvl3pPr algn="ctr" rtl="0" fontAlgn="base">
        <a:spcBef>
          <a:spcPct val="0"/>
        </a:spcBef>
        <a:spcAft>
          <a:spcPct val="0"/>
        </a:spcAft>
        <a:defRPr sz="4400">
          <a:solidFill>
            <a:schemeClr val="tx1"/>
          </a:solidFill>
          <a:latin typeface="Calibri" pitchFamily="-1" charset="0"/>
          <a:ea typeface="ＭＳ Ｐゴシック" pitchFamily="-1" charset="-128"/>
          <a:cs typeface="ＭＳ Ｐゴシック" pitchFamily="-1" charset="-128"/>
        </a:defRPr>
      </a:lvl3pPr>
      <a:lvl4pPr algn="ctr" rtl="0" fontAlgn="base">
        <a:spcBef>
          <a:spcPct val="0"/>
        </a:spcBef>
        <a:spcAft>
          <a:spcPct val="0"/>
        </a:spcAft>
        <a:defRPr sz="4400">
          <a:solidFill>
            <a:schemeClr val="tx1"/>
          </a:solidFill>
          <a:latin typeface="Calibri" pitchFamily="-1" charset="0"/>
          <a:ea typeface="ＭＳ Ｐゴシック" pitchFamily="-1" charset="-128"/>
          <a:cs typeface="ＭＳ Ｐゴシック" pitchFamily="-1" charset="-128"/>
        </a:defRPr>
      </a:lvl4pPr>
      <a:lvl5pPr algn="ctr" rtl="0" fontAlgn="base">
        <a:spcBef>
          <a:spcPct val="0"/>
        </a:spcBef>
        <a:spcAft>
          <a:spcPct val="0"/>
        </a:spcAft>
        <a:defRPr sz="4400">
          <a:solidFill>
            <a:schemeClr val="tx1"/>
          </a:solidFill>
          <a:latin typeface="Calibri" pitchFamily="-1" charset="0"/>
          <a:ea typeface="ＭＳ Ｐゴシック" pitchFamily="-1" charset="-128"/>
          <a:cs typeface="ＭＳ Ｐゴシック" pitchFamily="-1" charset="-128"/>
        </a:defRPr>
      </a:lvl5pPr>
      <a:lvl6pPr marL="457200" algn="ctr" rtl="0" eaLnBrk="1" fontAlgn="base" hangingPunct="1">
        <a:spcBef>
          <a:spcPct val="0"/>
        </a:spcBef>
        <a:spcAft>
          <a:spcPct val="0"/>
        </a:spcAft>
        <a:defRPr sz="4400">
          <a:solidFill>
            <a:schemeClr val="tx1"/>
          </a:solidFill>
          <a:latin typeface="Calibri" pitchFamily="-1" charset="0"/>
          <a:ea typeface="ＭＳ Ｐゴシック" pitchFamily="-1" charset="-128"/>
          <a:cs typeface="ＭＳ Ｐゴシック" pitchFamily="-1" charset="-128"/>
        </a:defRPr>
      </a:lvl6pPr>
      <a:lvl7pPr marL="914400" algn="ctr" rtl="0" eaLnBrk="1" fontAlgn="base" hangingPunct="1">
        <a:spcBef>
          <a:spcPct val="0"/>
        </a:spcBef>
        <a:spcAft>
          <a:spcPct val="0"/>
        </a:spcAft>
        <a:defRPr sz="4400">
          <a:solidFill>
            <a:schemeClr val="tx1"/>
          </a:solidFill>
          <a:latin typeface="Calibri" pitchFamily="-1" charset="0"/>
          <a:ea typeface="ＭＳ Ｐゴシック" pitchFamily="-1" charset="-128"/>
          <a:cs typeface="ＭＳ Ｐゴシック" pitchFamily="-1" charset="-128"/>
        </a:defRPr>
      </a:lvl7pPr>
      <a:lvl8pPr marL="1371600" algn="ctr" rtl="0" eaLnBrk="1" fontAlgn="base" hangingPunct="1">
        <a:spcBef>
          <a:spcPct val="0"/>
        </a:spcBef>
        <a:spcAft>
          <a:spcPct val="0"/>
        </a:spcAft>
        <a:defRPr sz="4400">
          <a:solidFill>
            <a:schemeClr val="tx1"/>
          </a:solidFill>
          <a:latin typeface="Calibri" pitchFamily="-1" charset="0"/>
          <a:ea typeface="ＭＳ Ｐゴシック" pitchFamily="-1" charset="-128"/>
          <a:cs typeface="ＭＳ Ｐゴシック" pitchFamily="-1" charset="-128"/>
        </a:defRPr>
      </a:lvl8pPr>
      <a:lvl9pPr marL="1828800" algn="ctr" rtl="0" eaLnBrk="1" fontAlgn="base" hangingPunct="1">
        <a:spcBef>
          <a:spcPct val="0"/>
        </a:spcBef>
        <a:spcAft>
          <a:spcPct val="0"/>
        </a:spcAft>
        <a:defRPr sz="4400">
          <a:solidFill>
            <a:schemeClr val="tx1"/>
          </a:solidFill>
          <a:latin typeface="Calibri" pitchFamily="-1" charset="0"/>
          <a:ea typeface="ＭＳ Ｐゴシック" pitchFamily="-1" charset="-128"/>
          <a:cs typeface="ＭＳ Ｐゴシック" pitchFamily="-1" charset="-128"/>
        </a:defRPr>
      </a:lvl9pPr>
    </p:titleStyle>
    <p:bodyStyle>
      <a:lvl1pPr marL="342900" indent="-342900" algn="l" rtl="0" fontAlgn="base">
        <a:spcBef>
          <a:spcPct val="20000"/>
        </a:spcBef>
        <a:spcAft>
          <a:spcPct val="0"/>
        </a:spcAft>
        <a:buFont typeface="Arial" charset="0"/>
        <a:buChar char="•"/>
        <a:defRPr sz="3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a:solidFill>
            <a:schemeClr val="tx1"/>
          </a:solidFill>
          <a:latin typeface="+mn-lt"/>
          <a:ea typeface="+mn-ea"/>
        </a:defRPr>
      </a:lvl2pPr>
      <a:lvl3pPr marL="1143000" indent="-228600" algn="l" rtl="0" fontAlgn="base">
        <a:spcBef>
          <a:spcPct val="20000"/>
        </a:spcBef>
        <a:spcAft>
          <a:spcPct val="0"/>
        </a:spcAft>
        <a:buFont typeface="Arial" charset="0"/>
        <a:buChar char="•"/>
        <a:defRPr sz="2400">
          <a:solidFill>
            <a:schemeClr val="tx1"/>
          </a:solidFill>
          <a:latin typeface="+mn-lt"/>
          <a:ea typeface="+mn-ea"/>
        </a:defRPr>
      </a:lvl3pPr>
      <a:lvl4pPr marL="1600200" indent="-228600" algn="l" rtl="0" fontAlgn="base">
        <a:spcBef>
          <a:spcPct val="20000"/>
        </a:spcBef>
        <a:spcAft>
          <a:spcPct val="0"/>
        </a:spcAft>
        <a:buFont typeface="Arial" charset="0"/>
        <a:buChar char="–"/>
        <a:defRPr sz="2000">
          <a:solidFill>
            <a:schemeClr val="tx1"/>
          </a:solidFill>
          <a:latin typeface="+mn-lt"/>
          <a:ea typeface="+mn-ea"/>
        </a:defRPr>
      </a:lvl4pPr>
      <a:lvl5pPr marL="2057400" indent="-228600" algn="l" rtl="0" fontAlgn="base">
        <a:spcBef>
          <a:spcPct val="20000"/>
        </a:spcBef>
        <a:spcAft>
          <a:spcPct val="0"/>
        </a:spcAft>
        <a:buFont typeface="Arial"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itchFamily="-1"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itchFamily="-1"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itchFamily="-1"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itchFamily="-1"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Times New Roman" pitchFamily="18" charset="0"/>
                <a:ea typeface="+mn-ea"/>
                <a:cs typeface="+mn-cs"/>
              </a:defRPr>
            </a:lvl1pPr>
          </a:lstStyle>
          <a:p>
            <a:pPr>
              <a:defRPr/>
            </a:pPr>
            <a:fld id="{1F96EE3E-7D79-5A42-8948-A5C6D63B0613}" type="datetime1">
              <a:rPr lang="en-US"/>
              <a:pPr>
                <a:defRPr/>
              </a:pPr>
              <a:t>7/23/18</a:t>
            </a:fld>
            <a:endParaRPr lang="en-US"/>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imes New Roman" pitchFamily="18"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ea typeface="ＭＳ Ｐゴシック" charset="0"/>
                <a:cs typeface="+mn-cs"/>
              </a:defRPr>
            </a:lvl1pPr>
          </a:lstStyle>
          <a:p>
            <a:pPr>
              <a:defRPr/>
            </a:pPr>
            <a:fld id="{4B8CEB7E-6DE2-AB41-A66B-D45E12E3E160}" type="slidenum">
              <a:rPr lang="en-US"/>
              <a:pPr>
                <a:defRPr/>
              </a:pPr>
              <a:t>‹#›</a:t>
            </a:fld>
            <a:endParaRPr lang="en-US"/>
          </a:p>
        </p:txBody>
      </p:sp>
      <p:sp>
        <p:nvSpPr>
          <p:cNvPr id="7" name="Rectangle 6"/>
          <p:cNvSpPr txBox="1">
            <a:spLocks noChangeArrowheads="1"/>
          </p:cNvSpPr>
          <p:nvPr userDrawn="1"/>
        </p:nvSpPr>
        <p:spPr bwMode="auto">
          <a:xfrm>
            <a:off x="8737600" y="6248400"/>
            <a:ext cx="2540000" cy="457200"/>
          </a:xfrm>
          <a:prstGeom prst="rect">
            <a:avLst/>
          </a:prstGeom>
          <a:noFill/>
          <a:ln w="9525">
            <a:noFill/>
            <a:miter lim="800000"/>
            <a:headEnd/>
            <a:tailEnd/>
          </a:ln>
          <a:effectLst/>
        </p:spPr>
        <p:txBody>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defRPr/>
            </a:pPr>
            <a:fld id="{76D3CAB7-285D-8D4B-A17B-FE70376F7566}" type="slidenum">
              <a:rPr lang="en-US" sz="1400"/>
              <a:pPr algn="r" eaLnBrk="1" hangingPunct="1">
                <a:defRPr/>
              </a:pPr>
              <a:t>‹#›</a:t>
            </a:fld>
            <a:endParaRPr lang="en-US" sz="1400"/>
          </a:p>
        </p:txBody>
      </p:sp>
      <p:pic>
        <p:nvPicPr>
          <p:cNvPr id="2056" name="Picture 7"/>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3588"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8"/>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6761163"/>
            <a:ext cx="12193588" cy="9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Lst>
  <p:transition advClick="0"/>
  <p:txStyles>
    <p:titleStyle>
      <a:lvl1pPr algn="ctr" rtl="0" fontAlgn="base">
        <a:spcBef>
          <a:spcPct val="0"/>
        </a:spcBef>
        <a:spcAft>
          <a:spcPct val="0"/>
        </a:spcAft>
        <a:defRPr sz="4400">
          <a:solidFill>
            <a:schemeClr val="tx2"/>
          </a:solidFill>
          <a:latin typeface="+mj-lt"/>
          <a:ea typeface="ＭＳ Ｐゴシック" charset="0"/>
          <a:cs typeface="ＭＳ Ｐゴシック" charset="0"/>
        </a:defRPr>
      </a:lvl1pPr>
      <a:lvl2pPr algn="ctr" rtl="0" fontAlgn="base">
        <a:spcBef>
          <a:spcPct val="0"/>
        </a:spcBef>
        <a:spcAft>
          <a:spcPct val="0"/>
        </a:spcAft>
        <a:defRPr sz="4400">
          <a:solidFill>
            <a:schemeClr val="tx2"/>
          </a:solidFill>
          <a:latin typeface="Times New Roman" pitchFamily="18" charset="0"/>
          <a:ea typeface="ＭＳ Ｐゴシック" charset="0"/>
          <a:cs typeface="ＭＳ Ｐゴシック" charset="0"/>
        </a:defRPr>
      </a:lvl2pPr>
      <a:lvl3pPr algn="ctr" rtl="0" fontAlgn="base">
        <a:spcBef>
          <a:spcPct val="0"/>
        </a:spcBef>
        <a:spcAft>
          <a:spcPct val="0"/>
        </a:spcAft>
        <a:defRPr sz="4400">
          <a:solidFill>
            <a:schemeClr val="tx2"/>
          </a:solidFill>
          <a:latin typeface="Times New Roman" pitchFamily="18" charset="0"/>
          <a:ea typeface="ＭＳ Ｐゴシック" charset="0"/>
          <a:cs typeface="ＭＳ Ｐゴシック" charset="0"/>
        </a:defRPr>
      </a:lvl3pPr>
      <a:lvl4pPr algn="ctr" rtl="0" fontAlgn="base">
        <a:spcBef>
          <a:spcPct val="0"/>
        </a:spcBef>
        <a:spcAft>
          <a:spcPct val="0"/>
        </a:spcAft>
        <a:defRPr sz="4400">
          <a:solidFill>
            <a:schemeClr val="tx2"/>
          </a:solidFill>
          <a:latin typeface="Times New Roman" pitchFamily="18" charset="0"/>
          <a:ea typeface="ＭＳ Ｐゴシック" charset="0"/>
          <a:cs typeface="ＭＳ Ｐゴシック" charset="0"/>
        </a:defRPr>
      </a:lvl4pPr>
      <a:lvl5pPr algn="ctr" rtl="0" fontAlgn="base">
        <a:spcBef>
          <a:spcPct val="0"/>
        </a:spcBef>
        <a:spcAft>
          <a:spcPct val="0"/>
        </a:spcAft>
        <a:defRPr sz="4400">
          <a:solidFill>
            <a:schemeClr val="tx2"/>
          </a:solidFill>
          <a:latin typeface="Times New Roman" pitchFamily="18" charset="0"/>
          <a:ea typeface="ＭＳ Ｐゴシック" charset="0"/>
          <a:cs typeface="ＭＳ Ｐゴシック"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fontAlgn="base">
        <a:spcBef>
          <a:spcPct val="20000"/>
        </a:spcBef>
        <a:spcAft>
          <a:spcPct val="0"/>
        </a:spcAft>
        <a:buChar char="–"/>
        <a:defRPr sz="2800">
          <a:solidFill>
            <a:schemeClr val="tx1"/>
          </a:solidFill>
          <a:latin typeface="+mn-lt"/>
          <a:ea typeface="ＭＳ Ｐゴシック" charset="0"/>
        </a:defRPr>
      </a:lvl2pPr>
      <a:lvl3pPr marL="1143000" indent="-228600" algn="l" rtl="0" fontAlgn="base">
        <a:spcBef>
          <a:spcPct val="20000"/>
        </a:spcBef>
        <a:spcAft>
          <a:spcPct val="0"/>
        </a:spcAft>
        <a:buChar char="•"/>
        <a:defRPr sz="2400">
          <a:solidFill>
            <a:schemeClr val="tx1"/>
          </a:solidFill>
          <a:latin typeface="+mn-lt"/>
          <a:ea typeface="ＭＳ Ｐゴシック" charset="0"/>
        </a:defRPr>
      </a:lvl3pPr>
      <a:lvl4pPr marL="1600200" indent="-228600" algn="l" rtl="0" fontAlgn="base">
        <a:spcBef>
          <a:spcPct val="20000"/>
        </a:spcBef>
        <a:spcAft>
          <a:spcPct val="0"/>
        </a:spcAft>
        <a:buChar char="–"/>
        <a:defRPr sz="2000">
          <a:solidFill>
            <a:schemeClr val="tx1"/>
          </a:solidFill>
          <a:latin typeface="+mn-lt"/>
          <a:ea typeface="ＭＳ Ｐゴシック" charset="0"/>
        </a:defRPr>
      </a:lvl4pPr>
      <a:lvl5pPr marL="2057400" indent="-228600" algn="l" rtl="0" fontAlgn="base">
        <a:spcBef>
          <a:spcPct val="20000"/>
        </a:spcBef>
        <a:spcAft>
          <a:spcPct val="0"/>
        </a:spcAft>
        <a:buChar char="»"/>
        <a:defRPr sz="2000">
          <a:solidFill>
            <a:schemeClr val="tx1"/>
          </a:solidFill>
          <a:latin typeface="+mn-lt"/>
          <a:ea typeface="ＭＳ Ｐゴシック"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Title Placeholder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Text Placeholder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smtClean="0">
                <a:solidFill>
                  <a:prstClr val="black">
                    <a:tint val="75000"/>
                  </a:prstClr>
                </a:solidFill>
                <a:latin typeface="Calibri"/>
                <a:ea typeface="+mn-ea"/>
              </a:defRPr>
            </a:lvl1pPr>
          </a:lstStyle>
          <a:p>
            <a:pPr>
              <a:defRPr/>
            </a:pPr>
            <a:fld id="{540BD934-9345-424B-AA83-D0CDA2359D0E}" type="datetimeFigureOut">
              <a:rPr lang="en-US"/>
              <a:pPr>
                <a:defRPr/>
              </a:pPr>
              <a:t>7/23/18</a:t>
            </a:fld>
            <a:endParaRPr lang="en-US"/>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smtClean="0">
                <a:solidFill>
                  <a:prstClr val="black">
                    <a:tint val="75000"/>
                  </a:prstClr>
                </a:solidFill>
                <a:latin typeface="Calibri"/>
                <a:ea typeface="+mn-ea"/>
              </a:defRPr>
            </a:lvl1pPr>
          </a:lstStyle>
          <a:p>
            <a:pPr>
              <a:defRPr/>
            </a:pPr>
            <a:fld id="{D2D4FB8E-48CB-7F4A-9ECC-12B0488F91CB}" type="slidenum">
              <a:rPr lang="en-US"/>
              <a:pPr>
                <a:defRPr/>
              </a:pPr>
              <a:t>‹#›</a:t>
            </a:fld>
            <a:endParaRPr lang="en-US"/>
          </a:p>
        </p:txBody>
      </p:sp>
      <p:pic>
        <p:nvPicPr>
          <p:cNvPr id="3079" name="Picture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2193588"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Picture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6761163"/>
            <a:ext cx="12193588" cy="9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ransition advClick="0"/>
  <p:hf hdr="0" dt="0"/>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charset="0"/>
        </a:defRPr>
      </a:lvl2pPr>
      <a:lvl3pPr algn="ctr" defTabSz="457200" rtl="0" fontAlgn="base">
        <a:spcBef>
          <a:spcPct val="0"/>
        </a:spcBef>
        <a:spcAft>
          <a:spcPct val="0"/>
        </a:spcAft>
        <a:defRPr sz="4400">
          <a:solidFill>
            <a:schemeClr val="tx1"/>
          </a:solidFill>
          <a:latin typeface="Calibri" charset="0"/>
        </a:defRPr>
      </a:lvl3pPr>
      <a:lvl4pPr algn="ctr" defTabSz="457200" rtl="0" fontAlgn="base">
        <a:spcBef>
          <a:spcPct val="0"/>
        </a:spcBef>
        <a:spcAft>
          <a:spcPct val="0"/>
        </a:spcAft>
        <a:defRPr sz="4400">
          <a:solidFill>
            <a:schemeClr val="tx1"/>
          </a:solidFill>
          <a:latin typeface="Calibri" charset="0"/>
        </a:defRPr>
      </a:lvl4pPr>
      <a:lvl5pPr algn="ctr" defTabSz="457200" rtl="0" fontAlgn="base">
        <a:spcBef>
          <a:spcPct val="0"/>
        </a:spcBef>
        <a:spcAft>
          <a:spcPct val="0"/>
        </a:spcAft>
        <a:defRPr sz="4400">
          <a:solidFill>
            <a:schemeClr val="tx1"/>
          </a:solidFill>
          <a:latin typeface="Calibri" charset="0"/>
        </a:defRPr>
      </a:lvl5pPr>
      <a:lvl6pPr marL="457200" algn="ctr" defTabSz="457200" rtl="0" fontAlgn="base">
        <a:spcBef>
          <a:spcPct val="0"/>
        </a:spcBef>
        <a:spcAft>
          <a:spcPct val="0"/>
        </a:spcAft>
        <a:defRPr sz="4400">
          <a:solidFill>
            <a:schemeClr val="tx1"/>
          </a:solidFill>
          <a:latin typeface="Calibri" charset="0"/>
        </a:defRPr>
      </a:lvl6pPr>
      <a:lvl7pPr marL="914400" algn="ctr" defTabSz="457200" rtl="0" fontAlgn="base">
        <a:spcBef>
          <a:spcPct val="0"/>
        </a:spcBef>
        <a:spcAft>
          <a:spcPct val="0"/>
        </a:spcAft>
        <a:defRPr sz="4400">
          <a:solidFill>
            <a:schemeClr val="tx1"/>
          </a:solidFill>
          <a:latin typeface="Calibri" charset="0"/>
        </a:defRPr>
      </a:lvl7pPr>
      <a:lvl8pPr marL="1371600" algn="ctr" defTabSz="457200" rtl="0" fontAlgn="base">
        <a:spcBef>
          <a:spcPct val="0"/>
        </a:spcBef>
        <a:spcAft>
          <a:spcPct val="0"/>
        </a:spcAft>
        <a:defRPr sz="4400">
          <a:solidFill>
            <a:schemeClr val="tx1"/>
          </a:solidFill>
          <a:latin typeface="Calibri" charset="0"/>
        </a:defRPr>
      </a:lvl8pPr>
      <a:lvl9pPr marL="1828800" algn="ctr" defTabSz="457200" rtl="0" fontAlgn="base">
        <a:spcBef>
          <a:spcPct val="0"/>
        </a:spcBef>
        <a:spcAft>
          <a:spcPct val="0"/>
        </a:spcAft>
        <a:defRPr sz="4400">
          <a:solidFill>
            <a:schemeClr val="tx1"/>
          </a:solidFill>
          <a:latin typeface="Calibri" charset="0"/>
        </a:defRPr>
      </a:lvl9pPr>
    </p:titleStyle>
    <p:bodyStyle>
      <a:lvl1pPr marL="342900" indent="-342900" algn="l" defTabSz="457200"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Title Placeholder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099" name="Text Placeholder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smtClean="0">
                <a:solidFill>
                  <a:prstClr val="black">
                    <a:tint val="75000"/>
                  </a:prstClr>
                </a:solidFill>
                <a:latin typeface="Calibri"/>
                <a:ea typeface="+mn-ea"/>
              </a:defRPr>
            </a:lvl1pPr>
          </a:lstStyle>
          <a:p>
            <a:pPr>
              <a:defRPr/>
            </a:pPr>
            <a:fld id="{8B9DFBB6-BE42-C643-B940-A9D6B00852C6}" type="datetimeFigureOut">
              <a:rPr lang="en-US"/>
              <a:pPr>
                <a:defRPr/>
              </a:pPr>
              <a:t>7/23/18</a:t>
            </a:fld>
            <a:endParaRPr lang="en-US"/>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smtClean="0">
                <a:solidFill>
                  <a:prstClr val="black">
                    <a:tint val="75000"/>
                  </a:prstClr>
                </a:solidFill>
                <a:latin typeface="Calibri"/>
                <a:ea typeface="+mn-ea"/>
              </a:defRPr>
            </a:lvl1pPr>
          </a:lstStyle>
          <a:p>
            <a:pPr>
              <a:defRPr/>
            </a:pPr>
            <a:fld id="{348C520B-724A-2141-9C4F-BA1BA5791DA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Lst>
  <p:transition advClick="0"/>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charset="0"/>
        </a:defRPr>
      </a:lvl2pPr>
      <a:lvl3pPr algn="ctr" defTabSz="457200" rtl="0" fontAlgn="base">
        <a:spcBef>
          <a:spcPct val="0"/>
        </a:spcBef>
        <a:spcAft>
          <a:spcPct val="0"/>
        </a:spcAft>
        <a:defRPr sz="4400">
          <a:solidFill>
            <a:schemeClr val="tx1"/>
          </a:solidFill>
          <a:latin typeface="Calibri" charset="0"/>
        </a:defRPr>
      </a:lvl3pPr>
      <a:lvl4pPr algn="ctr" defTabSz="457200" rtl="0" fontAlgn="base">
        <a:spcBef>
          <a:spcPct val="0"/>
        </a:spcBef>
        <a:spcAft>
          <a:spcPct val="0"/>
        </a:spcAft>
        <a:defRPr sz="4400">
          <a:solidFill>
            <a:schemeClr val="tx1"/>
          </a:solidFill>
          <a:latin typeface="Calibri" charset="0"/>
        </a:defRPr>
      </a:lvl4pPr>
      <a:lvl5pPr algn="ctr" defTabSz="457200" rtl="0" fontAlgn="base">
        <a:spcBef>
          <a:spcPct val="0"/>
        </a:spcBef>
        <a:spcAft>
          <a:spcPct val="0"/>
        </a:spcAft>
        <a:defRPr sz="4400">
          <a:solidFill>
            <a:schemeClr val="tx1"/>
          </a:solidFill>
          <a:latin typeface="Calibri" charset="0"/>
        </a:defRPr>
      </a:lvl5pPr>
      <a:lvl6pPr marL="457200" algn="ctr" defTabSz="457200" rtl="0" fontAlgn="base">
        <a:spcBef>
          <a:spcPct val="0"/>
        </a:spcBef>
        <a:spcAft>
          <a:spcPct val="0"/>
        </a:spcAft>
        <a:defRPr sz="4400">
          <a:solidFill>
            <a:schemeClr val="tx1"/>
          </a:solidFill>
          <a:latin typeface="Calibri" charset="0"/>
        </a:defRPr>
      </a:lvl6pPr>
      <a:lvl7pPr marL="914400" algn="ctr" defTabSz="457200" rtl="0" fontAlgn="base">
        <a:spcBef>
          <a:spcPct val="0"/>
        </a:spcBef>
        <a:spcAft>
          <a:spcPct val="0"/>
        </a:spcAft>
        <a:defRPr sz="4400">
          <a:solidFill>
            <a:schemeClr val="tx1"/>
          </a:solidFill>
          <a:latin typeface="Calibri" charset="0"/>
        </a:defRPr>
      </a:lvl7pPr>
      <a:lvl8pPr marL="1371600" algn="ctr" defTabSz="457200" rtl="0" fontAlgn="base">
        <a:spcBef>
          <a:spcPct val="0"/>
        </a:spcBef>
        <a:spcAft>
          <a:spcPct val="0"/>
        </a:spcAft>
        <a:defRPr sz="4400">
          <a:solidFill>
            <a:schemeClr val="tx1"/>
          </a:solidFill>
          <a:latin typeface="Calibri" charset="0"/>
        </a:defRPr>
      </a:lvl8pPr>
      <a:lvl9pPr marL="1828800" algn="ctr" defTabSz="457200" rtl="0" fontAlgn="base">
        <a:spcBef>
          <a:spcPct val="0"/>
        </a:spcBef>
        <a:spcAft>
          <a:spcPct val="0"/>
        </a:spcAft>
        <a:defRPr sz="4400">
          <a:solidFill>
            <a:schemeClr val="tx1"/>
          </a:solidFill>
          <a:latin typeface="Calibri" charset="0"/>
        </a:defRPr>
      </a:lvl9pPr>
    </p:titleStyle>
    <p:bodyStyle>
      <a:lvl1pPr marL="342900" indent="-342900" algn="l" defTabSz="457200"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600" y="6356350"/>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ＭＳ Ｐゴシック" charset="0"/>
              </a:defRPr>
            </a:lvl1pPr>
          </a:lstStyle>
          <a:p>
            <a:pPr>
              <a:defRPr/>
            </a:pPr>
            <a:fld id="{79103DC7-B5A1-1747-BA6A-3DFEAE792A20}" type="datetime1">
              <a:rPr lang="en-US"/>
              <a:pPr>
                <a:defRPr/>
              </a:pPr>
              <a:t>7/23/18</a:t>
            </a:fld>
            <a:endParaRPr lang="en-US"/>
          </a:p>
        </p:txBody>
      </p:sp>
      <p:sp>
        <p:nvSpPr>
          <p:cNvPr id="5" name="Footer Placeholder 4"/>
          <p:cNvSpPr>
            <a:spLocks noGrp="1"/>
          </p:cNvSpPr>
          <p:nvPr>
            <p:ph type="ftr" sz="quarter" idx="3"/>
          </p:nvPr>
        </p:nvSpPr>
        <p:spPr>
          <a:xfrm>
            <a:off x="4165600" y="6356350"/>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charset="0"/>
                <a:ea typeface="ＭＳ Ｐゴシック" charset="0"/>
              </a:defRPr>
            </a:lvl1pPr>
          </a:lstStyle>
          <a:p>
            <a:pPr>
              <a:defRPr/>
            </a:pPr>
            <a:fld id="{E4A8CD30-C5DF-9542-B3F2-8B112C9467B4}" type="slidenum">
              <a:rPr lang="en-US"/>
              <a:pPr>
                <a:defRPr/>
              </a:pPr>
              <a:t>‹#›</a:t>
            </a:fld>
            <a:endParaRPr lang="en-US"/>
          </a:p>
        </p:txBody>
      </p:sp>
      <p:sp>
        <p:nvSpPr>
          <p:cNvPr id="5125" name="Rectangle 3"/>
          <p:cNvSpPr>
            <a:spLocks noGrp="1" noChangeArrowheads="1"/>
          </p:cNvSpPr>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endParaRPr lang="en-US" altLang="en-US" sz="4400">
              <a:solidFill>
                <a:srgbClr val="000000"/>
              </a:solidFill>
              <a:latin typeface="Calibri" charset="0"/>
            </a:endParaRPr>
          </a:p>
        </p:txBody>
      </p:sp>
      <p:sp>
        <p:nvSpPr>
          <p:cNvPr id="9" name="Rectangle 6"/>
          <p:cNvSpPr txBox="1">
            <a:spLocks noChangeArrowheads="1"/>
          </p:cNvSpPr>
          <p:nvPr/>
        </p:nvSpPr>
        <p:spPr bwMode="auto">
          <a:xfrm>
            <a:off x="8737600" y="6248400"/>
            <a:ext cx="2540000" cy="457200"/>
          </a:xfrm>
          <a:prstGeom prst="rect">
            <a:avLst/>
          </a:prstGeom>
          <a:noFill/>
          <a:ln w="9525">
            <a:noFill/>
            <a:miter lim="800000"/>
            <a:headEnd/>
            <a:tailEnd/>
          </a:ln>
          <a:effec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defRPr/>
            </a:pPr>
            <a:fld id="{E122A1C4-7A72-2D48-8C1D-7E883FB1DD9F}" type="slidenum">
              <a:rPr lang="en-US" sz="1400" smtClean="0">
                <a:solidFill>
                  <a:srgbClr val="000000"/>
                </a:solidFill>
              </a:rPr>
              <a:pPr algn="r" eaLnBrk="1" hangingPunct="1">
                <a:defRPr/>
              </a:pPr>
              <a:t>‹#›</a:t>
            </a:fld>
            <a:endParaRPr lang="en-US" sz="1400">
              <a:solidFill>
                <a:srgbClr val="000000"/>
              </a:solidFill>
            </a:endParaRPr>
          </a:p>
        </p:txBody>
      </p:sp>
      <p:pic>
        <p:nvPicPr>
          <p:cNvPr id="5127" name="Picture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2193588"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6761163"/>
            <a:ext cx="12193588" cy="9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ransition advClick="0"/>
  <p:txStyles>
    <p:titleStyle>
      <a:lvl1pPr algn="ctr" rtl="0" fontAlgn="base">
        <a:spcBef>
          <a:spcPct val="0"/>
        </a:spcBef>
        <a:spcAft>
          <a:spcPct val="0"/>
        </a:spcAft>
        <a:defRPr sz="44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1" charset="0"/>
          <a:ea typeface="ＭＳ Ｐゴシック" pitchFamily="-1" charset="-128"/>
          <a:cs typeface="ＭＳ Ｐゴシック" pitchFamily="-1" charset="-128"/>
        </a:defRPr>
      </a:lvl2pPr>
      <a:lvl3pPr algn="ctr" rtl="0" fontAlgn="base">
        <a:spcBef>
          <a:spcPct val="0"/>
        </a:spcBef>
        <a:spcAft>
          <a:spcPct val="0"/>
        </a:spcAft>
        <a:defRPr sz="4400">
          <a:solidFill>
            <a:schemeClr val="tx1"/>
          </a:solidFill>
          <a:latin typeface="Calibri" pitchFamily="-1" charset="0"/>
          <a:ea typeface="ＭＳ Ｐゴシック" pitchFamily="-1" charset="-128"/>
          <a:cs typeface="ＭＳ Ｐゴシック" pitchFamily="-1" charset="-128"/>
        </a:defRPr>
      </a:lvl3pPr>
      <a:lvl4pPr algn="ctr" rtl="0" fontAlgn="base">
        <a:spcBef>
          <a:spcPct val="0"/>
        </a:spcBef>
        <a:spcAft>
          <a:spcPct val="0"/>
        </a:spcAft>
        <a:defRPr sz="4400">
          <a:solidFill>
            <a:schemeClr val="tx1"/>
          </a:solidFill>
          <a:latin typeface="Calibri" pitchFamily="-1" charset="0"/>
          <a:ea typeface="ＭＳ Ｐゴシック" pitchFamily="-1" charset="-128"/>
          <a:cs typeface="ＭＳ Ｐゴシック" pitchFamily="-1" charset="-128"/>
        </a:defRPr>
      </a:lvl4pPr>
      <a:lvl5pPr algn="ctr" rtl="0" fontAlgn="base">
        <a:spcBef>
          <a:spcPct val="0"/>
        </a:spcBef>
        <a:spcAft>
          <a:spcPct val="0"/>
        </a:spcAft>
        <a:defRPr sz="4400">
          <a:solidFill>
            <a:schemeClr val="tx1"/>
          </a:solidFill>
          <a:latin typeface="Calibri" pitchFamily="-1" charset="0"/>
          <a:ea typeface="ＭＳ Ｐゴシック" pitchFamily="-1" charset="-128"/>
          <a:cs typeface="ＭＳ Ｐゴシック" pitchFamily="-1" charset="-128"/>
        </a:defRPr>
      </a:lvl5pPr>
      <a:lvl6pPr marL="457200" algn="ctr" rtl="0" eaLnBrk="1" fontAlgn="base" hangingPunct="1">
        <a:spcBef>
          <a:spcPct val="0"/>
        </a:spcBef>
        <a:spcAft>
          <a:spcPct val="0"/>
        </a:spcAft>
        <a:defRPr sz="4400">
          <a:solidFill>
            <a:schemeClr val="tx1"/>
          </a:solidFill>
          <a:latin typeface="Calibri" pitchFamily="-1" charset="0"/>
          <a:ea typeface="ＭＳ Ｐゴシック" pitchFamily="-1" charset="-128"/>
          <a:cs typeface="ＭＳ Ｐゴシック" pitchFamily="-1" charset="-128"/>
        </a:defRPr>
      </a:lvl6pPr>
      <a:lvl7pPr marL="914400" algn="ctr" rtl="0" eaLnBrk="1" fontAlgn="base" hangingPunct="1">
        <a:spcBef>
          <a:spcPct val="0"/>
        </a:spcBef>
        <a:spcAft>
          <a:spcPct val="0"/>
        </a:spcAft>
        <a:defRPr sz="4400">
          <a:solidFill>
            <a:schemeClr val="tx1"/>
          </a:solidFill>
          <a:latin typeface="Calibri" pitchFamily="-1" charset="0"/>
          <a:ea typeface="ＭＳ Ｐゴシック" pitchFamily="-1" charset="-128"/>
          <a:cs typeface="ＭＳ Ｐゴシック" pitchFamily="-1" charset="-128"/>
        </a:defRPr>
      </a:lvl7pPr>
      <a:lvl8pPr marL="1371600" algn="ctr" rtl="0" eaLnBrk="1" fontAlgn="base" hangingPunct="1">
        <a:spcBef>
          <a:spcPct val="0"/>
        </a:spcBef>
        <a:spcAft>
          <a:spcPct val="0"/>
        </a:spcAft>
        <a:defRPr sz="4400">
          <a:solidFill>
            <a:schemeClr val="tx1"/>
          </a:solidFill>
          <a:latin typeface="Calibri" pitchFamily="-1" charset="0"/>
          <a:ea typeface="ＭＳ Ｐゴシック" pitchFamily="-1" charset="-128"/>
          <a:cs typeface="ＭＳ Ｐゴシック" pitchFamily="-1" charset="-128"/>
        </a:defRPr>
      </a:lvl8pPr>
      <a:lvl9pPr marL="1828800" algn="ctr" rtl="0" eaLnBrk="1" fontAlgn="base" hangingPunct="1">
        <a:spcBef>
          <a:spcPct val="0"/>
        </a:spcBef>
        <a:spcAft>
          <a:spcPct val="0"/>
        </a:spcAft>
        <a:defRPr sz="4400">
          <a:solidFill>
            <a:schemeClr val="tx1"/>
          </a:solidFill>
          <a:latin typeface="Calibri" pitchFamily="-1" charset="0"/>
          <a:ea typeface="ＭＳ Ｐゴシック" pitchFamily="-1" charset="-128"/>
          <a:cs typeface="ＭＳ Ｐゴシック" pitchFamily="-1" charset="-128"/>
        </a:defRPr>
      </a:lvl9pPr>
    </p:titleStyle>
    <p:bodyStyle>
      <a:lvl1pPr marL="342900" indent="-342900" algn="l" rtl="0" fontAlgn="base">
        <a:spcBef>
          <a:spcPct val="20000"/>
        </a:spcBef>
        <a:spcAft>
          <a:spcPct val="0"/>
        </a:spcAft>
        <a:buFont typeface="Arial" charset="0"/>
        <a:buChar char="•"/>
        <a:defRPr sz="3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a:solidFill>
            <a:schemeClr val="tx1"/>
          </a:solidFill>
          <a:latin typeface="+mn-lt"/>
          <a:ea typeface="+mn-ea"/>
        </a:defRPr>
      </a:lvl2pPr>
      <a:lvl3pPr marL="1143000" indent="-228600" algn="l" rtl="0" fontAlgn="base">
        <a:spcBef>
          <a:spcPct val="20000"/>
        </a:spcBef>
        <a:spcAft>
          <a:spcPct val="0"/>
        </a:spcAft>
        <a:buFont typeface="Arial" charset="0"/>
        <a:buChar char="•"/>
        <a:defRPr sz="2400">
          <a:solidFill>
            <a:schemeClr val="tx1"/>
          </a:solidFill>
          <a:latin typeface="+mn-lt"/>
          <a:ea typeface="+mn-ea"/>
        </a:defRPr>
      </a:lvl3pPr>
      <a:lvl4pPr marL="1600200" indent="-228600" algn="l" rtl="0" fontAlgn="base">
        <a:spcBef>
          <a:spcPct val="20000"/>
        </a:spcBef>
        <a:spcAft>
          <a:spcPct val="0"/>
        </a:spcAft>
        <a:buFont typeface="Arial" charset="0"/>
        <a:buChar char="–"/>
        <a:defRPr sz="2000">
          <a:solidFill>
            <a:schemeClr val="tx1"/>
          </a:solidFill>
          <a:latin typeface="+mn-lt"/>
          <a:ea typeface="+mn-ea"/>
        </a:defRPr>
      </a:lvl4pPr>
      <a:lvl5pPr marL="2057400" indent="-228600" algn="l" rtl="0" fontAlgn="base">
        <a:spcBef>
          <a:spcPct val="20000"/>
        </a:spcBef>
        <a:spcAft>
          <a:spcPct val="0"/>
        </a:spcAft>
        <a:buFont typeface="Arial"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itchFamily="-1"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itchFamily="-1"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itchFamily="-1"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itchFamily="-1"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00427B"/>
        </a:solidFill>
        <a:effectLst/>
      </p:bgPr>
    </p:bg>
    <p:spTree>
      <p:nvGrpSpPr>
        <p:cNvPr id="1" name=""/>
        <p:cNvGrpSpPr/>
        <p:nvPr/>
      </p:nvGrpSpPr>
      <p:grpSpPr>
        <a:xfrm>
          <a:off x="0" y="0"/>
          <a:ext cx="0" cy="0"/>
          <a:chOff x="0" y="0"/>
          <a:chExt cx="0" cy="0"/>
        </a:xfrm>
      </p:grpSpPr>
      <p:pic>
        <p:nvPicPr>
          <p:cNvPr id="1026" name="Picture 5" descr="RTP_SlidePlain-ASCO12_v1f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12200467" cy="686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4"/>
          <p:cNvSpPr>
            <a:spLocks noGrp="1" noChangeArrowheads="1"/>
          </p:cNvSpPr>
          <p:nvPr>
            <p:ph type="body" idx="1"/>
          </p:nvPr>
        </p:nvSpPr>
        <p:spPr bwMode="auto">
          <a:xfrm>
            <a:off x="914400" y="1295400"/>
            <a:ext cx="103632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25"/>
          <p:cNvSpPr>
            <a:spLocks noGrp="1" noChangeArrowheads="1"/>
          </p:cNvSpPr>
          <p:nvPr>
            <p:ph type="title"/>
          </p:nvPr>
        </p:nvSpPr>
        <p:spPr bwMode="auto">
          <a:xfrm>
            <a:off x="914400" y="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pic>
        <p:nvPicPr>
          <p:cNvPr id="6" name="Picture 5">
            <a:extLst>
              <a:ext uri="{FF2B5EF4-FFF2-40B4-BE49-F238E27FC236}">
                <a16:creationId xmlns:a16="http://schemas.microsoft.com/office/drawing/2014/main" xmlns="" id="{BE51C8C1-6F5B-AE47-94EA-3A55EFA8C77B}"/>
              </a:ext>
            </a:extLst>
          </p:cNvPr>
          <p:cNvPicPr>
            <a:picLocks noChangeAspect="1"/>
          </p:cNvPicPr>
          <p:nvPr userDrawn="1"/>
        </p:nvPicPr>
        <p:blipFill>
          <a:blip r:embed="rId14"/>
          <a:stretch>
            <a:fillRect/>
          </a:stretch>
        </p:blipFill>
        <p:spPr>
          <a:xfrm>
            <a:off x="10549082" y="6324600"/>
            <a:ext cx="1457036" cy="413798"/>
          </a:xfrm>
          <a:prstGeom prst="rect">
            <a:avLst/>
          </a:prstGeom>
        </p:spPr>
      </p:pic>
    </p:spTree>
    <p:extLst>
      <p:ext uri="{BB962C8B-B14F-4D97-AF65-F5344CB8AC3E}">
        <p14:creationId xmlns:p14="http://schemas.microsoft.com/office/powerpoint/2010/main" val="480858686"/>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ransition advClick="0"/>
  <p:hf hdr="0" dt="0"/>
  <p:txStyles>
    <p:titleStyle>
      <a:lvl1pPr algn="l" rtl="0" eaLnBrk="0" fontAlgn="base" hangingPunct="0">
        <a:lnSpc>
          <a:spcPct val="90000"/>
        </a:lnSpc>
        <a:spcBef>
          <a:spcPct val="0"/>
        </a:spcBef>
        <a:spcAft>
          <a:spcPct val="0"/>
        </a:spcAft>
        <a:defRPr sz="2600" b="1">
          <a:solidFill>
            <a:srgbClr val="FFFFFF"/>
          </a:solidFill>
          <a:effectLst>
            <a:outerShdw blurRad="38100" dist="38100" dir="2700000" algn="tl">
              <a:srgbClr val="000000">
                <a:alpha val="43137"/>
              </a:srgbClr>
            </a:outerShdw>
          </a:effectLst>
          <a:latin typeface="Arial" pitchFamily="1" charset="0"/>
          <a:ea typeface="ヒラギノ角ゴ Pro W3" charset="-128"/>
          <a:cs typeface="ヒラギノ角ゴ Pro W3" charset="-128"/>
        </a:defRPr>
      </a:lvl1pPr>
      <a:lvl2pPr algn="l" rtl="0" eaLnBrk="0" fontAlgn="base" hangingPunct="0">
        <a:lnSpc>
          <a:spcPct val="90000"/>
        </a:lnSpc>
        <a:spcBef>
          <a:spcPct val="0"/>
        </a:spcBef>
        <a:spcAft>
          <a:spcPct val="0"/>
        </a:spcAft>
        <a:defRPr sz="2600" b="1">
          <a:solidFill>
            <a:srgbClr val="FFFFFF"/>
          </a:solidFill>
          <a:latin typeface="Arial" pitchFamily="1" charset="0"/>
          <a:ea typeface="ヒラギノ角ゴ Pro W3" charset="-128"/>
          <a:cs typeface="ヒラギノ角ゴ Pro W3" charset="-128"/>
        </a:defRPr>
      </a:lvl2pPr>
      <a:lvl3pPr algn="l" rtl="0" eaLnBrk="0" fontAlgn="base" hangingPunct="0">
        <a:lnSpc>
          <a:spcPct val="90000"/>
        </a:lnSpc>
        <a:spcBef>
          <a:spcPct val="0"/>
        </a:spcBef>
        <a:spcAft>
          <a:spcPct val="0"/>
        </a:spcAft>
        <a:defRPr sz="2600" b="1">
          <a:solidFill>
            <a:srgbClr val="FFFFFF"/>
          </a:solidFill>
          <a:latin typeface="Arial" pitchFamily="1" charset="0"/>
          <a:ea typeface="ヒラギノ角ゴ Pro W3" charset="-128"/>
          <a:cs typeface="ヒラギノ角ゴ Pro W3" charset="-128"/>
        </a:defRPr>
      </a:lvl3pPr>
      <a:lvl4pPr algn="l" rtl="0" eaLnBrk="0" fontAlgn="base" hangingPunct="0">
        <a:lnSpc>
          <a:spcPct val="90000"/>
        </a:lnSpc>
        <a:spcBef>
          <a:spcPct val="0"/>
        </a:spcBef>
        <a:spcAft>
          <a:spcPct val="0"/>
        </a:spcAft>
        <a:defRPr sz="2600" b="1">
          <a:solidFill>
            <a:srgbClr val="FFFFFF"/>
          </a:solidFill>
          <a:latin typeface="Arial" pitchFamily="1" charset="0"/>
          <a:ea typeface="ヒラギノ角ゴ Pro W3" charset="-128"/>
          <a:cs typeface="ヒラギノ角ゴ Pro W3" charset="-128"/>
        </a:defRPr>
      </a:lvl4pPr>
      <a:lvl5pPr algn="l" rtl="0" eaLnBrk="0" fontAlgn="base" hangingPunct="0">
        <a:lnSpc>
          <a:spcPct val="90000"/>
        </a:lnSpc>
        <a:spcBef>
          <a:spcPct val="0"/>
        </a:spcBef>
        <a:spcAft>
          <a:spcPct val="0"/>
        </a:spcAft>
        <a:defRPr sz="2600" b="1">
          <a:solidFill>
            <a:srgbClr val="FFFFFF"/>
          </a:solidFill>
          <a:latin typeface="Arial" pitchFamily="1" charset="0"/>
          <a:ea typeface="ヒラギノ角ゴ Pro W3" charset="-128"/>
          <a:cs typeface="ヒラギノ角ゴ Pro W3" charset="-128"/>
        </a:defRPr>
      </a:lvl5pPr>
      <a:lvl6pPr marL="457200" algn="l" rtl="0" fontAlgn="base">
        <a:lnSpc>
          <a:spcPct val="90000"/>
        </a:lnSpc>
        <a:spcBef>
          <a:spcPct val="0"/>
        </a:spcBef>
        <a:spcAft>
          <a:spcPct val="0"/>
        </a:spcAft>
        <a:defRPr sz="2600">
          <a:solidFill>
            <a:schemeClr val="bg1"/>
          </a:solidFill>
          <a:latin typeface="Arial Bold" pitchFamily="-111" charset="0"/>
        </a:defRPr>
      </a:lvl6pPr>
      <a:lvl7pPr marL="914400" algn="l" rtl="0" fontAlgn="base">
        <a:lnSpc>
          <a:spcPct val="90000"/>
        </a:lnSpc>
        <a:spcBef>
          <a:spcPct val="0"/>
        </a:spcBef>
        <a:spcAft>
          <a:spcPct val="0"/>
        </a:spcAft>
        <a:defRPr sz="2600">
          <a:solidFill>
            <a:schemeClr val="bg1"/>
          </a:solidFill>
          <a:latin typeface="Arial Bold" pitchFamily="-111" charset="0"/>
        </a:defRPr>
      </a:lvl7pPr>
      <a:lvl8pPr marL="1371600" algn="l" rtl="0" fontAlgn="base">
        <a:lnSpc>
          <a:spcPct val="90000"/>
        </a:lnSpc>
        <a:spcBef>
          <a:spcPct val="0"/>
        </a:spcBef>
        <a:spcAft>
          <a:spcPct val="0"/>
        </a:spcAft>
        <a:defRPr sz="2600">
          <a:solidFill>
            <a:schemeClr val="bg1"/>
          </a:solidFill>
          <a:latin typeface="Arial Bold" pitchFamily="-111" charset="0"/>
        </a:defRPr>
      </a:lvl8pPr>
      <a:lvl9pPr marL="1828800" algn="l" rtl="0" fontAlgn="base">
        <a:lnSpc>
          <a:spcPct val="90000"/>
        </a:lnSpc>
        <a:spcBef>
          <a:spcPct val="0"/>
        </a:spcBef>
        <a:spcAft>
          <a:spcPct val="0"/>
        </a:spcAft>
        <a:defRPr sz="2600">
          <a:solidFill>
            <a:schemeClr val="bg1"/>
          </a:solidFill>
          <a:latin typeface="Arial Bold" pitchFamily="-111" charset="0"/>
        </a:defRPr>
      </a:lvl9pPr>
    </p:titleStyle>
    <p:bodyStyle>
      <a:lvl1pPr marL="342900" indent="-342900" algn="l" rtl="0" eaLnBrk="0" fontAlgn="base" hangingPunct="0">
        <a:spcBef>
          <a:spcPts val="1675"/>
        </a:spcBef>
        <a:spcAft>
          <a:spcPct val="0"/>
        </a:spcAft>
        <a:buChar char="•"/>
        <a:defRPr sz="2000">
          <a:solidFill>
            <a:schemeClr val="tx1"/>
          </a:solidFill>
          <a:latin typeface="+mn-lt"/>
          <a:ea typeface="ヒラギノ角ゴ Pro W3" charset="-128"/>
          <a:cs typeface="ヒラギノ角ゴ Pro W3" charset="-128"/>
        </a:defRPr>
      </a:lvl1pPr>
      <a:lvl2pPr marL="742950" indent="-285750" algn="l" rtl="0" eaLnBrk="0" fontAlgn="base" hangingPunct="0">
        <a:spcBef>
          <a:spcPts val="1675"/>
        </a:spcBef>
        <a:spcAft>
          <a:spcPct val="0"/>
        </a:spcAft>
        <a:buChar char="–"/>
        <a:defRPr sz="2000">
          <a:solidFill>
            <a:schemeClr val="tx1"/>
          </a:solidFill>
          <a:latin typeface="+mn-lt"/>
          <a:ea typeface="ヒラギノ角ゴ Pro W3" charset="-128"/>
          <a:cs typeface="ヒラギノ角ゴ Pro W3" charset="0"/>
        </a:defRPr>
      </a:lvl2pPr>
      <a:lvl3pPr marL="1143000" indent="-228600" algn="l" rtl="0" eaLnBrk="0" fontAlgn="base" hangingPunct="0">
        <a:spcBef>
          <a:spcPts val="1675"/>
        </a:spcBef>
        <a:spcAft>
          <a:spcPct val="0"/>
        </a:spcAft>
        <a:buChar char="•"/>
        <a:defRPr sz="2000">
          <a:solidFill>
            <a:schemeClr val="tx1"/>
          </a:solidFill>
          <a:latin typeface="+mn-lt"/>
          <a:ea typeface="MS PGothic" pitchFamily="34" charset="-128"/>
          <a:cs typeface="MS PGothic" pitchFamily="34" charset="-128"/>
        </a:defRPr>
      </a:lvl3pPr>
      <a:lvl4pPr marL="1600200" indent="-228600" algn="l" rtl="0" eaLnBrk="0" fontAlgn="base" hangingPunct="0">
        <a:spcBef>
          <a:spcPts val="1675"/>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ts val="1675"/>
        </a:spcBef>
        <a:spcAft>
          <a:spcPct val="0"/>
        </a:spcAft>
        <a:buChar char="»"/>
        <a:defRPr sz="2000">
          <a:solidFill>
            <a:schemeClr val="tx1"/>
          </a:solidFill>
          <a:latin typeface="+mn-lt"/>
          <a:ea typeface="MS PGothic" pitchFamily="34" charset="-128"/>
          <a:cs typeface="MS PGothic" pitchFamily="34" charset="-128"/>
        </a:defRPr>
      </a:lvl5pPr>
      <a:lvl6pPr marL="2514600" indent="-228600" algn="l" rtl="0" fontAlgn="base">
        <a:spcBef>
          <a:spcPct val="20000"/>
        </a:spcBef>
        <a:spcAft>
          <a:spcPct val="0"/>
        </a:spcAft>
        <a:buChar char="»"/>
        <a:defRPr sz="2500">
          <a:solidFill>
            <a:srgbClr val="CDE7F3"/>
          </a:solidFill>
          <a:latin typeface="+mn-lt"/>
          <a:ea typeface="ヒラギノ角ゴ Pro W3" charset="-128"/>
        </a:defRPr>
      </a:lvl6pPr>
      <a:lvl7pPr marL="2971800" indent="-228600" algn="l" rtl="0" fontAlgn="base">
        <a:spcBef>
          <a:spcPct val="20000"/>
        </a:spcBef>
        <a:spcAft>
          <a:spcPct val="0"/>
        </a:spcAft>
        <a:buChar char="»"/>
        <a:defRPr sz="2500">
          <a:solidFill>
            <a:srgbClr val="CDE7F3"/>
          </a:solidFill>
          <a:latin typeface="+mn-lt"/>
          <a:ea typeface="ヒラギノ角ゴ Pro W3" charset="-128"/>
        </a:defRPr>
      </a:lvl7pPr>
      <a:lvl8pPr marL="3429000" indent="-228600" algn="l" rtl="0" fontAlgn="base">
        <a:spcBef>
          <a:spcPct val="20000"/>
        </a:spcBef>
        <a:spcAft>
          <a:spcPct val="0"/>
        </a:spcAft>
        <a:buChar char="»"/>
        <a:defRPr sz="2500">
          <a:solidFill>
            <a:srgbClr val="CDE7F3"/>
          </a:solidFill>
          <a:latin typeface="+mn-lt"/>
          <a:ea typeface="ヒラギノ角ゴ Pro W3" charset="-128"/>
        </a:defRPr>
      </a:lvl8pPr>
      <a:lvl9pPr marL="3886200" indent="-228600" algn="l" rtl="0" fontAlgn="base">
        <a:spcBef>
          <a:spcPct val="20000"/>
        </a:spcBef>
        <a:spcAft>
          <a:spcPct val="0"/>
        </a:spcAft>
        <a:buChar char="»"/>
        <a:defRPr sz="2500">
          <a:solidFill>
            <a:srgbClr val="CDE7F3"/>
          </a:solidFill>
          <a:latin typeface="+mn-lt"/>
          <a:ea typeface="ヒラギノ角ゴ Pro W3"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9B6A313A-E53E-F845-A2A1-F0E3F66A3B42}"/>
              </a:ext>
            </a:extLst>
          </p:cNvPr>
          <p:cNvPicPr>
            <a:picLocks noChangeAspect="1"/>
          </p:cNvPicPr>
          <p:nvPr userDrawn="1"/>
        </p:nvPicPr>
        <p:blipFill>
          <a:blip r:embed="rId18"/>
          <a:stretch>
            <a:fillRect/>
          </a:stretch>
        </p:blipFill>
        <p:spPr>
          <a:xfrm>
            <a:off x="0" y="0"/>
            <a:ext cx="12192000" cy="6858000"/>
          </a:xfrm>
          <a:prstGeom prst="rect">
            <a:avLst/>
          </a:prstGeom>
        </p:spPr>
      </p:pic>
      <p:sp>
        <p:nvSpPr>
          <p:cNvPr id="1027" name="Rectangle 2"/>
          <p:cNvSpPr>
            <a:spLocks noGrp="1" noChangeArrowheads="1"/>
          </p:cNvSpPr>
          <p:nvPr>
            <p:ph type="title"/>
          </p:nvPr>
        </p:nvSpPr>
        <p:spPr bwMode="auto">
          <a:xfrm>
            <a:off x="609600" y="0"/>
            <a:ext cx="10972800" cy="1143000"/>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8" name="Rectangle 3"/>
          <p:cNvSpPr>
            <a:spLocks noGrp="1" noChangeArrowheads="1"/>
          </p:cNvSpPr>
          <p:nvPr>
            <p:ph type="body" idx="1"/>
          </p:nvPr>
        </p:nvSpPr>
        <p:spPr bwMode="auto">
          <a:xfrm>
            <a:off x="609600" y="1371600"/>
            <a:ext cx="10972800" cy="5257800"/>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55868074"/>
      </p:ext>
    </p:extLst>
  </p:cSld>
  <p:clrMap bg1="lt1" tx1="dk1" bg2="lt2" tx2="dk2" accent1="accent1" accent2="accent2" accent3="accent3" accent4="accent4" accent5="accent5" accent6="accent6" hlink="hlink" folHlink="folHlink"/>
  <p:sldLayoutIdLst>
    <p:sldLayoutId id="2147483893" r:id="rId1"/>
    <p:sldLayoutId id="2147483894" r:id="rId2"/>
    <p:sldLayoutId id="2147483895" r:id="rId3"/>
    <p:sldLayoutId id="2147483896" r:id="rId4"/>
    <p:sldLayoutId id="2147483897" r:id="rId5"/>
    <p:sldLayoutId id="2147483898" r:id="rId6"/>
    <p:sldLayoutId id="2147483899" r:id="rId7"/>
    <p:sldLayoutId id="2147483900" r:id="rId8"/>
    <p:sldLayoutId id="2147483901" r:id="rId9"/>
    <p:sldLayoutId id="2147483902" r:id="rId10"/>
    <p:sldLayoutId id="2147483903" r:id="rId11"/>
    <p:sldLayoutId id="2147483904" r:id="rId12"/>
    <p:sldLayoutId id="2147483905" r:id="rId13"/>
    <p:sldLayoutId id="2147483906" r:id="rId14"/>
    <p:sldLayoutId id="2147483907" r:id="rId15"/>
    <p:sldLayoutId id="2147483908" r:id="rId16"/>
  </p:sldLayoutIdLst>
  <p:transition spd="slow" advClick="0"/>
  <p:txStyles>
    <p:titleStyle>
      <a:lvl1pPr algn="l" rtl="0" eaLnBrk="0" fontAlgn="base" hangingPunct="0">
        <a:spcBef>
          <a:spcPct val="0"/>
        </a:spcBef>
        <a:spcAft>
          <a:spcPct val="0"/>
        </a:spcAft>
        <a:defRPr sz="2600" b="1">
          <a:solidFill>
            <a:srgbClr val="EFC53D"/>
          </a:solidFill>
          <a:latin typeface="+mj-lt"/>
          <a:ea typeface="+mj-ea"/>
          <a:cs typeface="+mj-cs"/>
        </a:defRPr>
      </a:lvl1pPr>
      <a:lvl2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image" Target="../media/image19.png"/><Relationship Id="rId3" Type="http://schemas.openxmlformats.org/officeDocument/2006/relationships/image" Target="../media/image20.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image" Target="../media/image21.jpeg"/><Relationship Id="rId3"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41.xml"/><Relationship Id="rId2"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image" Target="../media/image25.png"/><Relationship Id="rId3"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1" Type="http://schemas.openxmlformats.org/officeDocument/2006/relationships/slideLayout" Target="../slideLayouts/slideLayout36.xml"/><Relationship Id="rId2" Type="http://schemas.openxmlformats.org/officeDocument/2006/relationships/notesSlide" Target="../notesSlides/notesSlide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8.xml"/><Relationship Id="rId3"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1" Type="http://schemas.openxmlformats.org/officeDocument/2006/relationships/slideLayout" Target="../slideLayouts/slideLayout41.xml"/><Relationship Id="rId2"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oleObject" Target="../embeddings/Microsoft_Excel_97_-_2004_Worksheet1.xls"/><Relationship Id="rId5" Type="http://schemas.openxmlformats.org/officeDocument/2006/relationships/image" Target="../media/image34.png"/><Relationship Id="rId6" Type="http://schemas.openxmlformats.org/officeDocument/2006/relationships/oleObject" Target="../embeddings/oleObject2.bin"/><Relationship Id="rId7" Type="http://schemas.openxmlformats.org/officeDocument/2006/relationships/oleObject" Target="../embeddings/Microsoft_Excel_97_-_2004_Worksheet2.xls"/><Relationship Id="rId8" Type="http://schemas.openxmlformats.org/officeDocument/2006/relationships/image" Target="../media/image35.png"/><Relationship Id="rId1" Type="http://schemas.openxmlformats.org/officeDocument/2006/relationships/vmlDrawing" Target="../drawings/vmlDrawing1.vml"/><Relationship Id="rId2"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0.xml"/><Relationship Id="rId3"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38.emf"/><Relationship Id="rId4" Type="http://schemas.openxmlformats.org/officeDocument/2006/relationships/image" Target="../media/image39.emf"/><Relationship Id="rId1" Type="http://schemas.openxmlformats.org/officeDocument/2006/relationships/slideLayout" Target="../slideLayouts/slideLayout36.xml"/><Relationship Id="rId2" Type="http://schemas.openxmlformats.org/officeDocument/2006/relationships/image" Target="../media/image37.emf"/></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8.jpeg"/><Relationship Id="rId1" Type="http://schemas.openxmlformats.org/officeDocument/2006/relationships/slideLayout" Target="../slideLayouts/slideLayout35.xml"/><Relationship Id="rId2" Type="http://schemas.openxmlformats.org/officeDocument/2006/relationships/image" Target="../media/image7.png"/></Relationships>
</file>

<file path=ppt/slides/_rels/slide20.xml.rels><?xml version="1.0" encoding="UTF-8" standalone="yes"?>
<Relationships xmlns="http://schemas.openxmlformats.org/package/2006/relationships"><Relationship Id="rId11" Type="http://schemas.openxmlformats.org/officeDocument/2006/relationships/oleObject" Target="../embeddings/oleObject5.bin"/><Relationship Id="rId12" Type="http://schemas.openxmlformats.org/officeDocument/2006/relationships/image" Target="../media/image42.emf"/><Relationship Id="rId1" Type="http://schemas.openxmlformats.org/officeDocument/2006/relationships/vmlDrawing" Target="../drawings/vmlDrawing2.vml"/><Relationship Id="rId2" Type="http://schemas.openxmlformats.org/officeDocument/2006/relationships/slideLayout" Target="../slideLayouts/slideLayout35.xml"/><Relationship Id="rId3" Type="http://schemas.openxmlformats.org/officeDocument/2006/relationships/notesSlide" Target="../notesSlides/notesSlide11.xml"/><Relationship Id="rId4" Type="http://schemas.openxmlformats.org/officeDocument/2006/relationships/oleObject" Target="../embeddings/oleObject3.bin"/><Relationship Id="rId5" Type="http://schemas.openxmlformats.org/officeDocument/2006/relationships/oleObject" Target="../embeddings/Microsoft_Excel_97_-_2004_Worksheet3.xls"/><Relationship Id="rId6" Type="http://schemas.openxmlformats.org/officeDocument/2006/relationships/image" Target="../media/image40.png"/><Relationship Id="rId7" Type="http://schemas.openxmlformats.org/officeDocument/2006/relationships/oleObject" Target="../embeddings/oleObject4.bin"/><Relationship Id="rId8" Type="http://schemas.openxmlformats.org/officeDocument/2006/relationships/oleObject" Target="../embeddings/Microsoft_Excel_97_-_2004_Worksheet4.xls"/><Relationship Id="rId9" Type="http://schemas.openxmlformats.org/officeDocument/2006/relationships/image" Target="../media/image41.png"/><Relationship Id="rId10" Type="http://schemas.openxmlformats.org/officeDocument/2006/relationships/image" Target="../media/image43.emf"/></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oleObject" Target="../embeddings/oleObject6.bin"/><Relationship Id="rId5" Type="http://schemas.openxmlformats.org/officeDocument/2006/relationships/image" Target="../media/image44.emf"/><Relationship Id="rId6" Type="http://schemas.openxmlformats.org/officeDocument/2006/relationships/image" Target="../media/image46.png"/><Relationship Id="rId7" Type="http://schemas.openxmlformats.org/officeDocument/2006/relationships/image" Target="../media/image47.png"/><Relationship Id="rId8" Type="http://schemas.openxmlformats.org/officeDocument/2006/relationships/image" Target="../media/image48.png"/><Relationship Id="rId1" Type="http://schemas.openxmlformats.org/officeDocument/2006/relationships/vmlDrawing" Target="../drawings/vmlDrawing3.vml"/><Relationship Id="rId2" Type="http://schemas.openxmlformats.org/officeDocument/2006/relationships/slideLayout" Target="../slideLayouts/slideLayout4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49.png"/><Relationship Id="rId3" Type="http://schemas.openxmlformats.org/officeDocument/2006/relationships/image" Target="../media/image5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51.png"/><Relationship Id="rId3" Type="http://schemas.openxmlformats.org/officeDocument/2006/relationships/image" Target="../media/image5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5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5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1.png"/><Relationship Id="rId1" Type="http://schemas.openxmlformats.org/officeDocument/2006/relationships/slideLayout" Target="../slideLayouts/slideLayout64.xml"/><Relationship Id="rId2" Type="http://schemas.openxmlformats.org/officeDocument/2006/relationships/notesSlide" Target="../notesSlides/notesSlide12.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5.png"/><Relationship Id="rId7" Type="http://schemas.openxmlformats.org/officeDocument/2006/relationships/image" Target="../media/image11.png"/><Relationship Id="rId1" Type="http://schemas.openxmlformats.org/officeDocument/2006/relationships/slideLayout" Target="../slideLayouts/slideLayout64.xml"/><Relationship Id="rId2" Type="http://schemas.openxmlformats.org/officeDocument/2006/relationships/notesSlide" Target="../notesSlides/notesSlide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4.png"/><Relationship Id="rId1" Type="http://schemas.openxmlformats.org/officeDocument/2006/relationships/slideLayout" Target="../slideLayouts/slideLayout64.xml"/><Relationship Id="rId2" Type="http://schemas.openxmlformats.org/officeDocument/2006/relationships/notesSlide" Target="../notesSlides/notesSlide14.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4.png"/><Relationship Id="rId1" Type="http://schemas.openxmlformats.org/officeDocument/2006/relationships/slideLayout" Target="../slideLayouts/slideLayout64.xml"/><Relationship Id="rId2" Type="http://schemas.openxmlformats.org/officeDocument/2006/relationships/notesSlide" Target="../notesSlides/notesSlide15.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1.png"/><Relationship Id="rId1" Type="http://schemas.openxmlformats.org/officeDocument/2006/relationships/slideLayout" Target="../slideLayouts/slideLayout64.xml"/><Relationship Id="rId2" Type="http://schemas.openxmlformats.org/officeDocument/2006/relationships/notesSlide" Target="../notesSlides/notesSlide16.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image" Target="../media/image14.png"/><Relationship Id="rId9" Type="http://schemas.openxmlformats.org/officeDocument/2006/relationships/image" Target="../media/image15.png"/><Relationship Id="rId10" Type="http://schemas.openxmlformats.org/officeDocument/2006/relationships/image" Target="../media/image16.png"/><Relationship Id="rId11" Type="http://schemas.openxmlformats.org/officeDocument/2006/relationships/image" Target="../media/image17.png"/><Relationship Id="rId1" Type="http://schemas.openxmlformats.org/officeDocument/2006/relationships/slideLayout" Target="../slideLayouts/slideLayout64.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image" Target="../media/image14.png"/><Relationship Id="rId9" Type="http://schemas.openxmlformats.org/officeDocument/2006/relationships/image" Target="../media/image16.png"/><Relationship Id="rId10" Type="http://schemas.openxmlformats.org/officeDocument/2006/relationships/image" Target="../media/image17.png"/><Relationship Id="rId1" Type="http://schemas.openxmlformats.org/officeDocument/2006/relationships/slideLayout" Target="../slideLayouts/slideLayout64.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5.png"/><Relationship Id="rId1" Type="http://schemas.openxmlformats.org/officeDocument/2006/relationships/slideLayout" Target="../slideLayouts/slideLayout64.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5.png"/><Relationship Id="rId1" Type="http://schemas.openxmlformats.org/officeDocument/2006/relationships/slideLayout" Target="../slideLayouts/slideLayout64.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5.png"/><Relationship Id="rId1" Type="http://schemas.openxmlformats.org/officeDocument/2006/relationships/slideLayout" Target="../slideLayouts/slideLayout64.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
          <p:cNvSpPr txBox="1">
            <a:spLocks/>
          </p:cNvSpPr>
          <p:nvPr/>
        </p:nvSpPr>
        <p:spPr bwMode="auto">
          <a:xfrm>
            <a:off x="2180493" y="2544640"/>
            <a:ext cx="7410400" cy="175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spcBef>
                <a:spcPct val="20000"/>
              </a:spcBef>
            </a:pPr>
            <a:r>
              <a:rPr lang="en-US" sz="2600" b="1" dirty="0">
                <a:solidFill>
                  <a:srgbClr val="FFFFFF"/>
                </a:solidFill>
                <a:latin typeface="Arial"/>
                <a:cs typeface="Arial"/>
              </a:rPr>
              <a:t>Please note, these are the </a:t>
            </a:r>
            <a:r>
              <a:rPr lang="en-US" sz="2600" b="1" dirty="0" smtClean="0">
                <a:solidFill>
                  <a:srgbClr val="FFFFFF"/>
                </a:solidFill>
                <a:latin typeface="Arial"/>
                <a:cs typeface="Arial"/>
              </a:rPr>
              <a:t>actual</a:t>
            </a:r>
            <a:br>
              <a:rPr lang="en-US" sz="2600" b="1" dirty="0" smtClean="0">
                <a:solidFill>
                  <a:srgbClr val="FFFFFF"/>
                </a:solidFill>
                <a:latin typeface="Arial"/>
                <a:cs typeface="Arial"/>
              </a:rPr>
            </a:br>
            <a:r>
              <a:rPr lang="en-US" sz="2600" b="1" dirty="0" smtClean="0">
                <a:solidFill>
                  <a:srgbClr val="FFFFFF"/>
                </a:solidFill>
                <a:latin typeface="Arial"/>
                <a:cs typeface="Arial"/>
              </a:rPr>
              <a:t> </a:t>
            </a:r>
            <a:r>
              <a:rPr lang="en-US" sz="2600" b="1" dirty="0">
                <a:solidFill>
                  <a:srgbClr val="FFFFFF"/>
                </a:solidFill>
                <a:latin typeface="Arial"/>
                <a:cs typeface="Arial"/>
              </a:rPr>
              <a:t>video-recorded proceedings from the </a:t>
            </a:r>
            <a:r>
              <a:rPr lang="en-US" sz="2600" b="1" dirty="0" smtClean="0">
                <a:solidFill>
                  <a:srgbClr val="FFFFFF"/>
                </a:solidFill>
                <a:latin typeface="Arial"/>
                <a:cs typeface="Arial"/>
              </a:rPr>
              <a:t/>
            </a:r>
            <a:br>
              <a:rPr lang="en-US" sz="2600" b="1" dirty="0" smtClean="0">
                <a:solidFill>
                  <a:srgbClr val="FFFFFF"/>
                </a:solidFill>
                <a:latin typeface="Arial"/>
                <a:cs typeface="Arial"/>
              </a:rPr>
            </a:br>
            <a:r>
              <a:rPr lang="en-US" sz="2600" b="1" dirty="0" smtClean="0">
                <a:solidFill>
                  <a:srgbClr val="FFFFFF"/>
                </a:solidFill>
                <a:latin typeface="Arial"/>
                <a:cs typeface="Arial"/>
              </a:rPr>
              <a:t>live </a:t>
            </a:r>
            <a:r>
              <a:rPr lang="en-US" sz="2600" b="1" dirty="0">
                <a:solidFill>
                  <a:srgbClr val="FFFFFF"/>
                </a:solidFill>
                <a:latin typeface="Arial"/>
                <a:cs typeface="Arial"/>
              </a:rPr>
              <a:t>CME event and may include the use of trade names and other raw, unedited content. </a:t>
            </a:r>
            <a:endParaRPr lang="en-US" sz="2600" dirty="0">
              <a:solidFill>
                <a:srgbClr val="FFFFFF"/>
              </a:solidFill>
              <a:latin typeface="Arial"/>
              <a:cs typeface="Arial"/>
            </a:endParaRPr>
          </a:p>
        </p:txBody>
      </p:sp>
    </p:spTree>
    <p:extLst>
      <p:ext uri="{BB962C8B-B14F-4D97-AF65-F5344CB8AC3E}">
        <p14:creationId xmlns:p14="http://schemas.microsoft.com/office/powerpoint/2010/main" val="920855268"/>
      </p:ext>
    </p:extLst>
  </p:cSld>
  <p:clrMapOvr>
    <a:masterClrMapping/>
  </p:clrMapOvr>
  <p:transition spd="slow" advClick="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76213" y="122238"/>
            <a:ext cx="11641137" cy="712787"/>
          </a:xfrm>
        </p:spPr>
        <p:txBody>
          <a:bodyPr rtlCol="0">
            <a:normAutofit fontScale="90000"/>
          </a:bodyPr>
          <a:lstStyle/>
          <a:p>
            <a:pPr fontAlgn="auto">
              <a:spcAft>
                <a:spcPts val="0"/>
              </a:spcAft>
              <a:defRPr/>
            </a:pPr>
            <a:r>
              <a:rPr lang="it-IT" sz="3733" b="1" u="sng" dirty="0">
                <a:solidFill>
                  <a:srgbClr val="002060"/>
                </a:solidFill>
                <a:latin typeface="+mn-lt"/>
              </a:rPr>
              <a:t>Pre-treatment</a:t>
            </a:r>
            <a:r>
              <a:rPr lang="it-IT" sz="3733" b="1" dirty="0">
                <a:solidFill>
                  <a:srgbClr val="002060"/>
                </a:solidFill>
                <a:latin typeface="+mn-lt"/>
              </a:rPr>
              <a:t> biomarkers:</a:t>
            </a:r>
            <a:br>
              <a:rPr lang="it-IT" sz="3733" b="1" dirty="0">
                <a:solidFill>
                  <a:srgbClr val="002060"/>
                </a:solidFill>
                <a:latin typeface="+mn-lt"/>
              </a:rPr>
            </a:br>
            <a:r>
              <a:rPr lang="it-IT" sz="3733" b="1" dirty="0">
                <a:solidFill>
                  <a:srgbClr val="002060"/>
                </a:solidFill>
                <a:latin typeface="+mn-lt"/>
              </a:rPr>
              <a:t>Genetics provide powerful prognostic information in CLL</a:t>
            </a:r>
          </a:p>
        </p:txBody>
      </p:sp>
      <p:grpSp>
        <p:nvGrpSpPr>
          <p:cNvPr id="33795" name="Group 2"/>
          <p:cNvGrpSpPr>
            <a:grpSpLocks/>
          </p:cNvGrpSpPr>
          <p:nvPr/>
        </p:nvGrpSpPr>
        <p:grpSpPr bwMode="auto">
          <a:xfrm>
            <a:off x="304636" y="1766888"/>
            <a:ext cx="6321589" cy="4664075"/>
            <a:chOff x="248740" y="1311838"/>
            <a:chExt cx="4511940" cy="3329212"/>
          </a:xfrm>
        </p:grpSpPr>
        <p:pic>
          <p:nvPicPr>
            <p:cNvPr id="33814"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725" y="1311838"/>
              <a:ext cx="3992658" cy="3108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15" name="Rettangolo 9"/>
            <p:cNvSpPr>
              <a:spLocks noChangeArrowheads="1"/>
            </p:cNvSpPr>
            <p:nvPr/>
          </p:nvSpPr>
          <p:spPr bwMode="auto">
            <a:xfrm>
              <a:off x="902952" y="3617858"/>
              <a:ext cx="89231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en-US" altLang="en-US" sz="2400"/>
                <a:t>(N=325)</a:t>
              </a:r>
              <a:endParaRPr lang="it-IT" altLang="en-US" sz="2400"/>
            </a:p>
          </p:txBody>
        </p:sp>
        <p:sp>
          <p:nvSpPr>
            <p:cNvPr id="33816" name="CasellaDiTesto 10"/>
            <p:cNvSpPr txBox="1">
              <a:spLocks noChangeArrowheads="1"/>
            </p:cNvSpPr>
            <p:nvPr/>
          </p:nvSpPr>
          <p:spPr bwMode="auto">
            <a:xfrm rot="16200000">
              <a:off x="-77855" y="2600706"/>
              <a:ext cx="960729" cy="307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IT" altLang="en-US" sz="2200"/>
                <a:t>Survival</a:t>
              </a:r>
              <a:endParaRPr lang="it-IT" altLang="en-US" sz="2200" dirty="0"/>
            </a:p>
          </p:txBody>
        </p:sp>
        <p:sp>
          <p:nvSpPr>
            <p:cNvPr id="33817" name="CasellaDiTesto 11"/>
            <p:cNvSpPr txBox="1">
              <a:spLocks noChangeArrowheads="1"/>
            </p:cNvSpPr>
            <p:nvPr/>
          </p:nvSpPr>
          <p:spPr bwMode="auto">
            <a:xfrm>
              <a:off x="2054603" y="4317885"/>
              <a:ext cx="80377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IT" altLang="en-US" sz="2200"/>
                <a:t>Months</a:t>
              </a:r>
            </a:p>
          </p:txBody>
        </p:sp>
        <p:sp>
          <p:nvSpPr>
            <p:cNvPr id="33818" name="CasellaDiTesto 12"/>
            <p:cNvSpPr txBox="1">
              <a:spLocks noChangeArrowheads="1"/>
            </p:cNvSpPr>
            <p:nvPr/>
          </p:nvSpPr>
          <p:spPr bwMode="auto">
            <a:xfrm>
              <a:off x="2179349" y="1367324"/>
              <a:ext cx="1853602" cy="34624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IT" altLang="en-US" sz="2400" b="1">
                  <a:solidFill>
                    <a:srgbClr val="00CC00"/>
                  </a:solidFill>
                </a:rPr>
                <a:t>13q-Deletion</a:t>
              </a:r>
            </a:p>
          </p:txBody>
        </p:sp>
        <p:sp>
          <p:nvSpPr>
            <p:cNvPr id="14" name="Rettangolo 13"/>
            <p:cNvSpPr/>
            <p:nvPr/>
          </p:nvSpPr>
          <p:spPr>
            <a:xfrm>
              <a:off x="3780588" y="2647828"/>
              <a:ext cx="177889" cy="4441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2400"/>
            </a:p>
          </p:txBody>
        </p:sp>
        <p:cxnSp>
          <p:nvCxnSpPr>
            <p:cNvPr id="15" name="Connettore 2 14"/>
            <p:cNvCxnSpPr>
              <a:cxnSpLocks/>
            </p:cNvCxnSpPr>
            <p:nvPr/>
          </p:nvCxnSpPr>
          <p:spPr>
            <a:xfrm flipH="1">
              <a:off x="3865567" y="2766810"/>
              <a:ext cx="94044" cy="470259"/>
            </a:xfrm>
            <a:prstGeom prst="straightConnector1">
              <a:avLst/>
            </a:prstGeom>
            <a:ln w="38100">
              <a:solidFill>
                <a:srgbClr val="00CC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821" name="CasellaDiTesto 15"/>
            <p:cNvSpPr txBox="1">
              <a:spLocks noChangeArrowheads="1"/>
            </p:cNvSpPr>
            <p:nvPr/>
          </p:nvSpPr>
          <p:spPr bwMode="auto">
            <a:xfrm>
              <a:off x="3374806" y="2360465"/>
              <a:ext cx="1385874" cy="34624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it-IT" altLang="en-US" sz="2400" b="1">
                  <a:solidFill>
                    <a:srgbClr val="00CCFF"/>
                  </a:solidFill>
                </a:rPr>
                <a:t>Trisomy 12</a:t>
              </a:r>
            </a:p>
          </p:txBody>
        </p:sp>
      </p:grpSp>
      <p:sp>
        <p:nvSpPr>
          <p:cNvPr id="17" name="TextBox 2"/>
          <p:cNvSpPr txBox="1"/>
          <p:nvPr/>
        </p:nvSpPr>
        <p:spPr>
          <a:xfrm>
            <a:off x="1554163" y="1160463"/>
            <a:ext cx="2833687" cy="501650"/>
          </a:xfrm>
          <a:prstGeom prst="rect">
            <a:avLst/>
          </a:prstGeom>
          <a:noFill/>
        </p:spPr>
        <p:txBody>
          <a:bodyPr wrap="none">
            <a:spAutoFit/>
          </a:bodyPr>
          <a:lstStyle/>
          <a:p>
            <a:pPr>
              <a:defRPr/>
            </a:pPr>
            <a:r>
              <a:rPr lang="it-CH" sz="2667" b="1" dirty="0" err="1">
                <a:solidFill>
                  <a:srgbClr val="CD113B"/>
                </a:solidFill>
                <a:ea typeface="ＭＳ Ｐゴシック" charset="0"/>
                <a:cs typeface="ＭＳ Ｐゴシック" charset="0"/>
              </a:rPr>
              <a:t>Cytogenetic</a:t>
            </a:r>
            <a:r>
              <a:rPr lang="it-CH" sz="2667" b="1" dirty="0">
                <a:solidFill>
                  <a:srgbClr val="CD113B"/>
                </a:solidFill>
                <a:ea typeface="ＭＳ Ｐゴシック" charset="0"/>
                <a:cs typeface="ＭＳ Ｐゴシック" charset="0"/>
              </a:rPr>
              <a:t> model</a:t>
            </a:r>
          </a:p>
        </p:txBody>
      </p:sp>
      <p:pic>
        <p:nvPicPr>
          <p:cNvPr id="33797" name="Immagine 1" descr="Model and expect.e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0213" y="1268413"/>
            <a:ext cx="5307954" cy="506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Tabella 44"/>
          <p:cNvGraphicFramePr>
            <a:graphicFrameLocks noGrp="1"/>
          </p:cNvGraphicFramePr>
          <p:nvPr>
            <p:extLst>
              <p:ext uri="{D42A27DB-BD31-4B8C-83A1-F6EECF244321}">
                <p14:modId xmlns:p14="http://schemas.microsoft.com/office/powerpoint/2010/main" val="1992795002"/>
              </p:ext>
            </p:extLst>
          </p:nvPr>
        </p:nvGraphicFramePr>
        <p:xfrm>
          <a:off x="6081102" y="4581525"/>
          <a:ext cx="4435475" cy="1016000"/>
        </p:xfrm>
        <a:graphic>
          <a:graphicData uri="http://schemas.openxmlformats.org/drawingml/2006/table">
            <a:tbl>
              <a:tblPr/>
              <a:tblGrid>
                <a:gridCol w="3725863"/>
                <a:gridCol w="709612"/>
              </a:tblGrid>
              <a:tr h="203200">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endParaRPr kumimoji="0" lang="it-IT" altLang="en-US" sz="1300" b="1" i="0" u="none" strike="noStrike" cap="none" normalizeH="0" baseline="0">
                        <a:ln>
                          <a:noFill/>
                        </a:ln>
                        <a:solidFill>
                          <a:schemeClr val="tx1"/>
                        </a:solidFill>
                        <a:effectLst/>
                        <a:latin typeface="Arial" charset="0"/>
                        <a:ea typeface="ＭＳ Ｐゴシック" charset="-128"/>
                      </a:endParaRPr>
                    </a:p>
                  </a:txBody>
                  <a:tcPr marL="0" marR="0" marT="0" marB="0" anchor="ctr" horzOverflow="overflow">
                    <a:lnL>
                      <a:noFill/>
                    </a:lnL>
                    <a:lnR>
                      <a:noFill/>
                    </a:lnR>
                    <a:lnT>
                      <a:noFill/>
                    </a:lnT>
                    <a:lnB>
                      <a:noFill/>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it-IT" altLang="en-US" sz="1300" b="1" i="0" u="none" strike="noStrike" cap="none" normalizeH="0" baseline="0">
                          <a:ln>
                            <a:noFill/>
                          </a:ln>
                          <a:solidFill>
                            <a:schemeClr val="tx1"/>
                          </a:solidFill>
                          <a:effectLst/>
                          <a:latin typeface="Arial" charset="0"/>
                          <a:ea typeface="ＭＳ Ｐゴシック" charset="-128"/>
                        </a:rPr>
                        <a:t>N</a:t>
                      </a:r>
                    </a:p>
                  </a:txBody>
                  <a:tcPr marL="0" marR="0" marT="0" marB="0" anchor="ctr" horzOverflow="overflow">
                    <a:lnL>
                      <a:noFill/>
                    </a:lnL>
                    <a:lnR>
                      <a:noFill/>
                    </a:lnR>
                    <a:lnT>
                      <a:noFill/>
                    </a:lnT>
                    <a:lnB>
                      <a:noFill/>
                    </a:lnB>
                    <a:lnTlToBr>
                      <a:noFill/>
                    </a:lnTlToBr>
                    <a:lnBlToTr>
                      <a:noFill/>
                    </a:lnBlToTr>
                    <a:noFill/>
                  </a:tcPr>
                </a:tc>
              </a:tr>
              <a:tr h="203200">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it-IT" altLang="en-US" sz="1300" b="1" i="0" u="none" strike="noStrike" cap="none" normalizeH="0" baseline="0">
                          <a:ln>
                            <a:noFill/>
                          </a:ln>
                          <a:solidFill>
                            <a:srgbClr val="0000FF"/>
                          </a:solidFill>
                          <a:effectLst/>
                          <a:latin typeface="Arial" charset="0"/>
                          <a:ea typeface="ＭＳ Ｐゴシック" charset="-128"/>
                        </a:rPr>
                        <a:t>del13q</a:t>
                      </a:r>
                    </a:p>
                  </a:txBody>
                  <a:tcPr marL="0" marR="0" marT="0" marB="0" anchor="ctr" horzOverflow="overflow">
                    <a:lnL>
                      <a:noFill/>
                    </a:lnL>
                    <a:lnR>
                      <a:noFill/>
                    </a:lnR>
                    <a:lnT>
                      <a:noFill/>
                    </a:lnT>
                    <a:lnB>
                      <a:noFill/>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it-IT" altLang="en-US" sz="1300" b="0" i="0" u="none" strike="noStrike" cap="none" normalizeH="0" baseline="0">
                          <a:ln>
                            <a:noFill/>
                          </a:ln>
                          <a:solidFill>
                            <a:schemeClr val="tx1"/>
                          </a:solidFill>
                          <a:effectLst/>
                          <a:latin typeface="Arial" charset="0"/>
                          <a:ea typeface="ＭＳ Ｐゴシック" charset="-128"/>
                        </a:rPr>
                        <a:t>26%</a:t>
                      </a:r>
                    </a:p>
                  </a:txBody>
                  <a:tcPr marL="0" marR="0" marT="0" marB="0" anchor="ctr" horzOverflow="overflow">
                    <a:lnL>
                      <a:noFill/>
                    </a:lnL>
                    <a:lnR>
                      <a:noFill/>
                    </a:lnR>
                    <a:lnT>
                      <a:noFill/>
                    </a:lnT>
                    <a:lnB>
                      <a:noFill/>
                    </a:lnB>
                    <a:lnTlToBr>
                      <a:noFill/>
                    </a:lnTlToBr>
                    <a:lnBlToTr>
                      <a:noFill/>
                    </a:lnBlToTr>
                    <a:noFill/>
                  </a:tcPr>
                </a:tc>
              </a:tr>
              <a:tr h="203200">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it-IT" altLang="en-US" sz="1300" b="1" i="0" u="none" strike="noStrike" cap="none" normalizeH="0" baseline="0">
                          <a:ln>
                            <a:noFill/>
                          </a:ln>
                          <a:solidFill>
                            <a:srgbClr val="00B050"/>
                          </a:solidFill>
                          <a:effectLst/>
                          <a:latin typeface="Arial" charset="0"/>
                          <a:ea typeface="ＭＳ Ｐゴシック" charset="-128"/>
                        </a:rPr>
                        <a:t>Normal/+12</a:t>
                      </a:r>
                    </a:p>
                  </a:txBody>
                  <a:tcPr marL="0" marR="0" marT="0" marB="0" anchor="ctr" horzOverflow="overflow">
                    <a:lnL>
                      <a:noFill/>
                    </a:lnL>
                    <a:lnR>
                      <a:noFill/>
                    </a:lnR>
                    <a:lnT>
                      <a:noFill/>
                    </a:lnT>
                    <a:lnB>
                      <a:noFill/>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it-IT" altLang="en-US" sz="1300" b="0" i="0" u="none" strike="noStrike" cap="none" normalizeH="0" baseline="0">
                          <a:ln>
                            <a:noFill/>
                          </a:ln>
                          <a:solidFill>
                            <a:schemeClr val="tx1"/>
                          </a:solidFill>
                          <a:effectLst/>
                          <a:latin typeface="Arial" charset="0"/>
                          <a:ea typeface="ＭＳ Ｐゴシック" charset="-128"/>
                        </a:rPr>
                        <a:t>40%</a:t>
                      </a:r>
                    </a:p>
                  </a:txBody>
                  <a:tcPr marL="0" marR="0" marT="0" marB="0" anchor="ctr" horzOverflow="overflow">
                    <a:lnL>
                      <a:noFill/>
                    </a:lnL>
                    <a:lnR>
                      <a:noFill/>
                    </a:lnR>
                    <a:lnT>
                      <a:noFill/>
                    </a:lnT>
                    <a:lnB>
                      <a:noFill/>
                    </a:lnB>
                    <a:lnTlToBr>
                      <a:noFill/>
                    </a:lnTlToBr>
                    <a:lnBlToTr>
                      <a:noFill/>
                    </a:lnBlToTr>
                    <a:noFill/>
                  </a:tcPr>
                </a:tc>
              </a:tr>
              <a:tr h="203200">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it-IT" altLang="en-US" sz="1300" b="1" i="1" u="none" strike="noStrike" cap="none" normalizeH="0" baseline="0" dirty="0">
                          <a:ln>
                            <a:noFill/>
                          </a:ln>
                          <a:solidFill>
                            <a:srgbClr val="E46C0A"/>
                          </a:solidFill>
                          <a:effectLst/>
                          <a:latin typeface="Arial" charset="0"/>
                          <a:ea typeface="ＭＳ Ｐゴシック" charset="-128"/>
                        </a:rPr>
                        <a:t>NOTCH1</a:t>
                      </a:r>
                      <a:r>
                        <a:rPr kumimoji="0" lang="it-IT" altLang="en-US" sz="1300" b="1" i="0" u="none" strike="noStrike" cap="none" normalizeH="0" baseline="0" dirty="0">
                          <a:ln>
                            <a:noFill/>
                          </a:ln>
                          <a:solidFill>
                            <a:srgbClr val="E46C0A"/>
                          </a:solidFill>
                          <a:effectLst/>
                          <a:latin typeface="Arial" charset="0"/>
                          <a:ea typeface="ＭＳ Ｐゴシック" charset="-128"/>
                        </a:rPr>
                        <a:t> M/</a:t>
                      </a:r>
                      <a:r>
                        <a:rPr kumimoji="0" lang="it-IT" altLang="en-US" sz="1300" b="1" i="1" u="none" strike="noStrike" cap="none" normalizeH="0" baseline="0" dirty="0">
                          <a:ln>
                            <a:noFill/>
                          </a:ln>
                          <a:solidFill>
                            <a:srgbClr val="E46C0A"/>
                          </a:solidFill>
                          <a:effectLst/>
                          <a:latin typeface="Arial" charset="0"/>
                          <a:ea typeface="ＭＳ Ｐゴシック" charset="-128"/>
                        </a:rPr>
                        <a:t>SF3B1 </a:t>
                      </a:r>
                      <a:r>
                        <a:rPr kumimoji="0" lang="it-IT" altLang="en-US" sz="1300" b="1" i="0" u="none" strike="noStrike" cap="none" normalizeH="0" baseline="0" dirty="0">
                          <a:ln>
                            <a:noFill/>
                          </a:ln>
                          <a:solidFill>
                            <a:srgbClr val="E46C0A"/>
                          </a:solidFill>
                          <a:effectLst/>
                          <a:latin typeface="Arial" charset="0"/>
                          <a:ea typeface="ＭＳ Ｐゴシック" charset="-128"/>
                        </a:rPr>
                        <a:t>M/del11q</a:t>
                      </a:r>
                    </a:p>
                  </a:txBody>
                  <a:tcPr marL="0" marR="0" marT="0" marB="0" anchor="ctr" horzOverflow="overflow">
                    <a:lnL>
                      <a:noFill/>
                    </a:lnL>
                    <a:lnR>
                      <a:noFill/>
                    </a:lnR>
                    <a:lnT>
                      <a:noFill/>
                    </a:lnT>
                    <a:lnB>
                      <a:noFill/>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it-IT" altLang="en-US" sz="1300" b="0" i="0" u="none" strike="noStrike" cap="none" normalizeH="0" baseline="0">
                          <a:ln>
                            <a:noFill/>
                          </a:ln>
                          <a:solidFill>
                            <a:schemeClr val="tx1"/>
                          </a:solidFill>
                          <a:effectLst/>
                          <a:latin typeface="Arial" charset="0"/>
                          <a:ea typeface="ＭＳ Ｐゴシック" charset="-128"/>
                        </a:rPr>
                        <a:t>17%</a:t>
                      </a:r>
                    </a:p>
                  </a:txBody>
                  <a:tcPr marL="0" marR="0" marT="0" marB="0" anchor="ctr" horzOverflow="overflow">
                    <a:lnL>
                      <a:noFill/>
                    </a:lnL>
                    <a:lnR>
                      <a:noFill/>
                    </a:lnR>
                    <a:lnT>
                      <a:noFill/>
                    </a:lnT>
                    <a:lnB>
                      <a:noFill/>
                    </a:lnB>
                    <a:lnTlToBr>
                      <a:noFill/>
                    </a:lnTlToBr>
                    <a:lnBlToTr>
                      <a:noFill/>
                    </a:lnBlToTr>
                    <a:noFill/>
                  </a:tcPr>
                </a:tc>
              </a:tr>
              <a:tr h="203200">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it-IT" altLang="en-US" sz="1300" b="1" i="1" u="none" strike="noStrike" cap="none" normalizeH="0" baseline="0">
                          <a:ln>
                            <a:noFill/>
                          </a:ln>
                          <a:solidFill>
                            <a:srgbClr val="C00000"/>
                          </a:solidFill>
                          <a:effectLst/>
                          <a:latin typeface="Arial" charset="0"/>
                          <a:ea typeface="ＭＳ Ｐゴシック" charset="-128"/>
                        </a:rPr>
                        <a:t>TP53</a:t>
                      </a:r>
                      <a:r>
                        <a:rPr kumimoji="0" lang="it-IT" altLang="en-US" sz="1300" b="1" i="0" u="none" strike="noStrike" cap="none" normalizeH="0" baseline="0">
                          <a:ln>
                            <a:noFill/>
                          </a:ln>
                          <a:solidFill>
                            <a:srgbClr val="C00000"/>
                          </a:solidFill>
                          <a:effectLst/>
                          <a:latin typeface="Arial" charset="0"/>
                          <a:ea typeface="ＭＳ Ｐゴシック" charset="-128"/>
                        </a:rPr>
                        <a:t> DIS/</a:t>
                      </a:r>
                      <a:r>
                        <a:rPr kumimoji="0" lang="it-IT" altLang="en-US" sz="1300" b="1" i="1" u="none" strike="noStrike" cap="none" normalizeH="0" baseline="0">
                          <a:ln>
                            <a:noFill/>
                          </a:ln>
                          <a:solidFill>
                            <a:srgbClr val="C00000"/>
                          </a:solidFill>
                          <a:effectLst/>
                          <a:latin typeface="Arial" charset="0"/>
                          <a:ea typeface="ＭＳ Ｐゴシック" charset="-128"/>
                        </a:rPr>
                        <a:t>BIRC3</a:t>
                      </a:r>
                      <a:r>
                        <a:rPr kumimoji="0" lang="it-IT" altLang="en-US" sz="1300" b="1" i="0" u="none" strike="noStrike" cap="none" normalizeH="0" baseline="0">
                          <a:ln>
                            <a:noFill/>
                          </a:ln>
                          <a:solidFill>
                            <a:srgbClr val="C00000"/>
                          </a:solidFill>
                          <a:effectLst/>
                          <a:latin typeface="Arial" charset="0"/>
                          <a:ea typeface="ＭＳ Ｐゴシック" charset="-128"/>
                        </a:rPr>
                        <a:t> DIS</a:t>
                      </a:r>
                    </a:p>
                  </a:txBody>
                  <a:tcPr marL="0" marR="0" marT="0" marB="0" anchor="ctr" horzOverflow="overflow">
                    <a:lnL>
                      <a:noFill/>
                    </a:lnL>
                    <a:lnR>
                      <a:noFill/>
                    </a:lnR>
                    <a:lnT>
                      <a:noFill/>
                    </a:lnT>
                    <a:lnB>
                      <a:noFill/>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it-IT" altLang="en-US" sz="1300" b="0" i="0" u="none" strike="noStrike" cap="none" normalizeH="0" baseline="0" dirty="0">
                          <a:ln>
                            <a:noFill/>
                          </a:ln>
                          <a:solidFill>
                            <a:schemeClr val="tx1"/>
                          </a:solidFill>
                          <a:effectLst/>
                          <a:latin typeface="Arial" charset="0"/>
                          <a:ea typeface="ＭＳ Ｐゴシック" charset="-128"/>
                        </a:rPr>
                        <a:t>17%</a:t>
                      </a:r>
                    </a:p>
                  </a:txBody>
                  <a:tcPr marL="0" marR="0" marT="0" marB="0" anchor="ctr" horzOverflow="overflow">
                    <a:lnL>
                      <a:noFill/>
                    </a:lnL>
                    <a:lnR>
                      <a:noFill/>
                    </a:lnR>
                    <a:lnT>
                      <a:noFill/>
                    </a:lnT>
                    <a:lnB>
                      <a:noFill/>
                    </a:lnB>
                    <a:lnTlToBr>
                      <a:noFill/>
                    </a:lnTlToBr>
                    <a:lnBlToTr>
                      <a:noFill/>
                    </a:lnBlToTr>
                    <a:noFill/>
                  </a:tcPr>
                </a:tc>
              </a:tr>
            </a:tbl>
          </a:graphicData>
        </a:graphic>
      </p:graphicFrame>
      <p:sp>
        <p:nvSpPr>
          <p:cNvPr id="20" name="TextBox 23"/>
          <p:cNvSpPr txBox="1"/>
          <p:nvPr/>
        </p:nvSpPr>
        <p:spPr>
          <a:xfrm>
            <a:off x="7177088" y="1179513"/>
            <a:ext cx="4481512" cy="503237"/>
          </a:xfrm>
          <a:prstGeom prst="rect">
            <a:avLst/>
          </a:prstGeom>
          <a:noFill/>
        </p:spPr>
        <p:txBody>
          <a:bodyPr wrap="none">
            <a:spAutoFit/>
          </a:bodyPr>
          <a:lstStyle/>
          <a:p>
            <a:pPr>
              <a:defRPr/>
            </a:pPr>
            <a:r>
              <a:rPr lang="it-CH" sz="2667" b="1" dirty="0">
                <a:solidFill>
                  <a:srgbClr val="CD113B"/>
                </a:solidFill>
                <a:ea typeface="ＭＳ Ｐゴシック" charset="0"/>
                <a:cs typeface="ＭＳ Ｐゴシック" charset="0"/>
              </a:rPr>
              <a:t>Mutational-cytogenetic model</a:t>
            </a:r>
          </a:p>
        </p:txBody>
      </p:sp>
      <p:sp>
        <p:nvSpPr>
          <p:cNvPr id="33810" name="Text Box 4"/>
          <p:cNvSpPr txBox="1">
            <a:spLocks noChangeArrowheads="1"/>
          </p:cNvSpPr>
          <p:nvPr/>
        </p:nvSpPr>
        <p:spPr bwMode="auto">
          <a:xfrm>
            <a:off x="69850" y="6565900"/>
            <a:ext cx="5018088"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0" anchor="b"/>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nSpc>
                <a:spcPct val="85000"/>
              </a:lnSpc>
            </a:pPr>
            <a:r>
              <a:rPr lang="en-US" altLang="en-US" sz="1600"/>
              <a:t>Döhner H, et al. </a:t>
            </a:r>
            <a:r>
              <a:rPr lang="en-US" altLang="en-US" sz="1600" i="1"/>
              <a:t>N Engl J Med.</a:t>
            </a:r>
            <a:r>
              <a:rPr lang="en-US" altLang="en-US" sz="1600"/>
              <a:t>, 2000</a:t>
            </a:r>
          </a:p>
        </p:txBody>
      </p:sp>
      <p:sp>
        <p:nvSpPr>
          <p:cNvPr id="33811" name="Rectangle 3"/>
          <p:cNvSpPr>
            <a:spLocks noChangeArrowheads="1"/>
          </p:cNvSpPr>
          <p:nvPr/>
        </p:nvSpPr>
        <p:spPr bwMode="auto">
          <a:xfrm>
            <a:off x="9777413" y="6562725"/>
            <a:ext cx="2105025"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nSpc>
                <a:spcPct val="85000"/>
              </a:lnSpc>
            </a:pPr>
            <a:r>
              <a:rPr lang="it-IT" altLang="it-IT" sz="1600" dirty="0"/>
              <a:t>Rossi et al, </a:t>
            </a:r>
            <a:r>
              <a:rPr lang="it-IT" altLang="it-IT" sz="1600" i="1" dirty="0"/>
              <a:t>Blood, </a:t>
            </a:r>
            <a:r>
              <a:rPr lang="it-IT" altLang="it-IT" sz="1600" dirty="0"/>
              <a:t>2013</a:t>
            </a:r>
          </a:p>
        </p:txBody>
      </p:sp>
      <p:sp>
        <p:nvSpPr>
          <p:cNvPr id="33812" name="CasellaDiTesto 11"/>
          <p:cNvSpPr txBox="1">
            <a:spLocks noChangeArrowheads="1"/>
          </p:cNvSpPr>
          <p:nvPr/>
        </p:nvSpPr>
        <p:spPr bwMode="auto">
          <a:xfrm>
            <a:off x="8515350" y="5916613"/>
            <a:ext cx="2525713" cy="431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IT" altLang="en-US" sz="2200"/>
              <a:t>Years from diagnosis</a:t>
            </a:r>
          </a:p>
        </p:txBody>
      </p:sp>
      <p:sp>
        <p:nvSpPr>
          <p:cNvPr id="33813" name="CasellaDiTesto 10"/>
          <p:cNvSpPr txBox="1">
            <a:spLocks noChangeArrowheads="1"/>
          </p:cNvSpPr>
          <p:nvPr/>
        </p:nvSpPr>
        <p:spPr bwMode="auto">
          <a:xfrm rot="16200000">
            <a:off x="5862638" y="3540125"/>
            <a:ext cx="1957387" cy="4302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it-IT" altLang="en-US" sz="2200"/>
              <a:t>Survival</a:t>
            </a:r>
            <a:endParaRPr lang="it-IT" altLang="en-US" sz="2200" dirty="0"/>
          </a:p>
        </p:txBody>
      </p: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a:extLst>
              <a:ext uri="{FF2B5EF4-FFF2-40B4-BE49-F238E27FC236}">
                <a16:creationId xmlns:a16="http://schemas.microsoft.com/office/drawing/2014/main" xmlns="" id="{08EE9F50-604F-48C7-9CE2-DC5DAECFEF6E}"/>
              </a:ext>
            </a:extLst>
          </p:cNvPr>
          <p:cNvSpPr>
            <a:spLocks noGrp="1" noRot="1" noChangeArrowheads="1"/>
          </p:cNvSpPr>
          <p:nvPr>
            <p:ph type="title"/>
          </p:nvPr>
        </p:nvSpPr>
        <p:spPr>
          <a:xfrm>
            <a:off x="195263" y="-71438"/>
            <a:ext cx="11996737" cy="1143001"/>
          </a:xfrm>
        </p:spPr>
        <p:txBody>
          <a:bodyPr rtlCol="0">
            <a:normAutofit/>
          </a:bodyPr>
          <a:lstStyle/>
          <a:p>
            <a:pPr algn="l" fontAlgn="auto">
              <a:spcAft>
                <a:spcPts val="0"/>
              </a:spcAft>
              <a:defRPr/>
            </a:pPr>
            <a:r>
              <a:rPr lang="en-US" altLang="en-US" sz="3600" b="1" dirty="0">
                <a:solidFill>
                  <a:srgbClr val="002060"/>
                </a:solidFill>
                <a:latin typeface="+mn-lt"/>
              </a:rPr>
              <a:t>FISH is also a </a:t>
            </a:r>
            <a:r>
              <a:rPr lang="en-US" altLang="en-US" sz="3600" b="1" u="sng" dirty="0">
                <a:solidFill>
                  <a:srgbClr val="002060"/>
                </a:solidFill>
                <a:latin typeface="+mn-lt"/>
              </a:rPr>
              <a:t>predictive</a:t>
            </a:r>
            <a:r>
              <a:rPr lang="en-US" altLang="en-US" sz="3600" b="1" dirty="0">
                <a:solidFill>
                  <a:srgbClr val="002060"/>
                </a:solidFill>
                <a:latin typeface="+mn-lt"/>
              </a:rPr>
              <a:t> biomarker in CLL</a:t>
            </a:r>
          </a:p>
        </p:txBody>
      </p:sp>
      <p:pic>
        <p:nvPicPr>
          <p:cNvPr id="34819" name="Picture 7" descr="CLL8 tit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475" y="1406525"/>
            <a:ext cx="6618108" cy="185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Text Box 11">
            <a:extLst>
              <a:ext uri="{FF2B5EF4-FFF2-40B4-BE49-F238E27FC236}">
                <a16:creationId xmlns:a16="http://schemas.microsoft.com/office/drawing/2014/main" xmlns="" id="{364D1995-0C1B-4274-9D58-8F1EA9615D95}"/>
              </a:ext>
            </a:extLst>
          </p:cNvPr>
          <p:cNvSpPr txBox="1">
            <a:spLocks noChangeArrowheads="1"/>
          </p:cNvSpPr>
          <p:nvPr/>
        </p:nvSpPr>
        <p:spPr bwMode="auto">
          <a:xfrm>
            <a:off x="962025" y="3495675"/>
            <a:ext cx="5773558"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indent="-342900">
              <a:spcBef>
                <a:spcPct val="50000"/>
              </a:spcBef>
              <a:buFont typeface="Arial" panose="020B0604020202020204" pitchFamily="34" charset="0"/>
              <a:buChar char="•"/>
              <a:defRPr/>
            </a:pPr>
            <a:r>
              <a:rPr lang="en-US" altLang="en-US" sz="2800" b="1" dirty="0">
                <a:latin typeface="+mn-lt"/>
                <a:ea typeface="ＭＳ Ｐゴシック" charset="0"/>
              </a:rPr>
              <a:t>ORR: 90%</a:t>
            </a:r>
          </a:p>
          <a:p>
            <a:pPr marL="342900" indent="-342900">
              <a:spcBef>
                <a:spcPct val="50000"/>
              </a:spcBef>
              <a:buFont typeface="Arial" panose="020B0604020202020204" pitchFamily="34" charset="0"/>
              <a:buChar char="•"/>
              <a:defRPr/>
            </a:pPr>
            <a:r>
              <a:rPr lang="en-US" altLang="en-US" sz="2800" b="1" dirty="0">
                <a:latin typeface="+mn-lt"/>
                <a:ea typeface="ＭＳ Ｐゴシック" charset="0"/>
              </a:rPr>
              <a:t>CR: 44%</a:t>
            </a:r>
          </a:p>
          <a:p>
            <a:pPr marL="342900" indent="-342900">
              <a:spcBef>
                <a:spcPct val="50000"/>
              </a:spcBef>
              <a:buFont typeface="Arial" panose="020B0604020202020204" pitchFamily="34" charset="0"/>
              <a:buChar char="•"/>
              <a:defRPr/>
            </a:pPr>
            <a:r>
              <a:rPr lang="en-US" altLang="en-US" sz="2800" b="1" dirty="0">
                <a:latin typeface="+mn-lt"/>
                <a:ea typeface="ＭＳ Ｐゴシック" charset="0"/>
              </a:rPr>
              <a:t>Median </a:t>
            </a:r>
            <a:r>
              <a:rPr lang="en-US" altLang="en-US" sz="2800" b="1" dirty="0" smtClean="0">
                <a:latin typeface="+mn-lt"/>
                <a:ea typeface="ＭＳ Ｐゴシック" charset="0"/>
              </a:rPr>
              <a:t>PFS: </a:t>
            </a:r>
            <a:r>
              <a:rPr lang="en-US" altLang="en-US" sz="2800" b="1" dirty="0">
                <a:latin typeface="+mn-lt"/>
                <a:ea typeface="ＭＳ Ｐゴシック" charset="0"/>
              </a:rPr>
              <a:t>51.8 </a:t>
            </a:r>
            <a:r>
              <a:rPr lang="en-US" altLang="en-US" sz="2800" b="1" dirty="0" err="1">
                <a:latin typeface="+mn-lt"/>
                <a:ea typeface="ＭＳ Ｐゴシック" charset="0"/>
              </a:rPr>
              <a:t>mo</a:t>
            </a:r>
            <a:endParaRPr lang="en-US" altLang="en-US" sz="2800" b="1" dirty="0">
              <a:latin typeface="+mn-lt"/>
              <a:ea typeface="ＭＳ Ｐゴシック" charset="0"/>
            </a:endParaRPr>
          </a:p>
        </p:txBody>
      </p:sp>
      <p:sp>
        <p:nvSpPr>
          <p:cNvPr id="20487" name="Text Box 4">
            <a:extLst>
              <a:ext uri="{FF2B5EF4-FFF2-40B4-BE49-F238E27FC236}">
                <a16:creationId xmlns:a16="http://schemas.microsoft.com/office/drawing/2014/main" xmlns="" id="{25EE1F10-15B4-4631-B0C3-1A1031D5BBD8}"/>
              </a:ext>
            </a:extLst>
          </p:cNvPr>
          <p:cNvSpPr txBox="1">
            <a:spLocks noChangeArrowheads="1"/>
          </p:cNvSpPr>
          <p:nvPr/>
        </p:nvSpPr>
        <p:spPr bwMode="auto">
          <a:xfrm>
            <a:off x="9745663" y="6519863"/>
            <a:ext cx="2317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600" dirty="0">
                <a:latin typeface="+mn-lt"/>
                <a:ea typeface="ＭＳ Ｐゴシック" charset="0"/>
              </a:rPr>
              <a:t>Hallek et al., </a:t>
            </a:r>
            <a:r>
              <a:rPr lang="en-US" altLang="en-US" sz="1600" i="1" dirty="0">
                <a:latin typeface="+mn-lt"/>
                <a:ea typeface="ＭＳ Ｐゴシック" charset="0"/>
              </a:rPr>
              <a:t>Lancet</a:t>
            </a:r>
            <a:r>
              <a:rPr lang="en-US" altLang="en-US" sz="1600" dirty="0">
                <a:latin typeface="+mn-lt"/>
                <a:ea typeface="ＭＳ Ｐゴシック" charset="0"/>
              </a:rPr>
              <a:t>, 2010</a:t>
            </a:r>
          </a:p>
        </p:txBody>
      </p:sp>
      <p:sp>
        <p:nvSpPr>
          <p:cNvPr id="34822" name="Text Box 16"/>
          <p:cNvSpPr txBox="1">
            <a:spLocks noChangeArrowheads="1"/>
          </p:cNvSpPr>
          <p:nvPr/>
        </p:nvSpPr>
        <p:spPr bwMode="auto">
          <a:xfrm>
            <a:off x="4038600" y="4403725"/>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eaLnBrk="1" hangingPunct="1">
              <a:spcBef>
                <a:spcPct val="50000"/>
              </a:spcBef>
              <a:buFontTx/>
              <a:buNone/>
            </a:pPr>
            <a:r>
              <a:rPr lang="en-US" altLang="en-US" sz="1800" b="1">
                <a:solidFill>
                  <a:schemeClr val="bg1"/>
                </a:solidFill>
                <a:latin typeface="Arial" charset="0"/>
                <a:cs typeface="Arial" charset="0"/>
              </a:rPr>
              <a:t>FC</a:t>
            </a:r>
          </a:p>
        </p:txBody>
      </p:sp>
      <p:pic>
        <p:nvPicPr>
          <p:cNvPr id="34823" name="Picture 106" descr="CLL8 - OS by cytogenetic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5588" y="1633538"/>
            <a:ext cx="5457825" cy="457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4" name="Text Box 9"/>
          <p:cNvSpPr txBox="1">
            <a:spLocks noChangeArrowheads="1"/>
          </p:cNvSpPr>
          <p:nvPr/>
        </p:nvSpPr>
        <p:spPr bwMode="auto">
          <a:xfrm>
            <a:off x="8296139" y="1090280"/>
            <a:ext cx="2743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a:spcBef>
                <a:spcPct val="50000"/>
              </a:spcBef>
              <a:buFontTx/>
              <a:buNone/>
            </a:pPr>
            <a:r>
              <a:rPr lang="en-US" altLang="en-US" sz="1800" b="1" dirty="0" smtClean="0">
                <a:latin typeface="Arial" charset="0"/>
                <a:cs typeface="Arial" charset="0"/>
              </a:rPr>
              <a:t>FCR: </a:t>
            </a:r>
            <a:r>
              <a:rPr lang="en-US" altLang="en-US" sz="1800" b="1" dirty="0">
                <a:latin typeface="Arial" charset="0"/>
                <a:cs typeface="Arial" charset="0"/>
              </a:rPr>
              <a:t>OS by FISH</a:t>
            </a:r>
          </a:p>
        </p:txBody>
      </p:sp>
      <p:sp>
        <p:nvSpPr>
          <p:cNvPr id="34825" name="Text Box 108"/>
          <p:cNvSpPr txBox="1">
            <a:spLocks noChangeArrowheads="1"/>
          </p:cNvSpPr>
          <p:nvPr/>
        </p:nvSpPr>
        <p:spPr bwMode="auto">
          <a:xfrm>
            <a:off x="8770938" y="3805238"/>
            <a:ext cx="1143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eaLnBrk="1" hangingPunct="1">
              <a:spcBef>
                <a:spcPct val="50000"/>
              </a:spcBef>
              <a:buFontTx/>
              <a:buNone/>
            </a:pPr>
            <a:r>
              <a:rPr lang="en-US" altLang="en-US" sz="1800" b="1">
                <a:solidFill>
                  <a:srgbClr val="000000"/>
                </a:solidFill>
                <a:latin typeface="Arial" charset="0"/>
                <a:cs typeface="Arial" charset="0"/>
              </a:rPr>
              <a:t>17p</a:t>
            </a:r>
            <a:r>
              <a:rPr lang="en-US" altLang="en-US" sz="1800" b="1" baseline="30000">
                <a:solidFill>
                  <a:srgbClr val="000000"/>
                </a:solidFill>
                <a:latin typeface="Arial" charset="0"/>
                <a:cs typeface="Arial" charset="0"/>
              </a:rPr>
              <a:t>-</a:t>
            </a:r>
          </a:p>
        </p:txBody>
      </p:sp>
      <p:sp>
        <p:nvSpPr>
          <p:cNvPr id="10" name="Text Box 108"/>
          <p:cNvSpPr txBox="1">
            <a:spLocks noChangeArrowheads="1"/>
          </p:cNvSpPr>
          <p:nvPr/>
        </p:nvSpPr>
        <p:spPr bwMode="auto">
          <a:xfrm rot="16200000">
            <a:off x="5381320" y="3439093"/>
            <a:ext cx="2803451" cy="323165"/>
          </a:xfrm>
          <a:prstGeom prst="rect">
            <a:avLst/>
          </a:prstGeom>
          <a:solidFill>
            <a:schemeClr val="bg1"/>
          </a:solidFill>
          <a:ln>
            <a:noFill/>
          </a:ln>
          <a:extLst/>
        </p:spPr>
        <p:txBody>
          <a:bodyPr wrap="square">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algn="ctr" eaLnBrk="1" hangingPunct="1">
              <a:spcBef>
                <a:spcPct val="50000"/>
              </a:spcBef>
              <a:buFontTx/>
              <a:buNone/>
            </a:pPr>
            <a:r>
              <a:rPr lang="en-US" altLang="en-US" sz="1500" b="1" dirty="0" smtClean="0">
                <a:solidFill>
                  <a:srgbClr val="000000"/>
                </a:solidFill>
                <a:latin typeface="Arial" charset="0"/>
                <a:cs typeface="Arial" charset="0"/>
              </a:rPr>
              <a:t>Proportion surviving (%)</a:t>
            </a:r>
            <a:endParaRPr lang="en-US" altLang="en-US" sz="1500" b="1" baseline="30000" dirty="0">
              <a:solidFill>
                <a:srgbClr val="000000"/>
              </a:solidFill>
              <a:latin typeface="Arial" charset="0"/>
              <a:cs typeface="Arial" charset="0"/>
            </a:endParaRPr>
          </a:p>
        </p:txBody>
      </p:sp>
      <p:sp>
        <p:nvSpPr>
          <p:cNvPr id="11" name="Text Box 108"/>
          <p:cNvSpPr txBox="1">
            <a:spLocks noChangeArrowheads="1"/>
          </p:cNvSpPr>
          <p:nvPr/>
        </p:nvSpPr>
        <p:spPr bwMode="auto">
          <a:xfrm>
            <a:off x="7658582" y="4737100"/>
            <a:ext cx="2803451" cy="898156"/>
          </a:xfrm>
          <a:prstGeom prst="rect">
            <a:avLst/>
          </a:prstGeom>
          <a:solidFill>
            <a:schemeClr val="bg1"/>
          </a:solidFill>
          <a:ln>
            <a:noFill/>
          </a:ln>
          <a:extLst/>
        </p:spPr>
        <p:txBody>
          <a:bodyPr wrap="square" lIns="0" tIns="0" rIns="0" bIns="0">
            <a:no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eaLnBrk="1" hangingPunct="1">
              <a:lnSpc>
                <a:spcPts val="1440"/>
              </a:lnSpc>
              <a:spcBef>
                <a:spcPts val="0"/>
              </a:spcBef>
              <a:buFontTx/>
              <a:buNone/>
            </a:pPr>
            <a:r>
              <a:rPr lang="en-US" altLang="en-US" sz="1200" dirty="0" smtClean="0">
                <a:solidFill>
                  <a:srgbClr val="000000"/>
                </a:solidFill>
                <a:latin typeface="Arial" charset="0"/>
                <a:cs typeface="Arial" charset="0"/>
              </a:rPr>
              <a:t>+12q</a:t>
            </a:r>
          </a:p>
          <a:p>
            <a:pPr eaLnBrk="1" hangingPunct="1">
              <a:lnSpc>
                <a:spcPts val="1440"/>
              </a:lnSpc>
              <a:spcBef>
                <a:spcPts val="0"/>
              </a:spcBef>
              <a:buFontTx/>
              <a:buNone/>
            </a:pPr>
            <a:r>
              <a:rPr lang="en-US" altLang="en-US" sz="1200" dirty="0" smtClean="0">
                <a:solidFill>
                  <a:srgbClr val="000000"/>
                </a:solidFill>
                <a:latin typeface="Arial" charset="0"/>
                <a:cs typeface="Arial" charset="0"/>
              </a:rPr>
              <a:t>13q-single</a:t>
            </a:r>
          </a:p>
          <a:p>
            <a:pPr eaLnBrk="1" hangingPunct="1">
              <a:lnSpc>
                <a:spcPts val="1440"/>
              </a:lnSpc>
              <a:spcBef>
                <a:spcPts val="0"/>
              </a:spcBef>
              <a:buFontTx/>
              <a:buNone/>
            </a:pPr>
            <a:r>
              <a:rPr lang="en-US" altLang="en-US" sz="1200" dirty="0" smtClean="0">
                <a:solidFill>
                  <a:srgbClr val="000000"/>
                </a:solidFill>
                <a:latin typeface="Arial" charset="0"/>
                <a:cs typeface="Arial" charset="0"/>
              </a:rPr>
              <a:t>11q-</a:t>
            </a:r>
          </a:p>
          <a:p>
            <a:pPr eaLnBrk="1" hangingPunct="1">
              <a:lnSpc>
                <a:spcPts val="1440"/>
              </a:lnSpc>
              <a:spcBef>
                <a:spcPts val="0"/>
              </a:spcBef>
              <a:buFontTx/>
              <a:buNone/>
            </a:pPr>
            <a:r>
              <a:rPr lang="en-US" altLang="en-US" sz="1200" dirty="0" smtClean="0">
                <a:solidFill>
                  <a:srgbClr val="000000"/>
                </a:solidFill>
                <a:latin typeface="Arial" charset="0"/>
                <a:cs typeface="Arial" charset="0"/>
              </a:rPr>
              <a:t>Not 17p-/11q-/+12q/13q-</a:t>
            </a:r>
          </a:p>
          <a:p>
            <a:pPr eaLnBrk="1" hangingPunct="1">
              <a:lnSpc>
                <a:spcPts val="1440"/>
              </a:lnSpc>
              <a:spcBef>
                <a:spcPts val="0"/>
              </a:spcBef>
              <a:buFontTx/>
              <a:buNone/>
            </a:pPr>
            <a:r>
              <a:rPr lang="en-US" altLang="en-US" sz="1200" dirty="0" smtClean="0">
                <a:solidFill>
                  <a:srgbClr val="000000"/>
                </a:solidFill>
                <a:latin typeface="Arial" charset="0"/>
                <a:cs typeface="Arial" charset="0"/>
              </a:rPr>
              <a:t>17p-</a:t>
            </a:r>
            <a:endParaRPr lang="en-US" altLang="en-US" sz="1200" dirty="0">
              <a:solidFill>
                <a:srgbClr val="000000"/>
              </a:solidFill>
              <a:latin typeface="Arial" charset="0"/>
              <a:cs typeface="Arial" charset="0"/>
            </a:endParaRPr>
          </a:p>
        </p:txBody>
      </p:sp>
      <p:sp>
        <p:nvSpPr>
          <p:cNvPr id="12" name="Text Box 108"/>
          <p:cNvSpPr txBox="1">
            <a:spLocks noChangeArrowheads="1"/>
          </p:cNvSpPr>
          <p:nvPr/>
        </p:nvSpPr>
        <p:spPr bwMode="auto">
          <a:xfrm>
            <a:off x="7170453" y="5930933"/>
            <a:ext cx="4684849" cy="323165"/>
          </a:xfrm>
          <a:prstGeom prst="rect">
            <a:avLst/>
          </a:prstGeom>
          <a:solidFill>
            <a:schemeClr val="bg1"/>
          </a:solidFill>
          <a:ln>
            <a:noFill/>
          </a:ln>
          <a:extLst/>
        </p:spPr>
        <p:txBody>
          <a:bodyPr wrap="square">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algn="ctr" eaLnBrk="1" hangingPunct="1">
              <a:spcBef>
                <a:spcPct val="50000"/>
              </a:spcBef>
              <a:buFontTx/>
              <a:buNone/>
            </a:pPr>
            <a:r>
              <a:rPr lang="en-US" altLang="en-US" sz="1500" b="1" dirty="0" smtClean="0">
                <a:solidFill>
                  <a:srgbClr val="000000"/>
                </a:solidFill>
                <a:latin typeface="Arial" charset="0"/>
                <a:cs typeface="Arial" charset="0"/>
              </a:rPr>
              <a:t>Time since </a:t>
            </a:r>
            <a:r>
              <a:rPr lang="en-US" altLang="en-US" sz="1500" b="1" dirty="0" err="1" smtClean="0">
                <a:solidFill>
                  <a:srgbClr val="000000"/>
                </a:solidFill>
                <a:latin typeface="Arial" charset="0"/>
                <a:cs typeface="Arial" charset="0"/>
              </a:rPr>
              <a:t>randomisation</a:t>
            </a:r>
            <a:r>
              <a:rPr lang="en-US" altLang="en-US" sz="1500" b="1" dirty="0" smtClean="0">
                <a:solidFill>
                  <a:srgbClr val="000000"/>
                </a:solidFill>
                <a:latin typeface="Arial" charset="0"/>
                <a:cs typeface="Arial" charset="0"/>
              </a:rPr>
              <a:t> (months)</a:t>
            </a:r>
            <a:endParaRPr lang="en-US" altLang="en-US" sz="1500" b="1" baseline="30000" dirty="0">
              <a:solidFill>
                <a:srgbClr val="000000"/>
              </a:solidFill>
              <a:latin typeface="Arial" charset="0"/>
              <a:cs typeface="Arial" charset="0"/>
            </a:endParaRPr>
          </a:p>
        </p:txBody>
      </p:sp>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992" y="1208881"/>
            <a:ext cx="4899386" cy="4536831"/>
          </a:xfrm>
          <a:prstGeom prst="rect">
            <a:avLst/>
          </a:prstGeom>
        </p:spPr>
      </p:pic>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l="4603" b="6077"/>
          <a:stretch/>
        </p:blipFill>
        <p:spPr>
          <a:xfrm>
            <a:off x="5416061" y="1011177"/>
            <a:ext cx="6628109" cy="4715448"/>
          </a:xfrm>
          <a:prstGeom prst="rect">
            <a:avLst/>
          </a:prstGeom>
        </p:spPr>
      </p:pic>
      <p:sp>
        <p:nvSpPr>
          <p:cNvPr id="17410" name="Rectangle 2">
            <a:extLst>
              <a:ext uri="{FF2B5EF4-FFF2-40B4-BE49-F238E27FC236}">
                <a16:creationId xmlns:a16="http://schemas.microsoft.com/office/drawing/2014/main" xmlns="" id="{02DE694E-D98A-4FD5-A95C-82EBEE0AB54D}"/>
              </a:ext>
            </a:extLst>
          </p:cNvPr>
          <p:cNvSpPr>
            <a:spLocks noGrp="1" noChangeArrowheads="1"/>
          </p:cNvSpPr>
          <p:nvPr>
            <p:ph type="title" idx="4294967295"/>
          </p:nvPr>
        </p:nvSpPr>
        <p:spPr>
          <a:xfrm>
            <a:off x="120650" y="107950"/>
            <a:ext cx="11855450" cy="609600"/>
          </a:xfrm>
        </p:spPr>
        <p:txBody>
          <a:bodyPr rtlCol="0">
            <a:noAutofit/>
          </a:bodyPr>
          <a:lstStyle/>
          <a:p>
            <a:pPr fontAlgn="auto">
              <a:spcAft>
                <a:spcPts val="0"/>
              </a:spcAft>
              <a:defRPr/>
            </a:pPr>
            <a:r>
              <a:rPr lang="en-US" altLang="en-US" sz="3200" b="1" dirty="0">
                <a:solidFill>
                  <a:srgbClr val="002060"/>
                </a:solidFill>
                <a:latin typeface="+mn-lt"/>
              </a:rPr>
              <a:t>Immunoglobulin V</a:t>
            </a:r>
            <a:r>
              <a:rPr lang="en-US" altLang="en-US" sz="3200" b="1" baseline="-25000" dirty="0">
                <a:solidFill>
                  <a:srgbClr val="002060"/>
                </a:solidFill>
                <a:latin typeface="+mn-lt"/>
              </a:rPr>
              <a:t>H</a:t>
            </a:r>
            <a:r>
              <a:rPr lang="en-US" altLang="en-US" sz="3200" b="1" dirty="0">
                <a:solidFill>
                  <a:srgbClr val="002060"/>
                </a:solidFill>
                <a:latin typeface="+mn-lt"/>
              </a:rPr>
              <a:t> Gene Mutation (</a:t>
            </a:r>
            <a:r>
              <a:rPr lang="en-US" altLang="en-US" sz="3200" b="1" i="1" dirty="0">
                <a:solidFill>
                  <a:srgbClr val="002060"/>
                </a:solidFill>
                <a:latin typeface="+mn-lt"/>
              </a:rPr>
              <a:t>IGHV</a:t>
            </a:r>
            <a:r>
              <a:rPr lang="en-US" altLang="en-US" sz="3200" b="1" dirty="0">
                <a:solidFill>
                  <a:srgbClr val="002060"/>
                </a:solidFill>
                <a:latin typeface="+mn-lt"/>
              </a:rPr>
              <a:t>) is highly prognostic in CLL</a:t>
            </a:r>
          </a:p>
        </p:txBody>
      </p:sp>
      <p:sp>
        <p:nvSpPr>
          <p:cNvPr id="35843" name="Text Box 3"/>
          <p:cNvSpPr txBox="1">
            <a:spLocks noChangeArrowheads="1"/>
          </p:cNvSpPr>
          <p:nvPr/>
        </p:nvSpPr>
        <p:spPr bwMode="auto">
          <a:xfrm>
            <a:off x="7543922" y="5791261"/>
            <a:ext cx="3581400" cy="369888"/>
          </a:xfrm>
          <a:prstGeom prst="rect">
            <a:avLst/>
          </a:prstGeom>
          <a:solidFill>
            <a:schemeClr val="bg1"/>
          </a:solidFill>
          <a:ln>
            <a:noFill/>
          </a:ln>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pPr>
            <a:r>
              <a:rPr lang="en-US" altLang="en-US" sz="1800" b="1" dirty="0" smtClean="0">
                <a:latin typeface="Arial" charset="0"/>
                <a:cs typeface="Arial" charset="0"/>
              </a:rPr>
              <a:t>Months </a:t>
            </a:r>
            <a:r>
              <a:rPr lang="en-US" altLang="en-US" sz="1800" b="1" dirty="0">
                <a:latin typeface="Arial" charset="0"/>
                <a:cs typeface="Arial" charset="0"/>
              </a:rPr>
              <a:t>from Diagnosis</a:t>
            </a:r>
          </a:p>
        </p:txBody>
      </p:sp>
      <p:sp>
        <p:nvSpPr>
          <p:cNvPr id="17413" name="Text Box 9">
            <a:extLst>
              <a:ext uri="{FF2B5EF4-FFF2-40B4-BE49-F238E27FC236}">
                <a16:creationId xmlns:a16="http://schemas.microsoft.com/office/drawing/2014/main" xmlns="" id="{3B2F5E65-FA69-4C44-8BD1-25EF645278CB}"/>
              </a:ext>
            </a:extLst>
          </p:cNvPr>
          <p:cNvSpPr txBox="1">
            <a:spLocks noChangeArrowheads="1"/>
          </p:cNvSpPr>
          <p:nvPr/>
        </p:nvSpPr>
        <p:spPr bwMode="auto">
          <a:xfrm>
            <a:off x="9661525" y="6545262"/>
            <a:ext cx="2382646" cy="208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1">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9pPr>
          </a:lstStyle>
          <a:p>
            <a:pPr eaLnBrk="1">
              <a:lnSpc>
                <a:spcPct val="97000"/>
              </a:lnSpc>
              <a:buClr>
                <a:srgbClr val="000000"/>
              </a:buClr>
              <a:buSzPct val="45000"/>
              <a:buFont typeface="StarSymbol" charset="0"/>
              <a:buNone/>
              <a:defRPr/>
            </a:pPr>
            <a:r>
              <a:rPr lang="en-GB" altLang="en-US" sz="1400" dirty="0">
                <a:solidFill>
                  <a:schemeClr val="tx1">
                    <a:lumMod val="75000"/>
                  </a:schemeClr>
                </a:solidFill>
                <a:latin typeface="+mn-lt"/>
                <a:ea typeface="ＭＳ Ｐゴシック" charset="0"/>
              </a:rPr>
              <a:t>Hamblin et al., </a:t>
            </a:r>
            <a:r>
              <a:rPr lang="en-GB" altLang="en-US" sz="1400" i="1" dirty="0">
                <a:solidFill>
                  <a:schemeClr val="tx1">
                    <a:lumMod val="75000"/>
                  </a:schemeClr>
                </a:solidFill>
                <a:latin typeface="+mn-lt"/>
                <a:ea typeface="ＭＳ Ｐゴシック" charset="0"/>
              </a:rPr>
              <a:t>Blood</a:t>
            </a:r>
            <a:r>
              <a:rPr lang="en-GB" altLang="en-US" sz="1400" dirty="0">
                <a:solidFill>
                  <a:schemeClr val="tx1">
                    <a:lumMod val="75000"/>
                  </a:schemeClr>
                </a:solidFill>
                <a:latin typeface="+mn-lt"/>
                <a:ea typeface="ＭＳ Ｐゴシック" charset="0"/>
              </a:rPr>
              <a:t>, 1999</a:t>
            </a:r>
          </a:p>
        </p:txBody>
      </p:sp>
      <p:sp>
        <p:nvSpPr>
          <p:cNvPr id="35846" name="Text Box 11"/>
          <p:cNvSpPr txBox="1">
            <a:spLocks noChangeArrowheads="1"/>
          </p:cNvSpPr>
          <p:nvPr/>
        </p:nvSpPr>
        <p:spPr bwMode="auto">
          <a:xfrm>
            <a:off x="8289925" y="1828801"/>
            <a:ext cx="1371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eaLnBrk="1" hangingPunct="1">
              <a:spcBef>
                <a:spcPct val="50000"/>
              </a:spcBef>
              <a:buFontTx/>
              <a:buNone/>
            </a:pPr>
            <a:r>
              <a:rPr lang="en-US" altLang="en-US" sz="1800" b="1">
                <a:solidFill>
                  <a:srgbClr val="990000"/>
                </a:solidFill>
                <a:latin typeface="Arial" charset="0"/>
                <a:cs typeface="Arial" charset="0"/>
              </a:rPr>
              <a:t>mutated</a:t>
            </a:r>
          </a:p>
        </p:txBody>
      </p:sp>
      <p:sp>
        <p:nvSpPr>
          <p:cNvPr id="35847" name="Text Box 12"/>
          <p:cNvSpPr txBox="1">
            <a:spLocks noChangeArrowheads="1"/>
          </p:cNvSpPr>
          <p:nvPr/>
        </p:nvSpPr>
        <p:spPr bwMode="auto">
          <a:xfrm>
            <a:off x="6645310" y="3414529"/>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eaLnBrk="1" hangingPunct="1">
              <a:spcBef>
                <a:spcPct val="50000"/>
              </a:spcBef>
              <a:buFontTx/>
              <a:buNone/>
            </a:pPr>
            <a:r>
              <a:rPr lang="en-US" altLang="en-US" sz="1800" b="1" dirty="0" err="1">
                <a:solidFill>
                  <a:srgbClr val="990000"/>
                </a:solidFill>
                <a:latin typeface="Arial" charset="0"/>
                <a:cs typeface="Arial" charset="0"/>
              </a:rPr>
              <a:t>unmutated</a:t>
            </a:r>
            <a:endParaRPr lang="en-US" altLang="en-US" sz="1800" b="1" dirty="0">
              <a:solidFill>
                <a:srgbClr val="990000"/>
              </a:solidFill>
              <a:latin typeface="Arial" charset="0"/>
              <a:cs typeface="Arial" charset="0"/>
            </a:endParaRPr>
          </a:p>
        </p:txBody>
      </p:sp>
      <p:sp>
        <p:nvSpPr>
          <p:cNvPr id="17416" name="Text Box 9">
            <a:extLst>
              <a:ext uri="{FF2B5EF4-FFF2-40B4-BE49-F238E27FC236}">
                <a16:creationId xmlns:a16="http://schemas.microsoft.com/office/drawing/2014/main" xmlns="" id="{1A165C37-A538-478B-A3FF-8039A13A7A38}"/>
              </a:ext>
            </a:extLst>
          </p:cNvPr>
          <p:cNvSpPr txBox="1">
            <a:spLocks noChangeArrowheads="1"/>
          </p:cNvSpPr>
          <p:nvPr/>
        </p:nvSpPr>
        <p:spPr bwMode="auto">
          <a:xfrm>
            <a:off x="246786" y="6529388"/>
            <a:ext cx="2594045" cy="208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1">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cs typeface="Arial" panose="020B0604020202020204" pitchFamily="34" charset="0"/>
              </a:defRPr>
            </a:lvl9pPr>
          </a:lstStyle>
          <a:p>
            <a:pPr algn="ctr" eaLnBrk="1">
              <a:lnSpc>
                <a:spcPct val="97000"/>
              </a:lnSpc>
              <a:buClr>
                <a:srgbClr val="000000"/>
              </a:buClr>
              <a:buSzPct val="45000"/>
              <a:buFont typeface="StarSymbol" charset="0"/>
              <a:buNone/>
              <a:defRPr/>
            </a:pPr>
            <a:r>
              <a:rPr lang="en-GB" altLang="en-US" sz="1400" dirty="0" err="1">
                <a:solidFill>
                  <a:schemeClr val="tx1">
                    <a:lumMod val="75000"/>
                  </a:schemeClr>
                </a:solidFill>
                <a:latin typeface="+mn-lt"/>
                <a:ea typeface="ＭＳ Ｐゴシック" charset="0"/>
              </a:rPr>
              <a:t>Damle</a:t>
            </a:r>
            <a:r>
              <a:rPr lang="en-GB" altLang="en-US" sz="1400" dirty="0">
                <a:solidFill>
                  <a:schemeClr val="tx1">
                    <a:lumMod val="75000"/>
                  </a:schemeClr>
                </a:solidFill>
                <a:latin typeface="+mn-lt"/>
                <a:ea typeface="ＭＳ Ｐゴシック" charset="0"/>
              </a:rPr>
              <a:t> et al., </a:t>
            </a:r>
            <a:r>
              <a:rPr lang="en-GB" altLang="en-US" sz="1400" i="1" dirty="0">
                <a:solidFill>
                  <a:schemeClr val="tx1">
                    <a:lumMod val="75000"/>
                  </a:schemeClr>
                </a:solidFill>
                <a:latin typeface="+mn-lt"/>
                <a:ea typeface="ＭＳ Ｐゴシック" charset="0"/>
              </a:rPr>
              <a:t>Blood</a:t>
            </a:r>
            <a:r>
              <a:rPr lang="en-GB" altLang="en-US" sz="1400" dirty="0">
                <a:solidFill>
                  <a:schemeClr val="tx1">
                    <a:lumMod val="75000"/>
                  </a:schemeClr>
                </a:solidFill>
                <a:latin typeface="+mn-lt"/>
                <a:ea typeface="ＭＳ Ｐゴシック" charset="0"/>
              </a:rPr>
              <a:t>, 1999</a:t>
            </a:r>
          </a:p>
        </p:txBody>
      </p:sp>
      <p:sp>
        <p:nvSpPr>
          <p:cNvPr id="35850" name="Text Box 3"/>
          <p:cNvSpPr txBox="1">
            <a:spLocks noChangeArrowheads="1"/>
          </p:cNvSpPr>
          <p:nvPr/>
        </p:nvSpPr>
        <p:spPr bwMode="auto">
          <a:xfrm>
            <a:off x="1741243" y="5791261"/>
            <a:ext cx="3581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pPr>
            <a:r>
              <a:rPr lang="en-US" altLang="en-US" sz="1800" b="1">
                <a:latin typeface="Arial" charset="0"/>
                <a:cs typeface="Arial" charset="0"/>
              </a:rPr>
              <a:t>Years from Diagnosis</a:t>
            </a:r>
          </a:p>
        </p:txBody>
      </p:sp>
      <p:sp>
        <p:nvSpPr>
          <p:cNvPr id="35851" name="Text Box 11"/>
          <p:cNvSpPr txBox="1">
            <a:spLocks noChangeArrowheads="1"/>
          </p:cNvSpPr>
          <p:nvPr/>
        </p:nvSpPr>
        <p:spPr bwMode="auto">
          <a:xfrm>
            <a:off x="3857625" y="1828800"/>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eaLnBrk="1" hangingPunct="1">
              <a:spcBef>
                <a:spcPct val="50000"/>
              </a:spcBef>
              <a:buFontTx/>
              <a:buNone/>
            </a:pPr>
            <a:r>
              <a:rPr lang="en-US" altLang="en-US" sz="1800" b="1">
                <a:solidFill>
                  <a:srgbClr val="990000"/>
                </a:solidFill>
                <a:latin typeface="Arial" charset="0"/>
                <a:cs typeface="Arial" charset="0"/>
              </a:rPr>
              <a:t>mutated</a:t>
            </a:r>
          </a:p>
        </p:txBody>
      </p:sp>
      <p:sp>
        <p:nvSpPr>
          <p:cNvPr id="35852" name="Text Box 12"/>
          <p:cNvSpPr txBox="1">
            <a:spLocks noChangeArrowheads="1"/>
          </p:cNvSpPr>
          <p:nvPr/>
        </p:nvSpPr>
        <p:spPr bwMode="auto">
          <a:xfrm>
            <a:off x="2846143" y="3333749"/>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eaLnBrk="1" hangingPunct="1">
              <a:spcBef>
                <a:spcPct val="50000"/>
              </a:spcBef>
              <a:buFontTx/>
              <a:buNone/>
            </a:pPr>
            <a:r>
              <a:rPr lang="en-US" altLang="en-US" sz="1800" b="1">
                <a:solidFill>
                  <a:srgbClr val="990000"/>
                </a:solidFill>
                <a:latin typeface="Arial" charset="0"/>
                <a:cs typeface="Arial" charset="0"/>
              </a:rPr>
              <a:t>unmutated</a:t>
            </a:r>
            <a:endParaRPr lang="en-US" altLang="en-US" sz="1800" b="1" dirty="0">
              <a:solidFill>
                <a:srgbClr val="990000"/>
              </a:solidFill>
              <a:latin typeface="Arial" charset="0"/>
              <a:cs typeface="Arial" charset="0"/>
            </a:endParaRPr>
          </a:p>
        </p:txBody>
      </p:sp>
    </p:spTree>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0918B98A-2F40-4071-AC7E-F68FDBD9CC83}"/>
              </a:ext>
            </a:extLst>
          </p:cNvPr>
          <p:cNvSpPr/>
          <p:nvPr/>
        </p:nvSpPr>
        <p:spPr>
          <a:xfrm>
            <a:off x="2133600" y="2438400"/>
            <a:ext cx="1524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p>
        </p:txBody>
      </p:sp>
      <p:sp>
        <p:nvSpPr>
          <p:cNvPr id="12" name="Rectangle 11">
            <a:extLst>
              <a:ext uri="{FF2B5EF4-FFF2-40B4-BE49-F238E27FC236}">
                <a16:creationId xmlns:a16="http://schemas.microsoft.com/office/drawing/2014/main" xmlns="" id="{64204049-DEF3-43E3-8810-84AE409C4D9E}"/>
              </a:ext>
            </a:extLst>
          </p:cNvPr>
          <p:cNvSpPr/>
          <p:nvPr/>
        </p:nvSpPr>
        <p:spPr>
          <a:xfrm>
            <a:off x="6096000" y="2438400"/>
            <a:ext cx="1524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p>
        </p:txBody>
      </p:sp>
      <p:sp>
        <p:nvSpPr>
          <p:cNvPr id="13" name="TextBox 12">
            <a:extLst>
              <a:ext uri="{FF2B5EF4-FFF2-40B4-BE49-F238E27FC236}">
                <a16:creationId xmlns:a16="http://schemas.microsoft.com/office/drawing/2014/main" xmlns="" id="{3DCDAE0D-FD59-453C-965F-5A825707710A}"/>
              </a:ext>
            </a:extLst>
          </p:cNvPr>
          <p:cNvSpPr txBox="1">
            <a:spLocks noChangeArrowheads="1"/>
          </p:cNvSpPr>
          <p:nvPr/>
        </p:nvSpPr>
        <p:spPr bwMode="auto">
          <a:xfrm>
            <a:off x="-31750" y="6519863"/>
            <a:ext cx="2955925" cy="320675"/>
          </a:xfrm>
          <a:prstGeom prst="rect">
            <a:avLst/>
          </a:prstGeom>
          <a:noFill/>
          <a:ln w="9525">
            <a:noFill/>
            <a:miter lim="800000"/>
            <a:headEnd/>
            <a:tailEnd/>
          </a:ln>
        </p:spPr>
        <p:txBody>
          <a:bodyPr lIns="134309" tIns="67155" rIns="134309" bIns="67155">
            <a:spAutoFit/>
          </a:bodyPr>
          <a:lstStyle/>
          <a:p>
            <a:pPr>
              <a:defRPr/>
            </a:pPr>
            <a:r>
              <a:rPr lang="en-US" altLang="en-US" sz="1200" dirty="0">
                <a:solidFill>
                  <a:schemeClr val="tx1">
                    <a:lumMod val="75000"/>
                  </a:schemeClr>
                </a:solidFill>
                <a:ea typeface="ＭＳ Ｐゴシック" charset="0"/>
                <a:cs typeface="ＭＳ Ｐゴシック" charset="0"/>
              </a:rPr>
              <a:t>Thompson et al., </a:t>
            </a:r>
            <a:r>
              <a:rPr lang="en-US" altLang="en-US" sz="1200" i="1" dirty="0">
                <a:solidFill>
                  <a:schemeClr val="tx1">
                    <a:lumMod val="75000"/>
                  </a:schemeClr>
                </a:solidFill>
                <a:ea typeface="ＭＳ Ｐゴシック" charset="0"/>
                <a:cs typeface="ＭＳ Ｐゴシック" charset="0"/>
              </a:rPr>
              <a:t>Blood</a:t>
            </a:r>
            <a:r>
              <a:rPr lang="en-US" altLang="en-US" sz="1200" dirty="0">
                <a:solidFill>
                  <a:schemeClr val="tx1">
                    <a:lumMod val="75000"/>
                  </a:schemeClr>
                </a:solidFill>
                <a:ea typeface="ＭＳ Ｐゴシック" charset="0"/>
                <a:cs typeface="ＭＳ Ｐゴシック" charset="0"/>
              </a:rPr>
              <a:t>, 2016</a:t>
            </a:r>
          </a:p>
        </p:txBody>
      </p:sp>
      <p:sp>
        <p:nvSpPr>
          <p:cNvPr id="37893" name="Text Box 4"/>
          <p:cNvSpPr txBox="1">
            <a:spLocks noChangeArrowheads="1"/>
          </p:cNvSpPr>
          <p:nvPr/>
        </p:nvSpPr>
        <p:spPr bwMode="auto">
          <a:xfrm>
            <a:off x="10113160" y="6557169"/>
            <a:ext cx="1967593"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a:tabLst>
                <a:tab pos="722313" algn="l"/>
                <a:tab pos="1446213" algn="l"/>
                <a:tab pos="2170113" algn="l"/>
                <a:tab pos="2892425" algn="l"/>
                <a:tab pos="3616325" algn="l"/>
              </a:tabLst>
              <a:defRPr>
                <a:solidFill>
                  <a:schemeClr val="tx1"/>
                </a:solidFill>
                <a:latin typeface="Arial" charset="0"/>
                <a:ea typeface="ＭＳ Ｐゴシック" charset="-128"/>
              </a:defRPr>
            </a:lvl1pPr>
            <a:lvl2pPr marL="742950" indent="-285750">
              <a:tabLst>
                <a:tab pos="722313" algn="l"/>
                <a:tab pos="1446213" algn="l"/>
                <a:tab pos="2170113" algn="l"/>
                <a:tab pos="2892425" algn="l"/>
                <a:tab pos="3616325" algn="l"/>
              </a:tabLst>
              <a:defRPr>
                <a:solidFill>
                  <a:schemeClr val="tx1"/>
                </a:solidFill>
                <a:latin typeface="Arial" charset="0"/>
                <a:ea typeface="ＭＳ Ｐゴシック" charset="-128"/>
              </a:defRPr>
            </a:lvl2pPr>
            <a:lvl3pPr marL="1143000" indent="-228600">
              <a:tabLst>
                <a:tab pos="722313" algn="l"/>
                <a:tab pos="1446213" algn="l"/>
                <a:tab pos="2170113" algn="l"/>
                <a:tab pos="2892425" algn="l"/>
                <a:tab pos="3616325" algn="l"/>
              </a:tabLst>
              <a:defRPr>
                <a:solidFill>
                  <a:schemeClr val="tx1"/>
                </a:solidFill>
                <a:latin typeface="Arial" charset="0"/>
                <a:ea typeface="ＭＳ Ｐゴシック" charset="-128"/>
              </a:defRPr>
            </a:lvl3pPr>
            <a:lvl4pPr marL="1600200" indent="-228600">
              <a:tabLst>
                <a:tab pos="722313" algn="l"/>
                <a:tab pos="1446213" algn="l"/>
                <a:tab pos="2170113" algn="l"/>
                <a:tab pos="2892425" algn="l"/>
                <a:tab pos="3616325" algn="l"/>
              </a:tabLst>
              <a:defRPr>
                <a:solidFill>
                  <a:schemeClr val="tx1"/>
                </a:solidFill>
                <a:latin typeface="Arial" charset="0"/>
                <a:ea typeface="ＭＳ Ｐゴシック" charset="-128"/>
              </a:defRPr>
            </a:lvl4pPr>
            <a:lvl5pPr marL="2057400" indent="-228600">
              <a:tabLst>
                <a:tab pos="722313" algn="l"/>
                <a:tab pos="1446213" algn="l"/>
                <a:tab pos="2170113" algn="l"/>
                <a:tab pos="2892425" algn="l"/>
                <a:tab pos="3616325" algn="l"/>
              </a:tabLst>
              <a:defRPr>
                <a:solidFill>
                  <a:schemeClr val="tx1"/>
                </a:solidFill>
                <a:latin typeface="Arial" charset="0"/>
                <a:ea typeface="ＭＳ Ｐゴシック" charset="-128"/>
              </a:defRPr>
            </a:lvl5pPr>
            <a:lvl6pPr marL="2514600" indent="-228600" eaLnBrk="0" fontAlgn="base" hangingPunct="0">
              <a:spcBef>
                <a:spcPct val="0"/>
              </a:spcBef>
              <a:spcAft>
                <a:spcPct val="0"/>
              </a:spcAft>
              <a:tabLst>
                <a:tab pos="722313" algn="l"/>
                <a:tab pos="1446213" algn="l"/>
                <a:tab pos="2170113" algn="l"/>
                <a:tab pos="2892425" algn="l"/>
                <a:tab pos="3616325" algn="l"/>
              </a:tabLst>
              <a:defRPr>
                <a:solidFill>
                  <a:schemeClr val="tx1"/>
                </a:solidFill>
                <a:latin typeface="Arial" charset="0"/>
                <a:ea typeface="ＭＳ Ｐゴシック" charset="-128"/>
              </a:defRPr>
            </a:lvl6pPr>
            <a:lvl7pPr marL="2971800" indent="-228600" eaLnBrk="0" fontAlgn="base" hangingPunct="0">
              <a:spcBef>
                <a:spcPct val="0"/>
              </a:spcBef>
              <a:spcAft>
                <a:spcPct val="0"/>
              </a:spcAft>
              <a:tabLst>
                <a:tab pos="722313" algn="l"/>
                <a:tab pos="1446213" algn="l"/>
                <a:tab pos="2170113" algn="l"/>
                <a:tab pos="2892425" algn="l"/>
                <a:tab pos="3616325" algn="l"/>
              </a:tabLst>
              <a:defRPr>
                <a:solidFill>
                  <a:schemeClr val="tx1"/>
                </a:solidFill>
                <a:latin typeface="Arial" charset="0"/>
                <a:ea typeface="ＭＳ Ｐゴシック" charset="-128"/>
              </a:defRPr>
            </a:lvl7pPr>
            <a:lvl8pPr marL="3429000" indent="-228600" eaLnBrk="0" fontAlgn="base" hangingPunct="0">
              <a:spcBef>
                <a:spcPct val="0"/>
              </a:spcBef>
              <a:spcAft>
                <a:spcPct val="0"/>
              </a:spcAft>
              <a:tabLst>
                <a:tab pos="722313" algn="l"/>
                <a:tab pos="1446213" algn="l"/>
                <a:tab pos="2170113" algn="l"/>
                <a:tab pos="2892425" algn="l"/>
                <a:tab pos="3616325" algn="l"/>
              </a:tabLst>
              <a:defRPr>
                <a:solidFill>
                  <a:schemeClr val="tx1"/>
                </a:solidFill>
                <a:latin typeface="Arial" charset="0"/>
                <a:ea typeface="ＭＳ Ｐゴシック" charset="-128"/>
              </a:defRPr>
            </a:lvl8pPr>
            <a:lvl9pPr marL="3886200" indent="-228600" eaLnBrk="0" fontAlgn="base" hangingPunct="0">
              <a:spcBef>
                <a:spcPct val="0"/>
              </a:spcBef>
              <a:spcAft>
                <a:spcPct val="0"/>
              </a:spcAft>
              <a:tabLst>
                <a:tab pos="722313" algn="l"/>
                <a:tab pos="1446213" algn="l"/>
                <a:tab pos="2170113" algn="l"/>
                <a:tab pos="2892425" algn="l"/>
                <a:tab pos="3616325" algn="l"/>
              </a:tabLst>
              <a:defRPr>
                <a:solidFill>
                  <a:schemeClr val="tx1"/>
                </a:solidFill>
                <a:latin typeface="Arial" charset="0"/>
                <a:ea typeface="ＭＳ Ｐゴシック" charset="-128"/>
              </a:defRPr>
            </a:lvl9pPr>
          </a:lstStyle>
          <a:p>
            <a:r>
              <a:rPr lang="en-GB" altLang="en-US" sz="1200">
                <a:solidFill>
                  <a:srgbClr val="000000"/>
                </a:solidFill>
                <a:ea typeface="msgothic" charset="-128"/>
                <a:cs typeface="msgothic" charset="-128"/>
              </a:rPr>
              <a:t>Fischer et al., </a:t>
            </a:r>
            <a:r>
              <a:rPr lang="en-GB" altLang="en-US" sz="1200" i="1">
                <a:solidFill>
                  <a:srgbClr val="000000"/>
                </a:solidFill>
                <a:ea typeface="msgothic" charset="-128"/>
                <a:cs typeface="msgothic" charset="-128"/>
              </a:rPr>
              <a:t>Blood</a:t>
            </a:r>
            <a:r>
              <a:rPr lang="en-GB" altLang="en-US" sz="1200">
                <a:solidFill>
                  <a:srgbClr val="000000"/>
                </a:solidFill>
                <a:ea typeface="msgothic" charset="-128"/>
                <a:cs typeface="msgothic" charset="-128"/>
              </a:rPr>
              <a:t>, 2016</a:t>
            </a:r>
          </a:p>
        </p:txBody>
      </p:sp>
      <p:sp>
        <p:nvSpPr>
          <p:cNvPr id="20" name="TextBox 3">
            <a:extLst>
              <a:ext uri="{FF2B5EF4-FFF2-40B4-BE49-F238E27FC236}">
                <a16:creationId xmlns:a16="http://schemas.microsoft.com/office/drawing/2014/main" xmlns="" id="{36C35A14-C4C1-4738-B24B-ACC9A913EA3B}"/>
              </a:ext>
            </a:extLst>
          </p:cNvPr>
          <p:cNvSpPr txBox="1">
            <a:spLocks noChangeArrowheads="1"/>
          </p:cNvSpPr>
          <p:nvPr/>
        </p:nvSpPr>
        <p:spPr bwMode="auto">
          <a:xfrm>
            <a:off x="1471613" y="1050132"/>
            <a:ext cx="4127500" cy="628650"/>
          </a:xfrm>
          <a:prstGeom prst="rect">
            <a:avLst/>
          </a:prstGeom>
          <a:solidFill>
            <a:schemeClr val="bg1"/>
          </a:solidFill>
          <a:ln w="9525">
            <a:noFill/>
            <a:miter lim="800000"/>
            <a:headEnd/>
            <a:tailEnd/>
          </a:ln>
        </p:spPr>
        <p:txBody>
          <a:bodyPr lIns="134309" tIns="67155" rIns="134309" bIns="67155">
            <a:spAutoFit/>
          </a:bodyPr>
          <a:lstStyle/>
          <a:p>
            <a:pPr>
              <a:defRPr/>
            </a:pPr>
            <a:r>
              <a:rPr lang="en-US" altLang="en-US" sz="3200" b="1" dirty="0">
                <a:solidFill>
                  <a:schemeClr val="tx1">
                    <a:lumMod val="75000"/>
                  </a:schemeClr>
                </a:solidFill>
                <a:ea typeface="ＭＳ Ｐゴシック" charset="0"/>
                <a:cs typeface="ＭＳ Ｐゴシック" charset="0"/>
              </a:rPr>
              <a:t>MDACC – FCR 300</a:t>
            </a:r>
          </a:p>
        </p:txBody>
      </p:sp>
      <p:sp>
        <p:nvSpPr>
          <p:cNvPr id="21" name="TextBox 3">
            <a:extLst>
              <a:ext uri="{FF2B5EF4-FFF2-40B4-BE49-F238E27FC236}">
                <a16:creationId xmlns:a16="http://schemas.microsoft.com/office/drawing/2014/main" xmlns="" id="{D88417F8-39E3-4F92-8DEC-8268DBCDC774}"/>
              </a:ext>
            </a:extLst>
          </p:cNvPr>
          <p:cNvSpPr txBox="1">
            <a:spLocks noChangeArrowheads="1"/>
          </p:cNvSpPr>
          <p:nvPr/>
        </p:nvSpPr>
        <p:spPr bwMode="auto">
          <a:xfrm>
            <a:off x="7073900" y="1024732"/>
            <a:ext cx="4211638" cy="628650"/>
          </a:xfrm>
          <a:prstGeom prst="rect">
            <a:avLst/>
          </a:prstGeom>
          <a:solidFill>
            <a:schemeClr val="bg1"/>
          </a:solidFill>
          <a:ln w="9525">
            <a:noFill/>
            <a:miter lim="800000"/>
            <a:headEnd/>
            <a:tailEnd/>
          </a:ln>
        </p:spPr>
        <p:txBody>
          <a:bodyPr lIns="134309" tIns="67155" rIns="134309" bIns="67155">
            <a:spAutoFit/>
          </a:bodyPr>
          <a:lstStyle/>
          <a:p>
            <a:pPr>
              <a:defRPr/>
            </a:pPr>
            <a:r>
              <a:rPr lang="en-US" altLang="en-US" sz="3200" b="1" dirty="0">
                <a:solidFill>
                  <a:schemeClr val="tx1">
                    <a:lumMod val="75000"/>
                  </a:schemeClr>
                </a:solidFill>
                <a:ea typeface="ＭＳ Ｐゴシック" charset="0"/>
                <a:cs typeface="ＭＳ Ｐゴシック" charset="0"/>
              </a:rPr>
              <a:t>GCLLSG – CLL8</a:t>
            </a:r>
          </a:p>
        </p:txBody>
      </p:sp>
      <p:pic>
        <p:nvPicPr>
          <p:cNvPr id="37897" name="Picture 2"/>
          <p:cNvPicPr>
            <a:picLocks noChangeAspect="1" noChangeArrowheads="1"/>
          </p:cNvPicPr>
          <p:nvPr/>
        </p:nvPicPr>
        <p:blipFill>
          <a:blip r:embed="rId2">
            <a:extLst>
              <a:ext uri="{28A0092B-C50C-407E-A947-70E740481C1C}">
                <a14:useLocalDpi xmlns:a14="http://schemas.microsoft.com/office/drawing/2010/main" val="0"/>
              </a:ext>
            </a:extLst>
          </a:blip>
          <a:srcRect l="17500" t="23332" r="33334" b="12964"/>
          <a:stretch>
            <a:fillRect/>
          </a:stretch>
        </p:blipFill>
        <p:spPr bwMode="auto">
          <a:xfrm>
            <a:off x="5886450" y="2209800"/>
            <a:ext cx="6043613" cy="377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8" name="Picture 3"/>
          <p:cNvPicPr>
            <a:picLocks noChangeAspect="1" noChangeArrowheads="1"/>
          </p:cNvPicPr>
          <p:nvPr/>
        </p:nvPicPr>
        <p:blipFill>
          <a:blip r:embed="rId3">
            <a:extLst>
              <a:ext uri="{28A0092B-C50C-407E-A947-70E740481C1C}">
                <a14:useLocalDpi xmlns:a14="http://schemas.microsoft.com/office/drawing/2010/main" val="0"/>
              </a:ext>
            </a:extLst>
          </a:blip>
          <a:srcRect l="55000" t="26067" r="12500" b="33704"/>
          <a:stretch>
            <a:fillRect/>
          </a:stretch>
        </p:blipFill>
        <p:spPr bwMode="auto">
          <a:xfrm>
            <a:off x="323850" y="2151063"/>
            <a:ext cx="5592763" cy="389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xmlns="" id="{568445D8-2B22-412B-A19C-CBDAF5A91BEB}"/>
              </a:ext>
            </a:extLst>
          </p:cNvPr>
          <p:cNvSpPr/>
          <p:nvPr/>
        </p:nvSpPr>
        <p:spPr>
          <a:xfrm>
            <a:off x="1600200" y="2133600"/>
            <a:ext cx="2286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p>
        </p:txBody>
      </p:sp>
      <p:sp>
        <p:nvSpPr>
          <p:cNvPr id="6" name="Rectangle 5">
            <a:extLst>
              <a:ext uri="{FF2B5EF4-FFF2-40B4-BE49-F238E27FC236}">
                <a16:creationId xmlns:a16="http://schemas.microsoft.com/office/drawing/2014/main" xmlns="" id="{5528599F-0051-4307-AC2E-A7801931E990}"/>
              </a:ext>
            </a:extLst>
          </p:cNvPr>
          <p:cNvSpPr/>
          <p:nvPr/>
        </p:nvSpPr>
        <p:spPr>
          <a:xfrm>
            <a:off x="258763" y="2125663"/>
            <a:ext cx="438150" cy="4460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p>
        </p:txBody>
      </p:sp>
      <p:sp>
        <p:nvSpPr>
          <p:cNvPr id="37901" name="Rectangle 6"/>
          <p:cNvSpPr>
            <a:spLocks noChangeArrowheads="1"/>
          </p:cNvSpPr>
          <p:nvPr/>
        </p:nvSpPr>
        <p:spPr bwMode="auto">
          <a:xfrm>
            <a:off x="-576263" y="188913"/>
            <a:ext cx="11734801"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algn="ctr">
              <a:spcBef>
                <a:spcPct val="0"/>
              </a:spcBef>
              <a:buFontTx/>
              <a:buNone/>
            </a:pPr>
            <a:r>
              <a:rPr lang="en-US" altLang="en-US" sz="4000" b="1" i="1">
                <a:solidFill>
                  <a:srgbClr val="002060"/>
                </a:solidFill>
              </a:rPr>
              <a:t>IGHV</a:t>
            </a:r>
            <a:r>
              <a:rPr lang="en-US" altLang="en-US" sz="4000" b="1">
                <a:solidFill>
                  <a:srgbClr val="002060"/>
                </a:solidFill>
              </a:rPr>
              <a:t> status is also a </a:t>
            </a:r>
            <a:r>
              <a:rPr lang="en-US" altLang="en-US" sz="4000" b="1" u="sng">
                <a:solidFill>
                  <a:srgbClr val="002060"/>
                </a:solidFill>
              </a:rPr>
              <a:t>predictive</a:t>
            </a:r>
            <a:r>
              <a:rPr lang="en-US" altLang="en-US" sz="4000" b="1">
                <a:solidFill>
                  <a:srgbClr val="002060"/>
                </a:solidFill>
              </a:rPr>
              <a:t> biomarker in CLL</a:t>
            </a:r>
          </a:p>
        </p:txBody>
      </p:sp>
      <p:sp>
        <p:nvSpPr>
          <p:cNvPr id="2" name="Rectangle 1">
            <a:extLst>
              <a:ext uri="{FF2B5EF4-FFF2-40B4-BE49-F238E27FC236}">
                <a16:creationId xmlns:a16="http://schemas.microsoft.com/office/drawing/2014/main" xmlns="" id="{B2EB00E5-1B1F-4ACE-B969-7C094A7B4DE9}"/>
              </a:ext>
            </a:extLst>
          </p:cNvPr>
          <p:cNvSpPr/>
          <p:nvPr/>
        </p:nvSpPr>
        <p:spPr>
          <a:xfrm>
            <a:off x="4389438" y="3694113"/>
            <a:ext cx="1270000" cy="30480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p>
        </p:txBody>
      </p:sp>
      <p:sp>
        <p:nvSpPr>
          <p:cNvPr id="15" name="Rectangle 14">
            <a:extLst>
              <a:ext uri="{FF2B5EF4-FFF2-40B4-BE49-F238E27FC236}">
                <a16:creationId xmlns:a16="http://schemas.microsoft.com/office/drawing/2014/main" xmlns="" id="{6A8E5029-036A-4438-A0B8-74363A5CAB89}"/>
              </a:ext>
            </a:extLst>
          </p:cNvPr>
          <p:cNvSpPr/>
          <p:nvPr/>
        </p:nvSpPr>
        <p:spPr>
          <a:xfrm>
            <a:off x="9050338" y="3694113"/>
            <a:ext cx="736600" cy="244475"/>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p>
        </p:txBody>
      </p:sp>
      <p:sp>
        <p:nvSpPr>
          <p:cNvPr id="16" name="Untertitel 6">
            <a:extLst>
              <a:ext uri="{FF2B5EF4-FFF2-40B4-BE49-F238E27FC236}">
                <a16:creationId xmlns:a16="http://schemas.microsoft.com/office/drawing/2014/main" xmlns="" id="{64647440-3050-4CA4-B1EE-850D1182645A}"/>
              </a:ext>
            </a:extLst>
          </p:cNvPr>
          <p:cNvSpPr txBox="1">
            <a:spLocks/>
          </p:cNvSpPr>
          <p:nvPr/>
        </p:nvSpPr>
        <p:spPr>
          <a:xfrm>
            <a:off x="2859088" y="2343150"/>
            <a:ext cx="1604962" cy="400050"/>
          </a:xfrm>
          <a:prstGeom prst="rect">
            <a:avLst/>
          </a:prstGeom>
          <a:solidFill>
            <a:schemeClr val="bg1"/>
          </a:solidFill>
        </p:spPr>
        <p:txBody>
          <a:bodyPr/>
          <a:lstStyle/>
          <a:p>
            <a:pPr marL="342891" indent="-342891">
              <a:spcBef>
                <a:spcPct val="20000"/>
              </a:spcBef>
              <a:defRPr/>
            </a:pPr>
            <a:r>
              <a:rPr lang="en-US" sz="2133" b="1" dirty="0">
                <a:ea typeface="ＭＳ Ｐゴシック" charset="0"/>
                <a:cs typeface="ＭＳ Ｐゴシック" charset="0"/>
              </a:rPr>
              <a:t>IGHV-</a:t>
            </a:r>
            <a:r>
              <a:rPr lang="en-US" sz="2133" b="1" dirty="0" err="1">
                <a:ea typeface="ＭＳ Ｐゴシック" charset="0"/>
                <a:cs typeface="ＭＳ Ｐゴシック" charset="0"/>
              </a:rPr>
              <a:t>mut</a:t>
            </a:r>
            <a:endParaRPr lang="en-US" sz="2133" b="1" dirty="0">
              <a:ea typeface="ＭＳ Ｐゴシック" charset="0"/>
              <a:cs typeface="ＭＳ Ｐゴシック" charset="0"/>
            </a:endParaRPr>
          </a:p>
        </p:txBody>
      </p:sp>
      <p:sp>
        <p:nvSpPr>
          <p:cNvPr id="17" name="Untertitel 6">
            <a:extLst>
              <a:ext uri="{FF2B5EF4-FFF2-40B4-BE49-F238E27FC236}">
                <a16:creationId xmlns:a16="http://schemas.microsoft.com/office/drawing/2014/main" xmlns="" id="{1DB6EBB4-D87A-4B2B-B1D0-234EDD3FB617}"/>
              </a:ext>
            </a:extLst>
          </p:cNvPr>
          <p:cNvSpPr txBox="1">
            <a:spLocks/>
          </p:cNvSpPr>
          <p:nvPr/>
        </p:nvSpPr>
        <p:spPr>
          <a:xfrm>
            <a:off x="2854325" y="2687638"/>
            <a:ext cx="1762125" cy="412750"/>
          </a:xfrm>
          <a:prstGeom prst="rect">
            <a:avLst/>
          </a:prstGeom>
          <a:solidFill>
            <a:schemeClr val="bg1"/>
          </a:solidFill>
        </p:spPr>
        <p:txBody>
          <a:bodyPr/>
          <a:lstStyle/>
          <a:p>
            <a:pPr marL="342891" indent="-342891">
              <a:spcBef>
                <a:spcPct val="20000"/>
              </a:spcBef>
              <a:defRPr/>
            </a:pPr>
            <a:r>
              <a:rPr lang="en-US" sz="2133" b="1" dirty="0">
                <a:ea typeface="ＭＳ Ｐゴシック" charset="0"/>
                <a:cs typeface="ＭＳ Ｐゴシック" charset="0"/>
              </a:rPr>
              <a:t>IGHV-</a:t>
            </a:r>
            <a:r>
              <a:rPr lang="en-US" sz="2133" b="1" dirty="0" err="1">
                <a:ea typeface="ＭＳ Ｐゴシック" charset="0"/>
                <a:cs typeface="ＭＳ Ｐゴシック" charset="0"/>
              </a:rPr>
              <a:t>unmut</a:t>
            </a:r>
            <a:endParaRPr lang="en-US" sz="2133" b="1" dirty="0">
              <a:ea typeface="ＭＳ Ｐゴシック" charset="0"/>
              <a:cs typeface="ＭＳ Ｐゴシック" charset="0"/>
            </a:endParaRPr>
          </a:p>
        </p:txBody>
      </p:sp>
      <p:sp>
        <p:nvSpPr>
          <p:cNvPr id="19" name="Untertitel 6">
            <a:extLst>
              <a:ext uri="{FF2B5EF4-FFF2-40B4-BE49-F238E27FC236}">
                <a16:creationId xmlns:a16="http://schemas.microsoft.com/office/drawing/2014/main" xmlns="" id="{B598ABBD-EDBB-4201-9917-49CB381D9A78}"/>
              </a:ext>
            </a:extLst>
          </p:cNvPr>
          <p:cNvSpPr txBox="1">
            <a:spLocks/>
          </p:cNvSpPr>
          <p:nvPr/>
        </p:nvSpPr>
        <p:spPr>
          <a:xfrm>
            <a:off x="10529888" y="3602038"/>
            <a:ext cx="1511300" cy="403225"/>
          </a:xfrm>
          <a:prstGeom prst="rect">
            <a:avLst/>
          </a:prstGeom>
          <a:solidFill>
            <a:schemeClr val="bg1"/>
          </a:solidFill>
        </p:spPr>
        <p:txBody>
          <a:bodyPr/>
          <a:lstStyle/>
          <a:p>
            <a:pPr marL="342891" indent="-342891">
              <a:spcBef>
                <a:spcPct val="20000"/>
              </a:spcBef>
              <a:defRPr/>
            </a:pPr>
            <a:r>
              <a:rPr lang="en-US" sz="2133" b="1" dirty="0">
                <a:ea typeface="ＭＳ Ｐゴシック" charset="0"/>
                <a:cs typeface="ＭＳ Ｐゴシック" charset="0"/>
              </a:rPr>
              <a:t>IGHV-</a:t>
            </a:r>
            <a:r>
              <a:rPr lang="en-US" sz="2133" b="1" dirty="0" err="1">
                <a:ea typeface="ＭＳ Ｐゴシック" charset="0"/>
                <a:cs typeface="ＭＳ Ｐゴシック" charset="0"/>
              </a:rPr>
              <a:t>mut</a:t>
            </a:r>
            <a:endParaRPr lang="en-US" sz="2133" b="1" dirty="0">
              <a:ea typeface="ＭＳ Ｐゴシック" charset="0"/>
              <a:cs typeface="ＭＳ Ｐゴシック" charset="0"/>
            </a:endParaRPr>
          </a:p>
        </p:txBody>
      </p:sp>
      <p:sp>
        <p:nvSpPr>
          <p:cNvPr id="25" name="Untertitel 6">
            <a:extLst>
              <a:ext uri="{FF2B5EF4-FFF2-40B4-BE49-F238E27FC236}">
                <a16:creationId xmlns:a16="http://schemas.microsoft.com/office/drawing/2014/main" xmlns="" id="{3C622BCF-19E3-45FA-9904-98813101392C}"/>
              </a:ext>
            </a:extLst>
          </p:cNvPr>
          <p:cNvSpPr txBox="1">
            <a:spLocks/>
          </p:cNvSpPr>
          <p:nvPr/>
        </p:nvSpPr>
        <p:spPr>
          <a:xfrm>
            <a:off x="9672149" y="4708525"/>
            <a:ext cx="833437" cy="412750"/>
          </a:xfrm>
          <a:prstGeom prst="rect">
            <a:avLst/>
          </a:prstGeom>
          <a:solidFill>
            <a:schemeClr val="bg1"/>
          </a:solidFill>
        </p:spPr>
        <p:txBody>
          <a:bodyPr/>
          <a:lstStyle/>
          <a:p>
            <a:pPr marL="342891" indent="-342891">
              <a:spcBef>
                <a:spcPct val="20000"/>
              </a:spcBef>
              <a:defRPr/>
            </a:pPr>
            <a:r>
              <a:rPr lang="en-US" sz="2133" b="1" smtClean="0">
                <a:ea typeface="ＭＳ Ｐゴシック" charset="0"/>
                <a:cs typeface="ＭＳ Ｐゴシック" charset="0"/>
              </a:rPr>
              <a:t>FCRR</a:t>
            </a:r>
            <a:endParaRPr lang="en-US" sz="2133" b="1" dirty="0">
              <a:ea typeface="ＭＳ Ｐゴシック" charset="0"/>
              <a:cs typeface="ＭＳ Ｐゴシック" charset="0"/>
            </a:endParaRPr>
          </a:p>
        </p:txBody>
      </p:sp>
      <p:sp>
        <p:nvSpPr>
          <p:cNvPr id="26" name="Untertitel 6">
            <a:extLst>
              <a:ext uri="{FF2B5EF4-FFF2-40B4-BE49-F238E27FC236}">
                <a16:creationId xmlns:a16="http://schemas.microsoft.com/office/drawing/2014/main" xmlns="" id="{FD1369BF-ECDF-45F9-823A-1BFC52E71BA2}"/>
              </a:ext>
            </a:extLst>
          </p:cNvPr>
          <p:cNvSpPr txBox="1">
            <a:spLocks/>
          </p:cNvSpPr>
          <p:nvPr/>
        </p:nvSpPr>
        <p:spPr>
          <a:xfrm>
            <a:off x="9812338" y="3602038"/>
            <a:ext cx="763587" cy="412750"/>
          </a:xfrm>
          <a:prstGeom prst="rect">
            <a:avLst/>
          </a:prstGeom>
          <a:solidFill>
            <a:schemeClr val="bg1"/>
          </a:solidFill>
        </p:spPr>
        <p:txBody>
          <a:bodyPr/>
          <a:lstStyle/>
          <a:p>
            <a:pPr marL="342891" indent="-342891">
              <a:spcBef>
                <a:spcPct val="20000"/>
              </a:spcBef>
              <a:defRPr/>
            </a:pPr>
            <a:r>
              <a:rPr lang="en-US" sz="2133" b="1" dirty="0">
                <a:ea typeface="ＭＳ Ｐゴシック" charset="0"/>
                <a:cs typeface="ＭＳ Ｐゴシック" charset="0"/>
              </a:rPr>
              <a:t>FCR</a:t>
            </a:r>
          </a:p>
        </p:txBody>
      </p:sp>
      <p:sp>
        <p:nvSpPr>
          <p:cNvPr id="27" name="Untertitel 6">
            <a:extLst>
              <a:ext uri="{FF2B5EF4-FFF2-40B4-BE49-F238E27FC236}">
                <a16:creationId xmlns:a16="http://schemas.microsoft.com/office/drawing/2014/main" xmlns="" id="{F7CDDF0E-12BD-420B-A081-87096C5D2DED}"/>
              </a:ext>
            </a:extLst>
          </p:cNvPr>
          <p:cNvSpPr txBox="1">
            <a:spLocks/>
          </p:cNvSpPr>
          <p:nvPr/>
        </p:nvSpPr>
        <p:spPr>
          <a:xfrm>
            <a:off x="9672150" y="5046663"/>
            <a:ext cx="673100" cy="412750"/>
          </a:xfrm>
          <a:prstGeom prst="rect">
            <a:avLst/>
          </a:prstGeom>
          <a:solidFill>
            <a:schemeClr val="bg1"/>
          </a:solidFill>
        </p:spPr>
        <p:txBody>
          <a:bodyPr/>
          <a:lstStyle/>
          <a:p>
            <a:pPr marL="342891" indent="-342891">
              <a:spcBef>
                <a:spcPct val="20000"/>
              </a:spcBef>
              <a:defRPr/>
            </a:pPr>
            <a:r>
              <a:rPr lang="en-US" sz="2133" b="1" dirty="0">
                <a:ea typeface="ＭＳ Ｐゴシック" charset="0"/>
                <a:cs typeface="ＭＳ Ｐゴシック" charset="0"/>
              </a:rPr>
              <a:t>FC</a:t>
            </a:r>
          </a:p>
        </p:txBody>
      </p:sp>
      <p:sp>
        <p:nvSpPr>
          <p:cNvPr id="28" name="Untertitel 6">
            <a:extLst>
              <a:ext uri="{FF2B5EF4-FFF2-40B4-BE49-F238E27FC236}">
                <a16:creationId xmlns:a16="http://schemas.microsoft.com/office/drawing/2014/main" xmlns="" id="{6C553D9D-39AF-4111-8C47-C2D636B6D8CB}"/>
              </a:ext>
            </a:extLst>
          </p:cNvPr>
          <p:cNvSpPr txBox="1">
            <a:spLocks/>
          </p:cNvSpPr>
          <p:nvPr/>
        </p:nvSpPr>
        <p:spPr>
          <a:xfrm>
            <a:off x="9672150" y="4351338"/>
            <a:ext cx="582612" cy="412750"/>
          </a:xfrm>
          <a:prstGeom prst="rect">
            <a:avLst/>
          </a:prstGeom>
          <a:solidFill>
            <a:schemeClr val="bg1"/>
          </a:solidFill>
        </p:spPr>
        <p:txBody>
          <a:bodyPr/>
          <a:lstStyle/>
          <a:p>
            <a:pPr marL="342891" indent="-342891">
              <a:spcBef>
                <a:spcPct val="20000"/>
              </a:spcBef>
              <a:defRPr/>
            </a:pPr>
            <a:r>
              <a:rPr lang="en-US" sz="2133" b="1" dirty="0">
                <a:ea typeface="ＭＳ Ｐゴシック" charset="0"/>
                <a:cs typeface="ＭＳ Ｐゴシック" charset="0"/>
              </a:rPr>
              <a:t>FC</a:t>
            </a:r>
          </a:p>
        </p:txBody>
      </p:sp>
      <p:sp>
        <p:nvSpPr>
          <p:cNvPr id="22" name="Untertitel 6">
            <a:extLst>
              <a:ext uri="{FF2B5EF4-FFF2-40B4-BE49-F238E27FC236}">
                <a16:creationId xmlns:a16="http://schemas.microsoft.com/office/drawing/2014/main" xmlns="" id="{A326B71A-F594-44C2-AB16-8C5740136852}"/>
              </a:ext>
            </a:extLst>
          </p:cNvPr>
          <p:cNvSpPr txBox="1">
            <a:spLocks/>
          </p:cNvSpPr>
          <p:nvPr/>
        </p:nvSpPr>
        <p:spPr>
          <a:xfrm>
            <a:off x="10372848" y="5038725"/>
            <a:ext cx="1784350" cy="412750"/>
          </a:xfrm>
          <a:prstGeom prst="rect">
            <a:avLst/>
          </a:prstGeom>
          <a:solidFill>
            <a:schemeClr val="bg1"/>
          </a:solidFill>
        </p:spPr>
        <p:txBody>
          <a:bodyPr/>
          <a:lstStyle/>
          <a:p>
            <a:pPr marL="342891" indent="-342891">
              <a:spcBef>
                <a:spcPct val="20000"/>
              </a:spcBef>
              <a:defRPr/>
            </a:pPr>
            <a:r>
              <a:rPr lang="en-US" sz="2133" b="1" dirty="0">
                <a:ea typeface="ＭＳ Ｐゴシック" charset="0"/>
                <a:cs typeface="ＭＳ Ｐゴシック" charset="0"/>
              </a:rPr>
              <a:t>IGHV-</a:t>
            </a:r>
            <a:r>
              <a:rPr lang="en-US" sz="2133" b="1" dirty="0" err="1">
                <a:ea typeface="ＭＳ Ｐゴシック" charset="0"/>
                <a:cs typeface="ＭＳ Ｐゴシック" charset="0"/>
              </a:rPr>
              <a:t>unmut</a:t>
            </a:r>
            <a:endParaRPr lang="en-US" sz="2133" b="1" dirty="0">
              <a:ea typeface="ＭＳ Ｐゴシック" charset="0"/>
              <a:cs typeface="ＭＳ Ｐゴシック" charset="0"/>
            </a:endParaRPr>
          </a:p>
        </p:txBody>
      </p:sp>
      <p:sp>
        <p:nvSpPr>
          <p:cNvPr id="23" name="Untertitel 6">
            <a:extLst>
              <a:ext uri="{FF2B5EF4-FFF2-40B4-BE49-F238E27FC236}">
                <a16:creationId xmlns:a16="http://schemas.microsoft.com/office/drawing/2014/main" xmlns="" id="{FE9509A5-F094-432D-B073-2AA522BE9863}"/>
              </a:ext>
            </a:extLst>
          </p:cNvPr>
          <p:cNvSpPr txBox="1">
            <a:spLocks/>
          </p:cNvSpPr>
          <p:nvPr/>
        </p:nvSpPr>
        <p:spPr>
          <a:xfrm>
            <a:off x="10356973" y="4356100"/>
            <a:ext cx="1646238" cy="400050"/>
          </a:xfrm>
          <a:prstGeom prst="rect">
            <a:avLst/>
          </a:prstGeom>
          <a:solidFill>
            <a:schemeClr val="bg1"/>
          </a:solidFill>
        </p:spPr>
        <p:txBody>
          <a:bodyPr/>
          <a:lstStyle/>
          <a:p>
            <a:pPr marL="342891" indent="-342891">
              <a:spcBef>
                <a:spcPct val="20000"/>
              </a:spcBef>
              <a:defRPr/>
            </a:pPr>
            <a:r>
              <a:rPr lang="en-US" sz="2133" b="1" dirty="0">
                <a:ea typeface="ＭＳ Ｐゴシック" charset="0"/>
                <a:cs typeface="ＭＳ Ｐゴシック" charset="0"/>
              </a:rPr>
              <a:t>IGHV-</a:t>
            </a:r>
            <a:r>
              <a:rPr lang="en-US" sz="2133" b="1" dirty="0" err="1">
                <a:ea typeface="ＭＳ Ｐゴシック" charset="0"/>
                <a:cs typeface="ＭＳ Ｐゴシック" charset="0"/>
              </a:rPr>
              <a:t>mut</a:t>
            </a:r>
            <a:endParaRPr lang="en-US" sz="2133" b="1" dirty="0">
              <a:ea typeface="ＭＳ Ｐゴシック" charset="0"/>
              <a:cs typeface="ＭＳ Ｐゴシック" charset="0"/>
            </a:endParaRPr>
          </a:p>
        </p:txBody>
      </p:sp>
      <p:sp>
        <p:nvSpPr>
          <p:cNvPr id="24" name="Untertitel 6">
            <a:extLst>
              <a:ext uri="{FF2B5EF4-FFF2-40B4-BE49-F238E27FC236}">
                <a16:creationId xmlns:a16="http://schemas.microsoft.com/office/drawing/2014/main" xmlns="" id="{8D43900C-058C-494D-B705-99D1BC1F17F6}"/>
              </a:ext>
            </a:extLst>
          </p:cNvPr>
          <p:cNvSpPr txBox="1">
            <a:spLocks/>
          </p:cNvSpPr>
          <p:nvPr/>
        </p:nvSpPr>
        <p:spPr>
          <a:xfrm>
            <a:off x="10369673" y="4694238"/>
            <a:ext cx="1784350" cy="412750"/>
          </a:xfrm>
          <a:prstGeom prst="rect">
            <a:avLst/>
          </a:prstGeom>
          <a:solidFill>
            <a:schemeClr val="bg1"/>
          </a:solidFill>
        </p:spPr>
        <p:txBody>
          <a:bodyPr/>
          <a:lstStyle/>
          <a:p>
            <a:pPr marL="342891" indent="-342891">
              <a:spcBef>
                <a:spcPct val="20000"/>
              </a:spcBef>
              <a:defRPr/>
            </a:pPr>
            <a:r>
              <a:rPr lang="en-US" sz="2133" b="1" dirty="0">
                <a:ea typeface="ＭＳ Ｐゴシック" charset="0"/>
                <a:cs typeface="ＭＳ Ｐゴシック" charset="0"/>
              </a:rPr>
              <a:t>IGHV-</a:t>
            </a:r>
            <a:r>
              <a:rPr lang="en-US" sz="2133" b="1" dirty="0" err="1">
                <a:ea typeface="ＭＳ Ｐゴシック" charset="0"/>
                <a:cs typeface="ＭＳ Ｐゴシック" charset="0"/>
              </a:rPr>
              <a:t>unmut</a:t>
            </a:r>
            <a:endParaRPr lang="en-US" sz="2133" b="1" dirty="0">
              <a:ea typeface="ＭＳ Ｐゴシック" charset="0"/>
              <a:cs typeface="ＭＳ Ｐゴシック" charset="0"/>
            </a:endParaRPr>
          </a:p>
        </p:txBody>
      </p:sp>
    </p:spTree>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a:xfrm>
            <a:off x="142875" y="-109538"/>
            <a:ext cx="12049125" cy="1325563"/>
          </a:xfrm>
        </p:spPr>
        <p:txBody>
          <a:bodyPr rtlCol="0">
            <a:noAutofit/>
          </a:bodyPr>
          <a:lstStyle/>
          <a:p>
            <a:pPr fontAlgn="auto">
              <a:spcAft>
                <a:spcPts val="0"/>
              </a:spcAft>
              <a:defRPr/>
            </a:pPr>
            <a:r>
              <a:rPr lang="en-US" altLang="en-US" sz="4200" b="1" i="1" dirty="0">
                <a:solidFill>
                  <a:srgbClr val="002060"/>
                </a:solidFill>
                <a:latin typeface="+mn-lt"/>
              </a:rPr>
              <a:t>IGHV</a:t>
            </a:r>
            <a:r>
              <a:rPr lang="en-US" altLang="en-US" sz="4200" b="1" dirty="0">
                <a:solidFill>
                  <a:srgbClr val="002060"/>
                </a:solidFill>
                <a:latin typeface="+mn-lt"/>
              </a:rPr>
              <a:t> and FISH are highly predictive of PFS after FCR</a:t>
            </a:r>
          </a:p>
        </p:txBody>
      </p:sp>
      <p:sp>
        <p:nvSpPr>
          <p:cNvPr id="38915" name="Footer Placeholder 2"/>
          <p:cNvSpPr>
            <a:spLocks noGrp="1" noChangeArrowheads="1"/>
          </p:cNvSpPr>
          <p:nvPr>
            <p:ph type="ftr" sz="quarter" idx="11"/>
          </p:nvPr>
        </p:nvSpPr>
        <p:spPr bwMode="auto">
          <a:xfrm>
            <a:off x="0" y="0"/>
            <a:ext cx="0" cy="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l"/>
            <a:r>
              <a:rPr lang="en-US" altLang="en-US" sz="1800">
                <a:solidFill>
                  <a:srgbClr val="000000"/>
                </a:solidFill>
              </a:rPr>
              <a:t> </a:t>
            </a:r>
          </a:p>
        </p:txBody>
      </p:sp>
      <p:pic>
        <p:nvPicPr>
          <p:cNvPr id="38916" name="Picture 4" descr="150204287_Batch_02_0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7369" y="2324100"/>
            <a:ext cx="4343031" cy="371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5" descr="150204287_Batch_02_0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2963" y="2324100"/>
            <a:ext cx="4087813" cy="373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8" name="Picture 6" descr="150204287_Batch_02_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781300"/>
            <a:ext cx="3608388" cy="176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9" name="Picture 7" descr="150204287_Batch_02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6370" y="1216025"/>
            <a:ext cx="5638800" cy="121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0" name="Rectangle 1"/>
          <p:cNvSpPr>
            <a:spLocks noChangeArrowheads="1"/>
          </p:cNvSpPr>
          <p:nvPr/>
        </p:nvSpPr>
        <p:spPr bwMode="auto">
          <a:xfrm>
            <a:off x="9580667" y="6429428"/>
            <a:ext cx="23288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en-US" altLang="en-US" sz="1600">
                <a:solidFill>
                  <a:srgbClr val="000000"/>
                </a:solidFill>
              </a:rPr>
              <a:t>Rossi D et al., </a:t>
            </a:r>
            <a:r>
              <a:rPr lang="en-US" altLang="en-US" sz="1600" i="1">
                <a:solidFill>
                  <a:srgbClr val="000000"/>
                </a:solidFill>
              </a:rPr>
              <a:t>Blood, </a:t>
            </a:r>
            <a:r>
              <a:rPr lang="en-US" altLang="en-US" sz="1600">
                <a:solidFill>
                  <a:srgbClr val="000000"/>
                </a:solidFill>
              </a:rPr>
              <a:t>2015</a:t>
            </a:r>
            <a:endParaRPr lang="en-US" altLang="en-US" sz="1600"/>
          </a:p>
        </p:txBody>
      </p:sp>
    </p:spTree>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14">
            <a:extLst>
              <a:ext uri="{FF2B5EF4-FFF2-40B4-BE49-F238E27FC236}">
                <a16:creationId xmlns:a16="http://schemas.microsoft.com/office/drawing/2014/main" xmlns="" id="{7D773CDE-A79D-4161-AF30-C58618BD998B}"/>
              </a:ext>
            </a:extLst>
          </p:cNvPr>
          <p:cNvSpPr txBox="1">
            <a:spLocks noChangeArrowheads="1"/>
          </p:cNvSpPr>
          <p:nvPr/>
        </p:nvSpPr>
        <p:spPr bwMode="auto">
          <a:xfrm>
            <a:off x="1570038" y="1047750"/>
            <a:ext cx="45767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en-US" altLang="en-US" sz="2000" b="1">
                <a:solidFill>
                  <a:srgbClr val="000000"/>
                </a:solidFill>
                <a:ea typeface="ＭＳ Ｐゴシック" charset="0"/>
                <a:cs typeface="Arial" panose="020B0604020202020204" pitchFamily="34" charset="0"/>
              </a:rPr>
              <a:t>Progression-Free Survival </a:t>
            </a:r>
            <a:r>
              <a:rPr lang="en-US" altLang="en-US" sz="1867" b="1">
                <a:solidFill>
                  <a:srgbClr val="000000"/>
                </a:solidFill>
                <a:ea typeface="ＭＳ Ｐゴシック" charset="0"/>
                <a:cs typeface="ＭＳ Ｐゴシック" charset="0"/>
              </a:rPr>
              <a:t>(median 55 mo.)</a:t>
            </a:r>
            <a:endParaRPr lang="en-US" altLang="en-US" sz="2000" b="1">
              <a:solidFill>
                <a:srgbClr val="000000"/>
              </a:solidFill>
              <a:ea typeface="ＭＳ Ｐゴシック" charset="0"/>
              <a:cs typeface="Arial" panose="020B0604020202020204" pitchFamily="34" charset="0"/>
            </a:endParaRPr>
          </a:p>
        </p:txBody>
      </p:sp>
      <p:sp>
        <p:nvSpPr>
          <p:cNvPr id="40963" name="TextBox 15"/>
          <p:cNvSpPr txBox="1">
            <a:spLocks noChangeArrowheads="1"/>
          </p:cNvSpPr>
          <p:nvPr/>
        </p:nvSpPr>
        <p:spPr bwMode="auto">
          <a:xfrm>
            <a:off x="7304088" y="1049338"/>
            <a:ext cx="1847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pPr>
            <a:r>
              <a:rPr lang="en-US" altLang="en-US" sz="2000" b="1">
                <a:solidFill>
                  <a:srgbClr val="000000"/>
                </a:solidFill>
                <a:cs typeface="Arial" charset="0"/>
              </a:rPr>
              <a:t>Overall Survival</a:t>
            </a:r>
          </a:p>
        </p:txBody>
      </p:sp>
      <p:pic>
        <p:nvPicPr>
          <p:cNvPr id="4096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06588" y="1481137"/>
            <a:ext cx="8253412" cy="2593003"/>
          </a:xfrm>
          <a:prstGeom prst="rect">
            <a:avLst/>
          </a:prstGeom>
          <a:solidFill>
            <a:schemeClr val="bg1"/>
          </a:solidFill>
          <a:ln w="15875">
            <a:solidFill>
              <a:schemeClr val="tx1"/>
            </a:solidFill>
            <a:miter lim="800000"/>
            <a:headEnd/>
            <a:tailEnd/>
          </a:ln>
        </p:spPr>
      </p:pic>
      <p:graphicFrame>
        <p:nvGraphicFramePr>
          <p:cNvPr id="10" name="Table 9"/>
          <p:cNvGraphicFramePr>
            <a:graphicFrameLocks noGrp="1"/>
          </p:cNvGraphicFramePr>
          <p:nvPr>
            <p:extLst>
              <p:ext uri="{D42A27DB-BD31-4B8C-83A1-F6EECF244321}">
                <p14:modId xmlns:p14="http://schemas.microsoft.com/office/powerpoint/2010/main" val="1399632602"/>
              </p:ext>
            </p:extLst>
          </p:nvPr>
        </p:nvGraphicFramePr>
        <p:xfrm>
          <a:off x="6329363" y="4277667"/>
          <a:ext cx="3830637" cy="2068832"/>
        </p:xfrm>
        <a:graphic>
          <a:graphicData uri="http://schemas.openxmlformats.org/drawingml/2006/table">
            <a:tbl>
              <a:tblPr/>
              <a:tblGrid>
                <a:gridCol w="1927225"/>
                <a:gridCol w="922337"/>
                <a:gridCol w="981075"/>
              </a:tblGrid>
              <a:tr h="406400">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endParaRPr kumimoji="0" lang="en-US" altLang="en-US" sz="1500" b="1" i="0" u="none" strike="noStrike" cap="none" normalizeH="0" baseline="0">
                        <a:ln>
                          <a:noFill/>
                        </a:ln>
                        <a:solidFill>
                          <a:schemeClr val="bg2"/>
                        </a:solidFill>
                        <a:effectLst/>
                        <a:latin typeface="Calibri" charset="0"/>
                        <a:ea typeface="ヒラギノ角ゴ Pro W3" charset="-128"/>
                        <a:cs typeface="ヒラギノ角ゴ Pro W3" charset="-128"/>
                      </a:endParaRPr>
                    </a:p>
                  </a:txBody>
                  <a:tcPr marL="91397" marR="0" marT="0" marB="0" horzOverflow="overflow">
                    <a:lnL w="12700" cap="flat" cmpd="sng" algn="ctr">
                      <a:solidFill>
                        <a:srgbClr val="006784"/>
                      </a:solidFill>
                      <a:prstDash val="solid"/>
                      <a:round/>
                      <a:headEnd type="none" w="med" len="med"/>
                      <a:tailEnd type="none" w="med" len="med"/>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006784"/>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500" b="1" i="0" u="none" strike="noStrike" cap="none" normalizeH="0" baseline="0">
                          <a:ln>
                            <a:noFill/>
                          </a:ln>
                          <a:solidFill>
                            <a:srgbClr val="FFFFFF"/>
                          </a:solidFill>
                          <a:effectLst/>
                          <a:latin typeface="Calibri" charset="0"/>
                          <a:ea typeface="ヒラギノ角ゴ Pro W3" charset="-128"/>
                          <a:cs typeface="ヒラギノ角ゴ Pro W3" charset="-128"/>
                        </a:rPr>
                        <a:t>Median OS</a:t>
                      </a:r>
                    </a:p>
                  </a:txBody>
                  <a:tcPr marL="0" marR="0" marT="0" marB="0" anchor="ctr" horzOverflow="overflow">
                    <a:lnL>
                      <a:noFill/>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006784"/>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500" b="1" i="0" u="none" strike="noStrike" cap="none" normalizeH="0" baseline="0">
                          <a:ln>
                            <a:noFill/>
                          </a:ln>
                          <a:solidFill>
                            <a:srgbClr val="FFFFFF"/>
                          </a:solidFill>
                          <a:effectLst/>
                          <a:latin typeface="Calibri" charset="0"/>
                          <a:ea typeface="ヒラギノ角ゴ Pro W3" charset="-128"/>
                          <a:cs typeface="ヒラギノ角ゴ Pro W3" charset="-128"/>
                        </a:rPr>
                        <a:t>5-year OS</a:t>
                      </a:r>
                    </a:p>
                  </a:txBody>
                  <a:tcPr marL="0" marR="0" marT="0" marB="0" anchor="ctr" horzOverflow="overflow">
                    <a:lnL>
                      <a:noFill/>
                    </a:lnL>
                    <a:lnR w="12700" cap="flat" cmpd="sng" algn="ctr">
                      <a:solidFill>
                        <a:srgbClr val="006784"/>
                      </a:solidFill>
                      <a:prstDash val="solid"/>
                      <a:round/>
                      <a:headEnd type="none" w="med" len="med"/>
                      <a:tailEnd type="none" w="med" len="med"/>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006784"/>
                    </a:solidFill>
                  </a:tcPr>
                </a:tc>
              </a:tr>
              <a:tr h="293688">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Del17p (n=34)</a:t>
                      </a:r>
                    </a:p>
                  </a:txBody>
                  <a:tcPr marL="91397" marR="0" marT="0" marB="0" anchor="ctr" horzOverflow="overflow">
                    <a:lnL w="12700" cap="flat" cmpd="sng" algn="ctr">
                      <a:solidFill>
                        <a:srgbClr val="006784"/>
                      </a:solidFill>
                      <a:prstDash val="solid"/>
                      <a:round/>
                      <a:headEnd type="none" w="med" len="med"/>
                      <a:tailEnd type="none" w="med" len="med"/>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57 mo</a:t>
                      </a:r>
                    </a:p>
                  </a:txBody>
                  <a:tcPr marL="0" marR="0" marT="0" marB="0" anchor="ctr" horzOverflow="overflow">
                    <a:lnL>
                      <a:noFill/>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32%</a:t>
                      </a:r>
                    </a:p>
                  </a:txBody>
                  <a:tcPr marL="0" marR="0" marT="0" marB="0" anchor="ctr" horzOverflow="overflow">
                    <a:lnL>
                      <a:noFill/>
                    </a:lnL>
                    <a:lnR w="12700" cap="flat" cmpd="sng" algn="ctr">
                      <a:solidFill>
                        <a:srgbClr val="006784"/>
                      </a:solidFill>
                      <a:prstDash val="solid"/>
                      <a:round/>
                      <a:headEnd type="none" w="med" len="med"/>
                      <a:tailEnd type="none" w="med" len="med"/>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r>
              <a:tr h="293688">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Del11q  (n=28)</a:t>
                      </a:r>
                    </a:p>
                  </a:txBody>
                  <a:tcPr marL="91397" marR="0" marT="0" marB="0" anchor="ctr" horzOverflow="overflow">
                    <a:lnL w="12700" cap="flat" cmpd="sng" algn="ctr">
                      <a:solidFill>
                        <a:srgbClr val="006784"/>
                      </a:solidFill>
                      <a:prstDash val="solid"/>
                      <a:round/>
                      <a:headEnd type="none" w="med" len="med"/>
                      <a:tailEnd type="none" w="med" len="med"/>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NR</a:t>
                      </a:r>
                    </a:p>
                  </a:txBody>
                  <a:tcPr marL="0" marR="0" marT="0" marB="0" anchor="ctr" horzOverflow="overflow">
                    <a:lnL>
                      <a:noFill/>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61%</a:t>
                      </a:r>
                    </a:p>
                  </a:txBody>
                  <a:tcPr marL="0" marR="0" marT="0" marB="0" anchor="ctr" horzOverflow="overflow">
                    <a:lnL>
                      <a:noFill/>
                    </a:lnL>
                    <a:lnR w="12700" cap="flat" cmpd="sng" algn="ctr">
                      <a:solidFill>
                        <a:srgbClr val="006784"/>
                      </a:solidFill>
                      <a:prstDash val="solid"/>
                      <a:round/>
                      <a:headEnd type="none" w="med" len="med"/>
                      <a:tailEnd type="none" w="med" len="med"/>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r>
              <a:tr h="293688">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Trisomy 12 (n=5)</a:t>
                      </a:r>
                    </a:p>
                  </a:txBody>
                  <a:tcPr marL="91397" marR="0" marT="0" marB="0" anchor="ctr" horzOverflow="overflow">
                    <a:lnL w="12700" cap="flat" cmpd="sng" algn="ctr">
                      <a:solidFill>
                        <a:srgbClr val="006784"/>
                      </a:solidFill>
                      <a:prstDash val="solid"/>
                      <a:round/>
                      <a:headEnd type="none" w="med" len="med"/>
                      <a:tailEnd type="none" w="med" len="med"/>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NR</a:t>
                      </a:r>
                    </a:p>
                  </a:txBody>
                  <a:tcPr marL="0" marR="0" marT="0" marB="0" anchor="ctr" horzOverflow="overflow">
                    <a:lnL>
                      <a:noFill/>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80%</a:t>
                      </a:r>
                    </a:p>
                  </a:txBody>
                  <a:tcPr marL="0" marR="0" marT="0" marB="0" anchor="ctr" horzOverflow="overflow">
                    <a:lnL>
                      <a:noFill/>
                    </a:lnL>
                    <a:lnR w="12700" cap="flat" cmpd="sng" algn="ctr">
                      <a:solidFill>
                        <a:srgbClr val="006784"/>
                      </a:solidFill>
                      <a:prstDash val="solid"/>
                      <a:round/>
                      <a:headEnd type="none" w="med" len="med"/>
                      <a:tailEnd type="none" w="med" len="med"/>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r>
              <a:tr h="293688">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Del13q (n=13)</a:t>
                      </a:r>
                    </a:p>
                  </a:txBody>
                  <a:tcPr marL="91397" marR="0" marT="0" marB="0" anchor="ctr" horzOverflow="overflow">
                    <a:lnL w="12700" cap="flat" cmpd="sng" algn="ctr">
                      <a:solidFill>
                        <a:srgbClr val="006784"/>
                      </a:solidFill>
                      <a:prstDash val="solid"/>
                      <a:round/>
                      <a:headEnd type="none" w="med" len="med"/>
                      <a:tailEnd type="none" w="med" len="med"/>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NR</a:t>
                      </a:r>
                    </a:p>
                  </a:txBody>
                  <a:tcPr marL="0" marR="0" marT="0" marB="0" anchor="ctr" horzOverflow="overflow">
                    <a:lnL>
                      <a:noFill/>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91%</a:t>
                      </a:r>
                    </a:p>
                  </a:txBody>
                  <a:tcPr marL="0" marR="0" marT="0" marB="0" anchor="ctr" horzOverflow="overflow">
                    <a:lnL>
                      <a:noFill/>
                    </a:lnL>
                    <a:lnR w="12700" cap="flat" cmpd="sng" algn="ctr">
                      <a:solidFill>
                        <a:srgbClr val="006784"/>
                      </a:solidFill>
                      <a:prstDash val="solid"/>
                      <a:round/>
                      <a:headEnd type="none" w="med" len="med"/>
                      <a:tailEnd type="none" w="med" len="med"/>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r>
              <a:tr h="487363">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Calibri" charset="0"/>
                          <a:ea typeface="ヒラギノ角ゴ Pro W3" charset="-128"/>
                          <a:cs typeface="ヒラギノ角ゴ Pro W3" charset="-128"/>
                        </a:rPr>
                        <a:t>No </a:t>
                      </a:r>
                      <a:r>
                        <a:rPr kumimoji="0" lang="en-US" altLang="en-US" sz="1600" b="1" i="0" u="none" strike="noStrike" cap="none" normalizeH="0" baseline="0" dirty="0" smtClean="0">
                          <a:ln>
                            <a:noFill/>
                          </a:ln>
                          <a:solidFill>
                            <a:schemeClr val="tx1"/>
                          </a:solidFill>
                          <a:effectLst/>
                          <a:latin typeface="Calibri" charset="0"/>
                          <a:ea typeface="ヒラギノ角ゴ Pro W3" charset="-128"/>
                          <a:cs typeface="ヒラギノ角ゴ Pro W3" charset="-128"/>
                        </a:rPr>
                        <a:t>abnormality</a:t>
                      </a:r>
                      <a:br>
                        <a:rPr kumimoji="0" lang="en-US" altLang="en-US" sz="1600" b="1" i="0" u="none" strike="noStrike" cap="none" normalizeH="0" baseline="0" dirty="0" smtClean="0">
                          <a:ln>
                            <a:noFill/>
                          </a:ln>
                          <a:solidFill>
                            <a:schemeClr val="tx1"/>
                          </a:solidFill>
                          <a:effectLst/>
                          <a:latin typeface="Calibri" charset="0"/>
                          <a:ea typeface="ヒラギノ角ゴ Pro W3" charset="-128"/>
                          <a:cs typeface="ヒラギノ角ゴ Pro W3" charset="-128"/>
                        </a:rPr>
                      </a:br>
                      <a:r>
                        <a:rPr kumimoji="0" lang="en-US" altLang="en-US" sz="1600" b="1" i="0" u="none" strike="noStrike" cap="none" normalizeH="0" baseline="0" dirty="0" smtClean="0">
                          <a:ln>
                            <a:noFill/>
                          </a:ln>
                          <a:solidFill>
                            <a:schemeClr val="tx1"/>
                          </a:solidFill>
                          <a:effectLst/>
                          <a:latin typeface="Calibri" charset="0"/>
                          <a:ea typeface="ヒラギノ角ゴ Pro W3" charset="-128"/>
                          <a:cs typeface="ヒラギノ角ゴ Pro W3" charset="-128"/>
                        </a:rPr>
                        <a:t>(n=16</a:t>
                      </a:r>
                      <a:r>
                        <a:rPr kumimoji="0" lang="en-US" altLang="en-US" sz="1600" b="1" i="0" u="none" strike="noStrike" cap="none" normalizeH="0" baseline="0" dirty="0">
                          <a:ln>
                            <a:noFill/>
                          </a:ln>
                          <a:solidFill>
                            <a:schemeClr val="tx1"/>
                          </a:solidFill>
                          <a:effectLst/>
                          <a:latin typeface="Calibri" charset="0"/>
                          <a:ea typeface="ヒラギノ角ゴ Pro W3" charset="-128"/>
                          <a:cs typeface="ヒラギノ角ゴ Pro W3" charset="-128"/>
                        </a:rPr>
                        <a:t>)</a:t>
                      </a:r>
                    </a:p>
                  </a:txBody>
                  <a:tcPr marL="91397" marR="0" marT="0" marB="0" anchor="ctr" horzOverflow="overflow">
                    <a:lnL w="12700" cap="flat" cmpd="sng" algn="ctr">
                      <a:solidFill>
                        <a:srgbClr val="006784"/>
                      </a:solidFill>
                      <a:prstDash val="solid"/>
                      <a:round/>
                      <a:headEnd type="none" w="med" len="med"/>
                      <a:tailEnd type="none" w="med" len="med"/>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NR </a:t>
                      </a:r>
                    </a:p>
                  </a:txBody>
                  <a:tcPr marL="0" marR="0" marT="0" marB="0" anchor="ctr" horzOverflow="overflow">
                    <a:lnL>
                      <a:noFill/>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Calibri" charset="0"/>
                          <a:ea typeface="ヒラギノ角ゴ Pro W3" charset="-128"/>
                          <a:cs typeface="ヒラギノ角ゴ Pro W3" charset="-128"/>
                        </a:rPr>
                        <a:t>83%</a:t>
                      </a:r>
                    </a:p>
                  </a:txBody>
                  <a:tcPr marL="0" marR="0" marT="0" marB="0" anchor="ctr" horzOverflow="overflow">
                    <a:lnL>
                      <a:noFill/>
                    </a:lnL>
                    <a:lnR w="12700" cap="flat" cmpd="sng" algn="ctr">
                      <a:solidFill>
                        <a:srgbClr val="006784"/>
                      </a:solidFill>
                      <a:prstDash val="solid"/>
                      <a:round/>
                      <a:headEnd type="none" w="med" len="med"/>
                      <a:tailEnd type="none" w="med" len="med"/>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770670394"/>
              </p:ext>
            </p:extLst>
          </p:nvPr>
        </p:nvGraphicFramePr>
        <p:xfrm>
          <a:off x="1871663" y="4277667"/>
          <a:ext cx="3832225" cy="2119632"/>
        </p:xfrm>
        <a:graphic>
          <a:graphicData uri="http://schemas.openxmlformats.org/drawingml/2006/table">
            <a:tbl>
              <a:tblPr/>
              <a:tblGrid>
                <a:gridCol w="1928812"/>
                <a:gridCol w="922338"/>
                <a:gridCol w="981075"/>
              </a:tblGrid>
              <a:tr h="419100">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endParaRPr kumimoji="0" lang="en-US" altLang="en-US" sz="1500" b="1" i="0" u="none" strike="noStrike" cap="none" normalizeH="0" baseline="0">
                        <a:ln>
                          <a:noFill/>
                        </a:ln>
                        <a:solidFill>
                          <a:schemeClr val="bg2"/>
                        </a:solidFill>
                        <a:effectLst/>
                        <a:latin typeface="Calibri" charset="0"/>
                        <a:ea typeface="ヒラギノ角ゴ Pro W3" charset="-128"/>
                        <a:cs typeface="ヒラギノ角ゴ Pro W3" charset="-128"/>
                      </a:endParaRPr>
                    </a:p>
                  </a:txBody>
                  <a:tcPr marL="91448" marR="0" marT="0" marB="0" horzOverflow="overflow">
                    <a:lnL w="12700" cap="flat" cmpd="sng" algn="ctr">
                      <a:solidFill>
                        <a:srgbClr val="006784"/>
                      </a:solidFill>
                      <a:prstDash val="solid"/>
                      <a:round/>
                      <a:headEnd type="none" w="med" len="med"/>
                      <a:tailEnd type="none" w="med" len="med"/>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006784"/>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500" b="1" i="0" u="none" strike="noStrike" cap="none" normalizeH="0" baseline="0">
                          <a:ln>
                            <a:noFill/>
                          </a:ln>
                          <a:solidFill>
                            <a:srgbClr val="FFFFFF"/>
                          </a:solidFill>
                          <a:effectLst/>
                          <a:latin typeface="Calibri" charset="0"/>
                          <a:ea typeface="ヒラギノ角ゴ Pro W3" charset="-128"/>
                          <a:cs typeface="ヒラギノ角ゴ Pro W3" charset="-128"/>
                        </a:rPr>
                        <a:t>Median PFS</a:t>
                      </a:r>
                    </a:p>
                  </a:txBody>
                  <a:tcPr marL="0" marR="0" marT="0" marB="0" anchor="ctr" horzOverflow="overflow">
                    <a:lnL>
                      <a:noFill/>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006784"/>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500" b="1" i="0" u="none" strike="noStrike" cap="none" normalizeH="0" baseline="0">
                          <a:ln>
                            <a:noFill/>
                          </a:ln>
                          <a:solidFill>
                            <a:srgbClr val="FFFFFF"/>
                          </a:solidFill>
                          <a:effectLst/>
                          <a:latin typeface="Calibri" charset="0"/>
                          <a:ea typeface="ヒラギノ角ゴ Pro W3" charset="-128"/>
                          <a:cs typeface="ヒラギノ角ゴ Pro W3" charset="-128"/>
                        </a:rPr>
                        <a:t>5-year PFS</a:t>
                      </a:r>
                    </a:p>
                  </a:txBody>
                  <a:tcPr marL="0" marR="0" marT="0" marB="0" anchor="ctr" horzOverflow="overflow">
                    <a:lnL>
                      <a:noFill/>
                    </a:lnL>
                    <a:lnR w="12700" cap="flat" cmpd="sng" algn="ctr">
                      <a:solidFill>
                        <a:srgbClr val="006784"/>
                      </a:solidFill>
                      <a:prstDash val="solid"/>
                      <a:round/>
                      <a:headEnd type="none" w="med" len="med"/>
                      <a:tailEnd type="none" w="med" len="med"/>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006784"/>
                    </a:solidFill>
                  </a:tcPr>
                </a:tc>
              </a:tr>
              <a:tr h="293688">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Del17p (n=34)</a:t>
                      </a:r>
                    </a:p>
                  </a:txBody>
                  <a:tcPr marL="91448" marR="0" marT="0" marB="0" anchor="ctr" horzOverflow="overflow">
                    <a:lnL w="12700" cap="flat" cmpd="sng" algn="ctr">
                      <a:solidFill>
                        <a:srgbClr val="006784"/>
                      </a:solidFill>
                      <a:prstDash val="solid"/>
                      <a:round/>
                      <a:headEnd type="none" w="med" len="med"/>
                      <a:tailEnd type="none" w="med" len="med"/>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26 mo</a:t>
                      </a:r>
                    </a:p>
                  </a:txBody>
                  <a:tcPr marL="0" marR="0" marT="0" marB="0" anchor="ctr" horzOverflow="overflow">
                    <a:lnL>
                      <a:noFill/>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19%</a:t>
                      </a:r>
                    </a:p>
                  </a:txBody>
                  <a:tcPr marL="0" marR="0" marT="0" marB="0" anchor="ctr" horzOverflow="overflow">
                    <a:lnL>
                      <a:noFill/>
                    </a:lnL>
                    <a:lnR w="12700" cap="flat" cmpd="sng" algn="ctr">
                      <a:solidFill>
                        <a:srgbClr val="006784"/>
                      </a:solidFill>
                      <a:prstDash val="solid"/>
                      <a:round/>
                      <a:headEnd type="none" w="med" len="med"/>
                      <a:tailEnd type="none" w="med" len="med"/>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r>
              <a:tr h="293688">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Del11q  (n=28)</a:t>
                      </a:r>
                    </a:p>
                  </a:txBody>
                  <a:tcPr marL="91448" marR="0" marT="0" marB="0" anchor="ctr" horzOverflow="overflow">
                    <a:lnL w="12700" cap="flat" cmpd="sng" algn="ctr">
                      <a:solidFill>
                        <a:srgbClr val="006784"/>
                      </a:solidFill>
                      <a:prstDash val="solid"/>
                      <a:round/>
                      <a:headEnd type="none" w="med" len="med"/>
                      <a:tailEnd type="none" w="med" len="med"/>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55 mo</a:t>
                      </a:r>
                    </a:p>
                  </a:txBody>
                  <a:tcPr marL="0" marR="0" marT="0" marB="0" anchor="ctr" horzOverflow="overflow">
                    <a:lnL>
                      <a:noFill/>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33%</a:t>
                      </a:r>
                    </a:p>
                  </a:txBody>
                  <a:tcPr marL="0" marR="0" marT="0" marB="0" anchor="ctr" horzOverflow="overflow">
                    <a:lnL>
                      <a:noFill/>
                    </a:lnL>
                    <a:lnR w="12700" cap="flat" cmpd="sng" algn="ctr">
                      <a:solidFill>
                        <a:srgbClr val="006784"/>
                      </a:solidFill>
                      <a:prstDash val="solid"/>
                      <a:round/>
                      <a:headEnd type="none" w="med" len="med"/>
                      <a:tailEnd type="none" w="med" len="med"/>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r>
              <a:tr h="293688">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Trisomy 12 (n=5)</a:t>
                      </a:r>
                    </a:p>
                  </a:txBody>
                  <a:tcPr marL="91448" marR="0" marT="0" marB="0" anchor="ctr" horzOverflow="overflow">
                    <a:lnL w="12700" cap="flat" cmpd="sng" algn="ctr">
                      <a:solidFill>
                        <a:srgbClr val="006784"/>
                      </a:solidFill>
                      <a:prstDash val="solid"/>
                      <a:round/>
                      <a:headEnd type="none" w="med" len="med"/>
                      <a:tailEnd type="none" w="med" len="med"/>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Calibri" charset="0"/>
                          <a:ea typeface="ヒラギノ角ゴ Pro W3" charset="-128"/>
                          <a:cs typeface="ヒラギノ角ゴ Pro W3" charset="-128"/>
                        </a:rPr>
                        <a:t>NR</a:t>
                      </a:r>
                    </a:p>
                  </a:txBody>
                  <a:tcPr marL="0" marR="0" marT="0" marB="0" anchor="ctr" horzOverflow="overflow">
                    <a:lnL>
                      <a:noFill/>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80%</a:t>
                      </a:r>
                    </a:p>
                  </a:txBody>
                  <a:tcPr marL="0" marR="0" marT="0" marB="0" anchor="ctr" horzOverflow="overflow">
                    <a:lnL>
                      <a:noFill/>
                    </a:lnL>
                    <a:lnR w="12700" cap="flat" cmpd="sng" algn="ctr">
                      <a:solidFill>
                        <a:srgbClr val="006784"/>
                      </a:solidFill>
                      <a:prstDash val="solid"/>
                      <a:round/>
                      <a:headEnd type="none" w="med" len="med"/>
                      <a:tailEnd type="none" w="med" len="med"/>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r>
              <a:tr h="293688">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Del13q (n=13)</a:t>
                      </a:r>
                    </a:p>
                  </a:txBody>
                  <a:tcPr marL="91448" marR="0" marT="0" marB="0" anchor="ctr" horzOverflow="overflow">
                    <a:lnL w="12700" cap="flat" cmpd="sng" algn="ctr">
                      <a:solidFill>
                        <a:srgbClr val="006784"/>
                      </a:solidFill>
                      <a:prstDash val="solid"/>
                      <a:round/>
                      <a:headEnd type="none" w="med" len="med"/>
                      <a:tailEnd type="none" w="med" len="med"/>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NR</a:t>
                      </a:r>
                    </a:p>
                  </a:txBody>
                  <a:tcPr marL="0" marR="0" marT="0" marB="0" anchor="ctr" horzOverflow="overflow">
                    <a:lnL>
                      <a:noFill/>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91%</a:t>
                      </a:r>
                    </a:p>
                  </a:txBody>
                  <a:tcPr marL="0" marR="0" marT="0" marB="0" anchor="ctr" horzOverflow="overflow">
                    <a:lnL>
                      <a:noFill/>
                    </a:lnL>
                    <a:lnR w="12700" cap="flat" cmpd="sng" algn="ctr">
                      <a:solidFill>
                        <a:srgbClr val="006784"/>
                      </a:solidFill>
                      <a:prstDash val="solid"/>
                      <a:round/>
                      <a:headEnd type="none" w="med" len="med"/>
                      <a:tailEnd type="none" w="med" len="med"/>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r>
              <a:tr h="487363">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Calibri" charset="0"/>
                          <a:ea typeface="ヒラギノ角ゴ Pro W3" charset="-128"/>
                          <a:cs typeface="ヒラギノ角ゴ Pro W3" charset="-128"/>
                        </a:rPr>
                        <a:t>No </a:t>
                      </a:r>
                      <a:r>
                        <a:rPr kumimoji="0" lang="en-US" altLang="en-US" sz="1600" b="1" i="0" u="none" strike="noStrike" cap="none" normalizeH="0" baseline="0" dirty="0" smtClean="0">
                          <a:ln>
                            <a:noFill/>
                          </a:ln>
                          <a:solidFill>
                            <a:schemeClr val="tx1"/>
                          </a:solidFill>
                          <a:effectLst/>
                          <a:latin typeface="Calibri" charset="0"/>
                          <a:ea typeface="ヒラギノ角ゴ Pro W3" charset="-128"/>
                          <a:cs typeface="ヒラギノ角ゴ Pro W3" charset="-128"/>
                        </a:rPr>
                        <a:t>abnormality</a:t>
                      </a:r>
                      <a:br>
                        <a:rPr kumimoji="0" lang="en-US" altLang="en-US" sz="1600" b="1" i="0" u="none" strike="noStrike" cap="none" normalizeH="0" baseline="0" dirty="0" smtClean="0">
                          <a:ln>
                            <a:noFill/>
                          </a:ln>
                          <a:solidFill>
                            <a:schemeClr val="tx1"/>
                          </a:solidFill>
                          <a:effectLst/>
                          <a:latin typeface="Calibri" charset="0"/>
                          <a:ea typeface="ヒラギノ角ゴ Pro W3" charset="-128"/>
                          <a:cs typeface="ヒラギノ角ゴ Pro W3" charset="-128"/>
                        </a:rPr>
                      </a:br>
                      <a:r>
                        <a:rPr kumimoji="0" lang="en-US" altLang="en-US" sz="1600" b="1" i="0" u="none" strike="noStrike" cap="none" normalizeH="0" baseline="0" dirty="0" smtClean="0">
                          <a:ln>
                            <a:noFill/>
                          </a:ln>
                          <a:solidFill>
                            <a:schemeClr val="tx1"/>
                          </a:solidFill>
                          <a:effectLst/>
                          <a:latin typeface="Calibri" charset="0"/>
                          <a:ea typeface="ヒラギノ角ゴ Pro W3" charset="-128"/>
                          <a:cs typeface="ヒラギノ角ゴ Pro W3" charset="-128"/>
                        </a:rPr>
                        <a:t>(n=16</a:t>
                      </a:r>
                      <a:r>
                        <a:rPr kumimoji="0" lang="en-US" altLang="en-US" sz="1600" b="1" i="0" u="none" strike="noStrike" cap="none" normalizeH="0" baseline="0" dirty="0">
                          <a:ln>
                            <a:noFill/>
                          </a:ln>
                          <a:solidFill>
                            <a:schemeClr val="tx1"/>
                          </a:solidFill>
                          <a:effectLst/>
                          <a:latin typeface="Calibri" charset="0"/>
                          <a:ea typeface="ヒラギノ角ゴ Pro W3" charset="-128"/>
                          <a:cs typeface="ヒラギノ角ゴ Pro W3" charset="-128"/>
                        </a:rPr>
                        <a:t>)</a:t>
                      </a:r>
                    </a:p>
                  </a:txBody>
                  <a:tcPr marL="91448" marR="0" marT="0" marB="0" anchor="ctr" horzOverflow="overflow">
                    <a:lnL w="12700" cap="flat" cmpd="sng" algn="ctr">
                      <a:solidFill>
                        <a:srgbClr val="006784"/>
                      </a:solidFill>
                      <a:prstDash val="solid"/>
                      <a:round/>
                      <a:headEnd type="none" w="med" len="med"/>
                      <a:tailEnd type="none" w="med" len="med"/>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tx1"/>
                          </a:solidFill>
                          <a:effectLst/>
                          <a:latin typeface="Calibri" charset="0"/>
                          <a:ea typeface="ヒラギノ角ゴ Pro W3" charset="-128"/>
                          <a:cs typeface="ヒラギノ角ゴ Pro W3" charset="-128"/>
                        </a:rPr>
                        <a:t>NR</a:t>
                      </a:r>
                    </a:p>
                  </a:txBody>
                  <a:tcPr marL="0" marR="0" marT="0" marB="0" anchor="ctr" horzOverflow="overflow">
                    <a:lnL>
                      <a:noFill/>
                    </a:lnL>
                    <a:lnR>
                      <a:noFill/>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Calibri" charset="0"/>
                          <a:ea typeface="ヒラギノ角ゴ Pro W3" charset="-128"/>
                          <a:cs typeface="ヒラギノ角ゴ Pro W3" charset="-128"/>
                        </a:rPr>
                        <a:t>66%</a:t>
                      </a:r>
                    </a:p>
                  </a:txBody>
                  <a:tcPr marL="0" marR="0" marT="0" marB="0" anchor="ctr" horzOverflow="overflow">
                    <a:lnL>
                      <a:noFill/>
                    </a:lnL>
                    <a:lnR w="12700" cap="flat" cmpd="sng" algn="ctr">
                      <a:solidFill>
                        <a:srgbClr val="006784"/>
                      </a:solidFill>
                      <a:prstDash val="solid"/>
                      <a:round/>
                      <a:headEnd type="none" w="med" len="med"/>
                      <a:tailEnd type="none" w="med" len="med"/>
                    </a:lnR>
                    <a:lnT w="12700" cap="flat" cmpd="sng" algn="ctr">
                      <a:solidFill>
                        <a:srgbClr val="006784"/>
                      </a:solidFill>
                      <a:prstDash val="solid"/>
                      <a:round/>
                      <a:headEnd type="none" w="med" len="med"/>
                      <a:tailEnd type="none" w="med" len="med"/>
                    </a:lnT>
                    <a:lnB w="12700" cap="flat" cmpd="sng" algn="ctr">
                      <a:solidFill>
                        <a:srgbClr val="006784"/>
                      </a:solidFill>
                      <a:prstDash val="solid"/>
                      <a:round/>
                      <a:headEnd type="none" w="med" len="med"/>
                      <a:tailEnd type="none" w="med" len="med"/>
                    </a:lnB>
                    <a:lnTlToBr>
                      <a:noFill/>
                    </a:lnTlToBr>
                    <a:lnBlToTr>
                      <a:noFill/>
                    </a:lnBlToTr>
                    <a:solidFill>
                      <a:srgbClr val="FFFFC1"/>
                    </a:solidFill>
                  </a:tcPr>
                </a:tc>
              </a:tr>
            </a:tbl>
          </a:graphicData>
        </a:graphic>
      </p:graphicFrame>
      <p:sp>
        <p:nvSpPr>
          <p:cNvPr id="41021" name="Text Box 5"/>
          <p:cNvSpPr txBox="1">
            <a:spLocks noChangeArrowheads="1"/>
          </p:cNvSpPr>
          <p:nvPr/>
        </p:nvSpPr>
        <p:spPr bwMode="auto">
          <a:xfrm>
            <a:off x="10091738" y="6550025"/>
            <a:ext cx="197633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spcBef>
                <a:spcPct val="50000"/>
              </a:spcBef>
            </a:pPr>
            <a:r>
              <a:rPr lang="en-US" altLang="en-US" sz="1200"/>
              <a:t>O’Brien et al., </a:t>
            </a:r>
            <a:r>
              <a:rPr lang="en-US" altLang="en-US" sz="1200" i="1"/>
              <a:t>Blood</a:t>
            </a:r>
            <a:r>
              <a:rPr lang="en-US" altLang="en-US" sz="1200"/>
              <a:t>, 2018</a:t>
            </a:r>
          </a:p>
        </p:txBody>
      </p:sp>
      <p:sp>
        <p:nvSpPr>
          <p:cNvPr id="32833" name="Title 2">
            <a:extLst>
              <a:ext uri="{FF2B5EF4-FFF2-40B4-BE49-F238E27FC236}">
                <a16:creationId xmlns:a16="http://schemas.microsoft.com/office/drawing/2014/main" xmlns="" id="{4E631C6A-B7D1-4960-B4A0-D01C4F95CC31}"/>
              </a:ext>
            </a:extLst>
          </p:cNvPr>
          <p:cNvSpPr>
            <a:spLocks noGrp="1"/>
          </p:cNvSpPr>
          <p:nvPr>
            <p:ph type="title"/>
          </p:nvPr>
        </p:nvSpPr>
        <p:spPr>
          <a:xfrm>
            <a:off x="296635" y="69868"/>
            <a:ext cx="11728450" cy="652637"/>
          </a:xfrm>
        </p:spPr>
        <p:txBody>
          <a:bodyPr rtlCol="0">
            <a:normAutofit fontScale="90000"/>
          </a:bodyPr>
          <a:lstStyle/>
          <a:p>
            <a:pPr fontAlgn="auto">
              <a:spcAft>
                <a:spcPts val="0"/>
              </a:spcAft>
              <a:defRPr/>
            </a:pPr>
            <a:r>
              <a:rPr lang="en-US" altLang="en-US" sz="3733" b="1" dirty="0">
                <a:solidFill>
                  <a:srgbClr val="002060"/>
                </a:solidFill>
                <a:ea typeface="ヒラギノ角ゴ Pro W3"/>
                <a:cs typeface="Calibri" panose="020F0502020204030204" pitchFamily="34" charset="0"/>
              </a:rPr>
              <a:t>FISH is also predictive with novel agents such as ibrutinib</a:t>
            </a:r>
          </a:p>
        </p:txBody>
      </p:sp>
    </p:spTree>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Group 9"/>
          <p:cNvGrpSpPr>
            <a:grpSpLocks/>
          </p:cNvGrpSpPr>
          <p:nvPr/>
        </p:nvGrpSpPr>
        <p:grpSpPr bwMode="auto">
          <a:xfrm>
            <a:off x="1045029" y="1358485"/>
            <a:ext cx="10078496" cy="4603245"/>
            <a:chOff x="22705" y="1511243"/>
            <a:chExt cx="9037572" cy="3423413"/>
          </a:xfrm>
        </p:grpSpPr>
        <p:pic>
          <p:nvPicPr>
            <p:cNvPr id="43041"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05" y="1511243"/>
              <a:ext cx="4562391" cy="342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42"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8873" y="1526621"/>
              <a:ext cx="4521404" cy="3392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idx="4294967295"/>
          </p:nvPr>
        </p:nvSpPr>
        <p:spPr>
          <a:xfrm>
            <a:off x="269630" y="0"/>
            <a:ext cx="11922369" cy="947999"/>
          </a:xfrm>
        </p:spPr>
        <p:txBody>
          <a:bodyPr rtlCol="0">
            <a:noAutofit/>
          </a:bodyPr>
          <a:lstStyle/>
          <a:p>
            <a:pPr algn="l" fontAlgn="auto">
              <a:spcAft>
                <a:spcPts val="0"/>
              </a:spcAft>
              <a:defRPr/>
            </a:pPr>
            <a:r>
              <a:rPr lang="en-US" sz="3000" b="1" dirty="0">
                <a:solidFill>
                  <a:srgbClr val="002060"/>
                </a:solidFill>
                <a:latin typeface="+mn-lt"/>
              </a:rPr>
              <a:t>Complex </a:t>
            </a:r>
            <a:r>
              <a:rPr lang="en-US" sz="3000" b="1" dirty="0" smtClean="0">
                <a:solidFill>
                  <a:srgbClr val="002060"/>
                </a:solidFill>
                <a:latin typeface="+mn-lt"/>
              </a:rPr>
              <a:t>karyotype (CK) with </a:t>
            </a:r>
            <a:r>
              <a:rPr lang="en-US" sz="3000" b="1" dirty="0">
                <a:solidFill>
                  <a:srgbClr val="002060"/>
                </a:solidFill>
                <a:latin typeface="+mn-lt"/>
              </a:rPr>
              <a:t>del(17p) predicts poor PFS with ibrutinib</a:t>
            </a:r>
          </a:p>
        </p:txBody>
      </p:sp>
      <p:sp>
        <p:nvSpPr>
          <p:cNvPr id="43012" name="Rectangle 7"/>
          <p:cNvSpPr>
            <a:spLocks noChangeArrowheads="1"/>
          </p:cNvSpPr>
          <p:nvPr/>
        </p:nvSpPr>
        <p:spPr bwMode="auto">
          <a:xfrm>
            <a:off x="107950" y="6561138"/>
            <a:ext cx="50117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en-US" altLang="en-US" sz="1200">
                <a:solidFill>
                  <a:srgbClr val="000000"/>
                </a:solidFill>
                <a:latin typeface="Helvetica" charset="0"/>
                <a:ea typeface="Times New Roman" charset="0"/>
                <a:cs typeface="Helvetica" charset="0"/>
              </a:rPr>
              <a:t>CK, complex karyotype; NR, not reached.</a:t>
            </a:r>
          </a:p>
        </p:txBody>
      </p:sp>
      <p:graphicFrame>
        <p:nvGraphicFramePr>
          <p:cNvPr id="7" name="Table 6"/>
          <p:cNvGraphicFramePr>
            <a:graphicFrameLocks noGrp="1"/>
          </p:cNvGraphicFramePr>
          <p:nvPr>
            <p:extLst>
              <p:ext uri="{D42A27DB-BD31-4B8C-83A1-F6EECF244321}">
                <p14:modId xmlns:p14="http://schemas.microsoft.com/office/powerpoint/2010/main" val="360455599"/>
              </p:ext>
            </p:extLst>
          </p:nvPr>
        </p:nvGraphicFramePr>
        <p:xfrm>
          <a:off x="3394075" y="1132702"/>
          <a:ext cx="2478088" cy="1113156"/>
        </p:xfrm>
        <a:graphic>
          <a:graphicData uri="http://schemas.openxmlformats.org/drawingml/2006/table">
            <a:tbl>
              <a:tblPr/>
              <a:tblGrid>
                <a:gridCol w="1511300"/>
                <a:gridCol w="966788"/>
              </a:tblGrid>
              <a:tr h="427038">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en-US" sz="1100" b="1" i="0" u="none" strike="noStrike" cap="none" normalizeH="0" baseline="0">
                        <a:ln>
                          <a:noFill/>
                        </a:ln>
                        <a:solidFill>
                          <a:srgbClr val="FFFFFF"/>
                        </a:solidFill>
                        <a:effectLst/>
                        <a:latin typeface="Helvetica" charset="0"/>
                        <a:ea typeface="ＭＳ Ｐゴシック" charset="-128"/>
                      </a:endParaRPr>
                    </a:p>
                  </a:txBody>
                  <a:tcPr anchor="ctr" horzOverflow="overflow">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79646"/>
                    </a:solid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FFFFFF"/>
                          </a:solidFill>
                          <a:effectLst/>
                          <a:latin typeface="Helvetica" charset="0"/>
                          <a:ea typeface="ＭＳ Ｐゴシック" charset="-128"/>
                        </a:rPr>
                        <a:t>Median PFS, </a:t>
                      </a:r>
                      <a:r>
                        <a:rPr kumimoji="0" lang="en-US" altLang="en-US" sz="1100" b="1" i="0" u="none" strike="noStrike" cap="none" normalizeH="0" baseline="0" dirty="0" err="1">
                          <a:ln>
                            <a:noFill/>
                          </a:ln>
                          <a:solidFill>
                            <a:srgbClr val="FFFFFF"/>
                          </a:solidFill>
                          <a:effectLst/>
                          <a:latin typeface="Helvetica" charset="0"/>
                          <a:ea typeface="ＭＳ Ｐゴシック" charset="-128"/>
                        </a:rPr>
                        <a:t>mo</a:t>
                      </a:r>
                      <a:endParaRPr kumimoji="0" lang="en-US" altLang="en-US" sz="1100" b="1" i="0" u="none" strike="noStrike" cap="none" normalizeH="0" baseline="0" dirty="0">
                        <a:ln>
                          <a:noFill/>
                        </a:ln>
                        <a:solidFill>
                          <a:srgbClr val="FFFFFF"/>
                        </a:solidFill>
                        <a:effectLst/>
                        <a:latin typeface="Helvetica" charset="0"/>
                        <a:ea typeface="ＭＳ Ｐゴシック" charset="-128"/>
                      </a:endParaRPr>
                    </a:p>
                  </a:txBody>
                  <a:tcPr anchor="ctr" horzOverflow="overflow">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79646"/>
                    </a:solidFill>
                  </a:tcPr>
                </a:tc>
              </a:tr>
              <a:tr h="258763">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800000"/>
                          </a:solidFill>
                          <a:effectLst/>
                          <a:latin typeface="Helvetica" charset="0"/>
                          <a:ea typeface="ＭＳ Ｐゴシック" charset="-128"/>
                        </a:rPr>
                        <a:t>Del17p + CK (n=22)</a:t>
                      </a:r>
                    </a:p>
                  </a:txBody>
                  <a:tcPr anchor="ctr" horzOverflow="overflow">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800000"/>
                          </a:solidFill>
                          <a:effectLst/>
                          <a:latin typeface="Helvetica" charset="0"/>
                          <a:ea typeface="ＭＳ Ｐゴシック" charset="-128"/>
                        </a:rPr>
                        <a:t>25</a:t>
                      </a:r>
                    </a:p>
                  </a:txBody>
                  <a:tcPr anchor="ctr" horzOverflow="overflow">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427038">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800000"/>
                          </a:solidFill>
                          <a:effectLst/>
                          <a:latin typeface="Helvetica" charset="0"/>
                          <a:ea typeface="ＭＳ Ｐゴシック" charset="-128"/>
                        </a:rPr>
                        <a:t>Del17p no CK (n=10)</a:t>
                      </a:r>
                    </a:p>
                  </a:txBody>
                  <a:tcPr anchor="ctr" horzOverflow="overflow">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chemeClr val="bg1"/>
                    </a:solid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800000"/>
                          </a:solidFill>
                          <a:effectLst/>
                          <a:latin typeface="Helvetica" charset="0"/>
                          <a:ea typeface="ＭＳ Ｐゴシック" charset="-128"/>
                        </a:rPr>
                        <a:t>52</a:t>
                      </a:r>
                    </a:p>
                  </a:txBody>
                  <a:tcPr anchor="ctr" horzOverflow="overflow">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464457947"/>
              </p:ext>
            </p:extLst>
          </p:nvPr>
        </p:nvGraphicFramePr>
        <p:xfrm>
          <a:off x="8481950" y="1023489"/>
          <a:ext cx="2432050" cy="1113156"/>
        </p:xfrm>
        <a:graphic>
          <a:graphicData uri="http://schemas.openxmlformats.org/drawingml/2006/table">
            <a:tbl>
              <a:tblPr/>
              <a:tblGrid>
                <a:gridCol w="1474787"/>
                <a:gridCol w="957263"/>
              </a:tblGrid>
              <a:tr h="427038">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en-US" sz="1100" b="1" i="0" u="none" strike="noStrike" cap="none" normalizeH="0" baseline="0">
                        <a:ln>
                          <a:noFill/>
                        </a:ln>
                        <a:solidFill>
                          <a:srgbClr val="FFFFFF"/>
                        </a:solidFill>
                        <a:effectLst/>
                        <a:latin typeface="Helvetica" charset="0"/>
                        <a:ea typeface="ＭＳ Ｐゴシック" charset="-128"/>
                      </a:endParaRPr>
                    </a:p>
                  </a:txBody>
                  <a:tcPr anchor="ctr" horzOverflow="overflow">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79646"/>
                    </a:solid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FFFFFF"/>
                          </a:solidFill>
                          <a:effectLst/>
                          <a:latin typeface="Helvetica" charset="0"/>
                          <a:ea typeface="ＭＳ Ｐゴシック" charset="-128"/>
                        </a:rPr>
                        <a:t>Median OS, mo</a:t>
                      </a:r>
                    </a:p>
                  </a:txBody>
                  <a:tcPr anchor="ctr" horzOverflow="overflow">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79646"/>
                    </a:solidFill>
                  </a:tcPr>
                </a:tc>
              </a:tr>
              <a:tr h="258763">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800000"/>
                          </a:solidFill>
                          <a:effectLst/>
                          <a:latin typeface="Helvetica" charset="0"/>
                          <a:ea typeface="ＭＳ Ｐゴシック" charset="-128"/>
                        </a:rPr>
                        <a:t>Del17p + CK (n=22)</a:t>
                      </a:r>
                    </a:p>
                  </a:txBody>
                  <a:tcPr anchor="ctr" horzOverflow="overflow">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800000"/>
                          </a:solidFill>
                          <a:effectLst/>
                          <a:latin typeface="Helvetica" charset="0"/>
                          <a:ea typeface="ＭＳ Ｐゴシック" charset="-128"/>
                        </a:rPr>
                        <a:t>32</a:t>
                      </a:r>
                    </a:p>
                  </a:txBody>
                  <a:tcPr anchor="ctr" horzOverflow="overflow">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rgbClr val="FDEFE9"/>
                    </a:solidFill>
                  </a:tcPr>
                </a:tc>
              </a:tr>
              <a:tr h="427038">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800000"/>
                          </a:solidFill>
                          <a:effectLst/>
                          <a:latin typeface="Helvetica" charset="0"/>
                          <a:ea typeface="ＭＳ Ｐゴシック" charset="-128"/>
                        </a:rPr>
                        <a:t>Del17p no CK (n=10)</a:t>
                      </a:r>
                    </a:p>
                  </a:txBody>
                  <a:tcPr anchor="ctr" horzOverflow="overflow">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chemeClr val="bg1"/>
                    </a:solid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fontAlgn="base">
                        <a:spcBef>
                          <a:spcPct val="20000"/>
                        </a:spcBef>
                        <a:spcAft>
                          <a:spcPct val="0"/>
                        </a:spcAft>
                        <a:buFont typeface="Arial" charset="0"/>
                        <a:defRPr>
                          <a:solidFill>
                            <a:schemeClr val="tx1"/>
                          </a:solidFill>
                          <a:latin typeface="Calibri" charset="0"/>
                        </a:defRPr>
                      </a:lvl6pPr>
                      <a:lvl7pPr marL="2971800" indent="-228600" defTabSz="457200" fontAlgn="base">
                        <a:spcBef>
                          <a:spcPct val="20000"/>
                        </a:spcBef>
                        <a:spcAft>
                          <a:spcPct val="0"/>
                        </a:spcAft>
                        <a:buFont typeface="Arial" charset="0"/>
                        <a:defRPr>
                          <a:solidFill>
                            <a:schemeClr val="tx1"/>
                          </a:solidFill>
                          <a:latin typeface="Calibri" charset="0"/>
                        </a:defRPr>
                      </a:lvl7pPr>
                      <a:lvl8pPr marL="3429000" indent="-228600" defTabSz="457200" fontAlgn="base">
                        <a:spcBef>
                          <a:spcPct val="20000"/>
                        </a:spcBef>
                        <a:spcAft>
                          <a:spcPct val="0"/>
                        </a:spcAft>
                        <a:buFont typeface="Arial" charset="0"/>
                        <a:defRPr>
                          <a:solidFill>
                            <a:schemeClr val="tx1"/>
                          </a:solidFill>
                          <a:latin typeface="Calibri" charset="0"/>
                        </a:defRPr>
                      </a:lvl8pPr>
                      <a:lvl9pPr marL="3886200" indent="-228600" defTabSz="457200" fontAlgn="base">
                        <a:spcBef>
                          <a:spcPct val="20000"/>
                        </a:spcBef>
                        <a:spcAft>
                          <a:spcPct val="0"/>
                        </a:spcAft>
                        <a:buFont typeface="Arial" charset="0"/>
                        <a:defRPr>
                          <a:solidFill>
                            <a:schemeClr val="tx1"/>
                          </a:solidFill>
                          <a:latin typeface="Calibri"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800000"/>
                          </a:solidFill>
                          <a:effectLst/>
                          <a:latin typeface="Helvetica" charset="0"/>
                          <a:ea typeface="ＭＳ Ｐゴシック" charset="-128"/>
                        </a:rPr>
                        <a:t>NR</a:t>
                      </a:r>
                    </a:p>
                  </a:txBody>
                  <a:tcPr anchor="ctr" horzOverflow="overflow">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a:noFill/>
                    </a:lnTlToBr>
                    <a:lnBlToTr>
                      <a:noFill/>
                    </a:lnBlToTr>
                    <a:solidFill>
                      <a:schemeClr val="bg1"/>
                    </a:solidFill>
                  </a:tcPr>
                </a:tc>
              </a:tr>
            </a:tbl>
          </a:graphicData>
        </a:graphic>
      </p:graphicFrame>
      <p:sp>
        <p:nvSpPr>
          <p:cNvPr id="12" name="Content Placeholder 1"/>
          <p:cNvSpPr txBox="1">
            <a:spLocks/>
          </p:cNvSpPr>
          <p:nvPr/>
        </p:nvSpPr>
        <p:spPr bwMode="auto">
          <a:xfrm>
            <a:off x="1525588" y="6001418"/>
            <a:ext cx="8896350" cy="40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891" indent="-342891" algn="l" rtl="0" eaLnBrk="1" fontAlgn="base" hangingPunct="1">
              <a:spcBef>
                <a:spcPts val="0"/>
              </a:spcBef>
              <a:spcAft>
                <a:spcPts val="600"/>
              </a:spcAft>
              <a:buClr>
                <a:schemeClr val="accent2">
                  <a:lumMod val="75000"/>
                </a:schemeClr>
              </a:buClr>
              <a:buSzPct val="125000"/>
              <a:buFont typeface="Wingdings" charset="2"/>
              <a:buChar char="§"/>
              <a:defRPr sz="1800" b="0">
                <a:solidFill>
                  <a:schemeClr val="bg2"/>
                </a:solidFill>
                <a:latin typeface="Calibri"/>
                <a:ea typeface="+mn-ea"/>
                <a:cs typeface="Calibri"/>
              </a:defRPr>
            </a:lvl1pPr>
            <a:lvl2pPr marL="742932" indent="-285744" algn="l" rtl="0" eaLnBrk="1" fontAlgn="base" hangingPunct="1">
              <a:spcBef>
                <a:spcPts val="0"/>
              </a:spcBef>
              <a:spcAft>
                <a:spcPts val="600"/>
              </a:spcAft>
              <a:buClr>
                <a:schemeClr val="accent2">
                  <a:lumMod val="75000"/>
                </a:schemeClr>
              </a:buClr>
              <a:buSzPct val="125000"/>
              <a:buFont typeface="Lucida Grande"/>
              <a:buChar char="–"/>
              <a:defRPr sz="1500" b="0">
                <a:solidFill>
                  <a:schemeClr val="bg2"/>
                </a:solidFill>
                <a:latin typeface="Calibri"/>
                <a:cs typeface="Calibri"/>
              </a:defRPr>
            </a:lvl2pPr>
            <a:lvl3pPr marL="766763" indent="-161925" algn="l" rtl="0" eaLnBrk="1" fontAlgn="base" hangingPunct="1">
              <a:spcBef>
                <a:spcPts val="0"/>
              </a:spcBef>
              <a:spcAft>
                <a:spcPts val="600"/>
              </a:spcAft>
              <a:buClr>
                <a:schemeClr val="accent2">
                  <a:lumMod val="75000"/>
                </a:schemeClr>
              </a:buClr>
              <a:buSzPct val="125000"/>
              <a:buFont typeface="Arial" pitchFamily="34" charset="0"/>
              <a:buChar char="•"/>
              <a:defRPr lang="en-US" sz="1500" b="0" dirty="0">
                <a:solidFill>
                  <a:schemeClr val="bg2"/>
                </a:solidFill>
                <a:latin typeface="+mn-lt"/>
                <a:cs typeface="Calibri"/>
              </a:defRPr>
            </a:lvl3pPr>
            <a:lvl4pPr marL="857250" indent="-171450" algn="l" rtl="0" eaLnBrk="1" fontAlgn="base" hangingPunct="1">
              <a:spcBef>
                <a:spcPct val="20000"/>
              </a:spcBef>
              <a:spcAft>
                <a:spcPct val="0"/>
              </a:spcAft>
              <a:buClr>
                <a:srgbClr val="BC5C8A"/>
              </a:buClr>
              <a:defRPr lang="en-US" sz="1500" b="1" dirty="0" smtClean="0">
                <a:solidFill>
                  <a:schemeClr val="bg2"/>
                </a:solidFill>
                <a:effectLst>
                  <a:outerShdw blurRad="38100" dist="38100" dir="2700000" algn="tl">
                    <a:srgbClr val="C0C0C0"/>
                  </a:outerShdw>
                </a:effectLst>
                <a:latin typeface="+mn-lt"/>
              </a:defRPr>
            </a:lvl4pPr>
            <a:lvl5pPr marL="857250" indent="-171450" algn="l" rtl="0" eaLnBrk="1" fontAlgn="base" hangingPunct="1">
              <a:spcBef>
                <a:spcPct val="20000"/>
              </a:spcBef>
              <a:spcAft>
                <a:spcPct val="0"/>
              </a:spcAft>
              <a:buClr>
                <a:srgbClr val="BC5C8A"/>
              </a:buClr>
              <a:buChar char="»"/>
              <a:defRPr lang="en-US" sz="1500" b="1" dirty="0">
                <a:solidFill>
                  <a:schemeClr val="bg2"/>
                </a:solidFill>
                <a:effectLst>
                  <a:outerShdw blurRad="38100" dist="38100" dir="2700000" algn="tl">
                    <a:srgbClr val="C0C0C0"/>
                  </a:outerShdw>
                </a:effectLst>
                <a:latin typeface="+mn-lt"/>
              </a:defRPr>
            </a:lvl5pPr>
            <a:lvl6pPr marL="2514537"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6pPr>
            <a:lvl7pPr marL="2971726"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7pPr>
            <a:lvl8pPr marL="3428914"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8pPr>
            <a:lvl9pPr marL="3886103"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9pPr>
          </a:lstStyle>
          <a:p>
            <a:pPr>
              <a:spcAft>
                <a:spcPts val="200"/>
              </a:spcAft>
              <a:buClr>
                <a:srgbClr val="0098AA">
                  <a:lumMod val="75000"/>
                </a:srgbClr>
              </a:buClr>
              <a:defRPr/>
            </a:pPr>
            <a:r>
              <a:rPr lang="en-US" sz="2200" b="1" kern="0" dirty="0">
                <a:solidFill>
                  <a:srgbClr val="000000"/>
                </a:solidFill>
                <a:latin typeface="+mn-lt"/>
                <a:cs typeface="Helvetica" pitchFamily="34" charset="0"/>
              </a:rPr>
              <a:t>69% of del(17p) patients had CK vs. 31% of del(17p) patients without CK</a:t>
            </a:r>
          </a:p>
        </p:txBody>
      </p:sp>
      <p:sp>
        <p:nvSpPr>
          <p:cNvPr id="43040" name="TextBox 14"/>
          <p:cNvSpPr txBox="1">
            <a:spLocks noChangeArrowheads="1"/>
          </p:cNvSpPr>
          <p:nvPr/>
        </p:nvSpPr>
        <p:spPr bwMode="auto">
          <a:xfrm>
            <a:off x="8375650" y="6553200"/>
            <a:ext cx="307816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en-US" altLang="en-US" sz="1000">
                <a:solidFill>
                  <a:srgbClr val="000000"/>
                </a:solidFill>
              </a:rPr>
              <a:t>J. Jones et al. EHA Annual Meeting 2016. Abstract S429.</a:t>
            </a:r>
          </a:p>
        </p:txBody>
      </p:sp>
    </p:spTree>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2700" y="6573838"/>
            <a:ext cx="6785832" cy="246221"/>
          </a:xfrm>
          <a:prstGeom prst="rect">
            <a:avLst/>
          </a:prstGeom>
          <a:noFill/>
        </p:spPr>
        <p:txBody>
          <a:bodyPr wrap="none">
            <a:spAutoFit/>
          </a:bodyPr>
          <a:lstStyle/>
          <a:p>
            <a:pPr>
              <a:defRPr/>
            </a:pPr>
            <a:r>
              <a:rPr lang="it-CH" sz="1000" dirty="0" smtClean="0">
                <a:latin typeface="+mj-lt"/>
                <a:ea typeface="ＭＳ Ｐゴシック" charset="0"/>
                <a:cs typeface="ＭＳ Ｐゴシック" charset="0"/>
              </a:rPr>
              <a:t>Badoux, </a:t>
            </a:r>
            <a:r>
              <a:rPr lang="it-CH" sz="1000" dirty="0">
                <a:latin typeface="+mj-lt"/>
                <a:ea typeface="ＭＳ Ｐゴシック" charset="0"/>
                <a:cs typeface="ＭＳ Ｐゴシック" charset="0"/>
              </a:rPr>
              <a:t>Blood 2011; </a:t>
            </a:r>
            <a:r>
              <a:rPr lang="it-CH" sz="1000" dirty="0" smtClean="0">
                <a:latin typeface="+mj-lt"/>
                <a:ea typeface="ＭＳ Ｐゴシック" charset="0"/>
                <a:cs typeface="ＭＳ Ｐゴシック" charset="0"/>
              </a:rPr>
              <a:t>Fisher, </a:t>
            </a:r>
            <a:r>
              <a:rPr lang="it-CH" sz="1000" dirty="0">
                <a:latin typeface="+mj-lt"/>
                <a:ea typeface="ＭＳ Ｐゴシック" charset="0"/>
                <a:cs typeface="ＭＳ Ｐゴシック" charset="0"/>
              </a:rPr>
              <a:t>J Clin Oncol  2011; O’Brien, ASH 2014; </a:t>
            </a:r>
            <a:r>
              <a:rPr lang="it-CH" sz="1000" dirty="0" smtClean="0">
                <a:latin typeface="+mj-lt"/>
                <a:ea typeface="ＭＳ Ｐゴシック" charset="0"/>
                <a:cs typeface="ＭＳ Ｐゴシック" charset="0"/>
              </a:rPr>
              <a:t>Sharman, </a:t>
            </a:r>
            <a:r>
              <a:rPr lang="it-CH" sz="1000" dirty="0">
                <a:latin typeface="+mj-lt"/>
                <a:ea typeface="ＭＳ Ｐゴシック" charset="0"/>
                <a:cs typeface="ＭＳ Ｐゴシック" charset="0"/>
              </a:rPr>
              <a:t>ASH 2014; </a:t>
            </a:r>
            <a:r>
              <a:rPr lang="it-CH" sz="1000" dirty="0" smtClean="0">
                <a:latin typeface="+mj-lt"/>
                <a:ea typeface="ＭＳ Ｐゴシック" charset="0"/>
                <a:cs typeface="ＭＳ Ｐゴシック" charset="0"/>
              </a:rPr>
              <a:t>Byrd, </a:t>
            </a:r>
            <a:r>
              <a:rPr lang="it-CH" sz="1000" dirty="0">
                <a:latin typeface="+mj-lt"/>
                <a:ea typeface="ＭＳ Ｐゴシック" charset="0"/>
                <a:cs typeface="ＭＳ Ｐゴシック" charset="0"/>
              </a:rPr>
              <a:t>ASH 2015; Stilgenbauer, ASH 2015</a:t>
            </a:r>
          </a:p>
        </p:txBody>
      </p:sp>
      <p:sp>
        <p:nvSpPr>
          <p:cNvPr id="9" name="CasellaDiTesto 12"/>
          <p:cNvSpPr txBox="1"/>
          <p:nvPr/>
        </p:nvSpPr>
        <p:spPr>
          <a:xfrm>
            <a:off x="170822" y="147638"/>
            <a:ext cx="11882438" cy="554038"/>
          </a:xfrm>
          <a:prstGeom prst="rect">
            <a:avLst/>
          </a:prstGeom>
          <a:noFill/>
        </p:spPr>
        <p:txBody>
          <a:bodyPr wrap="none">
            <a:spAutoFit/>
          </a:bodyPr>
          <a:lstStyle/>
          <a:p>
            <a:pPr algn="ctr">
              <a:defRPr/>
            </a:pPr>
            <a:r>
              <a:rPr lang="it-IT" sz="3000" b="1" dirty="0">
                <a:solidFill>
                  <a:srgbClr val="002060"/>
                </a:solidFill>
                <a:latin typeface="+mj-lt"/>
                <a:ea typeface="ＭＳ Ｐゴシック" charset="0"/>
                <a:cs typeface="ＭＳ Ｐゴシック" charset="0"/>
              </a:rPr>
              <a:t>Chemoimmunotherapy (CIT) vs novel agents in CLL with </a:t>
            </a:r>
            <a:r>
              <a:rPr lang="it-IT" sz="3000" b="1" i="1" dirty="0">
                <a:solidFill>
                  <a:srgbClr val="002060"/>
                </a:solidFill>
                <a:latin typeface="+mj-lt"/>
                <a:ea typeface="ＭＳ Ｐゴシック" charset="0"/>
                <a:cs typeface="ＭＳ Ｐゴシック" charset="0"/>
              </a:rPr>
              <a:t>TP53 </a:t>
            </a:r>
            <a:r>
              <a:rPr lang="it-IT" sz="3000" b="1" dirty="0">
                <a:solidFill>
                  <a:srgbClr val="002060"/>
                </a:solidFill>
                <a:latin typeface="+mj-lt"/>
                <a:ea typeface="ＭＳ Ｐゴシック" charset="0"/>
                <a:cs typeface="ＭＳ Ｐゴシック" charset="0"/>
              </a:rPr>
              <a:t>dysfunction</a:t>
            </a:r>
          </a:p>
        </p:txBody>
      </p:sp>
      <p:graphicFrame>
        <p:nvGraphicFramePr>
          <p:cNvPr id="45060" name="Chart 9"/>
          <p:cNvGraphicFramePr>
            <a:graphicFrameLocks/>
          </p:cNvGraphicFramePr>
          <p:nvPr>
            <p:extLst>
              <p:ext uri="{D42A27DB-BD31-4B8C-83A1-F6EECF244321}">
                <p14:modId xmlns:p14="http://schemas.microsoft.com/office/powerpoint/2010/main" val="72790966"/>
              </p:ext>
            </p:extLst>
          </p:nvPr>
        </p:nvGraphicFramePr>
        <p:xfrm>
          <a:off x="6489700" y="2210812"/>
          <a:ext cx="4062413" cy="3557587"/>
        </p:xfrm>
        <a:graphic>
          <a:graphicData uri="http://schemas.openxmlformats.org/presentationml/2006/ole">
            <mc:AlternateContent xmlns:mc="http://schemas.openxmlformats.org/markup-compatibility/2006">
              <mc:Choice xmlns:v="urn:schemas-microsoft-com:vml" Requires="v">
                <p:oleObj spid="_x0000_s45150" name="Chart" r:id="rId4" imgW="4066384" imgH="3566469" progId="Excel.Chart.8">
                  <p:embed/>
                </p:oleObj>
              </mc:Choice>
              <mc:Fallback>
                <p:oleObj name="Chart" r:id="rId4" imgW="4066384" imgH="3566469" progId="Excel.Chart.8">
                  <p:embed/>
                  <p:pic>
                    <p:nvPicPr>
                      <p:cNvPr id="0" name="Chart 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9700" y="2210812"/>
                        <a:ext cx="4062413" cy="3557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extBox 2"/>
          <p:cNvSpPr txBox="1"/>
          <p:nvPr/>
        </p:nvSpPr>
        <p:spPr>
          <a:xfrm rot="16200000">
            <a:off x="810419" y="3441918"/>
            <a:ext cx="1720850" cy="369888"/>
          </a:xfrm>
          <a:prstGeom prst="rect">
            <a:avLst/>
          </a:prstGeom>
          <a:noFill/>
        </p:spPr>
        <p:txBody>
          <a:bodyPr>
            <a:spAutoFit/>
          </a:bodyPr>
          <a:lstStyle/>
          <a:p>
            <a:pPr>
              <a:defRPr/>
            </a:pPr>
            <a:r>
              <a:rPr lang="it-CH" b="1" dirty="0" err="1">
                <a:latin typeface="+mj-lt"/>
                <a:ea typeface="ＭＳ Ｐゴシック" charset="0"/>
                <a:cs typeface="ＭＳ Ｐゴシック" charset="0"/>
              </a:rPr>
              <a:t>Response</a:t>
            </a:r>
            <a:r>
              <a:rPr lang="it-CH" b="1" dirty="0">
                <a:latin typeface="+mj-lt"/>
                <a:ea typeface="ＭＳ Ｐゴシック" charset="0"/>
                <a:cs typeface="ＭＳ Ｐゴシック" charset="0"/>
              </a:rPr>
              <a:t> rate</a:t>
            </a:r>
          </a:p>
        </p:txBody>
      </p:sp>
      <p:graphicFrame>
        <p:nvGraphicFramePr>
          <p:cNvPr id="45062" name="Chart 12"/>
          <p:cNvGraphicFramePr>
            <a:graphicFrameLocks/>
          </p:cNvGraphicFramePr>
          <p:nvPr>
            <p:extLst>
              <p:ext uri="{D42A27DB-BD31-4B8C-83A1-F6EECF244321}">
                <p14:modId xmlns:p14="http://schemas.microsoft.com/office/powerpoint/2010/main" val="1479570419"/>
              </p:ext>
            </p:extLst>
          </p:nvPr>
        </p:nvGraphicFramePr>
        <p:xfrm>
          <a:off x="1804988" y="1410712"/>
          <a:ext cx="4060825" cy="5249862"/>
        </p:xfrm>
        <a:graphic>
          <a:graphicData uri="http://schemas.openxmlformats.org/presentationml/2006/ole">
            <mc:AlternateContent xmlns:mc="http://schemas.openxmlformats.org/markup-compatibility/2006">
              <mc:Choice xmlns:v="urn:schemas-microsoft-com:vml" Requires="v">
                <p:oleObj spid="_x0000_s45151" name="Chart" r:id="rId7" imgW="4066384" imgH="5255207" progId="Excel.Chart.8">
                  <p:embed/>
                </p:oleObj>
              </mc:Choice>
              <mc:Fallback>
                <p:oleObj name="Chart" r:id="rId7" imgW="4066384" imgH="5255207" progId="Excel.Chart.8">
                  <p:embed/>
                  <p:pic>
                    <p:nvPicPr>
                      <p:cNvPr id="0" name="Chart 1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04988" y="1410712"/>
                        <a:ext cx="4060825" cy="52498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5063" name="TextBox 13"/>
          <p:cNvSpPr txBox="1">
            <a:spLocks noChangeArrowheads="1"/>
          </p:cNvSpPr>
          <p:nvPr/>
        </p:nvSpPr>
        <p:spPr bwMode="auto">
          <a:xfrm>
            <a:off x="2420938" y="3771324"/>
            <a:ext cx="54451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sz="1400"/>
              <a:t>35%</a:t>
            </a:r>
          </a:p>
        </p:txBody>
      </p:sp>
      <p:sp>
        <p:nvSpPr>
          <p:cNvPr id="45064" name="TextBox 14"/>
          <p:cNvSpPr txBox="1">
            <a:spLocks noChangeArrowheads="1"/>
          </p:cNvSpPr>
          <p:nvPr/>
        </p:nvSpPr>
        <p:spPr bwMode="auto">
          <a:xfrm>
            <a:off x="3136900" y="4433312"/>
            <a:ext cx="444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sz="1400"/>
              <a:t>7%</a:t>
            </a:r>
          </a:p>
        </p:txBody>
      </p:sp>
      <p:sp>
        <p:nvSpPr>
          <p:cNvPr id="45065" name="TextBox 15"/>
          <p:cNvSpPr txBox="1">
            <a:spLocks noChangeArrowheads="1"/>
          </p:cNvSpPr>
          <p:nvPr/>
        </p:nvSpPr>
        <p:spPr bwMode="auto">
          <a:xfrm>
            <a:off x="3763963" y="2650549"/>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sz="1400"/>
              <a:t>83%</a:t>
            </a:r>
          </a:p>
        </p:txBody>
      </p:sp>
      <p:sp>
        <p:nvSpPr>
          <p:cNvPr id="45066" name="TextBox 16"/>
          <p:cNvSpPr txBox="1">
            <a:spLocks noChangeArrowheads="1"/>
          </p:cNvSpPr>
          <p:nvPr/>
        </p:nvSpPr>
        <p:spPr bwMode="auto">
          <a:xfrm>
            <a:off x="4427538" y="2712462"/>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sz="1400"/>
              <a:t>78%</a:t>
            </a:r>
          </a:p>
        </p:txBody>
      </p:sp>
      <p:sp>
        <p:nvSpPr>
          <p:cNvPr id="45067" name="TextBox 17"/>
          <p:cNvSpPr txBox="1">
            <a:spLocks noChangeArrowheads="1"/>
          </p:cNvSpPr>
          <p:nvPr/>
        </p:nvSpPr>
        <p:spPr bwMode="auto">
          <a:xfrm>
            <a:off x="5108575" y="2685474"/>
            <a:ext cx="5445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sz="1400"/>
              <a:t>79%</a:t>
            </a:r>
          </a:p>
        </p:txBody>
      </p:sp>
      <p:sp>
        <p:nvSpPr>
          <p:cNvPr id="19" name="TextBox 18"/>
          <p:cNvSpPr txBox="1"/>
          <p:nvPr/>
        </p:nvSpPr>
        <p:spPr>
          <a:xfrm rot="16200000">
            <a:off x="5553869" y="3281581"/>
            <a:ext cx="1836737" cy="368300"/>
          </a:xfrm>
          <a:prstGeom prst="rect">
            <a:avLst/>
          </a:prstGeom>
          <a:noFill/>
        </p:spPr>
        <p:txBody>
          <a:bodyPr>
            <a:spAutoFit/>
          </a:bodyPr>
          <a:lstStyle/>
          <a:p>
            <a:pPr>
              <a:defRPr/>
            </a:pPr>
            <a:r>
              <a:rPr lang="it-CH" b="1" dirty="0">
                <a:latin typeface="+mj-lt"/>
                <a:ea typeface="ＭＳ Ｐゴシック" charset="0"/>
                <a:cs typeface="ＭＳ Ｐゴシック" charset="0"/>
              </a:rPr>
              <a:t>12-months PFS</a:t>
            </a:r>
          </a:p>
        </p:txBody>
      </p:sp>
      <p:sp>
        <p:nvSpPr>
          <p:cNvPr id="45069" name="TextBox 25"/>
          <p:cNvSpPr txBox="1">
            <a:spLocks noChangeArrowheads="1"/>
          </p:cNvSpPr>
          <p:nvPr/>
        </p:nvSpPr>
        <p:spPr bwMode="auto">
          <a:xfrm>
            <a:off x="7172325" y="4099937"/>
            <a:ext cx="5445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sz="1400"/>
              <a:t>18%</a:t>
            </a:r>
          </a:p>
        </p:txBody>
      </p:sp>
      <p:sp>
        <p:nvSpPr>
          <p:cNvPr id="45070" name="TextBox 26"/>
          <p:cNvSpPr txBox="1">
            <a:spLocks noChangeArrowheads="1"/>
          </p:cNvSpPr>
          <p:nvPr/>
        </p:nvSpPr>
        <p:spPr bwMode="auto">
          <a:xfrm>
            <a:off x="7888288" y="4036437"/>
            <a:ext cx="542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sz="1400"/>
              <a:t>22%</a:t>
            </a:r>
          </a:p>
        </p:txBody>
      </p:sp>
      <p:sp>
        <p:nvSpPr>
          <p:cNvPr id="45071" name="TextBox 27"/>
          <p:cNvSpPr txBox="1">
            <a:spLocks noChangeArrowheads="1"/>
          </p:cNvSpPr>
          <p:nvPr/>
        </p:nvSpPr>
        <p:spPr bwMode="auto">
          <a:xfrm>
            <a:off x="8497888" y="2602924"/>
            <a:ext cx="5429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sz="1400"/>
              <a:t>80%</a:t>
            </a:r>
          </a:p>
        </p:txBody>
      </p:sp>
      <p:sp>
        <p:nvSpPr>
          <p:cNvPr id="45072" name="TextBox 28"/>
          <p:cNvSpPr txBox="1">
            <a:spLocks noChangeArrowheads="1"/>
          </p:cNvSpPr>
          <p:nvPr/>
        </p:nvSpPr>
        <p:spPr bwMode="auto">
          <a:xfrm>
            <a:off x="9151938" y="2620387"/>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sz="1400"/>
              <a:t>79%</a:t>
            </a:r>
          </a:p>
        </p:txBody>
      </p:sp>
      <p:sp>
        <p:nvSpPr>
          <p:cNvPr id="45073" name="TextBox 29"/>
          <p:cNvSpPr txBox="1">
            <a:spLocks noChangeArrowheads="1"/>
          </p:cNvSpPr>
          <p:nvPr/>
        </p:nvSpPr>
        <p:spPr bwMode="auto">
          <a:xfrm>
            <a:off x="9798050" y="2701349"/>
            <a:ext cx="542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sz="1400"/>
              <a:t>72%</a:t>
            </a:r>
          </a:p>
        </p:txBody>
      </p:sp>
      <p:sp>
        <p:nvSpPr>
          <p:cNvPr id="45074" name="TextBox 1"/>
          <p:cNvSpPr txBox="1">
            <a:spLocks noChangeArrowheads="1"/>
          </p:cNvSpPr>
          <p:nvPr/>
        </p:nvSpPr>
        <p:spPr bwMode="auto">
          <a:xfrm>
            <a:off x="3022600" y="1410712"/>
            <a:ext cx="23066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sz="2400" b="1" u="sng" dirty="0">
                <a:solidFill>
                  <a:srgbClr val="002060"/>
                </a:solidFill>
              </a:rPr>
              <a:t>Response rate</a:t>
            </a:r>
          </a:p>
        </p:txBody>
      </p:sp>
      <p:sp>
        <p:nvSpPr>
          <p:cNvPr id="45075" name="TextBox 19"/>
          <p:cNvSpPr txBox="1">
            <a:spLocks noChangeArrowheads="1"/>
          </p:cNvSpPr>
          <p:nvPr/>
        </p:nvSpPr>
        <p:spPr bwMode="auto">
          <a:xfrm>
            <a:off x="8713788" y="1555559"/>
            <a:ext cx="7826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sz="2400" b="1" u="sng">
                <a:solidFill>
                  <a:srgbClr val="002060"/>
                </a:solidFill>
              </a:rPr>
              <a:t>PFS</a:t>
            </a:r>
          </a:p>
        </p:txBody>
      </p:sp>
      <p:cxnSp>
        <p:nvCxnSpPr>
          <p:cNvPr id="5" name="Straight Connector 4"/>
          <p:cNvCxnSpPr/>
          <p:nvPr/>
        </p:nvCxnSpPr>
        <p:spPr>
          <a:xfrm>
            <a:off x="2333625" y="5689024"/>
            <a:ext cx="1208088"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705225" y="5689024"/>
            <a:ext cx="2052638"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45078" name="TextBox 6"/>
          <p:cNvSpPr txBox="1">
            <a:spLocks noChangeArrowheads="1"/>
          </p:cNvSpPr>
          <p:nvPr/>
        </p:nvSpPr>
        <p:spPr bwMode="auto">
          <a:xfrm>
            <a:off x="2655888" y="5742999"/>
            <a:ext cx="5572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a:t>CIT</a:t>
            </a:r>
          </a:p>
        </p:txBody>
      </p:sp>
      <p:sp>
        <p:nvSpPr>
          <p:cNvPr id="45079" name="TextBox 24"/>
          <p:cNvSpPr txBox="1">
            <a:spLocks noChangeArrowheads="1"/>
          </p:cNvSpPr>
          <p:nvPr/>
        </p:nvSpPr>
        <p:spPr bwMode="auto">
          <a:xfrm>
            <a:off x="4103688" y="5765224"/>
            <a:ext cx="1530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a:t>Novel agents</a:t>
            </a:r>
          </a:p>
        </p:txBody>
      </p:sp>
      <p:cxnSp>
        <p:nvCxnSpPr>
          <p:cNvPr id="31" name="Straight Connector 30"/>
          <p:cNvCxnSpPr/>
          <p:nvPr/>
        </p:nvCxnSpPr>
        <p:spPr>
          <a:xfrm>
            <a:off x="7200900" y="5698549"/>
            <a:ext cx="1208088" cy="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8572500" y="5698549"/>
            <a:ext cx="2052638"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45082" name="TextBox 32"/>
          <p:cNvSpPr txBox="1">
            <a:spLocks noChangeArrowheads="1"/>
          </p:cNvSpPr>
          <p:nvPr/>
        </p:nvSpPr>
        <p:spPr bwMode="auto">
          <a:xfrm>
            <a:off x="7523163" y="5752524"/>
            <a:ext cx="5572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a:t>CIT</a:t>
            </a:r>
          </a:p>
        </p:txBody>
      </p:sp>
      <p:sp>
        <p:nvSpPr>
          <p:cNvPr id="45083" name="TextBox 33"/>
          <p:cNvSpPr txBox="1">
            <a:spLocks noChangeArrowheads="1"/>
          </p:cNvSpPr>
          <p:nvPr/>
        </p:nvSpPr>
        <p:spPr bwMode="auto">
          <a:xfrm>
            <a:off x="8970963" y="5774749"/>
            <a:ext cx="1530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a:t>Novel agents</a:t>
            </a:r>
          </a:p>
        </p:txBody>
      </p:sp>
      <p:sp>
        <p:nvSpPr>
          <p:cNvPr id="45084" name="TextBox 7"/>
          <p:cNvSpPr txBox="1">
            <a:spLocks noChangeArrowheads="1"/>
          </p:cNvSpPr>
          <p:nvPr/>
        </p:nvSpPr>
        <p:spPr bwMode="auto">
          <a:xfrm>
            <a:off x="4230688" y="647701"/>
            <a:ext cx="44831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CH" altLang="en-US" sz="2800" b="1"/>
              <a:t>Relapsed/Refractory CLL</a:t>
            </a:r>
          </a:p>
        </p:txBody>
      </p:sp>
      <p:sp>
        <p:nvSpPr>
          <p:cNvPr id="35" name="Rectangle 34">
            <a:extLst>
              <a:ext uri="{FF2B5EF4-FFF2-40B4-BE49-F238E27FC236}">
                <a16:creationId xmlns:a16="http://schemas.microsoft.com/office/drawing/2014/main" xmlns="" id="{EA1E96B8-1041-4C2C-8005-596738A2E159}"/>
              </a:ext>
            </a:extLst>
          </p:cNvPr>
          <p:cNvSpPr/>
          <p:nvPr/>
        </p:nvSpPr>
        <p:spPr>
          <a:xfrm>
            <a:off x="9288392" y="6627011"/>
            <a:ext cx="2903608" cy="246062"/>
          </a:xfrm>
          <a:prstGeom prst="rect">
            <a:avLst/>
          </a:prstGeom>
        </p:spPr>
        <p:txBody>
          <a:bodyPr wrap="square">
            <a:spAutoFit/>
          </a:bodyPr>
          <a:lstStyle/>
          <a:p>
            <a:pPr>
              <a:defRPr/>
            </a:pPr>
            <a:r>
              <a:rPr lang="en-US" sz="1000" dirty="0">
                <a:solidFill>
                  <a:schemeClr val="tx1">
                    <a:lumMod val="75000"/>
                  </a:schemeClr>
                </a:solidFill>
                <a:ea typeface="ＭＳ Ｐゴシック" charset="0"/>
                <a:cs typeface="ＭＳ Ｐゴシック" charset="0"/>
              </a:rPr>
              <a:t>Adapted from Gaidano, </a:t>
            </a:r>
            <a:r>
              <a:rPr lang="en-US" sz="1000" i="1" dirty="0">
                <a:solidFill>
                  <a:schemeClr val="tx1">
                    <a:lumMod val="75000"/>
                  </a:schemeClr>
                </a:solidFill>
                <a:ea typeface="ＭＳ Ｐゴシック" charset="0"/>
                <a:cs typeface="ＭＳ Ｐゴシック" charset="0"/>
              </a:rPr>
              <a:t>ASH Ed Session</a:t>
            </a:r>
            <a:r>
              <a:rPr lang="en-US" sz="1000" dirty="0">
                <a:solidFill>
                  <a:schemeClr val="tx1">
                    <a:lumMod val="75000"/>
                  </a:schemeClr>
                </a:solidFill>
                <a:ea typeface="ＭＳ Ｐゴシック" charset="0"/>
                <a:cs typeface="ＭＳ Ｐゴシック" charset="0"/>
              </a:rPr>
              <a:t>, 2017</a:t>
            </a:r>
            <a:endParaRPr lang="it-CH" sz="1000" dirty="0">
              <a:solidFill>
                <a:schemeClr val="tx1">
                  <a:lumMod val="75000"/>
                </a:schemeClr>
              </a:solidFill>
              <a:ea typeface="ＭＳ Ｐゴシック" charset="0"/>
              <a:cs typeface="ＭＳ Ｐゴシック" charset="0"/>
            </a:endParaRPr>
          </a:p>
        </p:txBody>
      </p:sp>
    </p:spTree>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05" y="1190063"/>
            <a:ext cx="10388515" cy="4075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2" name="Title 2"/>
          <p:cNvSpPr>
            <a:spLocks noGrp="1" noChangeArrowheads="1"/>
          </p:cNvSpPr>
          <p:nvPr>
            <p:ph type="title"/>
          </p:nvPr>
        </p:nvSpPr>
        <p:spPr>
          <a:xfrm>
            <a:off x="96838" y="77788"/>
            <a:ext cx="11728450" cy="1136650"/>
          </a:xfrm>
        </p:spPr>
        <p:txBody>
          <a:bodyPr/>
          <a:lstStyle/>
          <a:p>
            <a:pPr algn="l"/>
            <a:r>
              <a:rPr lang="en-US" altLang="en-US" sz="3400" b="1" dirty="0">
                <a:solidFill>
                  <a:srgbClr val="002060"/>
                </a:solidFill>
                <a:ea typeface="ヒラギノ角ゴ Pro W3" charset="-128"/>
                <a:cs typeface="Calibri" charset="0"/>
              </a:rPr>
              <a:t>Novel agents such as </a:t>
            </a:r>
            <a:r>
              <a:rPr lang="en-US" altLang="en-US" sz="3400" b="1" dirty="0" err="1">
                <a:solidFill>
                  <a:srgbClr val="002060"/>
                </a:solidFill>
                <a:ea typeface="ヒラギノ角ゴ Pro W3" charset="-128"/>
                <a:cs typeface="Calibri" charset="0"/>
              </a:rPr>
              <a:t>ibrutinib</a:t>
            </a:r>
            <a:r>
              <a:rPr lang="en-US" altLang="en-US" sz="3400" b="1" dirty="0">
                <a:solidFill>
                  <a:srgbClr val="002060"/>
                </a:solidFill>
                <a:ea typeface="ヒラギノ角ゴ Pro W3" charset="-128"/>
                <a:cs typeface="Calibri" charset="0"/>
              </a:rPr>
              <a:t> may overcome the negative predictive effects of </a:t>
            </a:r>
            <a:r>
              <a:rPr lang="en-US" altLang="en-US" sz="3400" b="1" i="1" dirty="0">
                <a:solidFill>
                  <a:srgbClr val="002060"/>
                </a:solidFill>
                <a:ea typeface="ヒラギノ角ゴ Pro W3" charset="-128"/>
                <a:cs typeface="Calibri" charset="0"/>
              </a:rPr>
              <a:t>IGHV </a:t>
            </a:r>
            <a:r>
              <a:rPr lang="en-US" altLang="en-US" sz="3400" b="1" dirty="0" smtClean="0">
                <a:solidFill>
                  <a:srgbClr val="002060"/>
                </a:solidFill>
                <a:ea typeface="ヒラギノ角ゴ Pro W3" charset="-128"/>
                <a:cs typeface="Calibri" charset="0"/>
              </a:rPr>
              <a:t>mutation</a:t>
            </a:r>
            <a:endParaRPr lang="en-US" altLang="en-US" sz="3400" b="1" dirty="0">
              <a:solidFill>
                <a:srgbClr val="002060"/>
              </a:solidFill>
              <a:ea typeface="ヒラギノ角ゴ Pro W3" charset="-128"/>
              <a:cs typeface="Calibri" charset="0"/>
            </a:endParaRPr>
          </a:p>
        </p:txBody>
      </p:sp>
      <p:sp>
        <p:nvSpPr>
          <p:cNvPr id="30723" name="TextBox 11">
            <a:extLst>
              <a:ext uri="{FF2B5EF4-FFF2-40B4-BE49-F238E27FC236}">
                <a16:creationId xmlns:a16="http://schemas.microsoft.com/office/drawing/2014/main" xmlns="" id="{4DD62D9E-0309-410D-9CEA-804029601E6C}"/>
              </a:ext>
            </a:extLst>
          </p:cNvPr>
          <p:cNvSpPr txBox="1">
            <a:spLocks noChangeArrowheads="1"/>
          </p:cNvSpPr>
          <p:nvPr/>
        </p:nvSpPr>
        <p:spPr bwMode="auto">
          <a:xfrm>
            <a:off x="2535796" y="1451543"/>
            <a:ext cx="305911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defRPr/>
            </a:pPr>
            <a:r>
              <a:rPr lang="en-US" altLang="en-US" sz="2133" b="1">
                <a:solidFill>
                  <a:srgbClr val="000000"/>
                </a:solidFill>
                <a:ea typeface="ＭＳ Ｐゴシック" charset="0"/>
                <a:cs typeface="ＭＳ Ｐゴシック" charset="0"/>
              </a:rPr>
              <a:t>Progression-Free Survival</a:t>
            </a:r>
          </a:p>
        </p:txBody>
      </p:sp>
      <p:sp>
        <p:nvSpPr>
          <p:cNvPr id="30724" name="TextBox 12">
            <a:extLst>
              <a:ext uri="{FF2B5EF4-FFF2-40B4-BE49-F238E27FC236}">
                <a16:creationId xmlns:a16="http://schemas.microsoft.com/office/drawing/2014/main" xmlns="" id="{F57BB4C6-021A-4850-AAE2-D136D40B83DD}"/>
              </a:ext>
            </a:extLst>
          </p:cNvPr>
          <p:cNvSpPr txBox="1">
            <a:spLocks noChangeArrowheads="1"/>
          </p:cNvSpPr>
          <p:nvPr/>
        </p:nvSpPr>
        <p:spPr bwMode="auto">
          <a:xfrm>
            <a:off x="7976350" y="1451543"/>
            <a:ext cx="196056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en-US" altLang="en-US" sz="2133" b="1" dirty="0">
                <a:solidFill>
                  <a:srgbClr val="000000"/>
                </a:solidFill>
                <a:ea typeface="ＭＳ Ｐゴシック" charset="0"/>
                <a:cs typeface="ＭＳ Ｐゴシック" charset="0"/>
              </a:rPr>
              <a:t>Overall Survival</a:t>
            </a:r>
          </a:p>
        </p:txBody>
      </p:sp>
      <p:graphicFrame>
        <p:nvGraphicFramePr>
          <p:cNvPr id="9" name="Table 8"/>
          <p:cNvGraphicFramePr>
            <a:graphicFrameLocks noGrp="1"/>
          </p:cNvGraphicFramePr>
          <p:nvPr>
            <p:extLst>
              <p:ext uri="{D42A27DB-BD31-4B8C-83A1-F6EECF244321}">
                <p14:modId xmlns:p14="http://schemas.microsoft.com/office/powerpoint/2010/main" val="872518271"/>
              </p:ext>
            </p:extLst>
          </p:nvPr>
        </p:nvGraphicFramePr>
        <p:xfrm>
          <a:off x="6549780" y="5374995"/>
          <a:ext cx="4458188" cy="1041827"/>
        </p:xfrm>
        <a:graphic>
          <a:graphicData uri="http://schemas.openxmlformats.org/drawingml/2006/table">
            <a:tbl>
              <a:tblPr/>
              <a:tblGrid>
                <a:gridCol w="2254250"/>
                <a:gridCol w="1266092"/>
                <a:gridCol w="937846"/>
              </a:tblGrid>
              <a:tr h="371475">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endParaRPr kumimoji="0" lang="en-US" altLang="en-US" sz="1600" b="1" i="0" u="none" strike="noStrike" cap="none" normalizeH="0" baseline="0" dirty="0">
                        <a:ln>
                          <a:noFill/>
                        </a:ln>
                        <a:solidFill>
                          <a:srgbClr val="FFFFFF"/>
                        </a:solidFill>
                        <a:effectLst/>
                        <a:latin typeface="Calibri" charset="0"/>
                        <a:ea typeface="ヒラギノ角ゴ Pro W3" charset="-128"/>
                        <a:cs typeface="ヒラギノ角ゴ Pro W3" charset="-128"/>
                      </a:endParaRPr>
                    </a:p>
                  </a:txBody>
                  <a:tcPr marL="0" marR="0" marT="0" marB="0"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solidFill>
                      <a:srgbClr val="006784"/>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rgbClr val="FFFFFF"/>
                          </a:solidFill>
                          <a:effectLst/>
                          <a:latin typeface="Calibri" charset="0"/>
                          <a:ea typeface="ヒラギノ角ゴ Pro W3" charset="-128"/>
                          <a:cs typeface="ヒラギノ角ゴ Pro W3" charset="-128"/>
                        </a:rPr>
                        <a:t>Median OS</a:t>
                      </a:r>
                    </a:p>
                  </a:txBody>
                  <a:tcPr marL="0" marR="0" marT="0" marB="0"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solidFill>
                      <a:srgbClr val="006784"/>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rgbClr val="FFFFFF"/>
                          </a:solidFill>
                          <a:effectLst/>
                          <a:latin typeface="Calibri" charset="0"/>
                          <a:ea typeface="ヒラギノ角ゴ Pro W3" charset="-128"/>
                          <a:cs typeface="ヒラギノ角ゴ Pro W3" charset="-128"/>
                        </a:rPr>
                        <a:t>5-year OS</a:t>
                      </a:r>
                    </a:p>
                  </a:txBody>
                  <a:tcPr marL="0" marR="0" marT="0" marB="0"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solidFill>
                      <a:srgbClr val="006784"/>
                    </a:solidFill>
                  </a:tcPr>
                </a:tc>
              </a:tr>
              <a:tr h="334963">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336699"/>
                          </a:solidFill>
                          <a:effectLst/>
                          <a:latin typeface="Calibri" charset="0"/>
                          <a:ea typeface="ヒラギノ角ゴ Pro W3" charset="-128"/>
                          <a:cs typeface="ヒラギノ角ゴ Pro W3" charset="-128"/>
                        </a:rPr>
                        <a:t>Mutated </a:t>
                      </a:r>
                      <a:r>
                        <a:rPr kumimoji="0" lang="en-US" altLang="en-US" sz="1600" b="0" i="1" u="none" strike="noStrike" cap="none" normalizeH="0" baseline="0" dirty="0">
                          <a:ln>
                            <a:noFill/>
                          </a:ln>
                          <a:solidFill>
                            <a:srgbClr val="336699"/>
                          </a:solidFill>
                          <a:effectLst/>
                          <a:latin typeface="Calibri" charset="0"/>
                          <a:ea typeface="ヒラギノ角ゴ Pro W3" charset="-128"/>
                          <a:cs typeface="ヒラギノ角ゴ Pro W3" charset="-128"/>
                        </a:rPr>
                        <a:t>IGHV </a:t>
                      </a:r>
                      <a:r>
                        <a:rPr kumimoji="0" lang="en-US" altLang="en-US" sz="1600" b="0" i="0" u="none" strike="noStrike" cap="none" normalizeH="0" baseline="0" dirty="0">
                          <a:ln>
                            <a:noFill/>
                          </a:ln>
                          <a:solidFill>
                            <a:srgbClr val="336699"/>
                          </a:solidFill>
                          <a:effectLst/>
                          <a:latin typeface="Calibri" charset="0"/>
                          <a:ea typeface="ヒラギノ角ゴ Pro W3" charset="-128"/>
                          <a:cs typeface="ヒラギノ角ゴ Pro W3" charset="-128"/>
                        </a:rPr>
                        <a:t>(n=16)</a:t>
                      </a:r>
                      <a:endParaRPr kumimoji="0" lang="en-US" altLang="en-US" sz="1600" b="0" i="1" u="none" strike="noStrike" cap="none" normalizeH="0" baseline="0" dirty="0">
                        <a:ln>
                          <a:noFill/>
                        </a:ln>
                        <a:solidFill>
                          <a:srgbClr val="336699"/>
                        </a:solidFill>
                        <a:effectLst/>
                        <a:latin typeface="Calibri" charset="0"/>
                        <a:ea typeface="ヒラギノ角ゴ Pro W3" charset="-128"/>
                        <a:cs typeface="ヒラギノ角ゴ Pro W3" charset="-128"/>
                      </a:endParaRPr>
                    </a:p>
                  </a:txBody>
                  <a:tcPr marT="45668" marB="45668"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no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336699"/>
                          </a:solidFill>
                          <a:effectLst/>
                          <a:latin typeface="Calibri" charset="0"/>
                          <a:ea typeface="ヒラギノ角ゴ Pro W3" charset="-128"/>
                          <a:cs typeface="ヒラギノ角ゴ Pro W3" charset="-128"/>
                        </a:rPr>
                        <a:t>63 </a:t>
                      </a:r>
                      <a:r>
                        <a:rPr kumimoji="0" lang="en-US" altLang="en-US" sz="1600" b="0" i="0" u="none" strike="noStrike" cap="none" normalizeH="0" baseline="0" dirty="0" err="1">
                          <a:ln>
                            <a:noFill/>
                          </a:ln>
                          <a:solidFill>
                            <a:srgbClr val="336699"/>
                          </a:solidFill>
                          <a:effectLst/>
                          <a:latin typeface="Calibri" charset="0"/>
                          <a:ea typeface="ヒラギノ角ゴ Pro W3" charset="-128"/>
                          <a:cs typeface="ヒラギノ角ゴ Pro W3" charset="-128"/>
                        </a:rPr>
                        <a:t>mo</a:t>
                      </a:r>
                      <a:endParaRPr kumimoji="0" lang="en-US" altLang="en-US" sz="1600" b="0" i="0" u="none" strike="noStrike" cap="none" normalizeH="0" baseline="0" dirty="0">
                        <a:ln>
                          <a:noFill/>
                        </a:ln>
                        <a:solidFill>
                          <a:srgbClr val="336699"/>
                        </a:solidFill>
                        <a:effectLst/>
                        <a:latin typeface="Calibri" charset="0"/>
                        <a:ea typeface="ヒラギノ角ゴ Pro W3" charset="-128"/>
                        <a:cs typeface="ヒラギノ角ゴ Pro W3" charset="-128"/>
                      </a:endParaRPr>
                    </a:p>
                  </a:txBody>
                  <a:tcPr marL="0" marR="0" marT="0" marB="0"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no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336699"/>
                          </a:solidFill>
                          <a:effectLst/>
                          <a:latin typeface="Calibri" charset="0"/>
                          <a:ea typeface="ヒラギノ角ゴ Pro W3" charset="-128"/>
                          <a:cs typeface="ヒラギノ角ゴ Pro W3" charset="-128"/>
                        </a:rPr>
                        <a:t>66%</a:t>
                      </a:r>
                    </a:p>
                  </a:txBody>
                  <a:tcPr marL="0" marR="0" marT="0" marB="0"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noFill/>
                  </a:tcPr>
                </a:tc>
              </a:tr>
              <a:tr h="334963">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336699"/>
                          </a:solidFill>
                          <a:effectLst/>
                          <a:latin typeface="Calibri" charset="0"/>
                          <a:ea typeface="ヒラギノ角ゴ Pro W3" charset="-128"/>
                          <a:cs typeface="ヒラギノ角ゴ Pro W3" charset="-128"/>
                        </a:rPr>
                        <a:t>Unmutated </a:t>
                      </a:r>
                      <a:r>
                        <a:rPr kumimoji="0" lang="en-US" altLang="en-US" sz="1600" b="0" i="1" u="none" strike="noStrike" cap="none" normalizeH="0" baseline="0">
                          <a:ln>
                            <a:noFill/>
                          </a:ln>
                          <a:solidFill>
                            <a:srgbClr val="336699"/>
                          </a:solidFill>
                          <a:effectLst/>
                          <a:latin typeface="Calibri" charset="0"/>
                          <a:ea typeface="ヒラギノ角ゴ Pro W3" charset="-128"/>
                          <a:cs typeface="ヒラギノ角ゴ Pro W3" charset="-128"/>
                        </a:rPr>
                        <a:t>IGHV </a:t>
                      </a:r>
                      <a:r>
                        <a:rPr kumimoji="0" lang="en-US" altLang="en-US" sz="1600" b="0" i="0" u="none" strike="noStrike" cap="none" normalizeH="0" baseline="0">
                          <a:ln>
                            <a:noFill/>
                          </a:ln>
                          <a:solidFill>
                            <a:srgbClr val="336699"/>
                          </a:solidFill>
                          <a:effectLst/>
                          <a:latin typeface="Calibri" charset="0"/>
                          <a:ea typeface="ヒラギノ角ゴ Pro W3" charset="-128"/>
                          <a:cs typeface="ヒラギノ角ゴ Pro W3" charset="-128"/>
                        </a:rPr>
                        <a:t>(n=79)</a:t>
                      </a:r>
                    </a:p>
                  </a:txBody>
                  <a:tcPr marT="45668" marB="45668"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solidFill>
                      <a:srgbClr val="E7EBED"/>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336699"/>
                          </a:solidFill>
                          <a:effectLst/>
                          <a:latin typeface="Calibri" charset="0"/>
                          <a:ea typeface="ヒラギノ角ゴ Pro W3" charset="-128"/>
                          <a:cs typeface="ヒラギノ角ゴ Pro W3" charset="-128"/>
                        </a:rPr>
                        <a:t>NR</a:t>
                      </a:r>
                    </a:p>
                  </a:txBody>
                  <a:tcPr marL="0" marR="0" marT="0" marB="0"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solidFill>
                      <a:srgbClr val="E7EBED"/>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336699"/>
                          </a:solidFill>
                          <a:effectLst/>
                          <a:latin typeface="Calibri" charset="0"/>
                          <a:ea typeface="ヒラギノ角ゴ Pro W3" charset="-128"/>
                          <a:cs typeface="ヒラギノ角ゴ Pro W3" charset="-128"/>
                        </a:rPr>
                        <a:t>55%</a:t>
                      </a:r>
                    </a:p>
                  </a:txBody>
                  <a:tcPr marL="0" marR="0" marT="0" marB="0"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solidFill>
                      <a:srgbClr val="E7EBED"/>
                    </a:soli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251150185"/>
              </p:ext>
            </p:extLst>
          </p:nvPr>
        </p:nvGraphicFramePr>
        <p:xfrm>
          <a:off x="1606061" y="5374995"/>
          <a:ext cx="4447077" cy="1041827"/>
        </p:xfrm>
        <a:graphic>
          <a:graphicData uri="http://schemas.openxmlformats.org/drawingml/2006/table">
            <a:tbl>
              <a:tblPr/>
              <a:tblGrid>
                <a:gridCol w="2262554"/>
                <a:gridCol w="1137139"/>
                <a:gridCol w="1047384"/>
              </a:tblGrid>
              <a:tr h="371475">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endParaRPr kumimoji="0" lang="en-US" altLang="en-US" sz="1600" b="1" i="0" u="none" strike="noStrike" cap="none" normalizeH="0" baseline="0" dirty="0">
                        <a:ln>
                          <a:noFill/>
                        </a:ln>
                        <a:solidFill>
                          <a:srgbClr val="FFFFFF"/>
                        </a:solidFill>
                        <a:effectLst/>
                        <a:latin typeface="Calibri" charset="0"/>
                        <a:ea typeface="ヒラギノ角ゴ Pro W3" charset="-128"/>
                        <a:cs typeface="ヒラギノ角ゴ Pro W3" charset="-128"/>
                      </a:endParaRPr>
                    </a:p>
                  </a:txBody>
                  <a:tcPr marL="0" marR="0" marT="0" marB="0"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solidFill>
                      <a:srgbClr val="006784"/>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a:ln>
                            <a:noFill/>
                          </a:ln>
                          <a:solidFill>
                            <a:srgbClr val="FFFFFF"/>
                          </a:solidFill>
                          <a:effectLst/>
                          <a:latin typeface="Calibri" charset="0"/>
                          <a:ea typeface="ヒラギノ角ゴ Pro W3" charset="-128"/>
                          <a:cs typeface="ヒラギノ角ゴ Pro W3" charset="-128"/>
                        </a:rPr>
                        <a:t>Median PFS</a:t>
                      </a:r>
                    </a:p>
                  </a:txBody>
                  <a:tcPr marL="0" marR="0" marT="0" marB="0"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solidFill>
                      <a:srgbClr val="006784"/>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rgbClr val="FFFFFF"/>
                          </a:solidFill>
                          <a:effectLst/>
                          <a:latin typeface="Calibri" charset="0"/>
                          <a:ea typeface="ヒラギノ角ゴ Pro W3" charset="-128"/>
                          <a:cs typeface="ヒラギノ角ゴ Pro W3" charset="-128"/>
                        </a:rPr>
                        <a:t>5-year PFS</a:t>
                      </a:r>
                    </a:p>
                  </a:txBody>
                  <a:tcPr marL="0" marR="0" marT="0" marB="0"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solidFill>
                      <a:srgbClr val="006784"/>
                    </a:solidFill>
                  </a:tcPr>
                </a:tc>
              </a:tr>
              <a:tr h="334963">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336699"/>
                          </a:solidFill>
                          <a:effectLst/>
                          <a:latin typeface="Calibri" charset="0"/>
                          <a:ea typeface="ヒラギノ角ゴ Pro W3" charset="-128"/>
                          <a:cs typeface="ヒラギノ角ゴ Pro W3" charset="-128"/>
                        </a:rPr>
                        <a:t>Mutated </a:t>
                      </a:r>
                      <a:r>
                        <a:rPr kumimoji="0" lang="en-US" altLang="en-US" sz="1600" b="0" i="1" u="none" strike="noStrike" cap="none" normalizeH="0" baseline="0" dirty="0">
                          <a:ln>
                            <a:noFill/>
                          </a:ln>
                          <a:solidFill>
                            <a:srgbClr val="336699"/>
                          </a:solidFill>
                          <a:effectLst/>
                          <a:latin typeface="Calibri" charset="0"/>
                          <a:ea typeface="ヒラギノ角ゴ Pro W3" charset="-128"/>
                          <a:cs typeface="ヒラギノ角ゴ Pro W3" charset="-128"/>
                        </a:rPr>
                        <a:t>IGHV </a:t>
                      </a:r>
                      <a:r>
                        <a:rPr kumimoji="0" lang="en-US" altLang="en-US" sz="1600" b="0" i="0" u="none" strike="noStrike" cap="none" normalizeH="0" baseline="0" dirty="0">
                          <a:ln>
                            <a:noFill/>
                          </a:ln>
                          <a:solidFill>
                            <a:srgbClr val="336699"/>
                          </a:solidFill>
                          <a:effectLst/>
                          <a:latin typeface="Calibri" charset="0"/>
                          <a:ea typeface="ヒラギノ角ゴ Pro W3" charset="-128"/>
                          <a:cs typeface="ヒラギノ角ゴ Pro W3" charset="-128"/>
                        </a:rPr>
                        <a:t>(n=16)</a:t>
                      </a:r>
                      <a:endParaRPr kumimoji="0" lang="en-US" altLang="en-US" sz="1600" b="0" i="1" u="none" strike="noStrike" cap="none" normalizeH="0" baseline="0" dirty="0">
                        <a:ln>
                          <a:noFill/>
                        </a:ln>
                        <a:solidFill>
                          <a:srgbClr val="336699"/>
                        </a:solidFill>
                        <a:effectLst/>
                        <a:latin typeface="Calibri" charset="0"/>
                        <a:ea typeface="ヒラギノ角ゴ Pro W3" charset="-128"/>
                        <a:cs typeface="ヒラギノ角ゴ Pro W3" charset="-128"/>
                      </a:endParaRPr>
                    </a:p>
                  </a:txBody>
                  <a:tcPr marT="45668" marB="45668"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no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336699"/>
                          </a:solidFill>
                          <a:effectLst/>
                          <a:latin typeface="Calibri" charset="0"/>
                          <a:ea typeface="ヒラギノ角ゴ Pro W3" charset="-128"/>
                          <a:cs typeface="ヒラギノ角ゴ Pro W3" charset="-128"/>
                        </a:rPr>
                        <a:t>63 </a:t>
                      </a:r>
                      <a:r>
                        <a:rPr kumimoji="0" lang="en-US" altLang="en-US" sz="1600" b="0" i="0" u="none" strike="noStrike" cap="none" normalizeH="0" baseline="0" dirty="0" err="1">
                          <a:ln>
                            <a:noFill/>
                          </a:ln>
                          <a:solidFill>
                            <a:srgbClr val="336699"/>
                          </a:solidFill>
                          <a:effectLst/>
                          <a:latin typeface="Calibri" charset="0"/>
                          <a:ea typeface="ヒラギノ角ゴ Pro W3" charset="-128"/>
                          <a:cs typeface="ヒラギノ角ゴ Pro W3" charset="-128"/>
                        </a:rPr>
                        <a:t>mo</a:t>
                      </a:r>
                      <a:endParaRPr kumimoji="0" lang="en-US" altLang="en-US" sz="1600" b="0" i="0" u="none" strike="noStrike" cap="none" normalizeH="0" baseline="0" dirty="0">
                        <a:ln>
                          <a:noFill/>
                        </a:ln>
                        <a:solidFill>
                          <a:srgbClr val="336699"/>
                        </a:solidFill>
                        <a:effectLst/>
                        <a:latin typeface="Calibri" charset="0"/>
                        <a:ea typeface="ヒラギノ角ゴ Pro W3" charset="-128"/>
                        <a:cs typeface="ヒラギノ角ゴ Pro W3" charset="-128"/>
                      </a:endParaRPr>
                    </a:p>
                  </a:txBody>
                  <a:tcPr marL="0" marR="0" marT="0" marB="0"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no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336699"/>
                          </a:solidFill>
                          <a:effectLst/>
                          <a:latin typeface="Calibri" charset="0"/>
                          <a:ea typeface="ヒラギノ角ゴ Pro W3" charset="-128"/>
                          <a:cs typeface="ヒラギノ角ゴ Pro W3" charset="-128"/>
                        </a:rPr>
                        <a:t>53%</a:t>
                      </a:r>
                    </a:p>
                  </a:txBody>
                  <a:tcPr marL="0" marR="0" marT="0" marB="0"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noFill/>
                  </a:tcPr>
                </a:tc>
              </a:tr>
              <a:tr h="334963">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336699"/>
                          </a:solidFill>
                          <a:effectLst/>
                          <a:latin typeface="Calibri" charset="0"/>
                          <a:ea typeface="ヒラギノ角ゴ Pro W3" charset="-128"/>
                          <a:cs typeface="ヒラギノ角ゴ Pro W3" charset="-128"/>
                        </a:rPr>
                        <a:t>Unmutated </a:t>
                      </a:r>
                      <a:r>
                        <a:rPr kumimoji="0" lang="en-US" altLang="en-US" sz="1600" b="0" i="1" u="none" strike="noStrike" cap="none" normalizeH="0" baseline="0">
                          <a:ln>
                            <a:noFill/>
                          </a:ln>
                          <a:solidFill>
                            <a:srgbClr val="336699"/>
                          </a:solidFill>
                          <a:effectLst/>
                          <a:latin typeface="Calibri" charset="0"/>
                          <a:ea typeface="ヒラギノ角ゴ Pro W3" charset="-128"/>
                          <a:cs typeface="ヒラギノ角ゴ Pro W3" charset="-128"/>
                        </a:rPr>
                        <a:t>IGHV </a:t>
                      </a:r>
                      <a:r>
                        <a:rPr kumimoji="0" lang="en-US" altLang="en-US" sz="1600" b="0" i="0" u="none" strike="noStrike" cap="none" normalizeH="0" baseline="0">
                          <a:ln>
                            <a:noFill/>
                          </a:ln>
                          <a:solidFill>
                            <a:srgbClr val="336699"/>
                          </a:solidFill>
                          <a:effectLst/>
                          <a:latin typeface="Calibri" charset="0"/>
                          <a:ea typeface="ヒラギノ角ゴ Pro W3" charset="-128"/>
                          <a:cs typeface="ヒラギノ角ゴ Pro W3" charset="-128"/>
                        </a:rPr>
                        <a:t>(n=79)</a:t>
                      </a:r>
                    </a:p>
                  </a:txBody>
                  <a:tcPr marT="45668" marB="45668"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solidFill>
                      <a:srgbClr val="E7EBED"/>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336699"/>
                          </a:solidFill>
                          <a:effectLst/>
                          <a:latin typeface="Calibri" charset="0"/>
                          <a:ea typeface="ヒラギノ角ゴ Pro W3" charset="-128"/>
                          <a:cs typeface="ヒラギノ角ゴ Pro W3" charset="-128"/>
                        </a:rPr>
                        <a:t>43 mo</a:t>
                      </a:r>
                    </a:p>
                  </a:txBody>
                  <a:tcPr marL="0" marR="0" marT="0" marB="0"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solidFill>
                      <a:srgbClr val="E7EBED"/>
                    </a:solidFill>
                  </a:tcPr>
                </a:tc>
                <a:tc>
                  <a:txBody>
                    <a:bodyPr/>
                    <a:lstStyle>
                      <a:lvl1pPr defTabSz="912813">
                        <a:spcBef>
                          <a:spcPct val="20000"/>
                        </a:spcBef>
                        <a:buFont typeface="Arial" charset="0"/>
                        <a:defRPr sz="2800">
                          <a:solidFill>
                            <a:schemeClr val="tx1"/>
                          </a:solidFill>
                          <a:latin typeface="Calibri" charset="0"/>
                        </a:defRPr>
                      </a:lvl1pPr>
                      <a:lvl2pPr marL="742950" indent="-285750" defTabSz="912813">
                        <a:spcBef>
                          <a:spcPct val="20000"/>
                        </a:spcBef>
                        <a:buFont typeface="Arial" charset="0"/>
                        <a:defRPr sz="2400">
                          <a:solidFill>
                            <a:schemeClr val="tx1"/>
                          </a:solidFill>
                          <a:latin typeface="Calibri" charset="0"/>
                        </a:defRPr>
                      </a:lvl2pPr>
                      <a:lvl3pPr marL="1143000" indent="-228600" defTabSz="912813">
                        <a:spcBef>
                          <a:spcPct val="20000"/>
                        </a:spcBef>
                        <a:buFont typeface="Arial" charset="0"/>
                        <a:defRPr sz="2000">
                          <a:solidFill>
                            <a:schemeClr val="tx1"/>
                          </a:solidFill>
                          <a:latin typeface="Calibri" charset="0"/>
                        </a:defRPr>
                      </a:lvl3pPr>
                      <a:lvl4pPr marL="1600200" indent="-228600" defTabSz="912813">
                        <a:spcBef>
                          <a:spcPct val="20000"/>
                        </a:spcBef>
                        <a:buFont typeface="Arial" charset="0"/>
                        <a:defRPr>
                          <a:solidFill>
                            <a:schemeClr val="tx1"/>
                          </a:solidFill>
                          <a:latin typeface="Calibri" charset="0"/>
                        </a:defRPr>
                      </a:lvl4pPr>
                      <a:lvl5pPr marL="2057400" indent="-228600" defTabSz="912813">
                        <a:spcBef>
                          <a:spcPct val="20000"/>
                        </a:spcBef>
                        <a:buFont typeface="Arial" charset="0"/>
                        <a:defRPr>
                          <a:solidFill>
                            <a:schemeClr val="tx1"/>
                          </a:solidFill>
                          <a:latin typeface="Calibri" charset="0"/>
                        </a:defRPr>
                      </a:lvl5pPr>
                      <a:lvl6pPr marL="2514600" indent="-228600" defTabSz="912813" fontAlgn="base">
                        <a:spcBef>
                          <a:spcPct val="20000"/>
                        </a:spcBef>
                        <a:spcAft>
                          <a:spcPct val="0"/>
                        </a:spcAft>
                        <a:buFont typeface="Arial" charset="0"/>
                        <a:defRPr>
                          <a:solidFill>
                            <a:schemeClr val="tx1"/>
                          </a:solidFill>
                          <a:latin typeface="Calibri" charset="0"/>
                        </a:defRPr>
                      </a:lvl6pPr>
                      <a:lvl7pPr marL="2971800" indent="-228600" defTabSz="912813" fontAlgn="base">
                        <a:spcBef>
                          <a:spcPct val="20000"/>
                        </a:spcBef>
                        <a:spcAft>
                          <a:spcPct val="0"/>
                        </a:spcAft>
                        <a:buFont typeface="Arial" charset="0"/>
                        <a:defRPr>
                          <a:solidFill>
                            <a:schemeClr val="tx1"/>
                          </a:solidFill>
                          <a:latin typeface="Calibri" charset="0"/>
                        </a:defRPr>
                      </a:lvl7pPr>
                      <a:lvl8pPr marL="3429000" indent="-228600" defTabSz="912813" fontAlgn="base">
                        <a:spcBef>
                          <a:spcPct val="20000"/>
                        </a:spcBef>
                        <a:spcAft>
                          <a:spcPct val="0"/>
                        </a:spcAft>
                        <a:buFont typeface="Arial" charset="0"/>
                        <a:defRPr>
                          <a:solidFill>
                            <a:schemeClr val="tx1"/>
                          </a:solidFill>
                          <a:latin typeface="Calibri" charset="0"/>
                        </a:defRPr>
                      </a:lvl8pPr>
                      <a:lvl9pPr marL="3886200" indent="-228600" defTabSz="912813" fontAlgn="base">
                        <a:spcBef>
                          <a:spcPct val="20000"/>
                        </a:spcBef>
                        <a:spcAft>
                          <a:spcPct val="0"/>
                        </a:spcAft>
                        <a:buFont typeface="Arial" charset="0"/>
                        <a:defRPr>
                          <a:solidFill>
                            <a:schemeClr val="tx1"/>
                          </a:solidFill>
                          <a:latin typeface="Calibri" charset="0"/>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336699"/>
                          </a:solidFill>
                          <a:effectLst/>
                          <a:latin typeface="Calibri" charset="0"/>
                          <a:ea typeface="ヒラギノ角ゴ Pro W3" charset="-128"/>
                          <a:cs typeface="ヒラギノ角ゴ Pro W3" charset="-128"/>
                        </a:rPr>
                        <a:t>38%</a:t>
                      </a:r>
                    </a:p>
                  </a:txBody>
                  <a:tcPr marL="0" marR="0" marT="0" marB="0" anchor="ctr"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solidFill>
                      <a:srgbClr val="E7EBED"/>
                    </a:solidFill>
                  </a:tcPr>
                </a:tc>
              </a:tr>
            </a:tbl>
          </a:graphicData>
        </a:graphic>
      </p:graphicFrame>
      <p:sp>
        <p:nvSpPr>
          <p:cNvPr id="46118" name="Text Box 5"/>
          <p:cNvSpPr txBox="1">
            <a:spLocks noChangeArrowheads="1"/>
          </p:cNvSpPr>
          <p:nvPr/>
        </p:nvSpPr>
        <p:spPr bwMode="auto">
          <a:xfrm>
            <a:off x="10115550" y="6581001"/>
            <a:ext cx="2076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spcBef>
                <a:spcPct val="50000"/>
              </a:spcBef>
            </a:pPr>
            <a:r>
              <a:rPr lang="en-US" altLang="en-US" sz="1200" dirty="0"/>
              <a:t>O’Brien et </a:t>
            </a:r>
            <a:r>
              <a:rPr lang="en-US" altLang="en-US" sz="1200" dirty="0" smtClean="0"/>
              <a:t>al, </a:t>
            </a:r>
            <a:r>
              <a:rPr lang="en-US" altLang="en-US" sz="1200" dirty="0"/>
              <a:t>Blood, 2018</a:t>
            </a:r>
          </a:p>
        </p:txBody>
      </p:sp>
    </p:spTree>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2"/>
          <p:cNvSpPr>
            <a:spLocks noGrp="1" noChangeArrowheads="1"/>
          </p:cNvSpPr>
          <p:nvPr>
            <p:ph type="title"/>
          </p:nvPr>
        </p:nvSpPr>
        <p:spPr>
          <a:xfrm>
            <a:off x="-814388" y="-287338"/>
            <a:ext cx="11476038" cy="1143001"/>
          </a:xfrm>
        </p:spPr>
        <p:txBody>
          <a:bodyPr/>
          <a:lstStyle/>
          <a:p>
            <a:r>
              <a:rPr lang="en-US" altLang="en-US" sz="3200" b="1">
                <a:solidFill>
                  <a:srgbClr val="002060"/>
                </a:solidFill>
              </a:rPr>
              <a:t>Landscape of mutations in CLL has now been described</a:t>
            </a:r>
          </a:p>
        </p:txBody>
      </p:sp>
      <p:sp>
        <p:nvSpPr>
          <p:cNvPr id="2" name="TextBox 1">
            <a:extLst>
              <a:ext uri="{FF2B5EF4-FFF2-40B4-BE49-F238E27FC236}">
                <a16:creationId xmlns:a16="http://schemas.microsoft.com/office/drawing/2014/main" xmlns="" id="{9E2527F5-8613-4346-98D3-218ADAAE9A7A}"/>
              </a:ext>
            </a:extLst>
          </p:cNvPr>
          <p:cNvSpPr txBox="1"/>
          <p:nvPr/>
        </p:nvSpPr>
        <p:spPr>
          <a:xfrm>
            <a:off x="6645363" y="966176"/>
            <a:ext cx="4668837" cy="1200150"/>
          </a:xfrm>
          <a:prstGeom prst="rect">
            <a:avLst/>
          </a:prstGeom>
          <a:noFill/>
          <a:ln>
            <a:solidFill>
              <a:srgbClr val="941100"/>
            </a:solidFill>
          </a:ln>
        </p:spPr>
        <p:txBody>
          <a:bodyPr>
            <a:spAutoFit/>
          </a:bodyPr>
          <a:lstStyle/>
          <a:p>
            <a:pPr marL="285750" indent="-285750">
              <a:buFont typeface="Arial" panose="020B0604020202020204" pitchFamily="34" charset="0"/>
              <a:buChar char="•"/>
              <a:defRPr/>
            </a:pPr>
            <a:r>
              <a:rPr lang="en-US" b="1" dirty="0">
                <a:latin typeface="+mn-lt"/>
                <a:ea typeface="ＭＳ Ｐゴシック" charset="0"/>
                <a:cs typeface="ＭＳ Ｐゴシック" charset="0"/>
              </a:rPr>
              <a:t>Total of 538 patients</a:t>
            </a:r>
          </a:p>
          <a:p>
            <a:pPr marL="285750" indent="-285750">
              <a:buFont typeface="Arial" panose="020B0604020202020204" pitchFamily="34" charset="0"/>
              <a:buChar char="•"/>
              <a:defRPr/>
            </a:pPr>
            <a:r>
              <a:rPr lang="en-US" b="1" dirty="0">
                <a:latin typeface="+mn-lt"/>
                <a:ea typeface="ＭＳ Ｐゴシック" charset="0"/>
                <a:cs typeface="ＭＳ Ｐゴシック" charset="0"/>
              </a:rPr>
              <a:t>Mutations in 55 driver genes from 3 cohorts</a:t>
            </a:r>
          </a:p>
          <a:p>
            <a:pPr marL="285750" indent="-285750">
              <a:buFont typeface="Arial" panose="020B0604020202020204" pitchFamily="34" charset="0"/>
              <a:buChar char="•"/>
              <a:defRPr/>
            </a:pPr>
            <a:r>
              <a:rPr lang="en-US" b="1" dirty="0">
                <a:latin typeface="+mn-lt"/>
                <a:ea typeface="ＭＳ Ｐゴシック" charset="0"/>
                <a:cs typeface="ＭＳ Ｐゴシック" charset="0"/>
              </a:rPr>
              <a:t>Blue=copy number alterations</a:t>
            </a:r>
          </a:p>
          <a:p>
            <a:pPr marL="285750" indent="-285750">
              <a:buFont typeface="Arial" panose="020B0604020202020204" pitchFamily="34" charset="0"/>
              <a:buChar char="•"/>
              <a:defRPr/>
            </a:pPr>
            <a:r>
              <a:rPr lang="en-US" b="1" dirty="0">
                <a:latin typeface="+mn-lt"/>
                <a:ea typeface="ＭＳ Ｐゴシック" charset="0"/>
                <a:cs typeface="ＭＳ Ｐゴシック" charset="0"/>
              </a:rPr>
              <a:t>Bolded genes previously identified</a:t>
            </a:r>
          </a:p>
        </p:txBody>
      </p:sp>
      <p:sp>
        <p:nvSpPr>
          <p:cNvPr id="8" name="TextBox 7">
            <a:extLst>
              <a:ext uri="{FF2B5EF4-FFF2-40B4-BE49-F238E27FC236}">
                <a16:creationId xmlns:a16="http://schemas.microsoft.com/office/drawing/2014/main" xmlns="" id="{1996F397-4E27-4FF8-ABF0-D36F2BE0EE1C}"/>
              </a:ext>
            </a:extLst>
          </p:cNvPr>
          <p:cNvSpPr txBox="1"/>
          <p:nvPr/>
        </p:nvSpPr>
        <p:spPr>
          <a:xfrm>
            <a:off x="9875838" y="6551613"/>
            <a:ext cx="2098675" cy="307975"/>
          </a:xfrm>
          <a:prstGeom prst="rect">
            <a:avLst/>
          </a:prstGeom>
          <a:noFill/>
        </p:spPr>
        <p:txBody>
          <a:bodyPr wrap="none">
            <a:spAutoFit/>
          </a:bodyPr>
          <a:lstStyle/>
          <a:p>
            <a:pPr>
              <a:defRPr/>
            </a:pPr>
            <a:r>
              <a:rPr lang="en-US" sz="1400" dirty="0">
                <a:latin typeface="+mn-lt"/>
                <a:ea typeface="ＭＳ Ｐゴシック" charset="0"/>
                <a:cs typeface="ＭＳ Ｐゴシック" charset="0"/>
              </a:rPr>
              <a:t>Landau et al. Nature 2015</a:t>
            </a:r>
          </a:p>
        </p:txBody>
      </p:sp>
      <p:pic>
        <p:nvPicPr>
          <p:cNvPr id="48133"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034" y="601663"/>
            <a:ext cx="5622723"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5"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496" y="4564063"/>
            <a:ext cx="4251168" cy="229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p:nvPr/>
        </p:nvGrpSpPr>
        <p:grpSpPr>
          <a:xfrm>
            <a:off x="6549555" y="2276839"/>
            <a:ext cx="4860451" cy="3759897"/>
            <a:chOff x="6549555" y="2276839"/>
            <a:chExt cx="4860451" cy="3759897"/>
          </a:xfrm>
        </p:grpSpPr>
        <p:pic>
          <p:nvPicPr>
            <p:cNvPr id="481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49555" y="2276839"/>
              <a:ext cx="4860451" cy="375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6645363" y="2351314"/>
              <a:ext cx="408580" cy="23154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3975"/>
            <a:ext cx="12192000" cy="6867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ubtitle 2">
            <a:extLst>
              <a:ext uri="{FF2B5EF4-FFF2-40B4-BE49-F238E27FC236}">
                <a16:creationId xmlns:a16="http://schemas.microsoft.com/office/drawing/2014/main" xmlns="" id="{40DF5BB7-E527-45EE-A700-E2DFE84B8029}"/>
              </a:ext>
            </a:extLst>
          </p:cNvPr>
          <p:cNvSpPr txBox="1">
            <a:spLocks/>
          </p:cNvSpPr>
          <p:nvPr/>
        </p:nvSpPr>
        <p:spPr bwMode="auto">
          <a:xfrm>
            <a:off x="3568700" y="5575300"/>
            <a:ext cx="5857875" cy="1176338"/>
          </a:xfrm>
          <a:prstGeom prst="rect">
            <a:avLst/>
          </a:prstGeom>
          <a:solidFill>
            <a:schemeClr val="bg1"/>
          </a:solidFill>
          <a:ln w="9525">
            <a:noFill/>
            <a:miter lim="800000"/>
            <a:headEnd/>
            <a:tailEnd/>
          </a:ln>
        </p:spPr>
        <p:txBody>
          <a:bodyPr/>
          <a:lstStyle/>
          <a:p>
            <a:pPr algn="ctr">
              <a:lnSpc>
                <a:spcPct val="90000"/>
              </a:lnSpc>
              <a:spcBef>
                <a:spcPts val="1333"/>
              </a:spcBef>
              <a:defRPr/>
            </a:pPr>
            <a:r>
              <a:rPr lang="en-US" sz="2800" b="1" dirty="0">
                <a:latin typeface="+mn-lt"/>
                <a:ea typeface="ＭＳ Ｐゴシック" charset="0"/>
                <a:cs typeface="ＭＳ Ｐゴシック" charset="0"/>
              </a:rPr>
              <a:t>Matthew S. Davids, MD, </a:t>
            </a:r>
            <a:r>
              <a:rPr lang="en-US" sz="2800" b="1" dirty="0" err="1">
                <a:latin typeface="+mn-lt"/>
                <a:ea typeface="ＭＳ Ｐゴシック" charset="0"/>
                <a:cs typeface="ＭＳ Ｐゴシック" charset="0"/>
              </a:rPr>
              <a:t>MMSc</a:t>
            </a:r>
            <a:r>
              <a:rPr lang="en-US" sz="2667" b="1" dirty="0">
                <a:latin typeface="+mn-lt"/>
                <a:ea typeface="ＭＳ Ｐゴシック" charset="0"/>
                <a:cs typeface="ＭＳ Ｐゴシック" charset="0"/>
              </a:rPr>
              <a:t/>
            </a:r>
            <a:br>
              <a:rPr lang="en-US" sz="2667" b="1" dirty="0">
                <a:latin typeface="+mn-lt"/>
                <a:ea typeface="ＭＳ Ｐゴシック" charset="0"/>
                <a:cs typeface="ＭＳ Ｐゴシック" charset="0"/>
              </a:rPr>
            </a:br>
            <a:r>
              <a:rPr lang="en-US" dirty="0">
                <a:latin typeface="+mn-lt"/>
                <a:ea typeface="ＭＳ Ｐゴシック" charset="0"/>
                <a:cs typeface="ＭＳ Ｐゴシック" charset="0"/>
              </a:rPr>
              <a:t>Assistant Professor of Medicine | Harvard Medical School</a:t>
            </a:r>
            <a:br>
              <a:rPr lang="en-US" dirty="0">
                <a:latin typeface="+mn-lt"/>
                <a:ea typeface="ＭＳ Ｐゴシック" charset="0"/>
                <a:cs typeface="ＭＳ Ｐゴシック" charset="0"/>
              </a:rPr>
            </a:br>
            <a:r>
              <a:rPr lang="en-US" dirty="0">
                <a:latin typeface="+mn-lt"/>
                <a:ea typeface="ＭＳ Ｐゴシック" charset="0"/>
                <a:cs typeface="ＭＳ Ｐゴシック" charset="0"/>
              </a:rPr>
              <a:t>Associate Director, CLL Center | Dana-Farber Cancer Institute</a:t>
            </a:r>
            <a:br>
              <a:rPr lang="en-US" dirty="0">
                <a:latin typeface="+mn-lt"/>
                <a:ea typeface="ＭＳ Ｐゴシック" charset="0"/>
                <a:cs typeface="ＭＳ Ｐゴシック" charset="0"/>
              </a:rPr>
            </a:br>
            <a:r>
              <a:rPr lang="en-US" dirty="0">
                <a:latin typeface="+mn-lt"/>
                <a:ea typeface="ＭＳ Ｐゴシック" charset="0"/>
                <a:cs typeface="ＭＳ Ｐゴシック" charset="0"/>
              </a:rPr>
              <a:t>July 18, 2018 – Maui, Hawaii</a:t>
            </a:r>
          </a:p>
        </p:txBody>
      </p:sp>
      <p:pic>
        <p:nvPicPr>
          <p:cNvPr id="3174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761163"/>
            <a:ext cx="12193588" cy="9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2" descr="DFBW slides-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 y="-53975"/>
            <a:ext cx="12192000"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Rectangle 8"/>
          <p:cNvSpPr>
            <a:spLocks noChangeArrowheads="1"/>
          </p:cNvSpPr>
          <p:nvPr/>
        </p:nvSpPr>
        <p:spPr bwMode="auto">
          <a:xfrm>
            <a:off x="431800" y="1562100"/>
            <a:ext cx="11293475" cy="8318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algn="ctr">
              <a:spcBef>
                <a:spcPct val="0"/>
              </a:spcBef>
              <a:buFontTx/>
              <a:buNone/>
            </a:pPr>
            <a:r>
              <a:rPr lang="en-US" altLang="en-US" sz="4800" b="1">
                <a:solidFill>
                  <a:srgbClr val="000066"/>
                </a:solidFill>
              </a:rPr>
              <a:t>Biomarker Assessment for Patients with CLL</a:t>
            </a:r>
            <a:endParaRPr lang="en-US" altLang="en-US" sz="4800">
              <a:solidFill>
                <a:srgbClr val="000066"/>
              </a:solidFill>
            </a:endParaRPr>
          </a:p>
        </p:txBody>
      </p:sp>
      <p:sp>
        <p:nvSpPr>
          <p:cNvPr id="31751" name="TextBox 6"/>
          <p:cNvSpPr txBox="1">
            <a:spLocks noChangeArrowheads="1"/>
          </p:cNvSpPr>
          <p:nvPr/>
        </p:nvSpPr>
        <p:spPr bwMode="auto">
          <a:xfrm>
            <a:off x="3305175" y="1185863"/>
            <a:ext cx="5545138" cy="584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algn="ctr">
              <a:spcBef>
                <a:spcPct val="0"/>
              </a:spcBef>
              <a:buFontTx/>
              <a:buNone/>
            </a:pPr>
            <a:r>
              <a:rPr lang="en-US" altLang="en-US" b="1" dirty="0">
                <a:solidFill>
                  <a:srgbClr val="080808"/>
                </a:solidFill>
              </a:rPr>
              <a:t>Research </a:t>
            </a:r>
            <a:r>
              <a:rPr lang="en-US" altLang="en-US" b="1" dirty="0" smtClean="0">
                <a:solidFill>
                  <a:srgbClr val="080808"/>
                </a:solidFill>
              </a:rPr>
              <a:t>To </a:t>
            </a:r>
            <a:r>
              <a:rPr lang="en-US" altLang="en-US" b="1" dirty="0">
                <a:solidFill>
                  <a:srgbClr val="080808"/>
                </a:solidFill>
              </a:rPr>
              <a:t>Practice</a:t>
            </a:r>
            <a:r>
              <a:rPr lang="en-US" altLang="en-US" b="1" dirty="0" smtClean="0">
                <a:solidFill>
                  <a:srgbClr val="080808"/>
                </a:solidFill>
              </a:rPr>
              <a:t>: Module </a:t>
            </a:r>
            <a:r>
              <a:rPr lang="en-US" altLang="en-US" b="1" dirty="0">
                <a:solidFill>
                  <a:srgbClr val="080808"/>
                </a:solidFill>
              </a:rPr>
              <a:t>1</a:t>
            </a:r>
            <a:endParaRPr lang="en-US" altLang="en-US" b="1" i="1" dirty="0">
              <a:solidFill>
                <a:srgbClr val="080808"/>
              </a:solidFill>
            </a:endParaRPr>
          </a:p>
        </p:txBody>
      </p: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154" name="Grafico 13"/>
          <p:cNvGraphicFramePr>
            <a:graphicFrameLocks/>
          </p:cNvGraphicFramePr>
          <p:nvPr/>
        </p:nvGraphicFramePr>
        <p:xfrm>
          <a:off x="1039813" y="4283075"/>
          <a:ext cx="6002337" cy="2692400"/>
        </p:xfrm>
        <a:graphic>
          <a:graphicData uri="http://schemas.openxmlformats.org/presentationml/2006/ole">
            <mc:AlternateContent xmlns:mc="http://schemas.openxmlformats.org/markup-compatibility/2006">
              <mc:Choice xmlns:v="urn:schemas-microsoft-com:vml" Requires="v">
                <p:oleObj spid="_x0000_s49256" name="Chart" r:id="rId5" imgW="6011177" imgH="2700762" progId="Excel.Chart.8">
                  <p:embed/>
                </p:oleObj>
              </mc:Choice>
              <mc:Fallback>
                <p:oleObj name="Chart" r:id="rId5" imgW="6011177" imgH="2700762" progId="Excel.Chart.8">
                  <p:embed/>
                  <p:pic>
                    <p:nvPicPr>
                      <p:cNvPr id="0" name="Grafico 1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9813" y="4283075"/>
                        <a:ext cx="6002337" cy="2692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9155" name="Grafico 31"/>
          <p:cNvGraphicFramePr>
            <a:graphicFrameLocks/>
          </p:cNvGraphicFramePr>
          <p:nvPr/>
        </p:nvGraphicFramePr>
        <p:xfrm>
          <a:off x="1900238" y="1363663"/>
          <a:ext cx="8524875" cy="2152650"/>
        </p:xfrm>
        <a:graphic>
          <a:graphicData uri="http://schemas.openxmlformats.org/presentationml/2006/ole">
            <mc:AlternateContent xmlns:mc="http://schemas.openxmlformats.org/markup-compatibility/2006">
              <mc:Choice xmlns:v="urn:schemas-microsoft-com:vml" Requires="v">
                <p:oleObj spid="_x0000_s49257" name="Chart" r:id="rId8" imgW="8535140" imgH="2158171" progId="Excel.Chart.8">
                  <p:embed/>
                </p:oleObj>
              </mc:Choice>
              <mc:Fallback>
                <p:oleObj name="Chart" r:id="rId8" imgW="8535140" imgH="2158171" progId="Excel.Chart.8">
                  <p:embed/>
                  <p:pic>
                    <p:nvPicPr>
                      <p:cNvPr id="0" name="Grafico 3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00238" y="1363663"/>
                        <a:ext cx="8524875" cy="2152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9156" name="CasellaDiTesto 32"/>
          <p:cNvSpPr txBox="1">
            <a:spLocks noChangeArrowheads="1"/>
          </p:cNvSpPr>
          <p:nvPr/>
        </p:nvSpPr>
        <p:spPr bwMode="auto">
          <a:xfrm rot="-5400000">
            <a:off x="812800" y="2233613"/>
            <a:ext cx="2143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it-IT" altLang="en-US" sz="1000" b="1">
                <a:solidFill>
                  <a:srgbClr val="000000"/>
                </a:solidFill>
                <a:latin typeface="Calibri" charset="0"/>
              </a:rPr>
              <a:t>Allele frequency</a:t>
            </a:r>
          </a:p>
          <a:p>
            <a:pPr algn="ctr"/>
            <a:r>
              <a:rPr lang="it-IT" altLang="en-US" sz="1000" b="1">
                <a:solidFill>
                  <a:srgbClr val="000000"/>
                </a:solidFill>
                <a:latin typeface="Calibri" charset="0"/>
              </a:rPr>
              <a:t>corrected for tumor  representation</a:t>
            </a:r>
          </a:p>
        </p:txBody>
      </p:sp>
      <p:sp>
        <p:nvSpPr>
          <p:cNvPr id="49157" name="CasellaDiTesto 33"/>
          <p:cNvSpPr txBox="1">
            <a:spLocks noChangeArrowheads="1"/>
          </p:cNvSpPr>
          <p:nvPr/>
        </p:nvSpPr>
        <p:spPr bwMode="auto">
          <a:xfrm>
            <a:off x="5505450" y="3362325"/>
            <a:ext cx="1631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IT" altLang="en-US" sz="1400" b="1" i="1">
                <a:solidFill>
                  <a:srgbClr val="000000"/>
                </a:solidFill>
                <a:latin typeface="Calibri" charset="0"/>
              </a:rPr>
              <a:t>TP53</a:t>
            </a:r>
            <a:r>
              <a:rPr lang="it-IT" altLang="en-US" sz="1400" b="1">
                <a:solidFill>
                  <a:srgbClr val="000000"/>
                </a:solidFill>
                <a:latin typeface="Calibri" charset="0"/>
              </a:rPr>
              <a:t> mutations</a:t>
            </a:r>
          </a:p>
        </p:txBody>
      </p:sp>
      <p:sp>
        <p:nvSpPr>
          <p:cNvPr id="49158" name="CasellaDiTesto 34"/>
          <p:cNvSpPr txBox="1">
            <a:spLocks noChangeArrowheads="1"/>
          </p:cNvSpPr>
          <p:nvPr/>
        </p:nvSpPr>
        <p:spPr bwMode="auto">
          <a:xfrm>
            <a:off x="6843713" y="2241550"/>
            <a:ext cx="21494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it-IT" altLang="en-US" sz="1400" b="1">
                <a:solidFill>
                  <a:srgbClr val="000000"/>
                </a:solidFill>
                <a:latin typeface="Calibri" charset="0"/>
              </a:rPr>
              <a:t>Sanger sequencing negative n=50</a:t>
            </a:r>
          </a:p>
        </p:txBody>
      </p:sp>
      <p:sp>
        <p:nvSpPr>
          <p:cNvPr id="36" name="Parentesi graffa chiusa 35"/>
          <p:cNvSpPr/>
          <p:nvPr/>
        </p:nvSpPr>
        <p:spPr>
          <a:xfrm rot="16200000">
            <a:off x="7850982" y="516731"/>
            <a:ext cx="127000" cy="4608513"/>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a:solidFill>
                <a:prstClr val="black"/>
              </a:solidFill>
              <a:cs typeface="Arial" pitchFamily="34" charset="0"/>
            </a:endParaRPr>
          </a:p>
        </p:txBody>
      </p:sp>
      <p:sp>
        <p:nvSpPr>
          <p:cNvPr id="49160" name="CasellaDiTesto 349"/>
          <p:cNvSpPr txBox="1">
            <a:spLocks noChangeArrowheads="1"/>
          </p:cNvSpPr>
          <p:nvPr/>
        </p:nvSpPr>
        <p:spPr bwMode="auto">
          <a:xfrm>
            <a:off x="3040063" y="850900"/>
            <a:ext cx="19939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it-IT" altLang="en-US" sz="1400" b="1">
                <a:solidFill>
                  <a:srgbClr val="000000"/>
                </a:solidFill>
                <a:latin typeface="Calibri" charset="0"/>
              </a:rPr>
              <a:t>Sanger sequencing positive n=35</a:t>
            </a:r>
          </a:p>
        </p:txBody>
      </p:sp>
      <p:sp>
        <p:nvSpPr>
          <p:cNvPr id="49161" name="CasellaDiTesto 3"/>
          <p:cNvSpPr txBox="1">
            <a:spLocks noChangeArrowheads="1"/>
          </p:cNvSpPr>
          <p:nvPr/>
        </p:nvSpPr>
        <p:spPr bwMode="auto">
          <a:xfrm>
            <a:off x="69850" y="41275"/>
            <a:ext cx="1116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en-US" altLang="en-US" sz="4000" b="1" i="1">
                <a:solidFill>
                  <a:srgbClr val="002060"/>
                </a:solidFill>
                <a:latin typeface="Calibri" charset="0"/>
              </a:rPr>
              <a:t>TP53</a:t>
            </a:r>
            <a:r>
              <a:rPr lang="en-US" altLang="en-US" sz="4000" b="1">
                <a:solidFill>
                  <a:srgbClr val="002060"/>
                </a:solidFill>
                <a:latin typeface="Calibri" charset="0"/>
              </a:rPr>
              <a:t> is the most significant somatic mutation in CLL</a:t>
            </a:r>
          </a:p>
        </p:txBody>
      </p:sp>
      <p:sp>
        <p:nvSpPr>
          <p:cNvPr id="429" name="Parentesi graffa chiusa 428"/>
          <p:cNvSpPr/>
          <p:nvPr/>
        </p:nvSpPr>
        <p:spPr>
          <a:xfrm rot="16200000">
            <a:off x="3934619" y="-78581"/>
            <a:ext cx="127000" cy="3059112"/>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a:solidFill>
                <a:prstClr val="black"/>
              </a:solidFill>
              <a:cs typeface="Arial" pitchFamily="34" charset="0"/>
            </a:endParaRPr>
          </a:p>
        </p:txBody>
      </p:sp>
      <p:sp>
        <p:nvSpPr>
          <p:cNvPr id="49163" name="CasellaDiTesto 30"/>
          <p:cNvSpPr txBox="1">
            <a:spLocks noChangeArrowheads="1"/>
          </p:cNvSpPr>
          <p:nvPr/>
        </p:nvSpPr>
        <p:spPr bwMode="auto">
          <a:xfrm>
            <a:off x="6281738" y="1181100"/>
            <a:ext cx="3862387" cy="6461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IT" altLang="en-US" dirty="0" smtClean="0">
                <a:solidFill>
                  <a:srgbClr val="000000"/>
                </a:solidFill>
                <a:latin typeface="Calibri" charset="0"/>
              </a:rPr>
              <a:t>Ultra-</a:t>
            </a:r>
            <a:r>
              <a:rPr lang="it-IT" altLang="en-US" dirty="0" err="1" smtClean="0">
                <a:solidFill>
                  <a:srgbClr val="000000"/>
                </a:solidFill>
                <a:latin typeface="Calibri" charset="0"/>
              </a:rPr>
              <a:t>deep</a:t>
            </a:r>
            <a:r>
              <a:rPr lang="it-IT" altLang="en-US" dirty="0" smtClean="0">
                <a:solidFill>
                  <a:srgbClr val="000000"/>
                </a:solidFill>
                <a:latin typeface="Calibri" charset="0"/>
              </a:rPr>
              <a:t> NGS</a:t>
            </a:r>
            <a:endParaRPr lang="it-IT" altLang="en-US" dirty="0">
              <a:solidFill>
                <a:srgbClr val="000000"/>
              </a:solidFill>
              <a:latin typeface="Calibri" charset="0"/>
            </a:endParaRPr>
          </a:p>
          <a:p>
            <a:r>
              <a:rPr lang="it-IT" altLang="en-US" dirty="0">
                <a:solidFill>
                  <a:srgbClr val="000000"/>
                </a:solidFill>
                <a:latin typeface="Calibri" charset="0"/>
              </a:rPr>
              <a:t>85 </a:t>
            </a:r>
            <a:r>
              <a:rPr lang="it-IT" altLang="en-US" i="1" dirty="0">
                <a:solidFill>
                  <a:srgbClr val="000000"/>
                </a:solidFill>
                <a:latin typeface="Calibri" charset="0"/>
              </a:rPr>
              <a:t>TP53</a:t>
            </a:r>
            <a:r>
              <a:rPr lang="it-IT" altLang="en-US" dirty="0">
                <a:solidFill>
                  <a:srgbClr val="000000"/>
                </a:solidFill>
                <a:latin typeface="Calibri" charset="0"/>
              </a:rPr>
              <a:t> </a:t>
            </a:r>
            <a:r>
              <a:rPr lang="it-IT" altLang="en-US" dirty="0" err="1">
                <a:solidFill>
                  <a:srgbClr val="000000"/>
                </a:solidFill>
                <a:latin typeface="Calibri" charset="0"/>
              </a:rPr>
              <a:t>mutations</a:t>
            </a:r>
            <a:r>
              <a:rPr lang="it-IT" altLang="en-US" dirty="0">
                <a:solidFill>
                  <a:srgbClr val="000000"/>
                </a:solidFill>
                <a:latin typeface="Calibri" charset="0"/>
              </a:rPr>
              <a:t> in 46/309 (15%) CLL</a:t>
            </a:r>
          </a:p>
        </p:txBody>
      </p:sp>
      <p:sp>
        <p:nvSpPr>
          <p:cNvPr id="49164" name="Rettangolo 37"/>
          <p:cNvSpPr>
            <a:spLocks noChangeArrowheads="1"/>
          </p:cNvSpPr>
          <p:nvPr/>
        </p:nvSpPr>
        <p:spPr bwMode="auto">
          <a:xfrm>
            <a:off x="6329363" y="2800350"/>
            <a:ext cx="33242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en-US" altLang="en-US" sz="1200">
                <a:solidFill>
                  <a:srgbClr val="000000"/>
                </a:solidFill>
                <a:latin typeface="Calibri" charset="0"/>
              </a:rPr>
              <a:t>Median allele frequency: 2.1% (range: 0.3-11%) </a:t>
            </a:r>
            <a:endParaRPr lang="it-IT" altLang="en-US" sz="1200">
              <a:solidFill>
                <a:srgbClr val="000000"/>
              </a:solidFill>
              <a:latin typeface="Calibri" charset="0"/>
            </a:endParaRPr>
          </a:p>
        </p:txBody>
      </p:sp>
      <p:pic>
        <p:nvPicPr>
          <p:cNvPr id="49165"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05615" y="3575051"/>
            <a:ext cx="3917273" cy="3143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6" name="TextBox 9"/>
          <p:cNvSpPr txBox="1">
            <a:spLocks noChangeArrowheads="1"/>
          </p:cNvSpPr>
          <p:nvPr/>
        </p:nvSpPr>
        <p:spPr bwMode="auto">
          <a:xfrm rot="-5400000">
            <a:off x="4948238" y="4886325"/>
            <a:ext cx="20193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200" b="1"/>
              <a:t>Frequency </a:t>
            </a:r>
          </a:p>
        </p:txBody>
      </p:sp>
      <p:graphicFrame>
        <p:nvGraphicFramePr>
          <p:cNvPr id="49167" name="Grafico 35"/>
          <p:cNvGraphicFramePr>
            <a:graphicFrameLocks/>
          </p:cNvGraphicFramePr>
          <p:nvPr>
            <p:extLst>
              <p:ext uri="{D42A27DB-BD31-4B8C-83A1-F6EECF244321}">
                <p14:modId xmlns:p14="http://schemas.microsoft.com/office/powerpoint/2010/main" val="340881486"/>
              </p:ext>
            </p:extLst>
          </p:nvPr>
        </p:nvGraphicFramePr>
        <p:xfrm>
          <a:off x="5688690" y="3643430"/>
          <a:ext cx="4455435" cy="3124083"/>
        </p:xfrm>
        <a:graphic>
          <a:graphicData uri="http://schemas.openxmlformats.org/presentationml/2006/ole">
            <mc:AlternateContent xmlns:mc="http://schemas.openxmlformats.org/markup-compatibility/2006">
              <mc:Choice xmlns:v="urn:schemas-microsoft-com:vml" Requires="v">
                <p:oleObj spid="_x0000_s49258" name="Worksheet" r:id="rId11" imgW="4152833" imgH="2914785" progId="Excel.Sheet.8">
                  <p:embed/>
                </p:oleObj>
              </mc:Choice>
              <mc:Fallback>
                <p:oleObj name="Worksheet" r:id="rId11" imgW="4152833" imgH="2914785" progId="Excel.Sheet.8">
                  <p:embed/>
                  <p:pic>
                    <p:nvPicPr>
                      <p:cNvPr id="0" name="Grafico 35"/>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88690" y="3643430"/>
                        <a:ext cx="4455435" cy="3124083"/>
                      </a:xfrm>
                      <a:prstGeom prst="rect">
                        <a:avLst/>
                      </a:prstGeom>
                      <a:noFill/>
                      <a:ln>
                        <a:noFill/>
                      </a:ln>
                    </p:spPr>
                  </p:pic>
                </p:oleObj>
              </mc:Fallback>
            </mc:AlternateContent>
          </a:graphicData>
        </a:graphic>
      </p:graphicFrame>
      <p:sp>
        <p:nvSpPr>
          <p:cNvPr id="49168" name="Text Box 17"/>
          <p:cNvSpPr txBox="1">
            <a:spLocks noChangeArrowheads="1"/>
          </p:cNvSpPr>
          <p:nvPr/>
        </p:nvSpPr>
        <p:spPr bwMode="auto">
          <a:xfrm>
            <a:off x="69850" y="6445677"/>
            <a:ext cx="97225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1000" dirty="0"/>
          </a:p>
          <a:p>
            <a:r>
              <a:rPr lang="it-IT" altLang="en-US" sz="1000" dirty="0" err="1"/>
              <a:t>Dohner</a:t>
            </a:r>
            <a:r>
              <a:rPr lang="it-IT" altLang="en-US" sz="1000" dirty="0"/>
              <a:t> et al, </a:t>
            </a:r>
            <a:r>
              <a:rPr lang="it-IT" altLang="en-US" sz="1000" dirty="0" smtClean="0"/>
              <a:t>NEJM 2000; </a:t>
            </a:r>
            <a:r>
              <a:rPr lang="it-IT" altLang="en-US" sz="1000" dirty="0"/>
              <a:t>Rasi et al, </a:t>
            </a:r>
            <a:r>
              <a:rPr lang="it-IT" altLang="en-US" sz="1000" dirty="0" err="1"/>
              <a:t>Haematologica</a:t>
            </a:r>
            <a:r>
              <a:rPr lang="it-IT" altLang="en-US" sz="1000" dirty="0"/>
              <a:t> 2012; </a:t>
            </a:r>
            <a:r>
              <a:rPr lang="it-IT" altLang="en-US" sz="1000" dirty="0" err="1"/>
              <a:t>Zainuddin</a:t>
            </a:r>
            <a:r>
              <a:rPr lang="it-IT" altLang="en-US" sz="1000" dirty="0"/>
              <a:t> et al, </a:t>
            </a:r>
            <a:r>
              <a:rPr lang="it-IT" altLang="en-US" sz="1000" dirty="0" err="1"/>
              <a:t>Leuk</a:t>
            </a:r>
            <a:r>
              <a:rPr lang="it-IT" altLang="en-US" sz="1000" dirty="0"/>
              <a:t> Res 2011; </a:t>
            </a:r>
            <a:r>
              <a:rPr lang="it-IT" altLang="en-US" sz="1000" dirty="0" err="1"/>
              <a:t>Zenz</a:t>
            </a:r>
            <a:r>
              <a:rPr lang="it-IT" altLang="en-US" sz="1000" dirty="0"/>
              <a:t> et </a:t>
            </a:r>
            <a:r>
              <a:rPr lang="it-IT" altLang="en-US" sz="1000" dirty="0" smtClean="0"/>
              <a:t>al, </a:t>
            </a:r>
            <a:r>
              <a:rPr lang="it-IT" altLang="en-US" sz="1000" dirty="0" err="1"/>
              <a:t>J</a:t>
            </a:r>
            <a:r>
              <a:rPr lang="it-IT" altLang="en-US" sz="1000" dirty="0"/>
              <a:t> </a:t>
            </a:r>
            <a:r>
              <a:rPr lang="it-IT" altLang="en-US" sz="1000" dirty="0" err="1"/>
              <a:t>Clin</a:t>
            </a:r>
            <a:r>
              <a:rPr lang="it-IT" altLang="en-US" sz="1000" dirty="0"/>
              <a:t> </a:t>
            </a:r>
            <a:r>
              <a:rPr lang="it-IT" altLang="en-US" sz="1000" dirty="0" err="1"/>
              <a:t>Oncol</a:t>
            </a:r>
            <a:r>
              <a:rPr lang="it-IT" altLang="en-US" sz="1000" dirty="0"/>
              <a:t> 2010</a:t>
            </a:r>
            <a:r>
              <a:rPr lang="it-IT" altLang="en-US" sz="1000" dirty="0" smtClean="0"/>
              <a:t>; Rossi </a:t>
            </a:r>
            <a:r>
              <a:rPr lang="it-IT" altLang="en-US" sz="1000" dirty="0"/>
              <a:t>et </a:t>
            </a:r>
            <a:r>
              <a:rPr lang="it-IT" altLang="en-US" sz="1000" dirty="0" smtClean="0"/>
              <a:t>al, </a:t>
            </a:r>
            <a:r>
              <a:rPr lang="it-IT" altLang="en-US" sz="1000" dirty="0"/>
              <a:t>Blood 2011; Rossi et </a:t>
            </a:r>
            <a:r>
              <a:rPr lang="it-IT" altLang="en-US" sz="1000" dirty="0" smtClean="0"/>
              <a:t>al, </a:t>
            </a:r>
            <a:r>
              <a:rPr lang="it-IT" altLang="en-US" sz="1000" dirty="0"/>
              <a:t>Blood 2014</a:t>
            </a:r>
          </a:p>
        </p:txBody>
      </p:sp>
    </p:spTree>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Gruppo 179"/>
          <p:cNvGrpSpPr>
            <a:grpSpLocks noChangeAspect="1"/>
          </p:cNvGrpSpPr>
          <p:nvPr/>
        </p:nvGrpSpPr>
        <p:grpSpPr bwMode="auto">
          <a:xfrm>
            <a:off x="1022350" y="1076325"/>
            <a:ext cx="4248150" cy="2559050"/>
            <a:chOff x="153522" y="1137512"/>
            <a:chExt cx="9072366" cy="5465980"/>
          </a:xfrm>
        </p:grpSpPr>
        <p:sp>
          <p:nvSpPr>
            <p:cNvPr id="51298" name="AutoShape 3"/>
            <p:cNvSpPr>
              <a:spLocks noChangeArrowheads="1"/>
            </p:cNvSpPr>
            <p:nvPr/>
          </p:nvSpPr>
          <p:spPr bwMode="auto">
            <a:xfrm>
              <a:off x="153522" y="1212110"/>
              <a:ext cx="396663" cy="5350693"/>
            </a:xfrm>
            <a:prstGeom prst="roundRect">
              <a:avLst>
                <a:gd name="adj" fmla="val 16667"/>
              </a:avLst>
            </a:prstGeom>
            <a:solidFill>
              <a:srgbClr val="FFFFFF"/>
            </a:solidFill>
            <a:ln w="19050">
              <a:solidFill>
                <a:srgbClr val="000000"/>
              </a:solidFill>
              <a:round/>
              <a:headEnd/>
              <a:tailEnd/>
            </a:ln>
            <a:effectLst>
              <a:outerShdw blurRad="63500" dist="107763" dir="18900000" algn="ctr" rotWithShape="0">
                <a:srgbClr val="000000">
                  <a:alpha val="50000"/>
                </a:srgbClr>
              </a:outerShdw>
            </a:effec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spcAft>
                  <a:spcPts val="1000"/>
                </a:spcAft>
              </a:pPr>
              <a:endParaRPr lang="it-IT" altLang="en-US" sz="700"/>
            </a:p>
            <a:p>
              <a:pPr>
                <a:spcAft>
                  <a:spcPts val="1000"/>
                </a:spcAft>
              </a:pPr>
              <a:endParaRPr lang="it-IT" altLang="en-US" sz="700"/>
            </a:p>
            <a:p>
              <a:pPr>
                <a:spcAft>
                  <a:spcPts val="1000"/>
                </a:spcAft>
              </a:pPr>
              <a:endParaRPr lang="it-IT" altLang="en-US" sz="700"/>
            </a:p>
            <a:p>
              <a:pPr>
                <a:spcAft>
                  <a:spcPts val="1000"/>
                </a:spcAft>
              </a:pPr>
              <a:endParaRPr lang="it-IT" altLang="en-US" sz="700"/>
            </a:p>
            <a:p>
              <a:pPr>
                <a:spcAft>
                  <a:spcPts val="1000"/>
                </a:spcAft>
              </a:pPr>
              <a:endParaRPr lang="it-IT" altLang="en-US" sz="700"/>
            </a:p>
            <a:p>
              <a:endParaRPr lang="it-IT" altLang="en-US" sz="700"/>
            </a:p>
          </p:txBody>
        </p:sp>
        <p:cxnSp>
          <p:nvCxnSpPr>
            <p:cNvPr id="51299" name="AutoShape 5"/>
            <p:cNvCxnSpPr>
              <a:cxnSpLocks noChangeShapeType="1"/>
            </p:cNvCxnSpPr>
            <p:nvPr/>
          </p:nvCxnSpPr>
          <p:spPr bwMode="auto">
            <a:xfrm>
              <a:off x="460653" y="2254539"/>
              <a:ext cx="690968" cy="0"/>
            </a:xfrm>
            <a:prstGeom prst="straightConnector1">
              <a:avLst/>
            </a:prstGeom>
            <a:noFill/>
            <a:ln w="19050">
              <a:solidFill>
                <a:srgbClr val="000000"/>
              </a:solidFill>
              <a:round/>
              <a:headEnd/>
              <a:tailEnd/>
            </a:ln>
            <a:extLst>
              <a:ext uri="{909E8E84-426E-40DD-AFC4-6F175D3DCCD1}">
                <a14:hiddenFill xmlns:a14="http://schemas.microsoft.com/office/drawing/2010/main">
                  <a:noFill/>
                </a14:hiddenFill>
              </a:ext>
            </a:extLst>
          </p:spPr>
        </p:cxnSp>
        <p:sp>
          <p:nvSpPr>
            <p:cNvPr id="51300" name="Oval 6"/>
            <p:cNvSpPr>
              <a:spLocks noChangeArrowheads="1"/>
            </p:cNvSpPr>
            <p:nvPr/>
          </p:nvSpPr>
          <p:spPr bwMode="auto">
            <a:xfrm>
              <a:off x="946845" y="2053030"/>
              <a:ext cx="1149303" cy="417070"/>
            </a:xfrm>
            <a:prstGeom prst="ellipse">
              <a:avLst/>
            </a:prstGeom>
            <a:gradFill rotWithShape="0">
              <a:gsLst>
                <a:gs pos="0">
                  <a:srgbClr val="FFFFFF"/>
                </a:gs>
                <a:gs pos="100000">
                  <a:srgbClr val="B6DDE8"/>
                </a:gs>
              </a:gsLst>
              <a:lin ang="5400000" scaled="1"/>
            </a:gradFill>
            <a:ln w="12700">
              <a:solidFill>
                <a:srgbClr val="92CDDC"/>
              </a:solidFill>
              <a:round/>
              <a:headEnd/>
              <a:tailEnd/>
            </a:ln>
            <a:effectLst>
              <a:outerShdw blurRad="63500" dist="29783" dir="3885598" algn="ctr" rotWithShape="0">
                <a:srgbClr val="205867">
                  <a:alpha val="50000"/>
                </a:srgbClr>
              </a:outerShdw>
            </a:effectLst>
          </p:spPr>
          <p:txBody>
            <a:bodyPr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spcAft>
                  <a:spcPts val="1000"/>
                </a:spcAft>
              </a:pPr>
              <a:r>
                <a:rPr lang="it-IT" altLang="en-US" sz="700"/>
                <a:t>DSL</a:t>
              </a:r>
            </a:p>
          </p:txBody>
        </p:sp>
        <p:sp>
          <p:nvSpPr>
            <p:cNvPr id="51301" name="AutoShape 4"/>
            <p:cNvSpPr>
              <a:spLocks noChangeArrowheads="1"/>
            </p:cNvSpPr>
            <p:nvPr/>
          </p:nvSpPr>
          <p:spPr bwMode="auto">
            <a:xfrm>
              <a:off x="2611470" y="1252799"/>
              <a:ext cx="6339807" cy="5350693"/>
            </a:xfrm>
            <a:prstGeom prst="roundRect">
              <a:avLst>
                <a:gd name="adj" fmla="val 16667"/>
              </a:avLst>
            </a:prstGeom>
            <a:solidFill>
              <a:srgbClr val="FFFFFF"/>
            </a:solidFill>
            <a:ln w="19050">
              <a:solidFill>
                <a:srgbClr val="000000"/>
              </a:solidFill>
              <a:round/>
              <a:headEnd/>
              <a:tailEnd/>
            </a:ln>
            <a:effectLst>
              <a:outerShdw blurRad="63500" dist="107763" dir="18900000" algn="ctr" rotWithShape="0">
                <a:srgbClr val="000000">
                  <a:alpha val="50000"/>
                </a:srgbClr>
              </a:outerShdw>
            </a:effec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02" name="Rectangle 7"/>
            <p:cNvSpPr>
              <a:spLocks noChangeArrowheads="1"/>
            </p:cNvSpPr>
            <p:nvPr/>
          </p:nvSpPr>
          <p:spPr bwMode="auto">
            <a:xfrm>
              <a:off x="912943" y="2510790"/>
              <a:ext cx="1240839" cy="325517"/>
            </a:xfrm>
            <a:prstGeom prst="rect">
              <a:avLst/>
            </a:prstGeom>
            <a:gradFill rotWithShape="0">
              <a:gsLst>
                <a:gs pos="0">
                  <a:srgbClr val="FFFFFF"/>
                </a:gs>
                <a:gs pos="100000">
                  <a:srgbClr val="B8CCE4"/>
                </a:gs>
              </a:gsLst>
              <a:lin ang="5400000" scaled="1"/>
            </a:gradFill>
            <a:ln w="12700">
              <a:solidFill>
                <a:srgbClr val="95B3D7"/>
              </a:solidFill>
              <a:miter lim="800000"/>
              <a:headEnd/>
              <a:tailEnd/>
            </a:ln>
            <a:effectLst>
              <a:outerShdw blurRad="63500" dist="29783" dir="3885598" algn="ctr" rotWithShape="0">
                <a:srgbClr val="243F60">
                  <a:alpha val="50000"/>
                </a:srgbClr>
              </a:outerShdw>
            </a:effectLst>
          </p:spPr>
          <p:txBody>
            <a:bodyPr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IT" altLang="en-US" sz="700"/>
                <a:t>NOTCH1</a:t>
              </a:r>
            </a:p>
          </p:txBody>
        </p:sp>
        <p:cxnSp>
          <p:nvCxnSpPr>
            <p:cNvPr id="51303" name="AutoShape 8"/>
            <p:cNvCxnSpPr>
              <a:cxnSpLocks noChangeShapeType="1"/>
            </p:cNvCxnSpPr>
            <p:nvPr/>
          </p:nvCxnSpPr>
          <p:spPr bwMode="auto">
            <a:xfrm>
              <a:off x="2154565" y="2688351"/>
              <a:ext cx="316039" cy="0"/>
            </a:xfrm>
            <a:prstGeom prst="straightConnector1">
              <a:avLst/>
            </a:prstGeom>
            <a:noFill/>
            <a:ln w="76200">
              <a:solidFill>
                <a:srgbClr val="000000"/>
              </a:solidFill>
              <a:round/>
              <a:headEnd/>
              <a:tailEnd/>
            </a:ln>
            <a:extLst>
              <a:ext uri="{909E8E84-426E-40DD-AFC4-6F175D3DCCD1}">
                <a14:hiddenFill xmlns:a14="http://schemas.microsoft.com/office/drawing/2010/main">
                  <a:noFill/>
                </a14:hiddenFill>
              </a:ext>
            </a:extLst>
          </p:spPr>
        </p:cxnSp>
        <p:sp>
          <p:nvSpPr>
            <p:cNvPr id="51304" name="Rectangle 9"/>
            <p:cNvSpPr>
              <a:spLocks noChangeArrowheads="1"/>
            </p:cNvSpPr>
            <p:nvPr/>
          </p:nvSpPr>
          <p:spPr bwMode="auto">
            <a:xfrm>
              <a:off x="2767422" y="2687112"/>
              <a:ext cx="1145912" cy="406897"/>
            </a:xfrm>
            <a:prstGeom prst="rect">
              <a:avLst/>
            </a:prstGeom>
            <a:gradFill rotWithShape="0">
              <a:gsLst>
                <a:gs pos="0">
                  <a:srgbClr val="C2D69B"/>
                </a:gs>
                <a:gs pos="50000">
                  <a:srgbClr val="9BBB59"/>
                </a:gs>
                <a:gs pos="100000">
                  <a:srgbClr val="C2D69B"/>
                </a:gs>
              </a:gsLst>
              <a:lin ang="5400000" scaled="1"/>
            </a:gradFill>
            <a:ln w="12700">
              <a:solidFill>
                <a:srgbClr val="9BBB59"/>
              </a:solidFill>
              <a:miter lim="800000"/>
              <a:headEnd/>
              <a:tailEnd/>
            </a:ln>
            <a:effectLst>
              <a:outerShdw blurRad="63500" dist="29783" dir="3885598" algn="ctr" rotWithShape="0">
                <a:srgbClr val="4E6128">
                  <a:alpha val="74998"/>
                </a:srgbClr>
              </a:outerShdw>
            </a:effectLst>
          </p:spPr>
          <p:txBody>
            <a:bodyPr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IT" altLang="en-US" sz="700"/>
                <a:t> ICN</a:t>
              </a:r>
            </a:p>
          </p:txBody>
        </p:sp>
        <p:sp>
          <p:nvSpPr>
            <p:cNvPr id="51305" name="AutoShape 10"/>
            <p:cNvSpPr>
              <a:spLocks noChangeArrowheads="1"/>
            </p:cNvSpPr>
            <p:nvPr/>
          </p:nvSpPr>
          <p:spPr bwMode="auto">
            <a:xfrm>
              <a:off x="3913334" y="2687112"/>
              <a:ext cx="518710" cy="311954"/>
            </a:xfrm>
            <a:prstGeom prst="diamond">
              <a:avLst/>
            </a:prstGeom>
            <a:gradFill rotWithShape="0">
              <a:gsLst>
                <a:gs pos="0">
                  <a:srgbClr val="D99594"/>
                </a:gs>
                <a:gs pos="50000">
                  <a:srgbClr val="C0504D"/>
                </a:gs>
                <a:gs pos="100000">
                  <a:srgbClr val="D99594"/>
                </a:gs>
              </a:gsLst>
              <a:lin ang="5400000" scaled="1"/>
            </a:gradFill>
            <a:ln w="12700">
              <a:solidFill>
                <a:srgbClr val="C0504D"/>
              </a:solidFill>
              <a:miter lim="800000"/>
              <a:headEnd/>
              <a:tailEnd/>
            </a:ln>
            <a:effectLst>
              <a:outerShdw blurRad="63500" dist="29783" dir="3885598" algn="ctr" rotWithShape="0">
                <a:srgbClr val="622423">
                  <a:alpha val="74998"/>
                </a:srgbClr>
              </a:outerShdw>
            </a:effec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cxnSp>
          <p:nvCxnSpPr>
            <p:cNvPr id="51306" name="AutoShape 11"/>
            <p:cNvCxnSpPr>
              <a:cxnSpLocks noChangeShapeType="1"/>
            </p:cNvCxnSpPr>
            <p:nvPr/>
          </p:nvCxnSpPr>
          <p:spPr bwMode="auto">
            <a:xfrm>
              <a:off x="2405723" y="2810276"/>
              <a:ext cx="361038" cy="0"/>
            </a:xfrm>
            <a:prstGeom prst="straightConnector1">
              <a:avLst/>
            </a:prstGeom>
            <a:noFill/>
            <a:ln w="76200">
              <a:solidFill>
                <a:srgbClr val="000000"/>
              </a:solidFill>
              <a:round/>
              <a:headEnd/>
              <a:tailEnd/>
            </a:ln>
            <a:extLst>
              <a:ext uri="{909E8E84-426E-40DD-AFC4-6F175D3DCCD1}">
                <a14:hiddenFill xmlns:a14="http://schemas.microsoft.com/office/drawing/2010/main">
                  <a:noFill/>
                </a14:hiddenFill>
              </a:ext>
            </a:extLst>
          </p:spPr>
        </p:cxnSp>
        <p:sp>
          <p:nvSpPr>
            <p:cNvPr id="51307" name="Freeform 14"/>
            <p:cNvSpPr>
              <a:spLocks/>
            </p:cNvSpPr>
            <p:nvPr/>
          </p:nvSpPr>
          <p:spPr bwMode="auto">
            <a:xfrm>
              <a:off x="2470605" y="1800558"/>
              <a:ext cx="264761" cy="690907"/>
            </a:xfrm>
            <a:custGeom>
              <a:avLst/>
              <a:gdLst>
                <a:gd name="T0" fmla="*/ 2147483646 w 253"/>
                <a:gd name="T1" fmla="*/ 2147483646 h 765"/>
                <a:gd name="T2" fmla="*/ 2147483646 w 253"/>
                <a:gd name="T3" fmla="*/ 2147483646 h 765"/>
                <a:gd name="T4" fmla="*/ 2147483646 w 253"/>
                <a:gd name="T5" fmla="*/ 2147483646 h 765"/>
                <a:gd name="T6" fmla="*/ 2147483646 w 253"/>
                <a:gd name="T7" fmla="*/ 2147483646 h 765"/>
                <a:gd name="T8" fmla="*/ 2147483646 w 253"/>
                <a:gd name="T9" fmla="*/ 2147483646 h 765"/>
                <a:gd name="T10" fmla="*/ 2147483646 w 253"/>
                <a:gd name="T11" fmla="*/ 2147483646 h 765"/>
                <a:gd name="T12" fmla="*/ 2147483646 w 253"/>
                <a:gd name="T13" fmla="*/ 2147483646 h 765"/>
                <a:gd name="T14" fmla="*/ 2147483646 w 253"/>
                <a:gd name="T15" fmla="*/ 2147483646 h 765"/>
                <a:gd name="T16" fmla="*/ 2147483646 w 253"/>
                <a:gd name="T17" fmla="*/ 2147483646 h 765"/>
                <a:gd name="T18" fmla="*/ 2147483646 w 253"/>
                <a:gd name="T19" fmla="*/ 2147483646 h 765"/>
                <a:gd name="T20" fmla="*/ 2147483646 w 253"/>
                <a:gd name="T21" fmla="*/ 2147483646 h 765"/>
                <a:gd name="T22" fmla="*/ 2147483646 w 253"/>
                <a:gd name="T23" fmla="*/ 2147483646 h 765"/>
                <a:gd name="T24" fmla="*/ 2147483646 w 253"/>
                <a:gd name="T25" fmla="*/ 2147483646 h 765"/>
                <a:gd name="T26" fmla="*/ 2147483646 w 253"/>
                <a:gd name="T27" fmla="*/ 2147483646 h 765"/>
                <a:gd name="T28" fmla="*/ 2147483646 w 253"/>
                <a:gd name="T29" fmla="*/ 2147483646 h 765"/>
                <a:gd name="T30" fmla="*/ 2147483646 w 253"/>
                <a:gd name="T31" fmla="*/ 2147483646 h 765"/>
                <a:gd name="T32" fmla="*/ 2147483646 w 253"/>
                <a:gd name="T33" fmla="*/ 2147483646 h 765"/>
                <a:gd name="T34" fmla="*/ 2147483646 w 253"/>
                <a:gd name="T35" fmla="*/ 2147483646 h 765"/>
                <a:gd name="T36" fmla="*/ 2147483646 w 253"/>
                <a:gd name="T37" fmla="*/ 2147483646 h 765"/>
                <a:gd name="T38" fmla="*/ 2147483646 w 253"/>
                <a:gd name="T39" fmla="*/ 2147483646 h 765"/>
                <a:gd name="T40" fmla="*/ 2147483646 w 253"/>
                <a:gd name="T41" fmla="*/ 2147483646 h 765"/>
                <a:gd name="T42" fmla="*/ 2147483646 w 253"/>
                <a:gd name="T43" fmla="*/ 2147483646 h 765"/>
                <a:gd name="T44" fmla="*/ 2147483646 w 253"/>
                <a:gd name="T45" fmla="*/ 2147483646 h 765"/>
                <a:gd name="T46" fmla="*/ 2147483646 w 253"/>
                <a:gd name="T47" fmla="*/ 2147483646 h 7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53"/>
                <a:gd name="T73" fmla="*/ 0 h 765"/>
                <a:gd name="T74" fmla="*/ 253 w 253"/>
                <a:gd name="T75" fmla="*/ 765 h 7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53" h="765">
                  <a:moveTo>
                    <a:pt x="208" y="728"/>
                  </a:moveTo>
                  <a:cubicBezTo>
                    <a:pt x="171" y="581"/>
                    <a:pt x="237" y="765"/>
                    <a:pt x="58" y="653"/>
                  </a:cubicBezTo>
                  <a:cubicBezTo>
                    <a:pt x="41" y="642"/>
                    <a:pt x="60" y="609"/>
                    <a:pt x="73" y="593"/>
                  </a:cubicBezTo>
                  <a:cubicBezTo>
                    <a:pt x="96" y="565"/>
                    <a:pt x="143" y="572"/>
                    <a:pt x="178" y="563"/>
                  </a:cubicBezTo>
                  <a:cubicBezTo>
                    <a:pt x="247" y="460"/>
                    <a:pt x="227" y="507"/>
                    <a:pt x="253" y="428"/>
                  </a:cubicBezTo>
                  <a:cubicBezTo>
                    <a:pt x="232" y="346"/>
                    <a:pt x="230" y="341"/>
                    <a:pt x="148" y="368"/>
                  </a:cubicBezTo>
                  <a:cubicBezTo>
                    <a:pt x="132" y="513"/>
                    <a:pt x="162" y="537"/>
                    <a:pt x="28" y="503"/>
                  </a:cubicBezTo>
                  <a:cubicBezTo>
                    <a:pt x="33" y="488"/>
                    <a:pt x="32" y="469"/>
                    <a:pt x="43" y="458"/>
                  </a:cubicBezTo>
                  <a:cubicBezTo>
                    <a:pt x="54" y="447"/>
                    <a:pt x="88" y="427"/>
                    <a:pt x="88" y="443"/>
                  </a:cubicBezTo>
                  <a:cubicBezTo>
                    <a:pt x="88" y="461"/>
                    <a:pt x="58" y="463"/>
                    <a:pt x="43" y="473"/>
                  </a:cubicBezTo>
                  <a:cubicBezTo>
                    <a:pt x="33" y="458"/>
                    <a:pt x="16" y="446"/>
                    <a:pt x="13" y="428"/>
                  </a:cubicBezTo>
                  <a:cubicBezTo>
                    <a:pt x="10" y="408"/>
                    <a:pt x="10" y="377"/>
                    <a:pt x="28" y="368"/>
                  </a:cubicBezTo>
                  <a:cubicBezTo>
                    <a:pt x="42" y="361"/>
                    <a:pt x="174" y="407"/>
                    <a:pt x="58" y="368"/>
                  </a:cubicBezTo>
                  <a:cubicBezTo>
                    <a:pt x="51" y="347"/>
                    <a:pt x="20" y="282"/>
                    <a:pt x="58" y="263"/>
                  </a:cubicBezTo>
                  <a:cubicBezTo>
                    <a:pt x="81" y="252"/>
                    <a:pt x="108" y="273"/>
                    <a:pt x="133" y="278"/>
                  </a:cubicBezTo>
                  <a:cubicBezTo>
                    <a:pt x="232" y="212"/>
                    <a:pt x="190" y="170"/>
                    <a:pt x="178" y="38"/>
                  </a:cubicBezTo>
                  <a:cubicBezTo>
                    <a:pt x="164" y="42"/>
                    <a:pt x="80" y="55"/>
                    <a:pt x="73" y="83"/>
                  </a:cubicBezTo>
                  <a:cubicBezTo>
                    <a:pt x="66" y="113"/>
                    <a:pt x="83" y="143"/>
                    <a:pt x="88" y="173"/>
                  </a:cubicBezTo>
                  <a:cubicBezTo>
                    <a:pt x="128" y="168"/>
                    <a:pt x="175" y="181"/>
                    <a:pt x="208" y="158"/>
                  </a:cubicBezTo>
                  <a:cubicBezTo>
                    <a:pt x="234" y="140"/>
                    <a:pt x="238" y="68"/>
                    <a:pt x="238" y="68"/>
                  </a:cubicBezTo>
                  <a:cubicBezTo>
                    <a:pt x="233" y="53"/>
                    <a:pt x="239" y="26"/>
                    <a:pt x="223" y="23"/>
                  </a:cubicBezTo>
                  <a:cubicBezTo>
                    <a:pt x="87" y="0"/>
                    <a:pt x="0" y="14"/>
                    <a:pt x="103" y="83"/>
                  </a:cubicBezTo>
                  <a:cubicBezTo>
                    <a:pt x="116" y="92"/>
                    <a:pt x="133" y="93"/>
                    <a:pt x="148" y="98"/>
                  </a:cubicBezTo>
                  <a:cubicBezTo>
                    <a:pt x="178" y="128"/>
                    <a:pt x="238" y="188"/>
                    <a:pt x="238" y="188"/>
                  </a:cubicBezTo>
                </a:path>
              </a:pathLst>
            </a:custGeom>
            <a:noFill/>
            <a:ln w="19050">
              <a:solidFill>
                <a:srgbClr val="548DD4"/>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51308" name="AutoShape 15"/>
            <p:cNvCxnSpPr>
              <a:cxnSpLocks noChangeShapeType="1"/>
            </p:cNvCxnSpPr>
            <p:nvPr/>
          </p:nvCxnSpPr>
          <p:spPr bwMode="auto">
            <a:xfrm>
              <a:off x="2470605" y="1712953"/>
              <a:ext cx="484524" cy="0"/>
            </a:xfrm>
            <a:prstGeom prst="straightConnector1">
              <a:avLst/>
            </a:prstGeom>
            <a:noFill/>
            <a:ln w="19050">
              <a:solidFill>
                <a:srgbClr val="000000"/>
              </a:solidFill>
              <a:round/>
              <a:headEnd/>
              <a:tailEnd/>
            </a:ln>
            <a:extLst>
              <a:ext uri="{909E8E84-426E-40DD-AFC4-6F175D3DCCD1}">
                <a14:hiddenFill xmlns:a14="http://schemas.microsoft.com/office/drawing/2010/main">
                  <a:noFill/>
                </a14:hiddenFill>
              </a:ext>
            </a:extLst>
          </p:spPr>
        </p:cxnSp>
        <p:sp>
          <p:nvSpPr>
            <p:cNvPr id="51309" name="Oval 16"/>
            <p:cNvSpPr>
              <a:spLocks noChangeArrowheads="1"/>
            </p:cNvSpPr>
            <p:nvPr/>
          </p:nvSpPr>
          <p:spPr bwMode="auto">
            <a:xfrm>
              <a:off x="2079196" y="1551190"/>
              <a:ext cx="389882" cy="325517"/>
            </a:xfrm>
            <a:prstGeom prst="ellipse">
              <a:avLst/>
            </a:prstGeom>
            <a:gradFill rotWithShape="0">
              <a:gsLst>
                <a:gs pos="0">
                  <a:srgbClr val="B2A1C7"/>
                </a:gs>
                <a:gs pos="50000">
                  <a:srgbClr val="8064A2"/>
                </a:gs>
                <a:gs pos="100000">
                  <a:srgbClr val="B2A1C7"/>
                </a:gs>
              </a:gsLst>
              <a:lin ang="5400000" scaled="1"/>
            </a:gradFill>
            <a:ln w="12700">
              <a:solidFill>
                <a:srgbClr val="8064A2"/>
              </a:solidFill>
              <a:round/>
              <a:headEnd/>
              <a:tailEnd/>
            </a:ln>
            <a:effectLst>
              <a:outerShdw blurRad="63500" dist="29783" dir="3885598" algn="ctr" rotWithShape="0">
                <a:srgbClr val="3F3151">
                  <a:alpha val="74998"/>
                </a:srgbClr>
              </a:outerShdw>
            </a:effec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10" name="Rectangle 17"/>
            <p:cNvSpPr>
              <a:spLocks noChangeArrowheads="1"/>
            </p:cNvSpPr>
            <p:nvPr/>
          </p:nvSpPr>
          <p:spPr bwMode="auto">
            <a:xfrm>
              <a:off x="1082817" y="1137512"/>
              <a:ext cx="2146343" cy="58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spcAft>
                  <a:spcPts val="1000"/>
                </a:spcAft>
              </a:pPr>
              <a:r>
                <a:rPr lang="it-IT" altLang="en-US" sz="700"/>
                <a:t>S3 γ-secretase</a:t>
              </a:r>
            </a:p>
          </p:txBody>
        </p:sp>
        <p:cxnSp>
          <p:nvCxnSpPr>
            <p:cNvPr id="51311" name="AutoShape 18"/>
            <p:cNvCxnSpPr>
              <a:cxnSpLocks noChangeShapeType="1"/>
            </p:cNvCxnSpPr>
            <p:nvPr/>
          </p:nvCxnSpPr>
          <p:spPr bwMode="auto">
            <a:xfrm>
              <a:off x="2546998" y="3324167"/>
              <a:ext cx="484524" cy="0"/>
            </a:xfrm>
            <a:prstGeom prst="straightConnector1">
              <a:avLst/>
            </a:prstGeom>
            <a:noFill/>
            <a:ln w="19050">
              <a:solidFill>
                <a:srgbClr val="000000"/>
              </a:solidFill>
              <a:round/>
              <a:headEnd/>
              <a:tailEnd/>
            </a:ln>
            <a:extLst>
              <a:ext uri="{909E8E84-426E-40DD-AFC4-6F175D3DCCD1}">
                <a14:hiddenFill xmlns:a14="http://schemas.microsoft.com/office/drawing/2010/main">
                  <a:noFill/>
                </a14:hiddenFill>
              </a:ext>
            </a:extLst>
          </p:spPr>
        </p:cxnSp>
        <p:sp>
          <p:nvSpPr>
            <p:cNvPr id="51312" name="Oval 19"/>
            <p:cNvSpPr>
              <a:spLocks noChangeArrowheads="1"/>
            </p:cNvSpPr>
            <p:nvPr/>
          </p:nvSpPr>
          <p:spPr bwMode="auto">
            <a:xfrm>
              <a:off x="1980879" y="3121135"/>
              <a:ext cx="423783" cy="298391"/>
            </a:xfrm>
            <a:prstGeom prst="ellipse">
              <a:avLst/>
            </a:prstGeom>
            <a:gradFill rotWithShape="0">
              <a:gsLst>
                <a:gs pos="0">
                  <a:srgbClr val="FABF8F"/>
                </a:gs>
                <a:gs pos="50000">
                  <a:srgbClr val="F79646"/>
                </a:gs>
                <a:gs pos="100000">
                  <a:srgbClr val="FABF8F"/>
                </a:gs>
              </a:gsLst>
              <a:lin ang="5400000" scaled="1"/>
            </a:gradFill>
            <a:ln w="12700">
              <a:solidFill>
                <a:srgbClr val="F79646"/>
              </a:solidFill>
              <a:round/>
              <a:headEnd/>
              <a:tailEnd/>
            </a:ln>
            <a:effectLst>
              <a:outerShdw blurRad="63500" dist="29783" dir="3885598" algn="ctr" rotWithShape="0">
                <a:srgbClr val="974706">
                  <a:alpha val="74998"/>
                </a:srgbClr>
              </a:outerShdw>
            </a:effec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13" name="Rectangle 20"/>
            <p:cNvSpPr>
              <a:spLocks noChangeArrowheads="1"/>
            </p:cNvSpPr>
            <p:nvPr/>
          </p:nvSpPr>
          <p:spPr bwMode="auto">
            <a:xfrm>
              <a:off x="2279223" y="3161825"/>
              <a:ext cx="267830" cy="284828"/>
            </a:xfrm>
            <a:prstGeom prst="rect">
              <a:avLst/>
            </a:prstGeom>
            <a:gradFill rotWithShape="0">
              <a:gsLst>
                <a:gs pos="0">
                  <a:srgbClr val="FABF8F"/>
                </a:gs>
                <a:gs pos="50000">
                  <a:srgbClr val="F79646"/>
                </a:gs>
                <a:gs pos="100000">
                  <a:srgbClr val="FABF8F"/>
                </a:gs>
              </a:gsLst>
              <a:lin ang="5400000" scaled="1"/>
            </a:gradFill>
            <a:ln w="12700">
              <a:solidFill>
                <a:srgbClr val="F79646"/>
              </a:solidFill>
              <a:miter lim="800000"/>
              <a:headEnd/>
              <a:tailEnd/>
            </a:ln>
            <a:effectLst>
              <a:outerShdw blurRad="63500" dist="29783" dir="3885598" algn="ctr" rotWithShape="0">
                <a:srgbClr val="974706">
                  <a:alpha val="74998"/>
                </a:srgbClr>
              </a:outerShdw>
            </a:effec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14" name="Rectangle 21"/>
            <p:cNvSpPr>
              <a:spLocks noChangeArrowheads="1"/>
            </p:cNvSpPr>
            <p:nvPr/>
          </p:nvSpPr>
          <p:spPr bwMode="auto">
            <a:xfrm>
              <a:off x="614868" y="3473587"/>
              <a:ext cx="2307503" cy="948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spcAft>
                  <a:spcPts val="1000"/>
                </a:spcAft>
              </a:pPr>
              <a:r>
                <a:rPr lang="it-IT" altLang="en-US" sz="700"/>
                <a:t>S2 Metalloprotease</a:t>
              </a:r>
            </a:p>
          </p:txBody>
        </p:sp>
        <p:sp>
          <p:nvSpPr>
            <p:cNvPr id="51315" name="Rectangle 22"/>
            <p:cNvSpPr>
              <a:spLocks noChangeArrowheads="1"/>
            </p:cNvSpPr>
            <p:nvPr/>
          </p:nvSpPr>
          <p:spPr bwMode="auto">
            <a:xfrm>
              <a:off x="4289653" y="1802110"/>
              <a:ext cx="1491719" cy="322128"/>
            </a:xfrm>
            <a:prstGeom prst="rect">
              <a:avLst/>
            </a:prstGeom>
            <a:gradFill rotWithShape="0">
              <a:gsLst>
                <a:gs pos="0">
                  <a:srgbClr val="FFFFFF"/>
                </a:gs>
                <a:gs pos="100000">
                  <a:srgbClr val="B8CCE4"/>
                </a:gs>
              </a:gsLst>
              <a:lin ang="5400000" scaled="1"/>
            </a:gradFill>
            <a:ln w="12700">
              <a:solidFill>
                <a:srgbClr val="95B3D7"/>
              </a:solidFill>
              <a:miter lim="800000"/>
              <a:headEnd/>
              <a:tailEnd/>
            </a:ln>
            <a:effectLst>
              <a:outerShdw blurRad="63500" dist="29783" dir="3885598" algn="ctr" rotWithShape="0">
                <a:srgbClr val="243F60">
                  <a:alpha val="50000"/>
                </a:srgbClr>
              </a:outerShdw>
            </a:effectLst>
          </p:spPr>
          <p:txBody>
            <a:bodyPr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spcAft>
                  <a:spcPts val="1000"/>
                </a:spcAft>
              </a:pPr>
              <a:r>
                <a:rPr lang="it-IT" altLang="en-US" sz="700"/>
                <a:t>Pro-NOTCH</a:t>
              </a:r>
            </a:p>
          </p:txBody>
        </p:sp>
        <p:cxnSp>
          <p:nvCxnSpPr>
            <p:cNvPr id="51316" name="AutoShape 23"/>
            <p:cNvCxnSpPr>
              <a:cxnSpLocks noChangeShapeType="1"/>
            </p:cNvCxnSpPr>
            <p:nvPr/>
          </p:nvCxnSpPr>
          <p:spPr bwMode="auto">
            <a:xfrm>
              <a:off x="5780641" y="1970350"/>
              <a:ext cx="316039" cy="0"/>
            </a:xfrm>
            <a:prstGeom prst="straightConnector1">
              <a:avLst/>
            </a:prstGeom>
            <a:noFill/>
            <a:ln w="19050">
              <a:solidFill>
                <a:srgbClr val="000000"/>
              </a:solidFill>
              <a:round/>
              <a:headEnd/>
              <a:tailEnd/>
            </a:ln>
            <a:extLst>
              <a:ext uri="{909E8E84-426E-40DD-AFC4-6F175D3DCCD1}">
                <a14:hiddenFill xmlns:a14="http://schemas.microsoft.com/office/drawing/2010/main">
                  <a:noFill/>
                </a14:hiddenFill>
              </a:ext>
            </a:extLst>
          </p:spPr>
        </p:cxnSp>
        <p:sp>
          <p:nvSpPr>
            <p:cNvPr id="51317" name="Rectangle 24"/>
            <p:cNvSpPr>
              <a:spLocks noChangeArrowheads="1"/>
            </p:cNvSpPr>
            <p:nvPr/>
          </p:nvSpPr>
          <p:spPr bwMode="auto">
            <a:xfrm>
              <a:off x="6096669" y="1842800"/>
              <a:ext cx="1251009" cy="305173"/>
            </a:xfrm>
            <a:prstGeom prst="rect">
              <a:avLst/>
            </a:prstGeom>
            <a:gradFill rotWithShape="0">
              <a:gsLst>
                <a:gs pos="0">
                  <a:srgbClr val="C2D69B"/>
                </a:gs>
                <a:gs pos="50000">
                  <a:srgbClr val="9BBB59"/>
                </a:gs>
                <a:gs pos="100000">
                  <a:srgbClr val="C2D69B"/>
                </a:gs>
              </a:gsLst>
              <a:lin ang="5400000" scaled="1"/>
            </a:gradFill>
            <a:ln w="12700">
              <a:solidFill>
                <a:srgbClr val="9BBB59"/>
              </a:solidFill>
              <a:miter lim="800000"/>
              <a:headEnd/>
              <a:tailEnd/>
            </a:ln>
            <a:effectLst>
              <a:outerShdw blurRad="63500" dist="29783" dir="3885598" algn="ctr" rotWithShape="0">
                <a:srgbClr val="4E6128">
                  <a:alpha val="74998"/>
                </a:srgbClr>
              </a:outerShdw>
            </a:effectLst>
          </p:spPr>
          <p:txBody>
            <a:bodyPr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r">
                <a:spcAft>
                  <a:spcPts val="1000"/>
                </a:spcAft>
              </a:pPr>
              <a:r>
                <a:rPr lang="it-IT" altLang="en-US" sz="700"/>
                <a:t>ICN</a:t>
              </a:r>
            </a:p>
          </p:txBody>
        </p:sp>
        <p:sp>
          <p:nvSpPr>
            <p:cNvPr id="51318" name="AutoShape 25"/>
            <p:cNvSpPr>
              <a:spLocks noChangeArrowheads="1"/>
            </p:cNvSpPr>
            <p:nvPr/>
          </p:nvSpPr>
          <p:spPr bwMode="auto">
            <a:xfrm>
              <a:off x="7242580" y="1815673"/>
              <a:ext cx="518710" cy="308564"/>
            </a:xfrm>
            <a:prstGeom prst="diamond">
              <a:avLst/>
            </a:prstGeom>
            <a:gradFill rotWithShape="0">
              <a:gsLst>
                <a:gs pos="0">
                  <a:srgbClr val="D99594"/>
                </a:gs>
                <a:gs pos="50000">
                  <a:srgbClr val="C0504D"/>
                </a:gs>
                <a:gs pos="100000">
                  <a:srgbClr val="D99594"/>
                </a:gs>
              </a:gsLst>
              <a:lin ang="5400000" scaled="1"/>
            </a:gradFill>
            <a:ln w="12700">
              <a:solidFill>
                <a:srgbClr val="C0504D"/>
              </a:solidFill>
              <a:miter lim="800000"/>
              <a:headEnd/>
              <a:tailEnd/>
            </a:ln>
            <a:effectLst>
              <a:outerShdw blurRad="63500" dist="29783" dir="3885598" algn="ctr" rotWithShape="0">
                <a:srgbClr val="622423">
                  <a:alpha val="74998"/>
                </a:srgbClr>
              </a:outerShdw>
            </a:effec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19" name="AutoShape 26"/>
            <p:cNvSpPr>
              <a:spLocks noChangeArrowheads="1"/>
            </p:cNvSpPr>
            <p:nvPr/>
          </p:nvSpPr>
          <p:spPr bwMode="auto">
            <a:xfrm>
              <a:off x="5255881" y="1347742"/>
              <a:ext cx="149172" cy="949426"/>
            </a:xfrm>
            <a:prstGeom prst="roundRect">
              <a:avLst>
                <a:gd name="adj" fmla="val 16667"/>
              </a:avLst>
            </a:prstGeom>
            <a:gradFill rotWithShape="0">
              <a:gsLst>
                <a:gs pos="0">
                  <a:srgbClr val="FFFFFF"/>
                </a:gs>
                <a:gs pos="100000">
                  <a:srgbClr val="D6E3BC"/>
                </a:gs>
              </a:gsLst>
              <a:lin ang="5400000" scaled="1"/>
            </a:gradFill>
            <a:ln w="12700">
              <a:solidFill>
                <a:srgbClr val="C2D69B"/>
              </a:solidFill>
              <a:round/>
              <a:headEnd/>
              <a:tailEnd/>
            </a:ln>
            <a:effectLst>
              <a:outerShdw blurRad="63500" dist="29783" dir="3885598" algn="ctr" rotWithShape="0">
                <a:srgbClr val="4E6128">
                  <a:alpha val="50000"/>
                </a:srgbClr>
              </a:outerShdw>
            </a:effec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20" name="AutoShape 27"/>
            <p:cNvSpPr>
              <a:spLocks noChangeArrowheads="1"/>
            </p:cNvSpPr>
            <p:nvPr/>
          </p:nvSpPr>
          <p:spPr bwMode="auto">
            <a:xfrm>
              <a:off x="5506761" y="1347742"/>
              <a:ext cx="149172" cy="949426"/>
            </a:xfrm>
            <a:prstGeom prst="roundRect">
              <a:avLst>
                <a:gd name="adj" fmla="val 16667"/>
              </a:avLst>
            </a:prstGeom>
            <a:gradFill rotWithShape="0">
              <a:gsLst>
                <a:gs pos="0">
                  <a:srgbClr val="FFFFFF"/>
                </a:gs>
                <a:gs pos="100000">
                  <a:srgbClr val="D6E3BC"/>
                </a:gs>
              </a:gsLst>
              <a:lin ang="5400000" scaled="1"/>
            </a:gradFill>
            <a:ln w="12700">
              <a:solidFill>
                <a:srgbClr val="C2D69B"/>
              </a:solidFill>
              <a:round/>
              <a:headEnd/>
              <a:tailEnd/>
            </a:ln>
            <a:effectLst>
              <a:outerShdw blurRad="63500" dist="29783" dir="3885598" algn="ctr" rotWithShape="0">
                <a:srgbClr val="4E6128">
                  <a:alpha val="50000"/>
                </a:srgbClr>
              </a:outerShdw>
            </a:effec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21" name="AutoShape 28"/>
            <p:cNvSpPr>
              <a:spLocks noChangeArrowheads="1"/>
            </p:cNvSpPr>
            <p:nvPr/>
          </p:nvSpPr>
          <p:spPr bwMode="auto">
            <a:xfrm>
              <a:off x="5757642" y="1347742"/>
              <a:ext cx="149172" cy="949426"/>
            </a:xfrm>
            <a:prstGeom prst="roundRect">
              <a:avLst>
                <a:gd name="adj" fmla="val 16667"/>
              </a:avLst>
            </a:prstGeom>
            <a:gradFill rotWithShape="0">
              <a:gsLst>
                <a:gs pos="0">
                  <a:srgbClr val="FFFFFF"/>
                </a:gs>
                <a:gs pos="100000">
                  <a:srgbClr val="D6E3BC"/>
                </a:gs>
              </a:gsLst>
              <a:lin ang="5400000" scaled="1"/>
            </a:gradFill>
            <a:ln w="12700">
              <a:solidFill>
                <a:srgbClr val="C2D69B"/>
              </a:solidFill>
              <a:round/>
              <a:headEnd/>
              <a:tailEnd/>
            </a:ln>
            <a:effectLst>
              <a:outerShdw blurRad="63500" dist="29783" dir="3885598" algn="ctr" rotWithShape="0">
                <a:srgbClr val="4E6128">
                  <a:alpha val="50000"/>
                </a:srgbClr>
              </a:outerShdw>
            </a:effec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22" name="AutoShape 29"/>
            <p:cNvSpPr>
              <a:spLocks noChangeArrowheads="1"/>
            </p:cNvSpPr>
            <p:nvPr/>
          </p:nvSpPr>
          <p:spPr bwMode="auto">
            <a:xfrm>
              <a:off x="6008522" y="1347742"/>
              <a:ext cx="149172" cy="949426"/>
            </a:xfrm>
            <a:prstGeom prst="roundRect">
              <a:avLst>
                <a:gd name="adj" fmla="val 16667"/>
              </a:avLst>
            </a:prstGeom>
            <a:gradFill rotWithShape="0">
              <a:gsLst>
                <a:gs pos="0">
                  <a:srgbClr val="FFFFFF"/>
                </a:gs>
                <a:gs pos="100000">
                  <a:srgbClr val="D6E3BC"/>
                </a:gs>
              </a:gsLst>
              <a:lin ang="5400000" scaled="1"/>
            </a:gradFill>
            <a:ln w="12700">
              <a:solidFill>
                <a:srgbClr val="C2D69B"/>
              </a:solidFill>
              <a:round/>
              <a:headEnd/>
              <a:tailEnd/>
            </a:ln>
            <a:effectLst>
              <a:outerShdw blurRad="63500" dist="29783" dir="3885598" algn="ctr" rotWithShape="0">
                <a:srgbClr val="4E6128">
                  <a:alpha val="50000"/>
                </a:srgbClr>
              </a:outerShdw>
            </a:effec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23" name="AutoShape 30"/>
            <p:cNvSpPr>
              <a:spLocks noChangeArrowheads="1"/>
            </p:cNvSpPr>
            <p:nvPr/>
          </p:nvSpPr>
          <p:spPr bwMode="auto">
            <a:xfrm>
              <a:off x="6306865" y="1347742"/>
              <a:ext cx="149172" cy="949426"/>
            </a:xfrm>
            <a:prstGeom prst="roundRect">
              <a:avLst>
                <a:gd name="adj" fmla="val 16667"/>
              </a:avLst>
            </a:prstGeom>
            <a:gradFill rotWithShape="0">
              <a:gsLst>
                <a:gs pos="0">
                  <a:srgbClr val="FFFFFF"/>
                </a:gs>
                <a:gs pos="100000">
                  <a:srgbClr val="D6E3BC"/>
                </a:gs>
              </a:gsLst>
              <a:lin ang="5400000" scaled="1"/>
            </a:gradFill>
            <a:ln w="12700">
              <a:solidFill>
                <a:srgbClr val="C2D69B"/>
              </a:solidFill>
              <a:round/>
              <a:headEnd/>
              <a:tailEnd/>
            </a:ln>
            <a:effectLst>
              <a:outerShdw blurRad="63500" dist="29783" dir="3885598" algn="ctr" rotWithShape="0">
                <a:srgbClr val="4E6128">
                  <a:alpha val="50000"/>
                </a:srgbClr>
              </a:outerShdw>
            </a:effec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24" name="Rectangle 33"/>
            <p:cNvSpPr>
              <a:spLocks noChangeArrowheads="1"/>
            </p:cNvSpPr>
            <p:nvPr/>
          </p:nvSpPr>
          <p:spPr bwMode="auto">
            <a:xfrm>
              <a:off x="5523199" y="2287755"/>
              <a:ext cx="1726703" cy="45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spcAft>
                  <a:spcPts val="1000"/>
                </a:spcAft>
              </a:pPr>
              <a:r>
                <a:rPr lang="it-IT" altLang="en-US" sz="700"/>
                <a:t>   ER-Golgi</a:t>
              </a:r>
            </a:p>
          </p:txBody>
        </p:sp>
        <p:sp>
          <p:nvSpPr>
            <p:cNvPr id="51325" name="Oval 35"/>
            <p:cNvSpPr>
              <a:spLocks noChangeArrowheads="1"/>
            </p:cNvSpPr>
            <p:nvPr/>
          </p:nvSpPr>
          <p:spPr bwMode="auto">
            <a:xfrm>
              <a:off x="3533624" y="3907802"/>
              <a:ext cx="5210846" cy="2627874"/>
            </a:xfrm>
            <a:prstGeom prst="ellipse">
              <a:avLst/>
            </a:prstGeom>
            <a:gradFill rotWithShape="0">
              <a:gsLst>
                <a:gs pos="0">
                  <a:srgbClr val="FFFFFF"/>
                </a:gs>
                <a:gs pos="100000">
                  <a:srgbClr val="B6DDE8"/>
                </a:gs>
              </a:gsLst>
              <a:lin ang="5400000" scaled="1"/>
            </a:gradFill>
            <a:ln w="12700">
              <a:solidFill>
                <a:srgbClr val="92CDDC"/>
              </a:solidFill>
              <a:round/>
              <a:headEnd/>
              <a:tailEnd/>
            </a:ln>
            <a:effectLst>
              <a:outerShdw blurRad="63500" dist="29783" dir="3885598" algn="ctr" rotWithShape="0">
                <a:srgbClr val="205867">
                  <a:alpha val="50000"/>
                </a:srgbClr>
              </a:outerShdw>
            </a:effec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26" name="AutoShape 38"/>
            <p:cNvSpPr>
              <a:spLocks noChangeArrowheads="1"/>
            </p:cNvSpPr>
            <p:nvPr/>
          </p:nvSpPr>
          <p:spPr bwMode="auto">
            <a:xfrm>
              <a:off x="4210911" y="5910779"/>
              <a:ext cx="422780" cy="129150"/>
            </a:xfrm>
            <a:prstGeom prst="flowChartTerminator">
              <a:avLst/>
            </a:prstGeom>
            <a:solidFill>
              <a:srgbClr val="FFFFFF"/>
            </a:solidFill>
            <a:ln w="9525">
              <a:solidFill>
                <a:srgbClr val="000000"/>
              </a:solidFill>
              <a:miter lim="800000"/>
              <a:headEnd/>
              <a:tailEnd/>
            </a:ln>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27" name="AutoShape 39"/>
            <p:cNvSpPr>
              <a:spLocks noChangeArrowheads="1"/>
            </p:cNvSpPr>
            <p:nvPr/>
          </p:nvSpPr>
          <p:spPr bwMode="auto">
            <a:xfrm>
              <a:off x="4633691" y="5910779"/>
              <a:ext cx="422780" cy="129150"/>
            </a:xfrm>
            <a:prstGeom prst="flowChartTerminator">
              <a:avLst/>
            </a:prstGeom>
            <a:solidFill>
              <a:srgbClr val="FFFFFF"/>
            </a:solidFill>
            <a:ln w="9525">
              <a:solidFill>
                <a:srgbClr val="000000"/>
              </a:solidFill>
              <a:miter lim="800000"/>
              <a:headEnd/>
              <a:tailEnd/>
            </a:ln>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28" name="AutoShape 40"/>
            <p:cNvSpPr>
              <a:spLocks noChangeArrowheads="1"/>
            </p:cNvSpPr>
            <p:nvPr/>
          </p:nvSpPr>
          <p:spPr bwMode="auto">
            <a:xfrm>
              <a:off x="5056473" y="5910779"/>
              <a:ext cx="422780" cy="129150"/>
            </a:xfrm>
            <a:prstGeom prst="flowChartTerminator">
              <a:avLst/>
            </a:prstGeom>
            <a:solidFill>
              <a:srgbClr val="FFFFFF"/>
            </a:solidFill>
            <a:ln w="9525">
              <a:solidFill>
                <a:srgbClr val="000000"/>
              </a:solidFill>
              <a:miter lim="800000"/>
              <a:headEnd/>
              <a:tailEnd/>
            </a:ln>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29" name="AutoShape 41"/>
            <p:cNvSpPr>
              <a:spLocks noChangeArrowheads="1"/>
            </p:cNvSpPr>
            <p:nvPr/>
          </p:nvSpPr>
          <p:spPr bwMode="auto">
            <a:xfrm>
              <a:off x="5442626" y="5910779"/>
              <a:ext cx="422780" cy="129150"/>
            </a:xfrm>
            <a:prstGeom prst="flowChartTerminator">
              <a:avLst/>
            </a:prstGeom>
            <a:solidFill>
              <a:srgbClr val="FFFFFF"/>
            </a:solidFill>
            <a:ln w="9525">
              <a:solidFill>
                <a:srgbClr val="000000"/>
              </a:solidFill>
              <a:miter lim="800000"/>
              <a:headEnd/>
              <a:tailEnd/>
            </a:ln>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30" name="AutoShape 42"/>
            <p:cNvSpPr>
              <a:spLocks noChangeArrowheads="1"/>
            </p:cNvSpPr>
            <p:nvPr/>
          </p:nvSpPr>
          <p:spPr bwMode="auto">
            <a:xfrm>
              <a:off x="5843430" y="5910779"/>
              <a:ext cx="422780" cy="129150"/>
            </a:xfrm>
            <a:prstGeom prst="flowChartTerminator">
              <a:avLst/>
            </a:prstGeom>
            <a:solidFill>
              <a:srgbClr val="FFFFFF"/>
            </a:solidFill>
            <a:ln w="9525">
              <a:solidFill>
                <a:srgbClr val="000000"/>
              </a:solidFill>
              <a:miter lim="800000"/>
              <a:headEnd/>
              <a:tailEnd/>
            </a:ln>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31" name="AutoShape 43"/>
            <p:cNvSpPr>
              <a:spLocks noChangeArrowheads="1"/>
            </p:cNvSpPr>
            <p:nvPr/>
          </p:nvSpPr>
          <p:spPr bwMode="auto">
            <a:xfrm>
              <a:off x="6266211" y="5910779"/>
              <a:ext cx="422780" cy="129150"/>
            </a:xfrm>
            <a:prstGeom prst="flowChartTerminator">
              <a:avLst/>
            </a:prstGeom>
            <a:solidFill>
              <a:srgbClr val="FFFFFF"/>
            </a:solidFill>
            <a:ln w="9525">
              <a:solidFill>
                <a:srgbClr val="000000"/>
              </a:solidFill>
              <a:miter lim="800000"/>
              <a:headEnd/>
              <a:tailEnd/>
            </a:ln>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32" name="AutoShape 44"/>
            <p:cNvSpPr>
              <a:spLocks noChangeArrowheads="1"/>
            </p:cNvSpPr>
            <p:nvPr/>
          </p:nvSpPr>
          <p:spPr bwMode="auto">
            <a:xfrm>
              <a:off x="6688991" y="5910779"/>
              <a:ext cx="422780" cy="129150"/>
            </a:xfrm>
            <a:prstGeom prst="flowChartTerminator">
              <a:avLst/>
            </a:prstGeom>
            <a:solidFill>
              <a:srgbClr val="FFFFFF"/>
            </a:solidFill>
            <a:ln w="9525">
              <a:solidFill>
                <a:srgbClr val="000000"/>
              </a:solidFill>
              <a:miter lim="800000"/>
              <a:headEnd/>
              <a:tailEnd/>
            </a:ln>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33" name="AutoShape 45"/>
            <p:cNvSpPr>
              <a:spLocks noChangeArrowheads="1"/>
            </p:cNvSpPr>
            <p:nvPr/>
          </p:nvSpPr>
          <p:spPr bwMode="auto">
            <a:xfrm>
              <a:off x="7114912" y="5910779"/>
              <a:ext cx="422780" cy="129150"/>
            </a:xfrm>
            <a:prstGeom prst="flowChartTerminator">
              <a:avLst/>
            </a:prstGeom>
            <a:solidFill>
              <a:srgbClr val="FFFFFF"/>
            </a:solidFill>
            <a:ln w="9525">
              <a:solidFill>
                <a:srgbClr val="000000"/>
              </a:solidFill>
              <a:miter lim="800000"/>
              <a:headEnd/>
              <a:tailEnd/>
            </a:ln>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34" name="AutoShape 46"/>
            <p:cNvSpPr>
              <a:spLocks noChangeArrowheads="1"/>
            </p:cNvSpPr>
            <p:nvPr/>
          </p:nvSpPr>
          <p:spPr bwMode="auto">
            <a:xfrm>
              <a:off x="7537692" y="5910779"/>
              <a:ext cx="422780" cy="129150"/>
            </a:xfrm>
            <a:prstGeom prst="flowChartTerminator">
              <a:avLst/>
            </a:prstGeom>
            <a:solidFill>
              <a:srgbClr val="FFFFFF"/>
            </a:solidFill>
            <a:ln w="9525">
              <a:solidFill>
                <a:srgbClr val="000000"/>
              </a:solidFill>
              <a:miter lim="800000"/>
              <a:headEnd/>
              <a:tailEnd/>
            </a:ln>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35" name="Oval 47"/>
            <p:cNvSpPr>
              <a:spLocks noChangeArrowheads="1"/>
            </p:cNvSpPr>
            <p:nvPr/>
          </p:nvSpPr>
          <p:spPr bwMode="auto">
            <a:xfrm>
              <a:off x="4706657" y="5850733"/>
              <a:ext cx="1295084" cy="467931"/>
            </a:xfrm>
            <a:prstGeom prst="ellipse">
              <a:avLst/>
            </a:prstGeom>
            <a:gradFill rotWithShape="0">
              <a:gsLst>
                <a:gs pos="0">
                  <a:srgbClr val="FFFFFF"/>
                </a:gs>
                <a:gs pos="100000">
                  <a:srgbClr val="E5B8B7"/>
                </a:gs>
              </a:gsLst>
              <a:lin ang="5400000" scaled="1"/>
            </a:gradFill>
            <a:ln w="12700">
              <a:solidFill>
                <a:srgbClr val="D99594"/>
              </a:solidFill>
              <a:round/>
              <a:headEnd/>
              <a:tailEnd/>
            </a:ln>
            <a:effectLst>
              <a:outerShdw blurRad="63500" dist="29783" dir="3885598" algn="ctr" rotWithShape="0">
                <a:srgbClr val="622423">
                  <a:alpha val="50000"/>
                </a:srgbClr>
              </a:outerShdw>
            </a:effectLst>
          </p:spPr>
          <p:txBody>
            <a:bodyPr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spcAft>
                  <a:spcPts val="1000"/>
                </a:spcAft>
              </a:pPr>
              <a:r>
                <a:rPr lang="it-IT" altLang="en-US" sz="700"/>
                <a:t>RPBJ</a:t>
              </a:r>
            </a:p>
          </p:txBody>
        </p:sp>
        <p:sp>
          <p:nvSpPr>
            <p:cNvPr id="51336" name="AutoShape 48"/>
            <p:cNvSpPr>
              <a:spLocks noChangeArrowheads="1"/>
            </p:cNvSpPr>
            <p:nvPr/>
          </p:nvSpPr>
          <p:spPr bwMode="auto">
            <a:xfrm rot="-1990567">
              <a:off x="4211678" y="5847343"/>
              <a:ext cx="420394" cy="132240"/>
            </a:xfrm>
            <a:prstGeom prst="diamond">
              <a:avLst/>
            </a:prstGeom>
            <a:gradFill rotWithShape="0">
              <a:gsLst>
                <a:gs pos="0">
                  <a:srgbClr val="D99594"/>
                </a:gs>
                <a:gs pos="50000">
                  <a:srgbClr val="C0504D"/>
                </a:gs>
                <a:gs pos="100000">
                  <a:srgbClr val="D99594"/>
                </a:gs>
              </a:gsLst>
              <a:lin ang="5400000" scaled="1"/>
            </a:gradFill>
            <a:ln w="12700">
              <a:solidFill>
                <a:srgbClr val="C0504D"/>
              </a:solidFill>
              <a:miter lim="800000"/>
              <a:headEnd/>
              <a:tailEnd/>
            </a:ln>
            <a:effectLst>
              <a:outerShdw blurRad="63500" dist="29783" dir="3885598" algn="ctr" rotWithShape="0">
                <a:srgbClr val="622423">
                  <a:alpha val="74998"/>
                </a:srgbClr>
              </a:outerShdw>
            </a:effec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IT" altLang="en-US" sz="700"/>
            </a:p>
          </p:txBody>
        </p:sp>
        <p:sp>
          <p:nvSpPr>
            <p:cNvPr id="51337" name="Rectangle 49"/>
            <p:cNvSpPr>
              <a:spLocks noChangeArrowheads="1"/>
            </p:cNvSpPr>
            <p:nvPr/>
          </p:nvSpPr>
          <p:spPr bwMode="auto">
            <a:xfrm rot="-1882380">
              <a:off x="4537144" y="5484526"/>
              <a:ext cx="939104" cy="362817"/>
            </a:xfrm>
            <a:prstGeom prst="rect">
              <a:avLst/>
            </a:prstGeom>
            <a:gradFill rotWithShape="0">
              <a:gsLst>
                <a:gs pos="0">
                  <a:srgbClr val="C2D69B"/>
                </a:gs>
                <a:gs pos="50000">
                  <a:srgbClr val="9BBB59"/>
                </a:gs>
                <a:gs pos="100000">
                  <a:srgbClr val="C2D69B"/>
                </a:gs>
              </a:gsLst>
              <a:lin ang="5400000" scaled="1"/>
            </a:gradFill>
            <a:ln w="12700">
              <a:solidFill>
                <a:srgbClr val="9BBB59"/>
              </a:solidFill>
              <a:miter lim="800000"/>
              <a:headEnd/>
              <a:tailEnd/>
            </a:ln>
            <a:effectLst>
              <a:outerShdw blurRad="63500" dist="29783" dir="3885598" algn="ctr" rotWithShape="0">
                <a:srgbClr val="4E6128">
                  <a:alpha val="74998"/>
                </a:srgbClr>
              </a:outerShdw>
            </a:effectLst>
          </p:spPr>
          <p:txBody>
            <a:bodyPr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spcAft>
                  <a:spcPts val="1000"/>
                </a:spcAft>
              </a:pPr>
              <a:r>
                <a:rPr lang="it-IT" altLang="en-US" sz="700"/>
                <a:t>ICN</a:t>
              </a:r>
            </a:p>
          </p:txBody>
        </p:sp>
        <p:sp>
          <p:nvSpPr>
            <p:cNvPr id="51338" name="Oval 50"/>
            <p:cNvSpPr>
              <a:spLocks noChangeArrowheads="1"/>
            </p:cNvSpPr>
            <p:nvPr/>
          </p:nvSpPr>
          <p:spPr bwMode="auto">
            <a:xfrm>
              <a:off x="5167734" y="5491307"/>
              <a:ext cx="1440864" cy="488276"/>
            </a:xfrm>
            <a:prstGeom prst="ellipse">
              <a:avLst/>
            </a:prstGeom>
            <a:gradFill rotWithShape="0">
              <a:gsLst>
                <a:gs pos="0">
                  <a:srgbClr val="95B3D7"/>
                </a:gs>
                <a:gs pos="50000">
                  <a:srgbClr val="4F81BD"/>
                </a:gs>
                <a:gs pos="100000">
                  <a:srgbClr val="95B3D7"/>
                </a:gs>
              </a:gsLst>
              <a:lin ang="5400000" scaled="1"/>
            </a:gradFill>
            <a:ln w="12700">
              <a:solidFill>
                <a:srgbClr val="4F81BD"/>
              </a:solidFill>
              <a:round/>
              <a:headEnd/>
              <a:tailEnd/>
            </a:ln>
            <a:effectLst>
              <a:outerShdw blurRad="63500" dist="29783" dir="3885598" algn="ctr" rotWithShape="0">
                <a:srgbClr val="243F60">
                  <a:alpha val="74998"/>
                </a:srgbClr>
              </a:outerShdw>
            </a:effectLst>
          </p:spPr>
          <p:txBody>
            <a:bodyPr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spcAft>
                  <a:spcPts val="1000"/>
                </a:spcAft>
              </a:pPr>
              <a:r>
                <a:rPr lang="it-IT" altLang="en-US" sz="700"/>
                <a:t>MAML</a:t>
              </a:r>
            </a:p>
          </p:txBody>
        </p:sp>
        <p:sp>
          <p:nvSpPr>
            <p:cNvPr id="51339" name="Rectangle 51"/>
            <p:cNvSpPr>
              <a:spLocks noChangeArrowheads="1"/>
            </p:cNvSpPr>
            <p:nvPr/>
          </p:nvSpPr>
          <p:spPr bwMode="auto">
            <a:xfrm>
              <a:off x="5815275" y="5165790"/>
              <a:ext cx="2322337" cy="393334"/>
            </a:xfrm>
            <a:prstGeom prst="rect">
              <a:avLst/>
            </a:prstGeom>
            <a:gradFill rotWithShape="0">
              <a:gsLst>
                <a:gs pos="0">
                  <a:srgbClr val="FFFFFF"/>
                </a:gs>
                <a:gs pos="100000">
                  <a:srgbClr val="D6E3BC"/>
                </a:gs>
              </a:gsLst>
              <a:lin ang="5400000" scaled="1"/>
            </a:gradFill>
            <a:ln w="12700">
              <a:solidFill>
                <a:srgbClr val="C2D69B"/>
              </a:solidFill>
              <a:miter lim="800000"/>
              <a:headEnd/>
              <a:tailEnd/>
            </a:ln>
            <a:effectLst>
              <a:outerShdw blurRad="63500" dist="29783" dir="3885598" algn="ctr" rotWithShape="0">
                <a:srgbClr val="4E6128">
                  <a:alpha val="50000"/>
                </a:srgbClr>
              </a:outerShdw>
            </a:effectLst>
          </p:spPr>
          <p:txBody>
            <a:bodyPr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spcAft>
                  <a:spcPts val="1000"/>
                </a:spcAft>
              </a:pPr>
              <a:r>
                <a:rPr lang="it-IT" altLang="en-US" sz="700"/>
                <a:t>Other Co-Activators</a:t>
              </a:r>
            </a:p>
          </p:txBody>
        </p:sp>
        <p:cxnSp>
          <p:nvCxnSpPr>
            <p:cNvPr id="51340" name="AutoShape 52"/>
            <p:cNvCxnSpPr>
              <a:cxnSpLocks noChangeShapeType="1"/>
            </p:cNvCxnSpPr>
            <p:nvPr/>
          </p:nvCxnSpPr>
          <p:spPr bwMode="auto">
            <a:xfrm flipV="1">
              <a:off x="6520506" y="5708474"/>
              <a:ext cx="358944" cy="202305"/>
            </a:xfrm>
            <a:prstGeom prst="bentConnector3">
              <a:avLst>
                <a:gd name="adj1" fmla="val 49856"/>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51341" name="Rectangle 53"/>
            <p:cNvSpPr>
              <a:spLocks noChangeArrowheads="1"/>
            </p:cNvSpPr>
            <p:nvPr/>
          </p:nvSpPr>
          <p:spPr bwMode="auto">
            <a:xfrm>
              <a:off x="6840946" y="5945272"/>
              <a:ext cx="2384942" cy="41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spcAft>
                  <a:spcPts val="1000"/>
                </a:spcAft>
              </a:pPr>
              <a:r>
                <a:rPr lang="it-IT" altLang="en-US" sz="700"/>
                <a:t>gene expression</a:t>
              </a:r>
            </a:p>
          </p:txBody>
        </p:sp>
        <p:sp>
          <p:nvSpPr>
            <p:cNvPr id="51342" name="Rectangle 55"/>
            <p:cNvSpPr>
              <a:spLocks noChangeArrowheads="1"/>
            </p:cNvSpPr>
            <p:nvPr/>
          </p:nvSpPr>
          <p:spPr bwMode="auto">
            <a:xfrm>
              <a:off x="2688362" y="5029964"/>
              <a:ext cx="1648218" cy="325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spcAft>
                  <a:spcPts val="1000"/>
                </a:spcAft>
              </a:pPr>
              <a:r>
                <a:rPr lang="it-IT" altLang="en-US" sz="700"/>
                <a:t>Degradation</a:t>
              </a:r>
            </a:p>
          </p:txBody>
        </p:sp>
        <p:pic>
          <p:nvPicPr>
            <p:cNvPr id="513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5863" y="4184433"/>
              <a:ext cx="774625" cy="101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7" name="Rettangolo 226"/>
            <p:cNvSpPr/>
            <p:nvPr/>
          </p:nvSpPr>
          <p:spPr>
            <a:xfrm>
              <a:off x="2730128" y="4168893"/>
              <a:ext cx="166124" cy="3933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sz="700">
                <a:latin typeface="Arial" pitchFamily="34" charset="0"/>
                <a:cs typeface="Arial" pitchFamily="34" charset="0"/>
              </a:endParaRPr>
            </a:p>
          </p:txBody>
        </p:sp>
        <p:sp>
          <p:nvSpPr>
            <p:cNvPr id="51345" name="Oval 6"/>
            <p:cNvSpPr>
              <a:spLocks noChangeArrowheads="1"/>
            </p:cNvSpPr>
            <p:nvPr/>
          </p:nvSpPr>
          <p:spPr bwMode="auto">
            <a:xfrm>
              <a:off x="6605209" y="3911192"/>
              <a:ext cx="1369670" cy="450978"/>
            </a:xfrm>
            <a:prstGeom prst="ellipse">
              <a:avLst/>
            </a:prstGeom>
            <a:gradFill rotWithShape="0">
              <a:gsLst>
                <a:gs pos="0">
                  <a:srgbClr val="FFFFFF"/>
                </a:gs>
                <a:gs pos="100000">
                  <a:srgbClr val="B6DDE8"/>
                </a:gs>
              </a:gsLst>
              <a:lin ang="5400000" scaled="1"/>
            </a:gradFill>
            <a:ln w="12700">
              <a:solidFill>
                <a:srgbClr val="92CDDC"/>
              </a:solidFill>
              <a:round/>
              <a:headEnd/>
              <a:tailEnd/>
            </a:ln>
            <a:effectLst>
              <a:outerShdw blurRad="63500" dist="29783" dir="3885598" algn="ctr" rotWithShape="0">
                <a:srgbClr val="205867">
                  <a:alpha val="50000"/>
                </a:srgbClr>
              </a:outerShdw>
            </a:effectLst>
          </p:spPr>
          <p:txBody>
            <a:bodyPr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spcAft>
                  <a:spcPts val="1000"/>
                </a:spcAft>
              </a:pPr>
              <a:r>
                <a:rPr lang="it-IT" altLang="en-US" sz="700"/>
                <a:t>SPEN</a:t>
              </a:r>
            </a:p>
          </p:txBody>
        </p:sp>
        <p:sp>
          <p:nvSpPr>
            <p:cNvPr id="51346" name="Oval 47"/>
            <p:cNvSpPr>
              <a:spLocks noChangeArrowheads="1"/>
            </p:cNvSpPr>
            <p:nvPr/>
          </p:nvSpPr>
          <p:spPr bwMode="auto">
            <a:xfrm>
              <a:off x="6961187" y="4246883"/>
              <a:ext cx="1393403" cy="386552"/>
            </a:xfrm>
            <a:prstGeom prst="ellipse">
              <a:avLst/>
            </a:prstGeom>
            <a:gradFill rotWithShape="0">
              <a:gsLst>
                <a:gs pos="0">
                  <a:srgbClr val="FFFFFF"/>
                </a:gs>
                <a:gs pos="100000">
                  <a:srgbClr val="E5B8B7"/>
                </a:gs>
              </a:gsLst>
              <a:lin ang="5400000" scaled="1"/>
            </a:gradFill>
            <a:ln w="12700">
              <a:solidFill>
                <a:srgbClr val="D99594"/>
              </a:solidFill>
              <a:round/>
              <a:headEnd/>
              <a:tailEnd/>
            </a:ln>
            <a:effectLst>
              <a:outerShdw blurRad="63500" dist="29783" dir="3885598" algn="ctr" rotWithShape="0">
                <a:srgbClr val="622423">
                  <a:alpha val="50000"/>
                </a:srgbClr>
              </a:outerShdw>
            </a:effectLst>
          </p:spPr>
          <p:txBody>
            <a:bodyPr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spcAft>
                  <a:spcPts val="1000"/>
                </a:spcAft>
              </a:pPr>
              <a:r>
                <a:rPr lang="it-IT" altLang="en-US" sz="700"/>
                <a:t>RPBJ</a:t>
              </a:r>
            </a:p>
          </p:txBody>
        </p:sp>
        <p:grpSp>
          <p:nvGrpSpPr>
            <p:cNvPr id="51347" name="Gruppo 289"/>
            <p:cNvGrpSpPr>
              <a:grpSpLocks/>
            </p:cNvGrpSpPr>
            <p:nvPr/>
          </p:nvGrpSpPr>
          <p:grpSpPr bwMode="auto">
            <a:xfrm rot="19440000" flipH="1">
              <a:off x="5449988" y="4602252"/>
              <a:ext cx="1375332" cy="337079"/>
              <a:chOff x="4393019" y="4512325"/>
              <a:chExt cx="541165" cy="117135"/>
            </a:xfrm>
          </p:grpSpPr>
          <p:cxnSp>
            <p:nvCxnSpPr>
              <p:cNvPr id="243" name="Connettore 1 242"/>
              <p:cNvCxnSpPr/>
              <p:nvPr/>
            </p:nvCxnSpPr>
            <p:spPr>
              <a:xfrm>
                <a:off x="4393173" y="4568560"/>
                <a:ext cx="537604" cy="23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367" name="Connettore 1 243"/>
              <p:cNvCxnSpPr>
                <a:cxnSpLocks noChangeShapeType="1"/>
              </p:cNvCxnSpPr>
              <p:nvPr/>
            </p:nvCxnSpPr>
            <p:spPr bwMode="auto">
              <a:xfrm rot="5580000">
                <a:off x="4881460" y="4560204"/>
                <a:ext cx="113117" cy="266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grpSp>
        <p:sp>
          <p:nvSpPr>
            <p:cNvPr id="231" name="Figura a mano libera 230"/>
            <p:cNvSpPr/>
            <p:nvPr/>
          </p:nvSpPr>
          <p:spPr bwMode="auto">
            <a:xfrm rot="18228427">
              <a:off x="3725028" y="3316233"/>
              <a:ext cx="1858162" cy="1637502"/>
            </a:xfrm>
            <a:custGeom>
              <a:avLst/>
              <a:gdLst>
                <a:gd name="connsiteX0" fmla="*/ 1149291 w 1263941"/>
                <a:gd name="connsiteY0" fmla="*/ 0 h 461395"/>
                <a:gd name="connsiteX1" fmla="*/ 1107347 w 1263941"/>
                <a:gd name="connsiteY1" fmla="*/ 218114 h 461395"/>
                <a:gd name="connsiteX2" fmla="*/ 209724 w 1263941"/>
                <a:gd name="connsiteY2" fmla="*/ 192947 h 461395"/>
                <a:gd name="connsiteX3" fmla="*/ 0 w 1263941"/>
                <a:gd name="connsiteY3" fmla="*/ 461395 h 461395"/>
              </a:gdLst>
              <a:ahLst/>
              <a:cxnLst>
                <a:cxn ang="0">
                  <a:pos x="connsiteX0" y="connsiteY0"/>
                </a:cxn>
                <a:cxn ang="0">
                  <a:pos x="connsiteX1" y="connsiteY1"/>
                </a:cxn>
                <a:cxn ang="0">
                  <a:pos x="connsiteX2" y="connsiteY2"/>
                </a:cxn>
                <a:cxn ang="0">
                  <a:pos x="connsiteX3" y="connsiteY3"/>
                </a:cxn>
              </a:cxnLst>
              <a:rect l="l" t="t" r="r" b="b"/>
              <a:pathLst>
                <a:path w="1263941" h="461395">
                  <a:moveTo>
                    <a:pt x="1149291" y="0"/>
                  </a:moveTo>
                  <a:cubicBezTo>
                    <a:pt x="1206616" y="92978"/>
                    <a:pt x="1263941" y="185956"/>
                    <a:pt x="1107347" y="218114"/>
                  </a:cubicBezTo>
                  <a:cubicBezTo>
                    <a:pt x="950753" y="250272"/>
                    <a:pt x="394282" y="152400"/>
                    <a:pt x="209724" y="192947"/>
                  </a:cubicBezTo>
                  <a:cubicBezTo>
                    <a:pt x="25166" y="233494"/>
                    <a:pt x="12583" y="347444"/>
                    <a:pt x="0" y="461395"/>
                  </a:cubicBezTo>
                </a:path>
              </a:pathLst>
            </a:custGeom>
            <a:ln w="12700">
              <a:solidFill>
                <a:schemeClr val="tx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fontAlgn="auto">
                <a:spcBef>
                  <a:spcPts val="0"/>
                </a:spcBef>
                <a:spcAft>
                  <a:spcPts val="0"/>
                </a:spcAft>
                <a:defRPr/>
              </a:pPr>
              <a:endParaRPr lang="it-IT" sz="700">
                <a:latin typeface="Arial" pitchFamily="34" charset="0"/>
                <a:cs typeface="Arial" pitchFamily="34" charset="0"/>
              </a:endParaRPr>
            </a:p>
          </p:txBody>
        </p:sp>
        <p:sp>
          <p:nvSpPr>
            <p:cNvPr id="232" name="Figura a mano libera 231"/>
            <p:cNvSpPr/>
            <p:nvPr/>
          </p:nvSpPr>
          <p:spPr bwMode="auto">
            <a:xfrm flipV="1">
              <a:off x="3055594" y="5376020"/>
              <a:ext cx="1461208" cy="437415"/>
            </a:xfrm>
            <a:custGeom>
              <a:avLst/>
              <a:gdLst>
                <a:gd name="connsiteX0" fmla="*/ 1149291 w 1263941"/>
                <a:gd name="connsiteY0" fmla="*/ 0 h 461395"/>
                <a:gd name="connsiteX1" fmla="*/ 1107347 w 1263941"/>
                <a:gd name="connsiteY1" fmla="*/ 218114 h 461395"/>
                <a:gd name="connsiteX2" fmla="*/ 209724 w 1263941"/>
                <a:gd name="connsiteY2" fmla="*/ 192947 h 461395"/>
                <a:gd name="connsiteX3" fmla="*/ 0 w 1263941"/>
                <a:gd name="connsiteY3" fmla="*/ 461395 h 461395"/>
              </a:gdLst>
              <a:ahLst/>
              <a:cxnLst>
                <a:cxn ang="0">
                  <a:pos x="connsiteX0" y="connsiteY0"/>
                </a:cxn>
                <a:cxn ang="0">
                  <a:pos x="connsiteX1" y="connsiteY1"/>
                </a:cxn>
                <a:cxn ang="0">
                  <a:pos x="connsiteX2" y="connsiteY2"/>
                </a:cxn>
                <a:cxn ang="0">
                  <a:pos x="connsiteX3" y="connsiteY3"/>
                </a:cxn>
              </a:cxnLst>
              <a:rect l="l" t="t" r="r" b="b"/>
              <a:pathLst>
                <a:path w="1263941" h="461395">
                  <a:moveTo>
                    <a:pt x="1149291" y="0"/>
                  </a:moveTo>
                  <a:cubicBezTo>
                    <a:pt x="1206616" y="92978"/>
                    <a:pt x="1263941" y="185956"/>
                    <a:pt x="1107347" y="218114"/>
                  </a:cubicBezTo>
                  <a:cubicBezTo>
                    <a:pt x="950753" y="250272"/>
                    <a:pt x="394282" y="152400"/>
                    <a:pt x="209724" y="192947"/>
                  </a:cubicBezTo>
                  <a:cubicBezTo>
                    <a:pt x="25166" y="233494"/>
                    <a:pt x="12583" y="347444"/>
                    <a:pt x="0" y="461395"/>
                  </a:cubicBezTo>
                </a:path>
              </a:pathLst>
            </a:custGeom>
            <a:ln w="12700">
              <a:solidFill>
                <a:schemeClr val="tx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fontAlgn="auto">
                <a:spcBef>
                  <a:spcPts val="0"/>
                </a:spcBef>
                <a:spcAft>
                  <a:spcPts val="0"/>
                </a:spcAft>
                <a:defRPr/>
              </a:pPr>
              <a:endParaRPr lang="it-IT" sz="700">
                <a:latin typeface="Arial" pitchFamily="34" charset="0"/>
                <a:cs typeface="Arial" pitchFamily="34" charset="0"/>
              </a:endParaRPr>
            </a:p>
          </p:txBody>
        </p:sp>
        <p:sp>
          <p:nvSpPr>
            <p:cNvPr id="233" name="Triangolo isoscele 232"/>
            <p:cNvSpPr/>
            <p:nvPr/>
          </p:nvSpPr>
          <p:spPr bwMode="auto">
            <a:xfrm>
              <a:off x="2918335" y="3860808"/>
              <a:ext cx="214310" cy="285753"/>
            </a:xfrm>
            <a:prstGeom prst="triangle">
              <a:avLst/>
            </a:prstGeom>
            <a:solidFill>
              <a:schemeClr val="bg1">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sz="700">
                <a:latin typeface="Arial" pitchFamily="34" charset="0"/>
                <a:cs typeface="Arial" pitchFamily="34" charset="0"/>
              </a:endParaRPr>
            </a:p>
          </p:txBody>
        </p:sp>
        <p:sp>
          <p:nvSpPr>
            <p:cNvPr id="234" name="Triangolo isoscele 233"/>
            <p:cNvSpPr/>
            <p:nvPr/>
          </p:nvSpPr>
          <p:spPr bwMode="auto">
            <a:xfrm rot="19985218" flipH="1" flipV="1">
              <a:off x="3035154" y="3655759"/>
              <a:ext cx="355595" cy="207228"/>
            </a:xfrm>
            <a:prstGeom prst="triangle">
              <a:avLst/>
            </a:prstGeom>
            <a:solidFill>
              <a:schemeClr val="bg1">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sz="700">
                <a:latin typeface="Arial" pitchFamily="34" charset="0"/>
                <a:cs typeface="Arial" pitchFamily="34" charset="0"/>
              </a:endParaRPr>
            </a:p>
          </p:txBody>
        </p:sp>
        <p:sp>
          <p:nvSpPr>
            <p:cNvPr id="235" name="Triangolo isoscele 234"/>
            <p:cNvSpPr/>
            <p:nvPr/>
          </p:nvSpPr>
          <p:spPr bwMode="auto">
            <a:xfrm rot="16200000">
              <a:off x="3168361" y="3825092"/>
              <a:ext cx="214314" cy="285746"/>
            </a:xfrm>
            <a:prstGeom prst="triangle">
              <a:avLst/>
            </a:prstGeom>
            <a:solidFill>
              <a:schemeClr val="bg1">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sz="700">
                <a:latin typeface="Arial" pitchFamily="34" charset="0"/>
                <a:cs typeface="Arial" pitchFamily="34" charset="0"/>
              </a:endParaRPr>
            </a:p>
          </p:txBody>
        </p:sp>
        <p:sp>
          <p:nvSpPr>
            <p:cNvPr id="51359" name="Oval 16"/>
            <p:cNvSpPr>
              <a:spLocks noChangeArrowheads="1"/>
            </p:cNvSpPr>
            <p:nvPr/>
          </p:nvSpPr>
          <p:spPr bwMode="auto">
            <a:xfrm>
              <a:off x="6795065" y="3056708"/>
              <a:ext cx="1274742" cy="335691"/>
            </a:xfrm>
            <a:prstGeom prst="ellipse">
              <a:avLst/>
            </a:prstGeom>
            <a:gradFill rotWithShape="0">
              <a:gsLst>
                <a:gs pos="0">
                  <a:srgbClr val="B2A1C7"/>
                </a:gs>
                <a:gs pos="50000">
                  <a:srgbClr val="8064A2"/>
                </a:gs>
                <a:gs pos="100000">
                  <a:srgbClr val="B2A1C7"/>
                </a:gs>
              </a:gsLst>
              <a:lin ang="5400000" scaled="1"/>
            </a:gradFill>
            <a:ln w="12700">
              <a:solidFill>
                <a:srgbClr val="8064A2"/>
              </a:solidFill>
              <a:round/>
              <a:headEnd/>
              <a:tailEnd/>
            </a:ln>
            <a:effectLst>
              <a:outerShdw blurRad="63500" dist="29783" dir="3885598" algn="ctr" rotWithShape="0">
                <a:srgbClr val="3F3151">
                  <a:alpha val="74998"/>
                </a:srgbClr>
              </a:outerShdw>
            </a:effectLst>
          </p:spPr>
          <p:txBody>
            <a:bodyPr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IT" altLang="en-US" sz="700"/>
                <a:t>DTX1</a:t>
              </a:r>
            </a:p>
          </p:txBody>
        </p:sp>
        <p:sp>
          <p:nvSpPr>
            <p:cNvPr id="51360" name="Rectangle 55"/>
            <p:cNvSpPr>
              <a:spLocks noChangeArrowheads="1"/>
            </p:cNvSpPr>
            <p:nvPr/>
          </p:nvSpPr>
          <p:spPr bwMode="auto">
            <a:xfrm>
              <a:off x="4870836" y="2758374"/>
              <a:ext cx="1648218" cy="325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IT" altLang="en-US" sz="700"/>
                <a:t>Ubiquitination</a:t>
              </a:r>
            </a:p>
            <a:p>
              <a:r>
                <a:rPr lang="it-IT" altLang="en-US" sz="700"/>
                <a:t>Degradation</a:t>
              </a:r>
            </a:p>
          </p:txBody>
        </p:sp>
        <p:sp>
          <p:nvSpPr>
            <p:cNvPr id="238" name="Figura a mano libera 237"/>
            <p:cNvSpPr/>
            <p:nvPr/>
          </p:nvSpPr>
          <p:spPr>
            <a:xfrm>
              <a:off x="7930804" y="3304238"/>
              <a:ext cx="881471" cy="2529542"/>
            </a:xfrm>
            <a:custGeom>
              <a:avLst/>
              <a:gdLst>
                <a:gd name="connsiteX0" fmla="*/ 40944 w 882556"/>
                <a:gd name="connsiteY0" fmla="*/ 2429302 h 2531660"/>
                <a:gd name="connsiteX1" fmla="*/ 709684 w 882556"/>
                <a:gd name="connsiteY1" fmla="*/ 2224585 h 2531660"/>
                <a:gd name="connsiteX2" fmla="*/ 764275 w 882556"/>
                <a:gd name="connsiteY2" fmla="*/ 586854 h 2531660"/>
                <a:gd name="connsiteX3" fmla="*/ 0 w 882556"/>
                <a:gd name="connsiteY3" fmla="*/ 0 h 2531660"/>
              </a:gdLst>
              <a:ahLst/>
              <a:cxnLst>
                <a:cxn ang="0">
                  <a:pos x="connsiteX0" y="connsiteY0"/>
                </a:cxn>
                <a:cxn ang="0">
                  <a:pos x="connsiteX1" y="connsiteY1"/>
                </a:cxn>
                <a:cxn ang="0">
                  <a:pos x="connsiteX2" y="connsiteY2"/>
                </a:cxn>
                <a:cxn ang="0">
                  <a:pos x="connsiteX3" y="connsiteY3"/>
                </a:cxn>
              </a:cxnLst>
              <a:rect l="l" t="t" r="r" b="b"/>
              <a:pathLst>
                <a:path w="882556" h="2531660">
                  <a:moveTo>
                    <a:pt x="40944" y="2429302"/>
                  </a:moveTo>
                  <a:cubicBezTo>
                    <a:pt x="315036" y="2480481"/>
                    <a:pt x="589129" y="2531660"/>
                    <a:pt x="709684" y="2224585"/>
                  </a:cubicBezTo>
                  <a:cubicBezTo>
                    <a:pt x="830239" y="1917510"/>
                    <a:pt x="882556" y="957618"/>
                    <a:pt x="764275" y="586854"/>
                  </a:cubicBezTo>
                  <a:cubicBezTo>
                    <a:pt x="645994" y="216090"/>
                    <a:pt x="322997" y="108045"/>
                    <a:pt x="0" y="0"/>
                  </a:cubicBezTo>
                </a:path>
              </a:pathLst>
            </a:custGeom>
            <a:ln w="12700">
              <a:solidFill>
                <a:schemeClr val="tx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fontAlgn="auto">
                <a:spcBef>
                  <a:spcPts val="0"/>
                </a:spcBef>
                <a:spcAft>
                  <a:spcPts val="0"/>
                </a:spcAft>
                <a:defRPr/>
              </a:pPr>
              <a:endParaRPr lang="it-IT" sz="700">
                <a:latin typeface="Arial" pitchFamily="34" charset="0"/>
                <a:cs typeface="Arial" pitchFamily="34" charset="0"/>
              </a:endParaRPr>
            </a:p>
          </p:txBody>
        </p:sp>
        <p:grpSp>
          <p:nvGrpSpPr>
            <p:cNvPr id="51362" name="Gruppo 289"/>
            <p:cNvGrpSpPr>
              <a:grpSpLocks/>
            </p:cNvGrpSpPr>
            <p:nvPr/>
          </p:nvGrpSpPr>
          <p:grpSpPr bwMode="auto">
            <a:xfrm rot="1477907" flipH="1">
              <a:off x="5014586" y="2602060"/>
              <a:ext cx="1937325" cy="337079"/>
              <a:chOff x="4393019" y="4512325"/>
              <a:chExt cx="541165" cy="117135"/>
            </a:xfrm>
          </p:grpSpPr>
          <p:cxnSp>
            <p:nvCxnSpPr>
              <p:cNvPr id="241" name="Connettore 1 240"/>
              <p:cNvCxnSpPr/>
              <p:nvPr/>
            </p:nvCxnSpPr>
            <p:spPr>
              <a:xfrm>
                <a:off x="4398002" y="4567419"/>
                <a:ext cx="535069" cy="23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2" name="Connettore 1 241"/>
              <p:cNvCxnSpPr/>
              <p:nvPr/>
            </p:nvCxnSpPr>
            <p:spPr>
              <a:xfrm rot="5580000">
                <a:off x="4876080" y="4568565"/>
                <a:ext cx="115474" cy="284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40" name="Saetta 239"/>
            <p:cNvSpPr>
              <a:spLocks noChangeAspect="1"/>
            </p:cNvSpPr>
            <p:nvPr/>
          </p:nvSpPr>
          <p:spPr bwMode="auto">
            <a:xfrm rot="17854917" flipH="1">
              <a:off x="3906525" y="2276851"/>
              <a:ext cx="359425" cy="359369"/>
            </a:xfrm>
            <a:prstGeom prst="lightningBol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it-IT" sz="700">
                <a:latin typeface="Arial" pitchFamily="34" charset="0"/>
                <a:cs typeface="Arial" pitchFamily="34" charset="0"/>
              </a:endParaRPr>
            </a:p>
          </p:txBody>
        </p:sp>
      </p:grpSp>
      <p:sp>
        <p:nvSpPr>
          <p:cNvPr id="51203" name="Line 245"/>
          <p:cNvSpPr>
            <a:spLocks noChangeShapeType="1"/>
          </p:cNvSpPr>
          <p:nvPr/>
        </p:nvSpPr>
        <p:spPr bwMode="auto">
          <a:xfrm flipH="1">
            <a:off x="2646363" y="3065463"/>
            <a:ext cx="225425" cy="212725"/>
          </a:xfrm>
          <a:prstGeom prst="line">
            <a:avLst/>
          </a:prstGeom>
          <a:noFill/>
          <a:ln w="28575">
            <a:solidFill>
              <a:srgbClr val="CC0000"/>
            </a:solidFill>
            <a:round/>
            <a:headEnd/>
            <a:tailEnd/>
          </a:ln>
          <a:effectLst>
            <a:prstShdw prst="shdw13" dist="53882" dir="13500000">
              <a:schemeClr val="bg2">
                <a:alpha val="50000"/>
              </a:schemeClr>
            </a:prstShdw>
          </a:effectLst>
          <a:extLst>
            <a:ext uri="{909E8E84-426E-40DD-AFC4-6F175D3DCCD1}">
              <a14:hiddenFill xmlns:a14="http://schemas.microsoft.com/office/drawing/2010/main">
                <a:noFill/>
              </a14:hiddenFill>
            </a:ext>
          </a:extLst>
        </p:spPr>
        <p:txBody>
          <a:bodyPr/>
          <a:lstStyle/>
          <a:p>
            <a:endParaRPr lang="en-US"/>
          </a:p>
        </p:txBody>
      </p:sp>
      <p:sp>
        <p:nvSpPr>
          <p:cNvPr id="51204" name="Line 246"/>
          <p:cNvSpPr>
            <a:spLocks noChangeShapeType="1"/>
          </p:cNvSpPr>
          <p:nvPr/>
        </p:nvSpPr>
        <p:spPr bwMode="auto">
          <a:xfrm>
            <a:off x="2651125" y="3081338"/>
            <a:ext cx="211138" cy="200025"/>
          </a:xfrm>
          <a:prstGeom prst="line">
            <a:avLst/>
          </a:prstGeom>
          <a:noFill/>
          <a:ln w="28575">
            <a:solidFill>
              <a:srgbClr val="CC0000"/>
            </a:solidFill>
            <a:round/>
            <a:headEnd/>
            <a:tailEnd/>
          </a:ln>
          <a:effectLst>
            <a:prstShdw prst="shdw13" dist="53882" dir="13500000">
              <a:schemeClr val="bg2">
                <a:alpha val="50000"/>
              </a:schemeClr>
            </a:prstShdw>
          </a:effectLst>
          <a:extLst>
            <a:ext uri="{909E8E84-426E-40DD-AFC4-6F175D3DCCD1}">
              <a14:hiddenFill xmlns:a14="http://schemas.microsoft.com/office/drawing/2010/main">
                <a:noFill/>
              </a14:hiddenFill>
            </a:ext>
          </a:extLst>
        </p:spPr>
        <p:txBody>
          <a:bodyPr/>
          <a:lstStyle/>
          <a:p>
            <a:endParaRPr lang="en-US"/>
          </a:p>
        </p:txBody>
      </p:sp>
      <p:grpSp>
        <p:nvGrpSpPr>
          <p:cNvPr id="51205" name="Gruppo 420"/>
          <p:cNvGrpSpPr>
            <a:grpSpLocks/>
          </p:cNvGrpSpPr>
          <p:nvPr/>
        </p:nvGrpSpPr>
        <p:grpSpPr bwMode="auto">
          <a:xfrm>
            <a:off x="6016625" y="1114425"/>
            <a:ext cx="4916488" cy="2579688"/>
            <a:chOff x="3409323" y="4470400"/>
            <a:chExt cx="5734677" cy="2578580"/>
          </a:xfrm>
        </p:grpSpPr>
        <p:graphicFrame>
          <p:nvGraphicFramePr>
            <p:cNvPr id="51277" name="Grafico 31"/>
            <p:cNvGraphicFramePr>
              <a:graphicFrameLocks/>
            </p:cNvGraphicFramePr>
            <p:nvPr/>
          </p:nvGraphicFramePr>
          <p:xfrm>
            <a:off x="3584575" y="4470400"/>
            <a:ext cx="5559425" cy="2286000"/>
          </p:xfrm>
          <a:graphic>
            <a:graphicData uri="http://schemas.openxmlformats.org/presentationml/2006/ole">
              <mc:AlternateContent xmlns:mc="http://schemas.openxmlformats.org/markup-compatibility/2006">
                <mc:Choice xmlns:v="urn:schemas-microsoft-com:vml" Requires="v">
                  <p:oleObj spid="_x0000_s51405" name="Foglio di lavoro" r:id="rId4" imgW="6619684" imgH="2724340" progId="Excel.Sheet.8">
                    <p:embed/>
                  </p:oleObj>
                </mc:Choice>
                <mc:Fallback>
                  <p:oleObj name="Foglio di lavoro" r:id="rId4" imgW="6619684" imgH="2724340" progId="Excel.Sheet.8">
                    <p:embed/>
                    <p:pic>
                      <p:nvPicPr>
                        <p:cNvPr id="0" name="Grafico 3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4575" y="4470400"/>
                          <a:ext cx="55594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278" name="TextBox 9"/>
            <p:cNvSpPr txBox="1">
              <a:spLocks noChangeArrowheads="1"/>
            </p:cNvSpPr>
            <p:nvPr/>
          </p:nvSpPr>
          <p:spPr bwMode="auto">
            <a:xfrm rot="-5400000">
              <a:off x="2852601" y="5472140"/>
              <a:ext cx="1400648" cy="287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a:t>Frequency (%)</a:t>
              </a:r>
            </a:p>
          </p:txBody>
        </p:sp>
        <p:sp>
          <p:nvSpPr>
            <p:cNvPr id="51279" name="TextBox 225"/>
            <p:cNvSpPr txBox="1">
              <a:spLocks noChangeArrowheads="1"/>
            </p:cNvSpPr>
            <p:nvPr/>
          </p:nvSpPr>
          <p:spPr bwMode="auto">
            <a:xfrm>
              <a:off x="5883519" y="5672959"/>
              <a:ext cx="12402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400" b="1"/>
                <a:t>N=60/539</a:t>
              </a:r>
            </a:p>
            <a:p>
              <a:pPr algn="ctr"/>
              <a:r>
                <a:rPr lang="en-US" altLang="en-US" sz="1400" b="1"/>
                <a:t>(11%)</a:t>
              </a:r>
            </a:p>
          </p:txBody>
        </p:sp>
        <p:sp>
          <p:nvSpPr>
            <p:cNvPr id="51280" name="TextBox 226"/>
            <p:cNvSpPr txBox="1">
              <a:spLocks noChangeArrowheads="1"/>
            </p:cNvSpPr>
            <p:nvPr/>
          </p:nvSpPr>
          <p:spPr bwMode="auto">
            <a:xfrm>
              <a:off x="7941962" y="4892636"/>
              <a:ext cx="10793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400" b="1"/>
                <a:t>N=18/58</a:t>
              </a:r>
            </a:p>
            <a:p>
              <a:pPr algn="ctr"/>
              <a:r>
                <a:rPr lang="en-US" altLang="en-US" sz="1400" b="1"/>
                <a:t>(31%)</a:t>
              </a:r>
            </a:p>
          </p:txBody>
        </p:sp>
        <p:sp>
          <p:nvSpPr>
            <p:cNvPr id="51281" name="TextBox 227"/>
            <p:cNvSpPr txBox="1">
              <a:spLocks noChangeArrowheads="1"/>
            </p:cNvSpPr>
            <p:nvPr/>
          </p:nvSpPr>
          <p:spPr bwMode="auto">
            <a:xfrm>
              <a:off x="6999724" y="5295489"/>
              <a:ext cx="10062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400" b="1"/>
                <a:t>N=10/48</a:t>
              </a:r>
            </a:p>
            <a:p>
              <a:pPr algn="ctr"/>
              <a:r>
                <a:rPr lang="en-US" altLang="en-US" sz="1400" b="1"/>
                <a:t>(20%)</a:t>
              </a:r>
            </a:p>
          </p:txBody>
        </p:sp>
        <p:sp>
          <p:nvSpPr>
            <p:cNvPr id="51282" name="TextBox 228"/>
            <p:cNvSpPr txBox="1">
              <a:spLocks noChangeArrowheads="1"/>
            </p:cNvSpPr>
            <p:nvPr/>
          </p:nvSpPr>
          <p:spPr bwMode="auto">
            <a:xfrm>
              <a:off x="4030413" y="6046465"/>
              <a:ext cx="1046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400" b="1"/>
                <a:t>N=2/134</a:t>
              </a:r>
            </a:p>
            <a:p>
              <a:pPr algn="ctr"/>
              <a:r>
                <a:rPr lang="en-US" altLang="en-US" sz="1400" b="1"/>
                <a:t>(1%)</a:t>
              </a:r>
            </a:p>
          </p:txBody>
        </p:sp>
        <p:sp>
          <p:nvSpPr>
            <p:cNvPr id="51283" name="Right Bracket 229"/>
            <p:cNvSpPr>
              <a:spLocks/>
            </p:cNvSpPr>
            <p:nvPr/>
          </p:nvSpPr>
          <p:spPr bwMode="auto">
            <a:xfrm rot="-5400000">
              <a:off x="6973301" y="4649606"/>
              <a:ext cx="71406" cy="966581"/>
            </a:xfrm>
            <a:prstGeom prst="rightBracket">
              <a:avLst>
                <a:gd name="adj" fmla="val 8586"/>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endParaRPr lang="en-US" altLang="en-US" sz="1000"/>
            </a:p>
          </p:txBody>
        </p:sp>
        <p:sp>
          <p:nvSpPr>
            <p:cNvPr id="51284" name="TextBox 230"/>
            <p:cNvSpPr txBox="1">
              <a:spLocks noChangeArrowheads="1"/>
            </p:cNvSpPr>
            <p:nvPr/>
          </p:nvSpPr>
          <p:spPr bwMode="auto">
            <a:xfrm>
              <a:off x="7297617" y="4736744"/>
              <a:ext cx="3892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a:t>***</a:t>
              </a:r>
            </a:p>
          </p:txBody>
        </p:sp>
        <p:sp>
          <p:nvSpPr>
            <p:cNvPr id="51285" name="Right Bracket 231"/>
            <p:cNvSpPr>
              <a:spLocks/>
            </p:cNvSpPr>
            <p:nvPr/>
          </p:nvSpPr>
          <p:spPr bwMode="auto">
            <a:xfrm rot="-5400000">
              <a:off x="6469114" y="2759115"/>
              <a:ext cx="87275" cy="3992239"/>
            </a:xfrm>
            <a:prstGeom prst="rightBracket">
              <a:avLst>
                <a:gd name="adj" fmla="val 8683"/>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endParaRPr lang="en-US" altLang="en-US" sz="1000"/>
            </a:p>
          </p:txBody>
        </p:sp>
        <p:sp>
          <p:nvSpPr>
            <p:cNvPr id="51286" name="Right Bracket 233"/>
            <p:cNvSpPr>
              <a:spLocks/>
            </p:cNvSpPr>
            <p:nvPr/>
          </p:nvSpPr>
          <p:spPr bwMode="auto">
            <a:xfrm rot="-5400000">
              <a:off x="7475770" y="3926832"/>
              <a:ext cx="79341" cy="1997971"/>
            </a:xfrm>
            <a:prstGeom prst="rightBracket">
              <a:avLst>
                <a:gd name="adj" fmla="val 8511"/>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endParaRPr lang="en-US" altLang="en-US" sz="1000"/>
            </a:p>
          </p:txBody>
        </p:sp>
        <p:sp>
          <p:nvSpPr>
            <p:cNvPr id="51287" name="TextBox 234"/>
            <p:cNvSpPr txBox="1">
              <a:spLocks noChangeArrowheads="1"/>
            </p:cNvSpPr>
            <p:nvPr/>
          </p:nvSpPr>
          <p:spPr bwMode="auto">
            <a:xfrm>
              <a:off x="6295819" y="4526099"/>
              <a:ext cx="3892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a:t>***</a:t>
              </a:r>
            </a:p>
          </p:txBody>
        </p:sp>
        <p:sp>
          <p:nvSpPr>
            <p:cNvPr id="51288" name="TextBox 27"/>
            <p:cNvSpPr txBox="1">
              <a:spLocks noChangeArrowheads="1"/>
            </p:cNvSpPr>
            <p:nvPr/>
          </p:nvSpPr>
          <p:spPr bwMode="auto">
            <a:xfrm>
              <a:off x="4127694" y="5108142"/>
              <a:ext cx="84439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i="1"/>
                <a:t>P</a:t>
              </a:r>
              <a:r>
                <a:rPr lang="en-US" altLang="en-US" sz="1000"/>
                <a:t>&lt;0.001 ***</a:t>
              </a:r>
            </a:p>
            <a:p>
              <a:pPr algn="ctr"/>
              <a:r>
                <a:rPr lang="en-US" altLang="en-US" sz="1000" i="1"/>
                <a:t>P</a:t>
              </a:r>
              <a:r>
                <a:rPr lang="en-US" altLang="en-US" sz="1000"/>
                <a:t>&lt;0.05 **</a:t>
              </a:r>
            </a:p>
          </p:txBody>
        </p:sp>
        <p:sp>
          <p:nvSpPr>
            <p:cNvPr id="51289" name="TextBox 232"/>
            <p:cNvSpPr txBox="1">
              <a:spLocks noChangeArrowheads="1"/>
            </p:cNvSpPr>
            <p:nvPr/>
          </p:nvSpPr>
          <p:spPr bwMode="auto">
            <a:xfrm>
              <a:off x="6832200" y="4916145"/>
              <a:ext cx="33133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a:t>**</a:t>
              </a:r>
            </a:p>
          </p:txBody>
        </p:sp>
        <p:sp>
          <p:nvSpPr>
            <p:cNvPr id="51290" name="AutoShape 258"/>
            <p:cNvSpPr>
              <a:spLocks noChangeAspect="1" noChangeArrowheads="1"/>
            </p:cNvSpPr>
            <p:nvPr/>
          </p:nvSpPr>
          <p:spPr bwMode="auto">
            <a:xfrm>
              <a:off x="3612999" y="4705381"/>
              <a:ext cx="4740871" cy="168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endParaRPr lang="it-CH" altLang="en-US" sz="1000"/>
            </a:p>
          </p:txBody>
        </p:sp>
        <p:sp>
          <p:nvSpPr>
            <p:cNvPr id="51291" name="TextBox 228"/>
            <p:cNvSpPr txBox="1">
              <a:spLocks noChangeArrowheads="1"/>
            </p:cNvSpPr>
            <p:nvPr/>
          </p:nvSpPr>
          <p:spPr bwMode="auto">
            <a:xfrm>
              <a:off x="5026338" y="5974509"/>
              <a:ext cx="9828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400" b="1"/>
                <a:t>N=2/63</a:t>
              </a:r>
            </a:p>
            <a:p>
              <a:pPr algn="ctr"/>
              <a:r>
                <a:rPr lang="en-US" altLang="en-US" sz="1400" b="1"/>
                <a:t>(3%)</a:t>
              </a:r>
            </a:p>
          </p:txBody>
        </p:sp>
        <p:sp>
          <p:nvSpPr>
            <p:cNvPr id="51292" name="CasellaDiTesto 33"/>
            <p:cNvSpPr txBox="1">
              <a:spLocks noChangeArrowheads="1"/>
            </p:cNvSpPr>
            <p:nvPr/>
          </p:nvSpPr>
          <p:spPr bwMode="auto">
            <a:xfrm>
              <a:off x="4063206" y="6587315"/>
              <a:ext cx="9558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it-IT" altLang="en-US" sz="1200" b="1"/>
                <a:t>de novo </a:t>
              </a:r>
            </a:p>
            <a:p>
              <a:pPr algn="ctr"/>
              <a:r>
                <a:rPr lang="it-IT" altLang="en-US" sz="1200" b="1"/>
                <a:t>DLBCL</a:t>
              </a:r>
            </a:p>
          </p:txBody>
        </p:sp>
        <p:sp>
          <p:nvSpPr>
            <p:cNvPr id="51293" name="CasellaDiTesto 34"/>
            <p:cNvSpPr txBox="1">
              <a:spLocks noChangeArrowheads="1"/>
            </p:cNvSpPr>
            <p:nvPr/>
          </p:nvSpPr>
          <p:spPr bwMode="auto">
            <a:xfrm>
              <a:off x="5246079" y="6583312"/>
              <a:ext cx="6043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it-IT" altLang="en-US" sz="1200" b="1"/>
                <a:t>MBL</a:t>
              </a:r>
            </a:p>
          </p:txBody>
        </p:sp>
        <p:sp>
          <p:nvSpPr>
            <p:cNvPr id="51294" name="CasellaDiTesto 35"/>
            <p:cNvSpPr txBox="1">
              <a:spLocks noChangeArrowheads="1"/>
            </p:cNvSpPr>
            <p:nvPr/>
          </p:nvSpPr>
          <p:spPr bwMode="auto">
            <a:xfrm>
              <a:off x="6008628" y="6585981"/>
              <a:ext cx="10549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it-IT" altLang="en-US" sz="1200" b="1"/>
                <a:t>CLL</a:t>
              </a:r>
            </a:p>
            <a:p>
              <a:pPr algn="ctr"/>
              <a:r>
                <a:rPr lang="it-IT" altLang="en-US" sz="1200" b="1"/>
                <a:t>diagnosis</a:t>
              </a:r>
            </a:p>
          </p:txBody>
        </p:sp>
        <p:sp>
          <p:nvSpPr>
            <p:cNvPr id="51295" name="CasellaDiTesto 37"/>
            <p:cNvSpPr txBox="1">
              <a:spLocks noChangeArrowheads="1"/>
            </p:cNvSpPr>
            <p:nvPr/>
          </p:nvSpPr>
          <p:spPr bwMode="auto">
            <a:xfrm>
              <a:off x="7981721" y="6581980"/>
              <a:ext cx="10717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it-IT" altLang="en-US" sz="1200" b="1"/>
                <a:t>Richter </a:t>
              </a:r>
            </a:p>
            <a:p>
              <a:pPr algn="ctr"/>
              <a:r>
                <a:rPr lang="it-IT" altLang="en-US" sz="1200" b="1"/>
                <a:t>syndrome</a:t>
              </a:r>
            </a:p>
          </p:txBody>
        </p:sp>
        <p:sp>
          <p:nvSpPr>
            <p:cNvPr id="51296" name="Right Bracket 229"/>
            <p:cNvSpPr>
              <a:spLocks/>
            </p:cNvSpPr>
            <p:nvPr/>
          </p:nvSpPr>
          <p:spPr bwMode="auto">
            <a:xfrm rot="-5400000">
              <a:off x="6005793" y="5137421"/>
              <a:ext cx="71406" cy="968432"/>
            </a:xfrm>
            <a:prstGeom prst="rightBracket">
              <a:avLst>
                <a:gd name="adj" fmla="val 8539"/>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endParaRPr lang="en-US" altLang="en-US" sz="1000"/>
            </a:p>
          </p:txBody>
        </p:sp>
        <p:sp>
          <p:nvSpPr>
            <p:cNvPr id="51297" name="TextBox 232"/>
            <p:cNvSpPr txBox="1">
              <a:spLocks noChangeArrowheads="1"/>
            </p:cNvSpPr>
            <p:nvPr/>
          </p:nvSpPr>
          <p:spPr bwMode="auto">
            <a:xfrm>
              <a:off x="5865085" y="5405397"/>
              <a:ext cx="33133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a:t>**</a:t>
              </a:r>
            </a:p>
          </p:txBody>
        </p:sp>
      </p:grpSp>
      <p:sp>
        <p:nvSpPr>
          <p:cNvPr id="51206" name="CasellaDiTesto 37"/>
          <p:cNvSpPr txBox="1">
            <a:spLocks noChangeArrowheads="1"/>
          </p:cNvSpPr>
          <p:nvPr/>
        </p:nvSpPr>
        <p:spPr bwMode="auto">
          <a:xfrm>
            <a:off x="9134475" y="3230563"/>
            <a:ext cx="8699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it-IT" altLang="en-US" sz="1200" b="1"/>
              <a:t>F-ref CLL</a:t>
            </a:r>
          </a:p>
        </p:txBody>
      </p:sp>
      <p:sp>
        <p:nvSpPr>
          <p:cNvPr id="51207" name="Text Box 5"/>
          <p:cNvSpPr txBox="1">
            <a:spLocks noChangeArrowheads="1"/>
          </p:cNvSpPr>
          <p:nvPr/>
        </p:nvSpPr>
        <p:spPr bwMode="auto">
          <a:xfrm>
            <a:off x="4763" y="3721100"/>
            <a:ext cx="57324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just"/>
            <a:r>
              <a:rPr lang="it-IT" altLang="en-US" sz="800" dirty="0" err="1"/>
              <a:t>Arruga</a:t>
            </a:r>
            <a:r>
              <a:rPr lang="it-IT" altLang="en-US" sz="800" dirty="0"/>
              <a:t> </a:t>
            </a:r>
            <a:r>
              <a:rPr lang="it-IT" altLang="en-US" sz="800" dirty="0" err="1"/>
              <a:t>F</a:t>
            </a:r>
            <a:r>
              <a:rPr lang="it-IT" altLang="en-US" sz="800" dirty="0"/>
              <a:t> et al. </a:t>
            </a:r>
            <a:r>
              <a:rPr lang="it-IT" altLang="en-US" sz="800" dirty="0" err="1"/>
              <a:t>Leukemia</a:t>
            </a:r>
            <a:r>
              <a:rPr lang="it-IT" altLang="en-US" sz="800" dirty="0">
                <a:solidFill>
                  <a:srgbClr val="000000"/>
                </a:solidFill>
              </a:rPr>
              <a:t> </a:t>
            </a:r>
            <a:r>
              <a:rPr lang="it-IT" altLang="en-US" sz="800" dirty="0" smtClean="0">
                <a:solidFill>
                  <a:srgbClr val="000000"/>
                </a:solidFill>
              </a:rPr>
              <a:t>2013; </a:t>
            </a:r>
            <a:r>
              <a:rPr lang="it-IT" altLang="en-US" sz="800" dirty="0" err="1">
                <a:solidFill>
                  <a:srgbClr val="000000"/>
                </a:solidFill>
              </a:rPr>
              <a:t>Arruga</a:t>
            </a:r>
            <a:r>
              <a:rPr lang="it-IT" altLang="en-US" sz="800" dirty="0">
                <a:solidFill>
                  <a:srgbClr val="000000"/>
                </a:solidFill>
              </a:rPr>
              <a:t> </a:t>
            </a:r>
            <a:r>
              <a:rPr lang="it-IT" altLang="en-US" sz="800" dirty="0" err="1">
                <a:solidFill>
                  <a:srgbClr val="000000"/>
                </a:solidFill>
              </a:rPr>
              <a:t>F</a:t>
            </a:r>
            <a:r>
              <a:rPr lang="it-IT" altLang="en-US" sz="800" dirty="0">
                <a:solidFill>
                  <a:srgbClr val="000000"/>
                </a:solidFill>
              </a:rPr>
              <a:t> et al. </a:t>
            </a:r>
            <a:r>
              <a:rPr lang="it-IT" altLang="en-US" sz="800" dirty="0" err="1">
                <a:solidFill>
                  <a:srgbClr val="000000"/>
                </a:solidFill>
              </a:rPr>
              <a:t>Leukemia</a:t>
            </a:r>
            <a:r>
              <a:rPr lang="it-IT" altLang="en-US" sz="800" dirty="0">
                <a:solidFill>
                  <a:srgbClr val="000000"/>
                </a:solidFill>
              </a:rPr>
              <a:t> </a:t>
            </a:r>
            <a:r>
              <a:rPr lang="it-IT" altLang="en-US" sz="800" dirty="0" smtClean="0">
                <a:solidFill>
                  <a:srgbClr val="000000"/>
                </a:solidFill>
              </a:rPr>
              <a:t>2016; </a:t>
            </a:r>
            <a:r>
              <a:rPr lang="it-IT" altLang="en-US" sz="800" dirty="0">
                <a:solidFill>
                  <a:srgbClr val="000000"/>
                </a:solidFill>
              </a:rPr>
              <a:t>Fabbri G et al. PNAS </a:t>
            </a:r>
            <a:r>
              <a:rPr lang="it-IT" altLang="en-US" sz="800" dirty="0" smtClean="0">
                <a:solidFill>
                  <a:srgbClr val="000000"/>
                </a:solidFill>
              </a:rPr>
              <a:t>2017; </a:t>
            </a:r>
            <a:r>
              <a:rPr lang="it-IT" altLang="en-US" sz="800" dirty="0">
                <a:solidFill>
                  <a:srgbClr val="000000"/>
                </a:solidFill>
              </a:rPr>
              <a:t>Pozzo </a:t>
            </a:r>
            <a:r>
              <a:rPr lang="it-IT" altLang="en-US" sz="800" dirty="0" err="1">
                <a:solidFill>
                  <a:srgbClr val="000000"/>
                </a:solidFill>
              </a:rPr>
              <a:t>F</a:t>
            </a:r>
            <a:r>
              <a:rPr lang="it-IT" altLang="en-US" sz="800" dirty="0">
                <a:solidFill>
                  <a:srgbClr val="000000"/>
                </a:solidFill>
              </a:rPr>
              <a:t> et al. </a:t>
            </a:r>
            <a:r>
              <a:rPr lang="it-IT" altLang="en-US" sz="800" dirty="0" err="1">
                <a:solidFill>
                  <a:srgbClr val="000000"/>
                </a:solidFill>
              </a:rPr>
              <a:t>Leukemia</a:t>
            </a:r>
            <a:r>
              <a:rPr lang="it-IT" altLang="en-US" sz="800" dirty="0">
                <a:solidFill>
                  <a:srgbClr val="000000"/>
                </a:solidFill>
              </a:rPr>
              <a:t> 2017</a:t>
            </a:r>
          </a:p>
        </p:txBody>
      </p:sp>
      <p:sp>
        <p:nvSpPr>
          <p:cNvPr id="51208" name="Text Box 5"/>
          <p:cNvSpPr txBox="1">
            <a:spLocks noChangeArrowheads="1"/>
          </p:cNvSpPr>
          <p:nvPr/>
        </p:nvSpPr>
        <p:spPr bwMode="auto">
          <a:xfrm>
            <a:off x="5816601" y="3714749"/>
            <a:ext cx="63754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just"/>
            <a:r>
              <a:rPr lang="it-IT" altLang="en-US" sz="800" dirty="0" smtClean="0"/>
              <a:t>Fabbri et </a:t>
            </a:r>
            <a:r>
              <a:rPr lang="it-IT" altLang="en-US" sz="800" dirty="0"/>
              <a:t>al. </a:t>
            </a:r>
            <a:r>
              <a:rPr lang="it-IT" altLang="en-US" sz="800" dirty="0">
                <a:solidFill>
                  <a:srgbClr val="000000"/>
                </a:solidFill>
              </a:rPr>
              <a:t>JEM, </a:t>
            </a:r>
            <a:r>
              <a:rPr lang="it-IT" altLang="en-US" sz="800" dirty="0" smtClean="0">
                <a:solidFill>
                  <a:srgbClr val="000000"/>
                </a:solidFill>
              </a:rPr>
              <a:t>2011; </a:t>
            </a:r>
            <a:r>
              <a:rPr lang="it-IT" altLang="en-US" sz="800" dirty="0" err="1" smtClean="0">
                <a:solidFill>
                  <a:srgbClr val="000000"/>
                </a:solidFill>
              </a:rPr>
              <a:t>Puente</a:t>
            </a:r>
            <a:r>
              <a:rPr lang="it-IT" altLang="en-US" sz="800" dirty="0" smtClean="0">
                <a:solidFill>
                  <a:srgbClr val="000000"/>
                </a:solidFill>
              </a:rPr>
              <a:t> </a:t>
            </a:r>
            <a:r>
              <a:rPr lang="it-IT" altLang="en-US" sz="800" dirty="0">
                <a:solidFill>
                  <a:srgbClr val="000000"/>
                </a:solidFill>
              </a:rPr>
              <a:t>et al. Nature </a:t>
            </a:r>
            <a:r>
              <a:rPr lang="it-IT" altLang="en-US" sz="800" dirty="0" smtClean="0">
                <a:solidFill>
                  <a:srgbClr val="000000"/>
                </a:solidFill>
              </a:rPr>
              <a:t>2011; </a:t>
            </a:r>
            <a:r>
              <a:rPr lang="it-IT" altLang="en-US" sz="800" dirty="0" err="1" smtClean="0">
                <a:solidFill>
                  <a:srgbClr val="000000"/>
                </a:solidFill>
              </a:rPr>
              <a:t>Wang</a:t>
            </a:r>
            <a:r>
              <a:rPr lang="it-IT" altLang="en-US" sz="800" dirty="0" smtClean="0">
                <a:solidFill>
                  <a:srgbClr val="000000"/>
                </a:solidFill>
              </a:rPr>
              <a:t> et </a:t>
            </a:r>
            <a:r>
              <a:rPr lang="it-IT" altLang="en-US" sz="800" dirty="0">
                <a:solidFill>
                  <a:srgbClr val="000000"/>
                </a:solidFill>
              </a:rPr>
              <a:t>al. </a:t>
            </a:r>
            <a:r>
              <a:rPr lang="it-IT" altLang="en-US" sz="800" dirty="0" smtClean="0">
                <a:solidFill>
                  <a:srgbClr val="000000"/>
                </a:solidFill>
              </a:rPr>
              <a:t>NEJM </a:t>
            </a:r>
            <a:r>
              <a:rPr lang="it-IT" altLang="en-US" sz="800" dirty="0">
                <a:solidFill>
                  <a:srgbClr val="000000"/>
                </a:solidFill>
              </a:rPr>
              <a:t>2011, </a:t>
            </a:r>
            <a:r>
              <a:rPr lang="it-IT" altLang="en-US" sz="800" dirty="0" smtClean="0">
                <a:solidFill>
                  <a:srgbClr val="000000"/>
                </a:solidFill>
              </a:rPr>
              <a:t>Rossi et </a:t>
            </a:r>
            <a:r>
              <a:rPr lang="it-IT" altLang="en-US" sz="800" dirty="0">
                <a:solidFill>
                  <a:srgbClr val="000000"/>
                </a:solidFill>
              </a:rPr>
              <a:t>al. Blood </a:t>
            </a:r>
            <a:r>
              <a:rPr lang="it-IT" altLang="en-US" sz="800" dirty="0" smtClean="0">
                <a:solidFill>
                  <a:srgbClr val="000000"/>
                </a:solidFill>
              </a:rPr>
              <a:t>2012; Rasi et </a:t>
            </a:r>
            <a:r>
              <a:rPr lang="it-IT" altLang="en-US" sz="800" dirty="0">
                <a:solidFill>
                  <a:srgbClr val="000000"/>
                </a:solidFill>
              </a:rPr>
              <a:t>al. </a:t>
            </a:r>
            <a:r>
              <a:rPr lang="it-IT" altLang="en-US" sz="800" dirty="0" err="1" smtClean="0">
                <a:solidFill>
                  <a:srgbClr val="000000"/>
                </a:solidFill>
              </a:rPr>
              <a:t>Haematologica</a:t>
            </a:r>
            <a:r>
              <a:rPr lang="it-IT" altLang="en-US" sz="800" dirty="0" smtClean="0">
                <a:solidFill>
                  <a:srgbClr val="000000"/>
                </a:solidFill>
              </a:rPr>
              <a:t> </a:t>
            </a:r>
            <a:r>
              <a:rPr lang="it-IT" altLang="en-US" sz="800" dirty="0">
                <a:solidFill>
                  <a:srgbClr val="000000"/>
                </a:solidFill>
              </a:rPr>
              <a:t>2012</a:t>
            </a:r>
          </a:p>
        </p:txBody>
      </p:sp>
      <p:sp>
        <p:nvSpPr>
          <p:cNvPr id="51209" name="CasellaDiTesto 3"/>
          <p:cNvSpPr txBox="1">
            <a:spLocks noChangeArrowheads="1"/>
          </p:cNvSpPr>
          <p:nvPr/>
        </p:nvSpPr>
        <p:spPr bwMode="auto">
          <a:xfrm>
            <a:off x="69850" y="41275"/>
            <a:ext cx="1196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en-US" altLang="en-US" sz="3600" b="1" i="1">
                <a:solidFill>
                  <a:srgbClr val="002060"/>
                </a:solidFill>
                <a:latin typeface="Calibri" charset="0"/>
              </a:rPr>
              <a:t>NOTCH1</a:t>
            </a:r>
            <a:r>
              <a:rPr lang="en-US" altLang="en-US" sz="3600" b="1">
                <a:solidFill>
                  <a:srgbClr val="002060"/>
                </a:solidFill>
                <a:latin typeface="Calibri" charset="0"/>
              </a:rPr>
              <a:t> mutation may also be a predictive biomarker in CLL</a:t>
            </a:r>
          </a:p>
        </p:txBody>
      </p:sp>
      <p:grpSp>
        <p:nvGrpSpPr>
          <p:cNvPr id="51210" name="Group 375"/>
          <p:cNvGrpSpPr>
            <a:grpSpLocks/>
          </p:cNvGrpSpPr>
          <p:nvPr/>
        </p:nvGrpSpPr>
        <p:grpSpPr bwMode="auto">
          <a:xfrm>
            <a:off x="1457325" y="4344851"/>
            <a:ext cx="3709988" cy="2400300"/>
            <a:chOff x="4576753" y="2177246"/>
            <a:chExt cx="4252879" cy="4074211"/>
          </a:xfrm>
        </p:grpSpPr>
        <p:pic>
          <p:nvPicPr>
            <p:cNvPr id="51217" name="Picture 1"/>
            <p:cNvPicPr>
              <a:picLocks noChangeAspect="1" noChangeArrowheads="1"/>
            </p:cNvPicPr>
            <p:nvPr/>
          </p:nvPicPr>
          <p:blipFill>
            <a:blip r:embed="rId6">
              <a:extLst>
                <a:ext uri="{28A0092B-C50C-407E-A947-70E740481C1C}">
                  <a14:useLocalDpi xmlns:a14="http://schemas.microsoft.com/office/drawing/2010/main" val="0"/>
                </a:ext>
              </a:extLst>
            </a:blip>
            <a:srcRect l="11600" t="8046" r="25586" b="13921"/>
            <a:stretch>
              <a:fillRect/>
            </a:stretch>
          </p:blipFill>
          <p:spPr bwMode="auto">
            <a:xfrm>
              <a:off x="5014372" y="2207019"/>
              <a:ext cx="3653078" cy="3167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15122" y="2177246"/>
              <a:ext cx="1414510" cy="1795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 name="Freeform 41">
              <a:extLst>
                <a:ext uri="{FF2B5EF4-FFF2-40B4-BE49-F238E27FC236}">
                  <a16:creationId xmlns:a16="http://schemas.microsoft.com/office/drawing/2014/main" xmlns="" id="{7B88F948-3A00-4460-BF87-6523384B29EC}"/>
                </a:ext>
              </a:extLst>
            </p:cNvPr>
            <p:cNvSpPr/>
            <p:nvPr/>
          </p:nvSpPr>
          <p:spPr>
            <a:xfrm>
              <a:off x="4911597" y="2215737"/>
              <a:ext cx="3686920" cy="3257000"/>
            </a:xfrm>
            <a:custGeom>
              <a:avLst/>
              <a:gdLst>
                <a:gd name="connsiteX0" fmla="*/ 0 w 3749616"/>
                <a:gd name="connsiteY0" fmla="*/ 0 h 3255034"/>
                <a:gd name="connsiteX1" fmla="*/ 0 w 3749616"/>
                <a:gd name="connsiteY1" fmla="*/ 3255034 h 3255034"/>
                <a:gd name="connsiteX2" fmla="*/ 3749616 w 3749616"/>
                <a:gd name="connsiteY2" fmla="*/ 3255034 h 3255034"/>
                <a:gd name="connsiteX3" fmla="*/ 3749616 w 3749616"/>
                <a:gd name="connsiteY3" fmla="*/ 3197525 h 3255034"/>
                <a:gd name="connsiteX0" fmla="*/ 0 w 3749616"/>
                <a:gd name="connsiteY0" fmla="*/ 0 h 3255034"/>
                <a:gd name="connsiteX1" fmla="*/ 0 w 3749616"/>
                <a:gd name="connsiteY1" fmla="*/ 3255034 h 3255034"/>
                <a:gd name="connsiteX2" fmla="*/ 3749616 w 3749616"/>
                <a:gd name="connsiteY2" fmla="*/ 3255034 h 3255034"/>
              </a:gdLst>
              <a:ahLst/>
              <a:cxnLst>
                <a:cxn ang="0">
                  <a:pos x="connsiteX0" y="connsiteY0"/>
                </a:cxn>
                <a:cxn ang="0">
                  <a:pos x="connsiteX1" y="connsiteY1"/>
                </a:cxn>
                <a:cxn ang="0">
                  <a:pos x="connsiteX2" y="connsiteY2"/>
                </a:cxn>
              </a:cxnLst>
              <a:rect l="l" t="t" r="r" b="b"/>
              <a:pathLst>
                <a:path w="3749616" h="3255034">
                  <a:moveTo>
                    <a:pt x="0" y="0"/>
                  </a:moveTo>
                  <a:lnTo>
                    <a:pt x="0" y="3255034"/>
                  </a:lnTo>
                  <a:lnTo>
                    <a:pt x="3749616" y="3255034"/>
                  </a:lnTo>
                </a:path>
              </a:pathLst>
            </a:custGeom>
            <a:noFill/>
            <a:ln w="28575">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cs typeface="Arial" pitchFamily="34" charset="0"/>
              </a:endParaRPr>
            </a:p>
          </p:txBody>
        </p:sp>
        <p:cxnSp>
          <p:nvCxnSpPr>
            <p:cNvPr id="380" name="Straight Connector 379">
              <a:extLst>
                <a:ext uri="{FF2B5EF4-FFF2-40B4-BE49-F238E27FC236}">
                  <a16:creationId xmlns:a16="http://schemas.microsoft.com/office/drawing/2014/main" xmlns="" id="{BA9B23C9-A0D8-4F48-A0B1-F88B136D1D93}"/>
                </a:ext>
              </a:extLst>
            </p:cNvPr>
            <p:cNvCxnSpPr/>
            <p:nvPr/>
          </p:nvCxnSpPr>
          <p:spPr>
            <a:xfrm flipH="1">
              <a:off x="4847904" y="3518537"/>
              <a:ext cx="6187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1" name="Straight Connector 380">
              <a:extLst>
                <a:ext uri="{FF2B5EF4-FFF2-40B4-BE49-F238E27FC236}">
                  <a16:creationId xmlns:a16="http://schemas.microsoft.com/office/drawing/2014/main" xmlns="" id="{DB04B6FA-06EE-4C4E-BF65-8CD24FF6A95A}"/>
                </a:ext>
              </a:extLst>
            </p:cNvPr>
            <p:cNvCxnSpPr/>
            <p:nvPr/>
          </p:nvCxnSpPr>
          <p:spPr>
            <a:xfrm flipH="1">
              <a:off x="4847904" y="3222446"/>
              <a:ext cx="6187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2" name="Straight Connector 381">
              <a:extLst>
                <a:ext uri="{FF2B5EF4-FFF2-40B4-BE49-F238E27FC236}">
                  <a16:creationId xmlns:a16="http://schemas.microsoft.com/office/drawing/2014/main" xmlns="" id="{41DC01BD-B4E6-4EED-A93D-E62D72BDF14C}"/>
                </a:ext>
              </a:extLst>
            </p:cNvPr>
            <p:cNvCxnSpPr/>
            <p:nvPr/>
          </p:nvCxnSpPr>
          <p:spPr>
            <a:xfrm flipH="1">
              <a:off x="4847904" y="2926355"/>
              <a:ext cx="6187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3" name="Straight Connector 382">
              <a:extLst>
                <a:ext uri="{FF2B5EF4-FFF2-40B4-BE49-F238E27FC236}">
                  <a16:creationId xmlns:a16="http://schemas.microsoft.com/office/drawing/2014/main" xmlns="" id="{0FDCEF54-BC41-48DF-8E5D-E9F89207F50A}"/>
                </a:ext>
              </a:extLst>
            </p:cNvPr>
            <p:cNvCxnSpPr/>
            <p:nvPr/>
          </p:nvCxnSpPr>
          <p:spPr>
            <a:xfrm flipH="1">
              <a:off x="4847904" y="2627304"/>
              <a:ext cx="6187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4" name="Straight Connector 383">
              <a:extLst>
                <a:ext uri="{FF2B5EF4-FFF2-40B4-BE49-F238E27FC236}">
                  <a16:creationId xmlns:a16="http://schemas.microsoft.com/office/drawing/2014/main" xmlns="" id="{8C04B981-8D4E-4973-8A73-DEB8A2703B44}"/>
                </a:ext>
              </a:extLst>
            </p:cNvPr>
            <p:cNvCxnSpPr/>
            <p:nvPr/>
          </p:nvCxnSpPr>
          <p:spPr>
            <a:xfrm flipH="1">
              <a:off x="4847904" y="2331213"/>
              <a:ext cx="6187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5" name="Straight Connector 384">
              <a:extLst>
                <a:ext uri="{FF2B5EF4-FFF2-40B4-BE49-F238E27FC236}">
                  <a16:creationId xmlns:a16="http://schemas.microsoft.com/office/drawing/2014/main" xmlns="" id="{DCDDF8DB-AC7C-4C6E-AA3E-919FFC7794B7}"/>
                </a:ext>
              </a:extLst>
            </p:cNvPr>
            <p:cNvCxnSpPr/>
            <p:nvPr/>
          </p:nvCxnSpPr>
          <p:spPr>
            <a:xfrm flipH="1">
              <a:off x="4847904" y="3814628"/>
              <a:ext cx="6187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6" name="Straight Connector 385">
              <a:extLst>
                <a:ext uri="{FF2B5EF4-FFF2-40B4-BE49-F238E27FC236}">
                  <a16:creationId xmlns:a16="http://schemas.microsoft.com/office/drawing/2014/main" xmlns="" id="{7BA963FB-EF6D-48CE-9AB7-5CF7C162BEB8}"/>
                </a:ext>
              </a:extLst>
            </p:cNvPr>
            <p:cNvCxnSpPr/>
            <p:nvPr/>
          </p:nvCxnSpPr>
          <p:spPr>
            <a:xfrm flipH="1">
              <a:off x="4847904" y="4110719"/>
              <a:ext cx="6187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7" name="Straight Connector 386">
              <a:extLst>
                <a:ext uri="{FF2B5EF4-FFF2-40B4-BE49-F238E27FC236}">
                  <a16:creationId xmlns:a16="http://schemas.microsoft.com/office/drawing/2014/main" xmlns="" id="{25A636A2-A930-474D-93C5-DC86E2438AFF}"/>
                </a:ext>
              </a:extLst>
            </p:cNvPr>
            <p:cNvCxnSpPr/>
            <p:nvPr/>
          </p:nvCxnSpPr>
          <p:spPr>
            <a:xfrm flipH="1">
              <a:off x="4847904" y="4406810"/>
              <a:ext cx="6187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8" name="Straight Connector 387">
              <a:extLst>
                <a:ext uri="{FF2B5EF4-FFF2-40B4-BE49-F238E27FC236}">
                  <a16:creationId xmlns:a16="http://schemas.microsoft.com/office/drawing/2014/main" xmlns="" id="{C36D4D0C-04EF-4FA2-8848-07AF8D965D32}"/>
                </a:ext>
              </a:extLst>
            </p:cNvPr>
            <p:cNvCxnSpPr/>
            <p:nvPr/>
          </p:nvCxnSpPr>
          <p:spPr>
            <a:xfrm flipH="1">
              <a:off x="4847904" y="4705862"/>
              <a:ext cx="6187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9" name="Straight Connector 388">
              <a:extLst>
                <a:ext uri="{FF2B5EF4-FFF2-40B4-BE49-F238E27FC236}">
                  <a16:creationId xmlns:a16="http://schemas.microsoft.com/office/drawing/2014/main" xmlns="" id="{5F8343EA-E198-4653-9861-850CF20490F1}"/>
                </a:ext>
              </a:extLst>
            </p:cNvPr>
            <p:cNvCxnSpPr/>
            <p:nvPr/>
          </p:nvCxnSpPr>
          <p:spPr>
            <a:xfrm flipH="1">
              <a:off x="4847904" y="5001953"/>
              <a:ext cx="6187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0" name="Straight Connector 389">
              <a:extLst>
                <a:ext uri="{FF2B5EF4-FFF2-40B4-BE49-F238E27FC236}">
                  <a16:creationId xmlns:a16="http://schemas.microsoft.com/office/drawing/2014/main" xmlns="" id="{645FDDE1-CAB6-4C02-AD34-FE57610F4E44}"/>
                </a:ext>
              </a:extLst>
            </p:cNvPr>
            <p:cNvCxnSpPr/>
            <p:nvPr/>
          </p:nvCxnSpPr>
          <p:spPr>
            <a:xfrm flipH="1">
              <a:off x="4847904" y="5298044"/>
              <a:ext cx="6187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1" name="Straight Connector 390">
              <a:extLst>
                <a:ext uri="{FF2B5EF4-FFF2-40B4-BE49-F238E27FC236}">
                  <a16:creationId xmlns:a16="http://schemas.microsoft.com/office/drawing/2014/main" xmlns="" id="{598BADE9-DBA1-45A3-A8C8-7D932BA8E852}"/>
                </a:ext>
              </a:extLst>
            </p:cNvPr>
            <p:cNvCxnSpPr/>
            <p:nvPr/>
          </p:nvCxnSpPr>
          <p:spPr>
            <a:xfrm rot="5400000" flipH="1">
              <a:off x="5067947"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2" name="Straight Connector 391">
              <a:extLst>
                <a:ext uri="{FF2B5EF4-FFF2-40B4-BE49-F238E27FC236}">
                  <a16:creationId xmlns:a16="http://schemas.microsoft.com/office/drawing/2014/main" xmlns="" id="{E99DB5CF-FC6E-40A9-9E26-321036595ECE}"/>
                </a:ext>
              </a:extLst>
            </p:cNvPr>
            <p:cNvCxnSpPr/>
            <p:nvPr/>
          </p:nvCxnSpPr>
          <p:spPr>
            <a:xfrm rot="5400000" flipH="1">
              <a:off x="5280864"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3" name="Straight Connector 392">
              <a:extLst>
                <a:ext uri="{FF2B5EF4-FFF2-40B4-BE49-F238E27FC236}">
                  <a16:creationId xmlns:a16="http://schemas.microsoft.com/office/drawing/2014/main" xmlns="" id="{08D0DB04-1187-40C0-907B-19490837546D}"/>
                </a:ext>
              </a:extLst>
            </p:cNvPr>
            <p:cNvCxnSpPr/>
            <p:nvPr/>
          </p:nvCxnSpPr>
          <p:spPr>
            <a:xfrm rot="5400000" flipH="1">
              <a:off x="5493781"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4" name="Straight Connector 393">
              <a:extLst>
                <a:ext uri="{FF2B5EF4-FFF2-40B4-BE49-F238E27FC236}">
                  <a16:creationId xmlns:a16="http://schemas.microsoft.com/office/drawing/2014/main" xmlns="" id="{E95CD187-C46C-45C3-AEC3-6E6661E78477}"/>
                </a:ext>
              </a:extLst>
            </p:cNvPr>
            <p:cNvCxnSpPr/>
            <p:nvPr/>
          </p:nvCxnSpPr>
          <p:spPr>
            <a:xfrm rot="5400000" flipH="1">
              <a:off x="5708518"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5" name="Straight Connector 394">
              <a:extLst>
                <a:ext uri="{FF2B5EF4-FFF2-40B4-BE49-F238E27FC236}">
                  <a16:creationId xmlns:a16="http://schemas.microsoft.com/office/drawing/2014/main" xmlns="" id="{7559A1F5-3B80-4E93-AF70-C9E2806977DD}"/>
                </a:ext>
              </a:extLst>
            </p:cNvPr>
            <p:cNvCxnSpPr/>
            <p:nvPr/>
          </p:nvCxnSpPr>
          <p:spPr>
            <a:xfrm rot="5400000" flipH="1">
              <a:off x="5921434"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6" name="Straight Connector 395">
              <a:extLst>
                <a:ext uri="{FF2B5EF4-FFF2-40B4-BE49-F238E27FC236}">
                  <a16:creationId xmlns:a16="http://schemas.microsoft.com/office/drawing/2014/main" xmlns="" id="{E9813501-16CD-4404-87CE-46265E47E441}"/>
                </a:ext>
              </a:extLst>
            </p:cNvPr>
            <p:cNvCxnSpPr/>
            <p:nvPr/>
          </p:nvCxnSpPr>
          <p:spPr>
            <a:xfrm rot="5400000" flipH="1">
              <a:off x="6134351"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7" name="Straight Connector 396">
              <a:extLst>
                <a:ext uri="{FF2B5EF4-FFF2-40B4-BE49-F238E27FC236}">
                  <a16:creationId xmlns:a16="http://schemas.microsoft.com/office/drawing/2014/main" xmlns="" id="{472E51EC-FF28-406D-AC0A-AFBECB6DCEE5}"/>
                </a:ext>
              </a:extLst>
            </p:cNvPr>
            <p:cNvCxnSpPr/>
            <p:nvPr/>
          </p:nvCxnSpPr>
          <p:spPr>
            <a:xfrm rot="5400000" flipH="1">
              <a:off x="6349088"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8" name="Straight Connector 397">
              <a:extLst>
                <a:ext uri="{FF2B5EF4-FFF2-40B4-BE49-F238E27FC236}">
                  <a16:creationId xmlns:a16="http://schemas.microsoft.com/office/drawing/2014/main" xmlns="" id="{433CF551-A547-40FA-9C23-62669465273E}"/>
                </a:ext>
              </a:extLst>
            </p:cNvPr>
            <p:cNvCxnSpPr/>
            <p:nvPr/>
          </p:nvCxnSpPr>
          <p:spPr>
            <a:xfrm rot="5400000" flipH="1">
              <a:off x="6562005"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9" name="Straight Connector 398">
              <a:extLst>
                <a:ext uri="{FF2B5EF4-FFF2-40B4-BE49-F238E27FC236}">
                  <a16:creationId xmlns:a16="http://schemas.microsoft.com/office/drawing/2014/main" xmlns="" id="{24621A1C-A388-48B5-900A-54BFB519A8F1}"/>
                </a:ext>
              </a:extLst>
            </p:cNvPr>
            <p:cNvCxnSpPr/>
            <p:nvPr/>
          </p:nvCxnSpPr>
          <p:spPr>
            <a:xfrm rot="5400000" flipH="1">
              <a:off x="6774922"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0" name="Straight Connector 399">
              <a:extLst>
                <a:ext uri="{FF2B5EF4-FFF2-40B4-BE49-F238E27FC236}">
                  <a16:creationId xmlns:a16="http://schemas.microsoft.com/office/drawing/2014/main" xmlns="" id="{4C3A8865-C7A2-4A00-B25C-A21CF334D424}"/>
                </a:ext>
              </a:extLst>
            </p:cNvPr>
            <p:cNvCxnSpPr/>
            <p:nvPr/>
          </p:nvCxnSpPr>
          <p:spPr>
            <a:xfrm rot="5400000" flipH="1">
              <a:off x="6989659"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1" name="Straight Connector 400">
              <a:extLst>
                <a:ext uri="{FF2B5EF4-FFF2-40B4-BE49-F238E27FC236}">
                  <a16:creationId xmlns:a16="http://schemas.microsoft.com/office/drawing/2014/main" xmlns="" id="{CCDB8056-1E76-4769-B272-1D87FDBD59D1}"/>
                </a:ext>
              </a:extLst>
            </p:cNvPr>
            <p:cNvCxnSpPr/>
            <p:nvPr/>
          </p:nvCxnSpPr>
          <p:spPr>
            <a:xfrm rot="5400000" flipH="1">
              <a:off x="7202575"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2" name="Straight Connector 401">
              <a:extLst>
                <a:ext uri="{FF2B5EF4-FFF2-40B4-BE49-F238E27FC236}">
                  <a16:creationId xmlns:a16="http://schemas.microsoft.com/office/drawing/2014/main" xmlns="" id="{A0CE624C-C92D-4682-9501-2E2E568D0F60}"/>
                </a:ext>
              </a:extLst>
            </p:cNvPr>
            <p:cNvCxnSpPr/>
            <p:nvPr/>
          </p:nvCxnSpPr>
          <p:spPr>
            <a:xfrm rot="5400000" flipH="1">
              <a:off x="7415492"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4" name="Straight Connector 403">
              <a:extLst>
                <a:ext uri="{FF2B5EF4-FFF2-40B4-BE49-F238E27FC236}">
                  <a16:creationId xmlns:a16="http://schemas.microsoft.com/office/drawing/2014/main" xmlns="" id="{1A10F780-E387-45C5-A460-D96D81AADE1A}"/>
                </a:ext>
              </a:extLst>
            </p:cNvPr>
            <p:cNvCxnSpPr/>
            <p:nvPr/>
          </p:nvCxnSpPr>
          <p:spPr>
            <a:xfrm rot="5400000" flipH="1">
              <a:off x="7628409"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7" name="Straight Connector 406">
              <a:extLst>
                <a:ext uri="{FF2B5EF4-FFF2-40B4-BE49-F238E27FC236}">
                  <a16:creationId xmlns:a16="http://schemas.microsoft.com/office/drawing/2014/main" xmlns="" id="{BCD5F0DB-4516-4B9D-93D5-43B10A80CCED}"/>
                </a:ext>
              </a:extLst>
            </p:cNvPr>
            <p:cNvCxnSpPr/>
            <p:nvPr/>
          </p:nvCxnSpPr>
          <p:spPr>
            <a:xfrm rot="5400000" flipH="1">
              <a:off x="7843145"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8" name="Straight Connector 407">
              <a:extLst>
                <a:ext uri="{FF2B5EF4-FFF2-40B4-BE49-F238E27FC236}">
                  <a16:creationId xmlns:a16="http://schemas.microsoft.com/office/drawing/2014/main" xmlns="" id="{8F6E38A8-1AFE-4552-BCFB-252271531DDE}"/>
                </a:ext>
              </a:extLst>
            </p:cNvPr>
            <p:cNvCxnSpPr/>
            <p:nvPr/>
          </p:nvCxnSpPr>
          <p:spPr>
            <a:xfrm rot="5400000" flipH="1">
              <a:off x="8056063"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9" name="Straight Connector 408">
              <a:extLst>
                <a:ext uri="{FF2B5EF4-FFF2-40B4-BE49-F238E27FC236}">
                  <a16:creationId xmlns:a16="http://schemas.microsoft.com/office/drawing/2014/main" xmlns="" id="{6FF0E523-8BE6-4BF3-A884-FA91FD0B7E02}"/>
                </a:ext>
              </a:extLst>
            </p:cNvPr>
            <p:cNvCxnSpPr/>
            <p:nvPr/>
          </p:nvCxnSpPr>
          <p:spPr>
            <a:xfrm rot="5400000" flipH="1">
              <a:off x="8268979"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0" name="Straight Connector 409">
              <a:extLst>
                <a:ext uri="{FF2B5EF4-FFF2-40B4-BE49-F238E27FC236}">
                  <a16:creationId xmlns:a16="http://schemas.microsoft.com/office/drawing/2014/main" xmlns="" id="{A5C505FE-AFC8-4E24-900D-9F9CB0088708}"/>
                </a:ext>
              </a:extLst>
            </p:cNvPr>
            <p:cNvCxnSpPr/>
            <p:nvPr/>
          </p:nvCxnSpPr>
          <p:spPr>
            <a:xfrm rot="5400000" flipH="1">
              <a:off x="8483716" y="5506789"/>
              <a:ext cx="62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1248" name="TextBox 55"/>
            <p:cNvSpPr txBox="1">
              <a:spLocks noChangeArrowheads="1"/>
            </p:cNvSpPr>
            <p:nvPr/>
          </p:nvSpPr>
          <p:spPr bwMode="auto">
            <a:xfrm>
              <a:off x="4576753" y="2257319"/>
              <a:ext cx="255482"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r"/>
              <a:r>
                <a:rPr lang="en-US" altLang="en-US" sz="1000" b="1"/>
                <a:t>1.0</a:t>
              </a:r>
            </a:p>
          </p:txBody>
        </p:sp>
        <p:sp>
          <p:nvSpPr>
            <p:cNvPr id="51249" name="TextBox 55"/>
            <p:cNvSpPr txBox="1">
              <a:spLocks noChangeArrowheads="1"/>
            </p:cNvSpPr>
            <p:nvPr/>
          </p:nvSpPr>
          <p:spPr bwMode="auto">
            <a:xfrm>
              <a:off x="4576753" y="2553662"/>
              <a:ext cx="255482"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r"/>
              <a:r>
                <a:rPr lang="en-US" altLang="en-US" sz="1000" b="1"/>
                <a:t>0.9</a:t>
              </a:r>
            </a:p>
          </p:txBody>
        </p:sp>
        <p:sp>
          <p:nvSpPr>
            <p:cNvPr id="51250" name="TextBox 55"/>
            <p:cNvSpPr txBox="1">
              <a:spLocks noChangeArrowheads="1"/>
            </p:cNvSpPr>
            <p:nvPr/>
          </p:nvSpPr>
          <p:spPr bwMode="auto">
            <a:xfrm>
              <a:off x="4576753" y="2850005"/>
              <a:ext cx="255482"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r"/>
              <a:r>
                <a:rPr lang="en-US" altLang="en-US" sz="1000" b="1"/>
                <a:t>0.8</a:t>
              </a:r>
            </a:p>
          </p:txBody>
        </p:sp>
        <p:sp>
          <p:nvSpPr>
            <p:cNvPr id="51251" name="TextBox 55"/>
            <p:cNvSpPr txBox="1">
              <a:spLocks noChangeArrowheads="1"/>
            </p:cNvSpPr>
            <p:nvPr/>
          </p:nvSpPr>
          <p:spPr bwMode="auto">
            <a:xfrm>
              <a:off x="4576753" y="3146348"/>
              <a:ext cx="255482"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r"/>
              <a:r>
                <a:rPr lang="en-US" altLang="en-US" sz="1000" b="1"/>
                <a:t>0.7</a:t>
              </a:r>
            </a:p>
          </p:txBody>
        </p:sp>
        <p:sp>
          <p:nvSpPr>
            <p:cNvPr id="51252" name="TextBox 55"/>
            <p:cNvSpPr txBox="1">
              <a:spLocks noChangeArrowheads="1"/>
            </p:cNvSpPr>
            <p:nvPr/>
          </p:nvSpPr>
          <p:spPr bwMode="auto">
            <a:xfrm>
              <a:off x="4576753" y="3442692"/>
              <a:ext cx="255482"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r"/>
              <a:r>
                <a:rPr lang="en-US" altLang="en-US" sz="1000" b="1"/>
                <a:t>0.6</a:t>
              </a:r>
            </a:p>
          </p:txBody>
        </p:sp>
        <p:sp>
          <p:nvSpPr>
            <p:cNvPr id="51253" name="TextBox 55"/>
            <p:cNvSpPr txBox="1">
              <a:spLocks noChangeArrowheads="1"/>
            </p:cNvSpPr>
            <p:nvPr/>
          </p:nvSpPr>
          <p:spPr bwMode="auto">
            <a:xfrm>
              <a:off x="4576753" y="3739035"/>
              <a:ext cx="255482"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r"/>
              <a:r>
                <a:rPr lang="en-US" altLang="en-US" sz="1000" b="1"/>
                <a:t>0.5</a:t>
              </a:r>
            </a:p>
          </p:txBody>
        </p:sp>
        <p:sp>
          <p:nvSpPr>
            <p:cNvPr id="51254" name="TextBox 55"/>
            <p:cNvSpPr txBox="1">
              <a:spLocks noChangeArrowheads="1"/>
            </p:cNvSpPr>
            <p:nvPr/>
          </p:nvSpPr>
          <p:spPr bwMode="auto">
            <a:xfrm>
              <a:off x="4576753" y="4035379"/>
              <a:ext cx="255482"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r"/>
              <a:r>
                <a:rPr lang="en-US" altLang="en-US" sz="1000" b="1"/>
                <a:t>0.4</a:t>
              </a:r>
            </a:p>
          </p:txBody>
        </p:sp>
        <p:sp>
          <p:nvSpPr>
            <p:cNvPr id="51255" name="TextBox 55"/>
            <p:cNvSpPr txBox="1">
              <a:spLocks noChangeArrowheads="1"/>
            </p:cNvSpPr>
            <p:nvPr/>
          </p:nvSpPr>
          <p:spPr bwMode="auto">
            <a:xfrm>
              <a:off x="4576753" y="4331723"/>
              <a:ext cx="255482"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r"/>
              <a:r>
                <a:rPr lang="en-US" altLang="en-US" sz="1000" b="1"/>
                <a:t>0.3</a:t>
              </a:r>
            </a:p>
          </p:txBody>
        </p:sp>
        <p:sp>
          <p:nvSpPr>
            <p:cNvPr id="51256" name="TextBox 55"/>
            <p:cNvSpPr txBox="1">
              <a:spLocks noChangeArrowheads="1"/>
            </p:cNvSpPr>
            <p:nvPr/>
          </p:nvSpPr>
          <p:spPr bwMode="auto">
            <a:xfrm>
              <a:off x="4576753" y="4628067"/>
              <a:ext cx="255482"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r"/>
              <a:r>
                <a:rPr lang="en-US" altLang="en-US" sz="1000" b="1"/>
                <a:t>0.2</a:t>
              </a:r>
            </a:p>
          </p:txBody>
        </p:sp>
        <p:sp>
          <p:nvSpPr>
            <p:cNvPr id="51257" name="TextBox 55"/>
            <p:cNvSpPr txBox="1">
              <a:spLocks noChangeArrowheads="1"/>
            </p:cNvSpPr>
            <p:nvPr/>
          </p:nvSpPr>
          <p:spPr bwMode="auto">
            <a:xfrm>
              <a:off x="4576753" y="4924410"/>
              <a:ext cx="255482"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r"/>
              <a:r>
                <a:rPr lang="en-US" altLang="en-US" sz="1000" b="1"/>
                <a:t>0.1</a:t>
              </a:r>
            </a:p>
          </p:txBody>
        </p:sp>
        <p:sp>
          <p:nvSpPr>
            <p:cNvPr id="51258" name="TextBox 55"/>
            <p:cNvSpPr txBox="1">
              <a:spLocks noChangeArrowheads="1"/>
            </p:cNvSpPr>
            <p:nvPr/>
          </p:nvSpPr>
          <p:spPr bwMode="auto">
            <a:xfrm>
              <a:off x="4576753" y="5220748"/>
              <a:ext cx="255482"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r"/>
              <a:r>
                <a:rPr lang="en-US" altLang="en-US" sz="1000" b="1"/>
                <a:t>0.0</a:t>
              </a:r>
            </a:p>
          </p:txBody>
        </p:sp>
        <p:sp>
          <p:nvSpPr>
            <p:cNvPr id="51259" name="TextBox 55"/>
            <p:cNvSpPr txBox="1">
              <a:spLocks noChangeArrowheads="1"/>
            </p:cNvSpPr>
            <p:nvPr/>
          </p:nvSpPr>
          <p:spPr bwMode="auto">
            <a:xfrm>
              <a:off x="5014374" y="5528965"/>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0</a:t>
              </a:r>
            </a:p>
          </p:txBody>
        </p:sp>
        <p:sp>
          <p:nvSpPr>
            <p:cNvPr id="51260" name="TextBox 55"/>
            <p:cNvSpPr txBox="1">
              <a:spLocks noChangeArrowheads="1"/>
            </p:cNvSpPr>
            <p:nvPr/>
          </p:nvSpPr>
          <p:spPr bwMode="auto">
            <a:xfrm>
              <a:off x="5206876" y="5528965"/>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6</a:t>
              </a:r>
            </a:p>
          </p:txBody>
        </p:sp>
        <p:sp>
          <p:nvSpPr>
            <p:cNvPr id="51261" name="TextBox 55"/>
            <p:cNvSpPr txBox="1">
              <a:spLocks noChangeArrowheads="1"/>
            </p:cNvSpPr>
            <p:nvPr/>
          </p:nvSpPr>
          <p:spPr bwMode="auto">
            <a:xfrm>
              <a:off x="5439488" y="5528965"/>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12</a:t>
              </a:r>
            </a:p>
          </p:txBody>
        </p:sp>
        <p:sp>
          <p:nvSpPr>
            <p:cNvPr id="51262" name="TextBox 55"/>
            <p:cNvSpPr txBox="1">
              <a:spLocks noChangeArrowheads="1"/>
            </p:cNvSpPr>
            <p:nvPr/>
          </p:nvSpPr>
          <p:spPr bwMode="auto">
            <a:xfrm>
              <a:off x="5656055" y="5528965"/>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18</a:t>
              </a:r>
            </a:p>
          </p:txBody>
        </p:sp>
        <p:sp>
          <p:nvSpPr>
            <p:cNvPr id="51263" name="TextBox 55"/>
            <p:cNvSpPr txBox="1">
              <a:spLocks noChangeArrowheads="1"/>
            </p:cNvSpPr>
            <p:nvPr/>
          </p:nvSpPr>
          <p:spPr bwMode="auto">
            <a:xfrm>
              <a:off x="5864603" y="5528965"/>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24</a:t>
              </a:r>
            </a:p>
          </p:txBody>
        </p:sp>
        <p:sp>
          <p:nvSpPr>
            <p:cNvPr id="51264" name="TextBox 55"/>
            <p:cNvSpPr txBox="1">
              <a:spLocks noChangeArrowheads="1"/>
            </p:cNvSpPr>
            <p:nvPr/>
          </p:nvSpPr>
          <p:spPr bwMode="auto">
            <a:xfrm>
              <a:off x="6077161" y="5528965"/>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30</a:t>
              </a:r>
            </a:p>
          </p:txBody>
        </p:sp>
        <p:sp>
          <p:nvSpPr>
            <p:cNvPr id="51265" name="TextBox 55"/>
            <p:cNvSpPr txBox="1">
              <a:spLocks noChangeArrowheads="1"/>
            </p:cNvSpPr>
            <p:nvPr/>
          </p:nvSpPr>
          <p:spPr bwMode="auto">
            <a:xfrm>
              <a:off x="6293729" y="5528965"/>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36</a:t>
              </a:r>
            </a:p>
          </p:txBody>
        </p:sp>
        <p:sp>
          <p:nvSpPr>
            <p:cNvPr id="51266" name="TextBox 55"/>
            <p:cNvSpPr txBox="1">
              <a:spLocks noChangeArrowheads="1"/>
            </p:cNvSpPr>
            <p:nvPr/>
          </p:nvSpPr>
          <p:spPr bwMode="auto">
            <a:xfrm>
              <a:off x="6506284" y="5528965"/>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42</a:t>
              </a:r>
            </a:p>
          </p:txBody>
        </p:sp>
        <p:sp>
          <p:nvSpPr>
            <p:cNvPr id="51267" name="TextBox 55"/>
            <p:cNvSpPr txBox="1">
              <a:spLocks noChangeArrowheads="1"/>
            </p:cNvSpPr>
            <p:nvPr/>
          </p:nvSpPr>
          <p:spPr bwMode="auto">
            <a:xfrm>
              <a:off x="6722853" y="5528965"/>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48</a:t>
              </a:r>
            </a:p>
          </p:txBody>
        </p:sp>
        <p:sp>
          <p:nvSpPr>
            <p:cNvPr id="51268" name="TextBox 55"/>
            <p:cNvSpPr txBox="1">
              <a:spLocks noChangeArrowheads="1"/>
            </p:cNvSpPr>
            <p:nvPr/>
          </p:nvSpPr>
          <p:spPr bwMode="auto">
            <a:xfrm>
              <a:off x="6931401" y="5528965"/>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54</a:t>
              </a:r>
            </a:p>
          </p:txBody>
        </p:sp>
        <p:sp>
          <p:nvSpPr>
            <p:cNvPr id="51269" name="TextBox 55"/>
            <p:cNvSpPr txBox="1">
              <a:spLocks noChangeArrowheads="1"/>
            </p:cNvSpPr>
            <p:nvPr/>
          </p:nvSpPr>
          <p:spPr bwMode="auto">
            <a:xfrm>
              <a:off x="7143959" y="5528965"/>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60</a:t>
              </a:r>
            </a:p>
          </p:txBody>
        </p:sp>
        <p:sp>
          <p:nvSpPr>
            <p:cNvPr id="51270" name="TextBox 55"/>
            <p:cNvSpPr txBox="1">
              <a:spLocks noChangeArrowheads="1"/>
            </p:cNvSpPr>
            <p:nvPr/>
          </p:nvSpPr>
          <p:spPr bwMode="auto">
            <a:xfrm>
              <a:off x="7360527" y="5528965"/>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66</a:t>
              </a:r>
            </a:p>
          </p:txBody>
        </p:sp>
        <p:sp>
          <p:nvSpPr>
            <p:cNvPr id="51271" name="TextBox 55"/>
            <p:cNvSpPr txBox="1">
              <a:spLocks noChangeArrowheads="1"/>
            </p:cNvSpPr>
            <p:nvPr/>
          </p:nvSpPr>
          <p:spPr bwMode="auto">
            <a:xfrm>
              <a:off x="7573082" y="5528965"/>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72</a:t>
              </a:r>
            </a:p>
          </p:txBody>
        </p:sp>
        <p:sp>
          <p:nvSpPr>
            <p:cNvPr id="51272" name="TextBox 55"/>
            <p:cNvSpPr txBox="1">
              <a:spLocks noChangeArrowheads="1"/>
            </p:cNvSpPr>
            <p:nvPr/>
          </p:nvSpPr>
          <p:spPr bwMode="auto">
            <a:xfrm>
              <a:off x="7789650" y="5528965"/>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78</a:t>
              </a:r>
            </a:p>
          </p:txBody>
        </p:sp>
        <p:sp>
          <p:nvSpPr>
            <p:cNvPr id="51273" name="TextBox 55"/>
            <p:cNvSpPr txBox="1">
              <a:spLocks noChangeArrowheads="1"/>
            </p:cNvSpPr>
            <p:nvPr/>
          </p:nvSpPr>
          <p:spPr bwMode="auto">
            <a:xfrm>
              <a:off x="7998197" y="5528965"/>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84</a:t>
              </a:r>
            </a:p>
          </p:txBody>
        </p:sp>
        <p:sp>
          <p:nvSpPr>
            <p:cNvPr id="51274" name="TextBox 55"/>
            <p:cNvSpPr txBox="1">
              <a:spLocks noChangeArrowheads="1"/>
            </p:cNvSpPr>
            <p:nvPr/>
          </p:nvSpPr>
          <p:spPr bwMode="auto">
            <a:xfrm>
              <a:off x="8210755" y="5528965"/>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90</a:t>
              </a:r>
            </a:p>
          </p:txBody>
        </p:sp>
        <p:sp>
          <p:nvSpPr>
            <p:cNvPr id="51275" name="TextBox 55"/>
            <p:cNvSpPr txBox="1">
              <a:spLocks noChangeArrowheads="1"/>
            </p:cNvSpPr>
            <p:nvPr/>
          </p:nvSpPr>
          <p:spPr bwMode="auto">
            <a:xfrm>
              <a:off x="8427324" y="5528961"/>
              <a:ext cx="171491" cy="176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000" b="1"/>
                <a:t>96</a:t>
              </a:r>
            </a:p>
          </p:txBody>
        </p:sp>
        <p:sp>
          <p:nvSpPr>
            <p:cNvPr id="51276" name="TextBox 55"/>
            <p:cNvSpPr txBox="1">
              <a:spLocks noChangeArrowheads="1"/>
            </p:cNvSpPr>
            <p:nvPr/>
          </p:nvSpPr>
          <p:spPr bwMode="auto">
            <a:xfrm>
              <a:off x="6221541" y="5757625"/>
              <a:ext cx="1186156" cy="49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1400" b="1"/>
                <a:t>PFS Months</a:t>
              </a:r>
            </a:p>
          </p:txBody>
        </p:sp>
      </p:grpSp>
      <p:sp>
        <p:nvSpPr>
          <p:cNvPr id="51211" name="Text Box 5"/>
          <p:cNvSpPr txBox="1">
            <a:spLocks noChangeArrowheads="1"/>
          </p:cNvSpPr>
          <p:nvPr/>
        </p:nvSpPr>
        <p:spPr bwMode="auto">
          <a:xfrm>
            <a:off x="2498725" y="6619875"/>
            <a:ext cx="18256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IT" altLang="en-US" sz="800" dirty="0" err="1">
                <a:solidFill>
                  <a:srgbClr val="000000"/>
                </a:solidFill>
              </a:rPr>
              <a:t>Stilgenbauer</a:t>
            </a:r>
            <a:r>
              <a:rPr lang="it-IT" altLang="en-US" sz="800" dirty="0">
                <a:solidFill>
                  <a:srgbClr val="000000"/>
                </a:solidFill>
              </a:rPr>
              <a:t> </a:t>
            </a:r>
            <a:r>
              <a:rPr lang="it-IT" altLang="en-US" sz="800" dirty="0" err="1" smtClean="0">
                <a:solidFill>
                  <a:srgbClr val="000000"/>
                </a:solidFill>
              </a:rPr>
              <a:t>S</a:t>
            </a:r>
            <a:r>
              <a:rPr lang="it-IT" altLang="en-US" sz="800" dirty="0" smtClean="0">
                <a:solidFill>
                  <a:srgbClr val="000000"/>
                </a:solidFill>
              </a:rPr>
              <a:t> </a:t>
            </a:r>
            <a:r>
              <a:rPr lang="it-IT" altLang="en-US" sz="800" dirty="0">
                <a:solidFill>
                  <a:srgbClr val="000000"/>
                </a:solidFill>
              </a:rPr>
              <a:t>et al. Blood 2013</a:t>
            </a:r>
          </a:p>
        </p:txBody>
      </p:sp>
      <p:sp>
        <p:nvSpPr>
          <p:cNvPr id="51212" name="CasellaDiTesto 99"/>
          <p:cNvSpPr txBox="1">
            <a:spLocks noChangeArrowheads="1"/>
          </p:cNvSpPr>
          <p:nvPr/>
        </p:nvSpPr>
        <p:spPr bwMode="auto">
          <a:xfrm>
            <a:off x="2195513" y="3978275"/>
            <a:ext cx="24479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IT" altLang="en-US" sz="2400" b="1">
                <a:solidFill>
                  <a:srgbClr val="002060"/>
                </a:solidFill>
              </a:rPr>
              <a:t>GCLLSG CLL8</a:t>
            </a:r>
          </a:p>
        </p:txBody>
      </p:sp>
      <p:pic>
        <p:nvPicPr>
          <p:cNvPr id="51213" name="Picture 2" descr="https://ash.confex.com/data/abstract/ash/2016/2/0/Paper_90902_abstract_188838_0.jpg"/>
          <p:cNvPicPr>
            <a:picLocks noChangeAspect="1" noChangeArrowheads="1"/>
          </p:cNvPicPr>
          <p:nvPr/>
        </p:nvPicPr>
        <p:blipFill>
          <a:blip r:embed="rId8">
            <a:extLst>
              <a:ext uri="{28A0092B-C50C-407E-A947-70E740481C1C}">
                <a14:useLocalDpi xmlns:a14="http://schemas.microsoft.com/office/drawing/2010/main" val="0"/>
              </a:ext>
            </a:extLst>
          </a:blip>
          <a:srcRect l="59419" t="6438" r="6474" b="38782"/>
          <a:stretch>
            <a:fillRect/>
          </a:stretch>
        </p:blipFill>
        <p:spPr bwMode="auto">
          <a:xfrm>
            <a:off x="7216774" y="4213821"/>
            <a:ext cx="3313113" cy="2318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14" name="CasellaDiTesto 99"/>
          <p:cNvSpPr txBox="1">
            <a:spLocks noChangeArrowheads="1"/>
          </p:cNvSpPr>
          <p:nvPr/>
        </p:nvSpPr>
        <p:spPr bwMode="auto">
          <a:xfrm>
            <a:off x="7702550" y="3905250"/>
            <a:ext cx="2827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it-IT" altLang="en-US" sz="2400" b="1">
                <a:solidFill>
                  <a:srgbClr val="002060"/>
                </a:solidFill>
              </a:rPr>
              <a:t>GCLLSG CLL11</a:t>
            </a:r>
          </a:p>
        </p:txBody>
      </p:sp>
      <p:sp>
        <p:nvSpPr>
          <p:cNvPr id="445" name="Text Box 5">
            <a:extLst>
              <a:ext uri="{FF2B5EF4-FFF2-40B4-BE49-F238E27FC236}">
                <a16:creationId xmlns:a16="http://schemas.microsoft.com/office/drawing/2014/main" xmlns="" id="{6AF2118F-2314-4F1B-A5A1-79DDAF9329D8}"/>
              </a:ext>
            </a:extLst>
          </p:cNvPr>
          <p:cNvSpPr txBox="1">
            <a:spLocks noChangeArrowheads="1"/>
          </p:cNvSpPr>
          <p:nvPr/>
        </p:nvSpPr>
        <p:spPr bwMode="auto">
          <a:xfrm>
            <a:off x="7907338" y="6608763"/>
            <a:ext cx="3125787" cy="215900"/>
          </a:xfrm>
          <a:prstGeom prst="rect">
            <a:avLst/>
          </a:prstGeom>
          <a:noFill/>
          <a:ln w="9525">
            <a:noFill/>
            <a:miter lim="800000"/>
            <a:headEnd/>
            <a:tailEnd/>
          </a:ln>
        </p:spPr>
        <p:txBody>
          <a:bodyPr anchor="b">
            <a:spAutoFit/>
          </a:bodyPr>
          <a:lstStyle/>
          <a:p>
            <a:pPr>
              <a:defRPr/>
            </a:pPr>
            <a:r>
              <a:rPr lang="it-IT" sz="800" dirty="0">
                <a:solidFill>
                  <a:schemeClr val="tx1">
                    <a:lumMod val="75000"/>
                  </a:schemeClr>
                </a:solidFill>
                <a:ea typeface="ＭＳ Ｐゴシック" charset="0"/>
                <a:cs typeface="Arial" pitchFamily="34" charset="0"/>
              </a:rPr>
              <a:t>Estenfelder S et </a:t>
            </a:r>
            <a:r>
              <a:rPr lang="it-IT" sz="800" dirty="0" smtClean="0">
                <a:solidFill>
                  <a:schemeClr val="tx1">
                    <a:lumMod val="75000"/>
                  </a:schemeClr>
                </a:solidFill>
                <a:ea typeface="ＭＳ Ｐゴシック" charset="0"/>
                <a:cs typeface="Arial" pitchFamily="34" charset="0"/>
              </a:rPr>
              <a:t>al. </a:t>
            </a:r>
            <a:r>
              <a:rPr lang="it-CH" sz="800" dirty="0" smtClean="0">
                <a:solidFill>
                  <a:schemeClr val="tx1">
                    <a:lumMod val="75000"/>
                  </a:schemeClr>
                </a:solidFill>
                <a:ea typeface="ＭＳ Ｐゴシック" charset="0"/>
                <a:cs typeface="ＭＳ Ｐゴシック" charset="0"/>
              </a:rPr>
              <a:t>Blood</a:t>
            </a:r>
            <a:r>
              <a:rPr lang="it-CH" sz="800" dirty="0">
                <a:solidFill>
                  <a:schemeClr val="tx1">
                    <a:lumMod val="75000"/>
                  </a:schemeClr>
                </a:solidFill>
                <a:ea typeface="ＭＳ Ｐゴシック" charset="0"/>
                <a:cs typeface="ＭＳ Ｐゴシック" charset="0"/>
              </a:rPr>
              <a:t> 2016 128:3227</a:t>
            </a:r>
            <a:endParaRPr lang="it-IT" sz="800" dirty="0">
              <a:solidFill>
                <a:schemeClr val="tx1">
                  <a:lumMod val="75000"/>
                </a:schemeClr>
              </a:solidFill>
              <a:ea typeface="ＭＳ Ｐゴシック" charset="0"/>
              <a:cs typeface="Arial" pitchFamily="34" charset="0"/>
            </a:endParaRPr>
          </a:p>
        </p:txBody>
      </p:sp>
      <p:pic>
        <p:nvPicPr>
          <p:cNvPr id="51216" name="Picture 2" descr="https://ash.confex.com/data/abstract/ash/2016/2/0/Paper_90902_abstract_188838_0.jpg"/>
          <p:cNvPicPr>
            <a:picLocks noChangeAspect="1" noChangeArrowheads="1"/>
          </p:cNvPicPr>
          <p:nvPr/>
        </p:nvPicPr>
        <p:blipFill>
          <a:blip r:embed="rId8">
            <a:extLst>
              <a:ext uri="{28A0092B-C50C-407E-A947-70E740481C1C}">
                <a14:useLocalDpi xmlns:a14="http://schemas.microsoft.com/office/drawing/2010/main" val="0"/>
              </a:ext>
            </a:extLst>
          </a:blip>
          <a:srcRect l="51974" t="72797" b="-420"/>
          <a:stretch>
            <a:fillRect/>
          </a:stretch>
        </p:blipFill>
        <p:spPr bwMode="auto">
          <a:xfrm>
            <a:off x="9102725" y="4414838"/>
            <a:ext cx="25923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noChangeArrowheads="1"/>
          </p:cNvSpPr>
          <p:nvPr>
            <p:ph type="title"/>
          </p:nvPr>
        </p:nvSpPr>
        <p:spPr>
          <a:xfrm>
            <a:off x="-1104900" y="-17463"/>
            <a:ext cx="8229600" cy="1143001"/>
          </a:xfrm>
        </p:spPr>
        <p:txBody>
          <a:bodyPr/>
          <a:lstStyle/>
          <a:p>
            <a:r>
              <a:rPr lang="en-US" altLang="en-US" sz="4800" b="1">
                <a:solidFill>
                  <a:srgbClr val="002060"/>
                </a:solidFill>
              </a:rPr>
              <a:t>Putting it all together? </a:t>
            </a:r>
          </a:p>
        </p:txBody>
      </p:sp>
      <p:sp>
        <p:nvSpPr>
          <p:cNvPr id="52227" name="TextBox 3"/>
          <p:cNvSpPr txBox="1">
            <a:spLocks noChangeArrowheads="1"/>
          </p:cNvSpPr>
          <p:nvPr/>
        </p:nvSpPr>
        <p:spPr bwMode="auto">
          <a:xfrm>
            <a:off x="10591453" y="6581775"/>
            <a:ext cx="14065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en-US" altLang="en-US" sz="1200" b="1" i="1"/>
              <a:t>Lancet </a:t>
            </a:r>
            <a:r>
              <a:rPr lang="en-US" altLang="en-US" sz="1200" b="1" i="1" dirty="0" err="1"/>
              <a:t>Onc</a:t>
            </a:r>
            <a:r>
              <a:rPr lang="en-US" altLang="en-US" sz="1200" b="1" i="1" dirty="0"/>
              <a:t> </a:t>
            </a:r>
            <a:r>
              <a:rPr lang="en-US" altLang="en-US" sz="1200" b="1" dirty="0"/>
              <a:t>2016</a:t>
            </a:r>
          </a:p>
        </p:txBody>
      </p:sp>
      <p:pic>
        <p:nvPicPr>
          <p:cNvPr id="522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79" y="1995488"/>
            <a:ext cx="6289744" cy="325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0923" y="367748"/>
            <a:ext cx="5617055" cy="620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xmlns="" id="{9CA93492-3F8C-485D-A253-78305FE126FD}"/>
              </a:ext>
            </a:extLst>
          </p:cNvPr>
          <p:cNvSpPr/>
          <p:nvPr/>
        </p:nvSpPr>
        <p:spPr>
          <a:xfrm>
            <a:off x="2587625" y="1482725"/>
            <a:ext cx="1800225" cy="646113"/>
          </a:xfrm>
          <a:prstGeom prst="rect">
            <a:avLst/>
          </a:prstGeom>
        </p:spPr>
        <p:txBody>
          <a:bodyPr wrap="none">
            <a:spAutoFit/>
          </a:bodyPr>
          <a:lstStyle/>
          <a:p>
            <a:pPr>
              <a:defRPr/>
            </a:pPr>
            <a:r>
              <a:rPr lang="en-US" sz="3600" b="1" dirty="0">
                <a:solidFill>
                  <a:schemeClr val="tx1">
                    <a:lumMod val="75000"/>
                  </a:schemeClr>
                </a:solidFill>
                <a:ea typeface="ＭＳ Ｐゴシック" charset="0"/>
                <a:cs typeface="ＭＳ Ｐゴシック" charset="0"/>
              </a:rPr>
              <a:t>CLL-IPI</a:t>
            </a:r>
            <a:endParaRPr lang="en-US" sz="3600" dirty="0">
              <a:solidFill>
                <a:schemeClr val="tx1">
                  <a:lumMod val="75000"/>
                </a:schemeClr>
              </a:solidFill>
              <a:ea typeface="ＭＳ Ｐゴシック" charset="0"/>
              <a:cs typeface="ＭＳ Ｐゴシック" charset="0"/>
            </a:endParaRPr>
          </a:p>
        </p:txBody>
      </p:sp>
    </p:spTree>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xmlns="" id="{62D6B877-5FB1-4AE2-B57C-05EA0AF1516E}"/>
              </a:ext>
            </a:extLst>
          </p:cNvPr>
          <p:cNvSpPr>
            <a:spLocks noGrp="1"/>
          </p:cNvSpPr>
          <p:nvPr>
            <p:ph type="title"/>
          </p:nvPr>
        </p:nvSpPr>
        <p:spPr>
          <a:xfrm>
            <a:off x="157163" y="337035"/>
            <a:ext cx="11861800" cy="669439"/>
          </a:xfrm>
        </p:spPr>
        <p:txBody>
          <a:bodyPr rtlCol="0">
            <a:normAutofit fontScale="90000"/>
          </a:bodyPr>
          <a:lstStyle/>
          <a:p>
            <a:pPr fontAlgn="auto">
              <a:spcAft>
                <a:spcPts val="0"/>
              </a:spcAft>
              <a:defRPr/>
            </a:pPr>
            <a:r>
              <a:rPr lang="en-GB" sz="3200" b="1" u="sng" dirty="0">
                <a:solidFill>
                  <a:srgbClr val="002060"/>
                </a:solidFill>
                <a:latin typeface="+mn-lt"/>
              </a:rPr>
              <a:t>Post-treatment</a:t>
            </a:r>
            <a:r>
              <a:rPr lang="en-GB" sz="3200" b="1" dirty="0">
                <a:solidFill>
                  <a:srgbClr val="002060"/>
                </a:solidFill>
                <a:latin typeface="+mn-lt"/>
              </a:rPr>
              <a:t> biomarkers</a:t>
            </a:r>
            <a:br>
              <a:rPr lang="en-GB" sz="3200" b="1" dirty="0">
                <a:solidFill>
                  <a:srgbClr val="002060"/>
                </a:solidFill>
                <a:latin typeface="+mn-lt"/>
              </a:rPr>
            </a:br>
            <a:r>
              <a:rPr lang="en-GB" sz="3200" b="1" dirty="0">
                <a:solidFill>
                  <a:srgbClr val="002060"/>
                </a:solidFill>
                <a:latin typeface="+mn-lt"/>
              </a:rPr>
              <a:t>Minimal Residual Disease (MRD) impacts long-term outcomes in CLL</a:t>
            </a:r>
            <a:endParaRPr lang="en-US" sz="3200" b="1" dirty="0">
              <a:solidFill>
                <a:srgbClr val="002060"/>
              </a:solidFill>
              <a:latin typeface="+mn-lt"/>
            </a:endParaRPr>
          </a:p>
        </p:txBody>
      </p:sp>
      <p:grpSp>
        <p:nvGrpSpPr>
          <p:cNvPr id="53251" name="Group 2"/>
          <p:cNvGrpSpPr>
            <a:grpSpLocks/>
          </p:cNvGrpSpPr>
          <p:nvPr/>
        </p:nvGrpSpPr>
        <p:grpSpPr bwMode="auto">
          <a:xfrm>
            <a:off x="1404938" y="1431925"/>
            <a:ext cx="9551987" cy="4962525"/>
            <a:chOff x="-270815" y="2234776"/>
            <a:chExt cx="7265662" cy="3581042"/>
          </a:xfrm>
        </p:grpSpPr>
        <p:sp>
          <p:nvSpPr>
            <p:cNvPr id="7" name="Rectangle 6">
              <a:extLst>
                <a:ext uri="{FF2B5EF4-FFF2-40B4-BE49-F238E27FC236}">
                  <a16:creationId xmlns:a16="http://schemas.microsoft.com/office/drawing/2014/main" xmlns="" id="{2F430443-9F02-41BB-B54D-F326CF8BD42C}"/>
                </a:ext>
              </a:extLst>
            </p:cNvPr>
            <p:cNvSpPr/>
            <p:nvPr/>
          </p:nvSpPr>
          <p:spPr>
            <a:xfrm>
              <a:off x="537017" y="3118008"/>
              <a:ext cx="4651376" cy="1041320"/>
            </a:xfrm>
            <a:prstGeom prst="rect">
              <a:avLst/>
            </a:prstGeom>
            <a:pattFill prst="ltUpDiag">
              <a:fgClr>
                <a:schemeClr val="tx2"/>
              </a:fgClr>
              <a:bgClr>
                <a:schemeClr val="bg1"/>
              </a:bgClr>
            </a:patt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dirty="0">
                <a:solidFill>
                  <a:srgbClr val="FFFFFF"/>
                </a:solidFill>
              </a:endParaRPr>
            </a:p>
          </p:txBody>
        </p:sp>
        <p:sp>
          <p:nvSpPr>
            <p:cNvPr id="8" name="Rectangle 7">
              <a:extLst>
                <a:ext uri="{FF2B5EF4-FFF2-40B4-BE49-F238E27FC236}">
                  <a16:creationId xmlns:a16="http://schemas.microsoft.com/office/drawing/2014/main" xmlns="" id="{FB6FC39C-E739-4A8E-9745-2C2C5FD4EC95}"/>
                </a:ext>
              </a:extLst>
            </p:cNvPr>
            <p:cNvSpPr/>
            <p:nvPr/>
          </p:nvSpPr>
          <p:spPr>
            <a:xfrm>
              <a:off x="537017" y="4173075"/>
              <a:ext cx="4651376" cy="1102035"/>
            </a:xfrm>
            <a:prstGeom prst="rect">
              <a:avLst/>
            </a:prstGeom>
            <a:pattFill prst="ltUpDiag">
              <a:fgClr>
                <a:schemeClr val="accent1"/>
              </a:fgClr>
              <a:bgClr>
                <a:schemeClr val="bg1"/>
              </a:bgClr>
            </a:patt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dirty="0">
                <a:solidFill>
                  <a:srgbClr val="FFFFFF"/>
                </a:solidFill>
              </a:endParaRPr>
            </a:p>
          </p:txBody>
        </p:sp>
        <p:cxnSp>
          <p:nvCxnSpPr>
            <p:cNvPr id="9" name="Straight Connector 8">
              <a:extLst>
                <a:ext uri="{FF2B5EF4-FFF2-40B4-BE49-F238E27FC236}">
                  <a16:creationId xmlns:a16="http://schemas.microsoft.com/office/drawing/2014/main" xmlns="" id="{2895912F-148C-46CE-AA2B-8C841CC8F830}"/>
                </a:ext>
              </a:extLst>
            </p:cNvPr>
            <p:cNvCxnSpPr/>
            <p:nvPr/>
          </p:nvCxnSpPr>
          <p:spPr>
            <a:xfrm>
              <a:off x="517697" y="2234776"/>
              <a:ext cx="0" cy="30403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E8560317-F79E-4D89-82DE-E7C96E30CFF9}"/>
                </a:ext>
              </a:extLst>
            </p:cNvPr>
            <p:cNvCxnSpPr/>
            <p:nvPr/>
          </p:nvCxnSpPr>
          <p:spPr>
            <a:xfrm>
              <a:off x="517697" y="5275110"/>
              <a:ext cx="467069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xmlns="" id="{37C37EBF-42AC-434E-A8FF-78ABFEE2D33D}"/>
                </a:ext>
              </a:extLst>
            </p:cNvPr>
            <p:cNvCxnSpPr/>
            <p:nvPr/>
          </p:nvCxnSpPr>
          <p:spPr>
            <a:xfrm flipV="1">
              <a:off x="539432" y="5382794"/>
              <a:ext cx="0" cy="23942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3260" name="Rectangle 5"/>
            <p:cNvSpPr>
              <a:spLocks noChangeArrowheads="1"/>
            </p:cNvSpPr>
            <p:nvPr/>
          </p:nvSpPr>
          <p:spPr bwMode="auto">
            <a:xfrm>
              <a:off x="-270815" y="5303339"/>
              <a:ext cx="842038" cy="51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defTabSz="762000">
                <a:spcBef>
                  <a:spcPct val="20000"/>
                </a:spcBef>
                <a:buFont typeface="Arial" charset="0"/>
                <a:buChar char="•"/>
                <a:defRPr sz="3200">
                  <a:solidFill>
                    <a:schemeClr val="tx1"/>
                  </a:solidFill>
                  <a:latin typeface="Calibri" charset="0"/>
                </a:defRPr>
              </a:lvl1pPr>
              <a:lvl2pPr marL="742950" indent="-285750" defTabSz="762000">
                <a:spcBef>
                  <a:spcPct val="20000"/>
                </a:spcBef>
                <a:buFont typeface="Arial" charset="0"/>
                <a:buChar char="–"/>
                <a:defRPr sz="2800">
                  <a:solidFill>
                    <a:schemeClr val="tx1"/>
                  </a:solidFill>
                  <a:latin typeface="Calibri" charset="0"/>
                </a:defRPr>
              </a:lvl2pPr>
              <a:lvl3pPr marL="1143000" indent="-228600" defTabSz="762000">
                <a:spcBef>
                  <a:spcPct val="20000"/>
                </a:spcBef>
                <a:buFont typeface="Arial" charset="0"/>
                <a:buChar char="•"/>
                <a:defRPr sz="2400">
                  <a:solidFill>
                    <a:schemeClr val="tx1"/>
                  </a:solidFill>
                  <a:latin typeface="Calibri" charset="0"/>
                </a:defRPr>
              </a:lvl3pPr>
              <a:lvl4pPr marL="1600200" indent="-228600" defTabSz="762000">
                <a:spcBef>
                  <a:spcPct val="20000"/>
                </a:spcBef>
                <a:buFont typeface="Arial" charset="0"/>
                <a:buChar char="–"/>
                <a:defRPr sz="2000">
                  <a:solidFill>
                    <a:schemeClr val="tx1"/>
                  </a:solidFill>
                  <a:latin typeface="Calibri" charset="0"/>
                </a:defRPr>
              </a:lvl4pPr>
              <a:lvl5pPr marL="2057400" indent="-228600" defTabSz="762000">
                <a:spcBef>
                  <a:spcPct val="20000"/>
                </a:spcBef>
                <a:buFont typeface="Arial" charset="0"/>
                <a:buChar char="»"/>
                <a:defRPr sz="2000">
                  <a:solidFill>
                    <a:schemeClr val="tx1"/>
                  </a:solidFill>
                  <a:latin typeface="Calibri" charset="0"/>
                </a:defRPr>
              </a:lvl5pPr>
              <a:lvl6pPr marL="2514600" indent="-228600" defTabSz="762000" fontAlgn="base">
                <a:spcBef>
                  <a:spcPct val="20000"/>
                </a:spcBef>
                <a:spcAft>
                  <a:spcPct val="0"/>
                </a:spcAft>
                <a:buFont typeface="Arial" charset="0"/>
                <a:buChar char="»"/>
                <a:defRPr sz="2000">
                  <a:solidFill>
                    <a:schemeClr val="tx1"/>
                  </a:solidFill>
                  <a:latin typeface="Calibri" charset="0"/>
                </a:defRPr>
              </a:lvl6pPr>
              <a:lvl7pPr marL="2971800" indent="-228600" defTabSz="762000" fontAlgn="base">
                <a:spcBef>
                  <a:spcPct val="20000"/>
                </a:spcBef>
                <a:spcAft>
                  <a:spcPct val="0"/>
                </a:spcAft>
                <a:buFont typeface="Arial" charset="0"/>
                <a:buChar char="»"/>
                <a:defRPr sz="2000">
                  <a:solidFill>
                    <a:schemeClr val="tx1"/>
                  </a:solidFill>
                  <a:latin typeface="Calibri" charset="0"/>
                </a:defRPr>
              </a:lvl7pPr>
              <a:lvl8pPr marL="3429000" indent="-228600" defTabSz="762000" fontAlgn="base">
                <a:spcBef>
                  <a:spcPct val="20000"/>
                </a:spcBef>
                <a:spcAft>
                  <a:spcPct val="0"/>
                </a:spcAft>
                <a:buFont typeface="Arial" charset="0"/>
                <a:buChar char="»"/>
                <a:defRPr sz="2000">
                  <a:solidFill>
                    <a:schemeClr val="tx1"/>
                  </a:solidFill>
                  <a:latin typeface="Calibri" charset="0"/>
                </a:defRPr>
              </a:lvl8pPr>
              <a:lvl9pPr marL="3886200" indent="-228600" defTabSz="762000" fontAlgn="base">
                <a:spcBef>
                  <a:spcPct val="20000"/>
                </a:spcBef>
                <a:spcAft>
                  <a:spcPct val="0"/>
                </a:spcAft>
                <a:buFont typeface="Arial" charset="0"/>
                <a:buChar char="»"/>
                <a:defRPr sz="2000">
                  <a:solidFill>
                    <a:schemeClr val="tx1"/>
                  </a:solidFill>
                  <a:latin typeface="Calibri" charset="0"/>
                </a:defRPr>
              </a:lvl9pPr>
            </a:lstStyle>
            <a:p>
              <a:pPr algn="ctr" eaLnBrk="1" hangingPunct="1">
                <a:lnSpc>
                  <a:spcPct val="90000"/>
                </a:lnSpc>
                <a:spcBef>
                  <a:spcPct val="0"/>
                </a:spcBef>
                <a:buFontTx/>
                <a:buNone/>
              </a:pPr>
              <a:r>
                <a:rPr lang="de-DE" altLang="en-US" sz="1800" b="1">
                  <a:solidFill>
                    <a:srgbClr val="071D49"/>
                  </a:solidFill>
                </a:rPr>
                <a:t>Before</a:t>
              </a:r>
              <a:br>
                <a:rPr lang="de-DE" altLang="en-US" sz="1800" b="1">
                  <a:solidFill>
                    <a:srgbClr val="071D49"/>
                  </a:solidFill>
                </a:rPr>
              </a:br>
              <a:r>
                <a:rPr lang="de-DE" altLang="en-US" sz="1800" b="1">
                  <a:solidFill>
                    <a:srgbClr val="071D49"/>
                  </a:solidFill>
                </a:rPr>
                <a:t>therapy</a:t>
              </a:r>
            </a:p>
          </p:txBody>
        </p:sp>
        <p:sp>
          <p:nvSpPr>
            <p:cNvPr id="53261" name="Rectangle 5"/>
            <p:cNvSpPr>
              <a:spLocks noChangeArrowheads="1"/>
            </p:cNvSpPr>
            <p:nvPr/>
          </p:nvSpPr>
          <p:spPr bwMode="auto">
            <a:xfrm>
              <a:off x="998819" y="5469780"/>
              <a:ext cx="1473477" cy="29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defTabSz="762000">
                <a:spcBef>
                  <a:spcPct val="20000"/>
                </a:spcBef>
                <a:buFont typeface="Arial" charset="0"/>
                <a:buChar char="•"/>
                <a:defRPr sz="3200">
                  <a:solidFill>
                    <a:schemeClr val="tx1"/>
                  </a:solidFill>
                  <a:latin typeface="Calibri" charset="0"/>
                </a:defRPr>
              </a:lvl1pPr>
              <a:lvl2pPr marL="742950" indent="-285750" defTabSz="762000">
                <a:spcBef>
                  <a:spcPct val="20000"/>
                </a:spcBef>
                <a:buFont typeface="Arial" charset="0"/>
                <a:buChar char="–"/>
                <a:defRPr sz="2800">
                  <a:solidFill>
                    <a:schemeClr val="tx1"/>
                  </a:solidFill>
                  <a:latin typeface="Calibri" charset="0"/>
                </a:defRPr>
              </a:lvl2pPr>
              <a:lvl3pPr marL="1143000" indent="-228600" defTabSz="762000">
                <a:spcBef>
                  <a:spcPct val="20000"/>
                </a:spcBef>
                <a:buFont typeface="Arial" charset="0"/>
                <a:buChar char="•"/>
                <a:defRPr sz="2400">
                  <a:solidFill>
                    <a:schemeClr val="tx1"/>
                  </a:solidFill>
                  <a:latin typeface="Calibri" charset="0"/>
                </a:defRPr>
              </a:lvl3pPr>
              <a:lvl4pPr marL="1600200" indent="-228600" defTabSz="762000">
                <a:spcBef>
                  <a:spcPct val="20000"/>
                </a:spcBef>
                <a:buFont typeface="Arial" charset="0"/>
                <a:buChar char="–"/>
                <a:defRPr sz="2000">
                  <a:solidFill>
                    <a:schemeClr val="tx1"/>
                  </a:solidFill>
                  <a:latin typeface="Calibri" charset="0"/>
                </a:defRPr>
              </a:lvl4pPr>
              <a:lvl5pPr marL="2057400" indent="-228600" defTabSz="762000">
                <a:spcBef>
                  <a:spcPct val="20000"/>
                </a:spcBef>
                <a:buFont typeface="Arial" charset="0"/>
                <a:buChar char="»"/>
                <a:defRPr sz="2000">
                  <a:solidFill>
                    <a:schemeClr val="tx1"/>
                  </a:solidFill>
                  <a:latin typeface="Calibri" charset="0"/>
                </a:defRPr>
              </a:lvl5pPr>
              <a:lvl6pPr marL="2514600" indent="-228600" defTabSz="762000" fontAlgn="base">
                <a:spcBef>
                  <a:spcPct val="20000"/>
                </a:spcBef>
                <a:spcAft>
                  <a:spcPct val="0"/>
                </a:spcAft>
                <a:buFont typeface="Arial" charset="0"/>
                <a:buChar char="»"/>
                <a:defRPr sz="2000">
                  <a:solidFill>
                    <a:schemeClr val="tx1"/>
                  </a:solidFill>
                  <a:latin typeface="Calibri" charset="0"/>
                </a:defRPr>
              </a:lvl6pPr>
              <a:lvl7pPr marL="2971800" indent="-228600" defTabSz="762000" fontAlgn="base">
                <a:spcBef>
                  <a:spcPct val="20000"/>
                </a:spcBef>
                <a:spcAft>
                  <a:spcPct val="0"/>
                </a:spcAft>
                <a:buFont typeface="Arial" charset="0"/>
                <a:buChar char="»"/>
                <a:defRPr sz="2000">
                  <a:solidFill>
                    <a:schemeClr val="tx1"/>
                  </a:solidFill>
                  <a:latin typeface="Calibri" charset="0"/>
                </a:defRPr>
              </a:lvl7pPr>
              <a:lvl8pPr marL="3429000" indent="-228600" defTabSz="762000" fontAlgn="base">
                <a:spcBef>
                  <a:spcPct val="20000"/>
                </a:spcBef>
                <a:spcAft>
                  <a:spcPct val="0"/>
                </a:spcAft>
                <a:buFont typeface="Arial" charset="0"/>
                <a:buChar char="»"/>
                <a:defRPr sz="2000">
                  <a:solidFill>
                    <a:schemeClr val="tx1"/>
                  </a:solidFill>
                  <a:latin typeface="Calibri" charset="0"/>
                </a:defRPr>
              </a:lvl8pPr>
              <a:lvl9pPr marL="3886200" indent="-228600" defTabSz="762000" fontAlgn="base">
                <a:spcBef>
                  <a:spcPct val="20000"/>
                </a:spcBef>
                <a:spcAft>
                  <a:spcPct val="0"/>
                </a:spcAft>
                <a:buFont typeface="Arial" charset="0"/>
                <a:buChar char="»"/>
                <a:defRPr sz="2000">
                  <a:solidFill>
                    <a:schemeClr val="tx1"/>
                  </a:solidFill>
                  <a:latin typeface="Calibri" charset="0"/>
                </a:defRPr>
              </a:lvl9pPr>
            </a:lstStyle>
            <a:p>
              <a:pPr algn="ctr" eaLnBrk="1" hangingPunct="1">
                <a:lnSpc>
                  <a:spcPct val="90000"/>
                </a:lnSpc>
                <a:spcBef>
                  <a:spcPct val="0"/>
                </a:spcBef>
                <a:buFontTx/>
                <a:buNone/>
              </a:pPr>
              <a:r>
                <a:rPr lang="de-DE" altLang="en-US" sz="1800" b="1">
                  <a:solidFill>
                    <a:srgbClr val="071D49"/>
                  </a:solidFill>
                </a:rPr>
                <a:t>During therapy</a:t>
              </a:r>
            </a:p>
          </p:txBody>
        </p:sp>
        <p:sp>
          <p:nvSpPr>
            <p:cNvPr id="53262" name="Rectangle 5"/>
            <p:cNvSpPr>
              <a:spLocks noChangeArrowheads="1"/>
            </p:cNvSpPr>
            <p:nvPr/>
          </p:nvSpPr>
          <p:spPr bwMode="auto">
            <a:xfrm>
              <a:off x="2971539" y="5469780"/>
              <a:ext cx="1789899" cy="29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defTabSz="762000">
                <a:spcBef>
                  <a:spcPct val="20000"/>
                </a:spcBef>
                <a:buFont typeface="Arial" charset="0"/>
                <a:buChar char="•"/>
                <a:defRPr sz="3200">
                  <a:solidFill>
                    <a:schemeClr val="tx1"/>
                  </a:solidFill>
                  <a:latin typeface="Calibri" charset="0"/>
                </a:defRPr>
              </a:lvl1pPr>
              <a:lvl2pPr marL="742950" indent="-285750" defTabSz="762000">
                <a:spcBef>
                  <a:spcPct val="20000"/>
                </a:spcBef>
                <a:buFont typeface="Arial" charset="0"/>
                <a:buChar char="–"/>
                <a:defRPr sz="2800">
                  <a:solidFill>
                    <a:schemeClr val="tx1"/>
                  </a:solidFill>
                  <a:latin typeface="Calibri" charset="0"/>
                </a:defRPr>
              </a:lvl2pPr>
              <a:lvl3pPr marL="1143000" indent="-228600" defTabSz="762000">
                <a:spcBef>
                  <a:spcPct val="20000"/>
                </a:spcBef>
                <a:buFont typeface="Arial" charset="0"/>
                <a:buChar char="•"/>
                <a:defRPr sz="2400">
                  <a:solidFill>
                    <a:schemeClr val="tx1"/>
                  </a:solidFill>
                  <a:latin typeface="Calibri" charset="0"/>
                </a:defRPr>
              </a:lvl3pPr>
              <a:lvl4pPr marL="1600200" indent="-228600" defTabSz="762000">
                <a:spcBef>
                  <a:spcPct val="20000"/>
                </a:spcBef>
                <a:buFont typeface="Arial" charset="0"/>
                <a:buChar char="–"/>
                <a:defRPr sz="2000">
                  <a:solidFill>
                    <a:schemeClr val="tx1"/>
                  </a:solidFill>
                  <a:latin typeface="Calibri" charset="0"/>
                </a:defRPr>
              </a:lvl4pPr>
              <a:lvl5pPr marL="2057400" indent="-228600" defTabSz="762000">
                <a:spcBef>
                  <a:spcPct val="20000"/>
                </a:spcBef>
                <a:buFont typeface="Arial" charset="0"/>
                <a:buChar char="»"/>
                <a:defRPr sz="2000">
                  <a:solidFill>
                    <a:schemeClr val="tx1"/>
                  </a:solidFill>
                  <a:latin typeface="Calibri" charset="0"/>
                </a:defRPr>
              </a:lvl5pPr>
              <a:lvl6pPr marL="2514600" indent="-228600" defTabSz="762000" fontAlgn="base">
                <a:spcBef>
                  <a:spcPct val="20000"/>
                </a:spcBef>
                <a:spcAft>
                  <a:spcPct val="0"/>
                </a:spcAft>
                <a:buFont typeface="Arial" charset="0"/>
                <a:buChar char="»"/>
                <a:defRPr sz="2000">
                  <a:solidFill>
                    <a:schemeClr val="tx1"/>
                  </a:solidFill>
                  <a:latin typeface="Calibri" charset="0"/>
                </a:defRPr>
              </a:lvl6pPr>
              <a:lvl7pPr marL="2971800" indent="-228600" defTabSz="762000" fontAlgn="base">
                <a:spcBef>
                  <a:spcPct val="20000"/>
                </a:spcBef>
                <a:spcAft>
                  <a:spcPct val="0"/>
                </a:spcAft>
                <a:buFont typeface="Arial" charset="0"/>
                <a:buChar char="»"/>
                <a:defRPr sz="2000">
                  <a:solidFill>
                    <a:schemeClr val="tx1"/>
                  </a:solidFill>
                  <a:latin typeface="Calibri" charset="0"/>
                </a:defRPr>
              </a:lvl7pPr>
              <a:lvl8pPr marL="3429000" indent="-228600" defTabSz="762000" fontAlgn="base">
                <a:spcBef>
                  <a:spcPct val="20000"/>
                </a:spcBef>
                <a:spcAft>
                  <a:spcPct val="0"/>
                </a:spcAft>
                <a:buFont typeface="Arial" charset="0"/>
                <a:buChar char="»"/>
                <a:defRPr sz="2000">
                  <a:solidFill>
                    <a:schemeClr val="tx1"/>
                  </a:solidFill>
                  <a:latin typeface="Calibri" charset="0"/>
                </a:defRPr>
              </a:lvl8pPr>
              <a:lvl9pPr marL="3886200" indent="-228600" defTabSz="762000" fontAlgn="base">
                <a:spcBef>
                  <a:spcPct val="20000"/>
                </a:spcBef>
                <a:spcAft>
                  <a:spcPct val="0"/>
                </a:spcAft>
                <a:buFont typeface="Arial" charset="0"/>
                <a:buChar char="»"/>
                <a:defRPr sz="2000">
                  <a:solidFill>
                    <a:schemeClr val="tx1"/>
                  </a:solidFill>
                  <a:latin typeface="Calibri" charset="0"/>
                </a:defRPr>
              </a:lvl9pPr>
            </a:lstStyle>
            <a:p>
              <a:pPr algn="ctr" eaLnBrk="1" hangingPunct="1">
                <a:lnSpc>
                  <a:spcPct val="90000"/>
                </a:lnSpc>
                <a:spcBef>
                  <a:spcPct val="0"/>
                </a:spcBef>
                <a:buFontTx/>
                <a:buNone/>
              </a:pPr>
              <a:r>
                <a:rPr lang="de-DE" altLang="en-US" sz="1800" b="1">
                  <a:solidFill>
                    <a:srgbClr val="071D49"/>
                  </a:solidFill>
                </a:rPr>
                <a:t>Time after therapy</a:t>
              </a:r>
            </a:p>
          </p:txBody>
        </p:sp>
        <p:cxnSp>
          <p:nvCxnSpPr>
            <p:cNvPr id="15" name="Straight Connector 14">
              <a:extLst>
                <a:ext uri="{FF2B5EF4-FFF2-40B4-BE49-F238E27FC236}">
                  <a16:creationId xmlns:a16="http://schemas.microsoft.com/office/drawing/2014/main" xmlns="" id="{DC599D74-2082-4C8D-B6EB-3CFA9004E116}"/>
                </a:ext>
              </a:extLst>
            </p:cNvPr>
            <p:cNvCxnSpPr/>
            <p:nvPr/>
          </p:nvCxnSpPr>
          <p:spPr>
            <a:xfrm>
              <a:off x="517697" y="4173075"/>
              <a:ext cx="6170440" cy="0"/>
            </a:xfrm>
            <a:prstGeom prst="line">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53264" name="Rectangle 5"/>
            <p:cNvSpPr>
              <a:spLocks noChangeArrowheads="1"/>
            </p:cNvSpPr>
            <p:nvPr/>
          </p:nvSpPr>
          <p:spPr bwMode="auto">
            <a:xfrm rot="-5400000">
              <a:off x="-171941" y="3669339"/>
              <a:ext cx="1106456" cy="30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defTabSz="762000">
                <a:spcBef>
                  <a:spcPct val="20000"/>
                </a:spcBef>
                <a:buFont typeface="Arial" charset="0"/>
                <a:buChar char="•"/>
                <a:defRPr sz="3200">
                  <a:solidFill>
                    <a:schemeClr val="tx1"/>
                  </a:solidFill>
                  <a:latin typeface="Calibri" charset="0"/>
                </a:defRPr>
              </a:lvl1pPr>
              <a:lvl2pPr marL="742950" indent="-285750" defTabSz="762000">
                <a:spcBef>
                  <a:spcPct val="20000"/>
                </a:spcBef>
                <a:buFont typeface="Arial" charset="0"/>
                <a:buChar char="–"/>
                <a:defRPr sz="2800">
                  <a:solidFill>
                    <a:schemeClr val="tx1"/>
                  </a:solidFill>
                  <a:latin typeface="Calibri" charset="0"/>
                </a:defRPr>
              </a:lvl2pPr>
              <a:lvl3pPr marL="1143000" indent="-228600" defTabSz="762000">
                <a:spcBef>
                  <a:spcPct val="20000"/>
                </a:spcBef>
                <a:buFont typeface="Arial" charset="0"/>
                <a:buChar char="•"/>
                <a:defRPr sz="2400">
                  <a:solidFill>
                    <a:schemeClr val="tx1"/>
                  </a:solidFill>
                  <a:latin typeface="Calibri" charset="0"/>
                </a:defRPr>
              </a:lvl3pPr>
              <a:lvl4pPr marL="1600200" indent="-228600" defTabSz="762000">
                <a:spcBef>
                  <a:spcPct val="20000"/>
                </a:spcBef>
                <a:buFont typeface="Arial" charset="0"/>
                <a:buChar char="–"/>
                <a:defRPr sz="2000">
                  <a:solidFill>
                    <a:schemeClr val="tx1"/>
                  </a:solidFill>
                  <a:latin typeface="Calibri" charset="0"/>
                </a:defRPr>
              </a:lvl4pPr>
              <a:lvl5pPr marL="2057400" indent="-228600" defTabSz="762000">
                <a:spcBef>
                  <a:spcPct val="20000"/>
                </a:spcBef>
                <a:buFont typeface="Arial" charset="0"/>
                <a:buChar char="»"/>
                <a:defRPr sz="2000">
                  <a:solidFill>
                    <a:schemeClr val="tx1"/>
                  </a:solidFill>
                  <a:latin typeface="Calibri" charset="0"/>
                </a:defRPr>
              </a:lvl5pPr>
              <a:lvl6pPr marL="2514600" indent="-228600" defTabSz="762000" fontAlgn="base">
                <a:spcBef>
                  <a:spcPct val="20000"/>
                </a:spcBef>
                <a:spcAft>
                  <a:spcPct val="0"/>
                </a:spcAft>
                <a:buFont typeface="Arial" charset="0"/>
                <a:buChar char="»"/>
                <a:defRPr sz="2000">
                  <a:solidFill>
                    <a:schemeClr val="tx1"/>
                  </a:solidFill>
                  <a:latin typeface="Calibri" charset="0"/>
                </a:defRPr>
              </a:lvl6pPr>
              <a:lvl7pPr marL="2971800" indent="-228600" defTabSz="762000" fontAlgn="base">
                <a:spcBef>
                  <a:spcPct val="20000"/>
                </a:spcBef>
                <a:spcAft>
                  <a:spcPct val="0"/>
                </a:spcAft>
                <a:buFont typeface="Arial" charset="0"/>
                <a:buChar char="»"/>
                <a:defRPr sz="2000">
                  <a:solidFill>
                    <a:schemeClr val="tx1"/>
                  </a:solidFill>
                  <a:latin typeface="Calibri" charset="0"/>
                </a:defRPr>
              </a:lvl7pPr>
              <a:lvl8pPr marL="3429000" indent="-228600" defTabSz="762000" fontAlgn="base">
                <a:spcBef>
                  <a:spcPct val="20000"/>
                </a:spcBef>
                <a:spcAft>
                  <a:spcPct val="0"/>
                </a:spcAft>
                <a:buFont typeface="Arial" charset="0"/>
                <a:buChar char="»"/>
                <a:defRPr sz="2000">
                  <a:solidFill>
                    <a:schemeClr val="tx1"/>
                  </a:solidFill>
                  <a:latin typeface="Calibri" charset="0"/>
                </a:defRPr>
              </a:lvl8pPr>
              <a:lvl9pPr marL="3886200" indent="-228600" defTabSz="762000" fontAlgn="base">
                <a:spcBef>
                  <a:spcPct val="20000"/>
                </a:spcBef>
                <a:spcAft>
                  <a:spcPct val="0"/>
                </a:spcAft>
                <a:buFont typeface="Arial" charset="0"/>
                <a:buChar char="»"/>
                <a:defRPr sz="2000">
                  <a:solidFill>
                    <a:schemeClr val="tx1"/>
                  </a:solidFill>
                  <a:latin typeface="Calibri" charset="0"/>
                </a:defRPr>
              </a:lvl9pPr>
            </a:lstStyle>
            <a:p>
              <a:pPr algn="ctr" eaLnBrk="1" hangingPunct="1">
                <a:lnSpc>
                  <a:spcPct val="90000"/>
                </a:lnSpc>
                <a:spcBef>
                  <a:spcPct val="0"/>
                </a:spcBef>
                <a:buFontTx/>
                <a:buNone/>
              </a:pPr>
              <a:r>
                <a:rPr lang="de-DE" altLang="en-US" sz="1800" b="1">
                  <a:solidFill>
                    <a:srgbClr val="071D49"/>
                  </a:solidFill>
                </a:rPr>
                <a:t>Tumor load</a:t>
              </a:r>
            </a:p>
          </p:txBody>
        </p:sp>
        <p:cxnSp>
          <p:nvCxnSpPr>
            <p:cNvPr id="17" name="Straight Connector 16">
              <a:extLst>
                <a:ext uri="{FF2B5EF4-FFF2-40B4-BE49-F238E27FC236}">
                  <a16:creationId xmlns:a16="http://schemas.microsoft.com/office/drawing/2014/main" xmlns="" id="{ADE7743D-FF62-4C14-99FF-A2282710F3DE}"/>
                </a:ext>
              </a:extLst>
            </p:cNvPr>
            <p:cNvCxnSpPr/>
            <p:nvPr/>
          </p:nvCxnSpPr>
          <p:spPr>
            <a:xfrm>
              <a:off x="547885" y="2767465"/>
              <a:ext cx="2035883" cy="2106697"/>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2EA09CD7-FD5D-411D-A83F-834D8AEC93B6}"/>
                </a:ext>
              </a:extLst>
            </p:cNvPr>
            <p:cNvCxnSpPr/>
            <p:nvPr/>
          </p:nvCxnSpPr>
          <p:spPr>
            <a:xfrm>
              <a:off x="537017" y="2756009"/>
              <a:ext cx="2060033" cy="1394155"/>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C3AA2748-8AC2-4F2A-B1E9-6FF68C005EBE}"/>
                </a:ext>
              </a:extLst>
            </p:cNvPr>
            <p:cNvCxnSpPr/>
            <p:nvPr/>
          </p:nvCxnSpPr>
          <p:spPr>
            <a:xfrm flipV="1">
              <a:off x="2586183" y="3053857"/>
              <a:ext cx="1612042" cy="1104326"/>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xmlns="" id="{5E1BE859-FC8F-4D98-B94B-0339C7961BE3}"/>
                </a:ext>
              </a:extLst>
            </p:cNvPr>
            <p:cNvCxnSpPr/>
            <p:nvPr/>
          </p:nvCxnSpPr>
          <p:spPr>
            <a:xfrm flipV="1">
              <a:off x="2580145" y="3053857"/>
              <a:ext cx="2475421" cy="1824888"/>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3269" name="Rectangle 5"/>
            <p:cNvSpPr>
              <a:spLocks noChangeArrowheads="1"/>
            </p:cNvSpPr>
            <p:nvPr/>
          </p:nvSpPr>
          <p:spPr bwMode="auto">
            <a:xfrm>
              <a:off x="5345981" y="3289608"/>
              <a:ext cx="1648866" cy="850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defTabSz="762000">
                <a:spcBef>
                  <a:spcPct val="20000"/>
                </a:spcBef>
                <a:buFont typeface="Arial" charset="0"/>
                <a:buChar char="•"/>
                <a:defRPr sz="3200">
                  <a:solidFill>
                    <a:schemeClr val="tx1"/>
                  </a:solidFill>
                  <a:latin typeface="Calibri" charset="0"/>
                </a:defRPr>
              </a:lvl1pPr>
              <a:lvl2pPr marL="742950" indent="-285750" defTabSz="762000">
                <a:spcBef>
                  <a:spcPct val="20000"/>
                </a:spcBef>
                <a:buFont typeface="Arial" charset="0"/>
                <a:buChar char="–"/>
                <a:defRPr sz="2800">
                  <a:solidFill>
                    <a:schemeClr val="tx1"/>
                  </a:solidFill>
                  <a:latin typeface="Calibri" charset="0"/>
                </a:defRPr>
              </a:lvl2pPr>
              <a:lvl3pPr marL="1143000" indent="-228600" defTabSz="762000">
                <a:spcBef>
                  <a:spcPct val="20000"/>
                </a:spcBef>
                <a:buFont typeface="Arial" charset="0"/>
                <a:buChar char="•"/>
                <a:defRPr sz="2400">
                  <a:solidFill>
                    <a:schemeClr val="tx1"/>
                  </a:solidFill>
                  <a:latin typeface="Calibri" charset="0"/>
                </a:defRPr>
              </a:lvl3pPr>
              <a:lvl4pPr marL="1600200" indent="-228600" defTabSz="762000">
                <a:spcBef>
                  <a:spcPct val="20000"/>
                </a:spcBef>
                <a:buFont typeface="Arial" charset="0"/>
                <a:buChar char="–"/>
                <a:defRPr sz="2000">
                  <a:solidFill>
                    <a:schemeClr val="tx1"/>
                  </a:solidFill>
                  <a:latin typeface="Calibri" charset="0"/>
                </a:defRPr>
              </a:lvl4pPr>
              <a:lvl5pPr marL="2057400" indent="-228600" defTabSz="762000">
                <a:spcBef>
                  <a:spcPct val="20000"/>
                </a:spcBef>
                <a:buFont typeface="Arial" charset="0"/>
                <a:buChar char="»"/>
                <a:defRPr sz="2000">
                  <a:solidFill>
                    <a:schemeClr val="tx1"/>
                  </a:solidFill>
                  <a:latin typeface="Calibri" charset="0"/>
                </a:defRPr>
              </a:lvl5pPr>
              <a:lvl6pPr marL="2514600" indent="-228600" defTabSz="762000" fontAlgn="base">
                <a:spcBef>
                  <a:spcPct val="20000"/>
                </a:spcBef>
                <a:spcAft>
                  <a:spcPct val="0"/>
                </a:spcAft>
                <a:buFont typeface="Arial" charset="0"/>
                <a:buChar char="»"/>
                <a:defRPr sz="2000">
                  <a:solidFill>
                    <a:schemeClr val="tx1"/>
                  </a:solidFill>
                  <a:latin typeface="Calibri" charset="0"/>
                </a:defRPr>
              </a:lvl6pPr>
              <a:lvl7pPr marL="2971800" indent="-228600" defTabSz="762000" fontAlgn="base">
                <a:spcBef>
                  <a:spcPct val="20000"/>
                </a:spcBef>
                <a:spcAft>
                  <a:spcPct val="0"/>
                </a:spcAft>
                <a:buFont typeface="Arial" charset="0"/>
                <a:buChar char="»"/>
                <a:defRPr sz="2000">
                  <a:solidFill>
                    <a:schemeClr val="tx1"/>
                  </a:solidFill>
                  <a:latin typeface="Calibri" charset="0"/>
                </a:defRPr>
              </a:lvl7pPr>
              <a:lvl8pPr marL="3429000" indent="-228600" defTabSz="762000" fontAlgn="base">
                <a:spcBef>
                  <a:spcPct val="20000"/>
                </a:spcBef>
                <a:spcAft>
                  <a:spcPct val="0"/>
                </a:spcAft>
                <a:buFont typeface="Arial" charset="0"/>
                <a:buChar char="»"/>
                <a:defRPr sz="2000">
                  <a:solidFill>
                    <a:schemeClr val="tx1"/>
                  </a:solidFill>
                  <a:latin typeface="Calibri" charset="0"/>
                </a:defRPr>
              </a:lvl8pPr>
              <a:lvl9pPr marL="3886200" indent="-228600" defTabSz="762000" fontAlgn="base">
                <a:spcBef>
                  <a:spcPct val="20000"/>
                </a:spcBef>
                <a:spcAft>
                  <a:spcPct val="0"/>
                </a:spcAft>
                <a:buFont typeface="Arial" charset="0"/>
                <a:buChar char="»"/>
                <a:defRPr sz="2000">
                  <a:solidFill>
                    <a:schemeClr val="tx1"/>
                  </a:solidFill>
                  <a:latin typeface="Calibri" charset="0"/>
                </a:defRPr>
              </a:lvl9pPr>
            </a:lstStyle>
            <a:p>
              <a:pPr eaLnBrk="1" hangingPunct="1">
                <a:lnSpc>
                  <a:spcPct val="90000"/>
                </a:lnSpc>
                <a:spcBef>
                  <a:spcPct val="0"/>
                </a:spcBef>
                <a:buFontTx/>
                <a:buNone/>
              </a:pPr>
              <a:r>
                <a:rPr lang="de-DE" altLang="en-US" sz="1600" b="1">
                  <a:solidFill>
                    <a:srgbClr val="071D49"/>
                  </a:solidFill>
                </a:rPr>
                <a:t>MRD +ve</a:t>
              </a:r>
              <a:br>
                <a:rPr lang="de-DE" altLang="en-US" sz="1600" b="1">
                  <a:solidFill>
                    <a:srgbClr val="071D49"/>
                  </a:solidFill>
                </a:rPr>
              </a:br>
              <a:r>
                <a:rPr lang="de-DE" altLang="en-US" sz="1600" b="1">
                  <a:solidFill>
                    <a:srgbClr val="071D49"/>
                  </a:solidFill>
                </a:rPr>
                <a:t>without clinically measurable disease</a:t>
              </a:r>
            </a:p>
          </p:txBody>
        </p:sp>
        <p:sp>
          <p:nvSpPr>
            <p:cNvPr id="22" name="Rectangle 5">
              <a:extLst>
                <a:ext uri="{FF2B5EF4-FFF2-40B4-BE49-F238E27FC236}">
                  <a16:creationId xmlns:a16="http://schemas.microsoft.com/office/drawing/2014/main" xmlns="" id="{31B5559F-0687-4689-8D81-F495D91D418C}"/>
                </a:ext>
              </a:extLst>
            </p:cNvPr>
            <p:cNvSpPr>
              <a:spLocks noChangeArrowheads="1"/>
            </p:cNvSpPr>
            <p:nvPr/>
          </p:nvSpPr>
          <p:spPr bwMode="auto">
            <a:xfrm>
              <a:off x="5533191" y="4538428"/>
              <a:ext cx="1047313" cy="319461"/>
            </a:xfrm>
            <a:prstGeom prst="rect">
              <a:avLst/>
            </a:prstGeom>
            <a:ln/>
            <a:extLst/>
          </p:spPr>
          <p:style>
            <a:lnRef idx="0">
              <a:schemeClr val="accent5"/>
            </a:lnRef>
            <a:fillRef idx="3">
              <a:schemeClr val="accent5"/>
            </a:fillRef>
            <a:effectRef idx="3">
              <a:schemeClr val="accent5"/>
            </a:effectRef>
            <a:fontRef idx="minor">
              <a:schemeClr val="lt1"/>
            </a:fontRef>
          </p:style>
          <p:txBody>
            <a:bodyPr wrap="none" lIns="90488" tIns="44450" rIns="90488" bIns="44450">
              <a:spAutoFit/>
            </a:bodyPr>
            <a:lstStyle>
              <a:lvl1pPr defTabSz="762000">
                <a:defRPr sz="2400">
                  <a:solidFill>
                    <a:schemeClr val="tx1"/>
                  </a:solidFill>
                  <a:latin typeface="Times New Roman" pitchFamily="18" charset="0"/>
                </a:defRPr>
              </a:lvl1pPr>
              <a:lvl2pPr marL="571500" defTabSz="762000">
                <a:defRPr sz="2400">
                  <a:solidFill>
                    <a:schemeClr val="tx1"/>
                  </a:solidFill>
                  <a:latin typeface="Times New Roman" pitchFamily="18" charset="0"/>
                </a:defRPr>
              </a:lvl2pPr>
              <a:lvl3pPr marL="1143000" defTabSz="762000">
                <a:defRPr sz="2400">
                  <a:solidFill>
                    <a:schemeClr val="tx1"/>
                  </a:solidFill>
                  <a:latin typeface="Times New Roman" pitchFamily="18" charset="0"/>
                </a:defRPr>
              </a:lvl3pPr>
              <a:lvl4pPr marL="1714500" defTabSz="762000">
                <a:defRPr sz="2400">
                  <a:solidFill>
                    <a:schemeClr val="tx1"/>
                  </a:solidFill>
                  <a:latin typeface="Times New Roman" pitchFamily="18" charset="0"/>
                </a:defRPr>
              </a:lvl4pPr>
              <a:lvl5pPr marL="2286000" defTabSz="762000">
                <a:defRPr sz="2400">
                  <a:solidFill>
                    <a:schemeClr val="tx1"/>
                  </a:solidFill>
                  <a:latin typeface="Times New Roman" pitchFamily="18" charset="0"/>
                </a:defRPr>
              </a:lvl5pPr>
              <a:lvl6pPr marL="2743200" defTabSz="762000" fontAlgn="base">
                <a:spcBef>
                  <a:spcPct val="0"/>
                </a:spcBef>
                <a:spcAft>
                  <a:spcPct val="0"/>
                </a:spcAft>
                <a:defRPr sz="2400">
                  <a:solidFill>
                    <a:schemeClr val="tx1"/>
                  </a:solidFill>
                  <a:latin typeface="Times New Roman" pitchFamily="18" charset="0"/>
                </a:defRPr>
              </a:lvl6pPr>
              <a:lvl7pPr marL="3200400" defTabSz="762000" fontAlgn="base">
                <a:spcBef>
                  <a:spcPct val="0"/>
                </a:spcBef>
                <a:spcAft>
                  <a:spcPct val="0"/>
                </a:spcAft>
                <a:defRPr sz="2400">
                  <a:solidFill>
                    <a:schemeClr val="tx1"/>
                  </a:solidFill>
                  <a:latin typeface="Times New Roman" pitchFamily="18" charset="0"/>
                </a:defRPr>
              </a:lvl7pPr>
              <a:lvl8pPr marL="3657600" defTabSz="762000" fontAlgn="base">
                <a:spcBef>
                  <a:spcPct val="0"/>
                </a:spcBef>
                <a:spcAft>
                  <a:spcPct val="0"/>
                </a:spcAft>
                <a:defRPr sz="2400">
                  <a:solidFill>
                    <a:schemeClr val="tx1"/>
                  </a:solidFill>
                  <a:latin typeface="Times New Roman" pitchFamily="18" charset="0"/>
                </a:defRPr>
              </a:lvl8pPr>
              <a:lvl9pPr marL="4114800" defTabSz="762000" fontAlgn="base">
                <a:spcBef>
                  <a:spcPct val="0"/>
                </a:spcBef>
                <a:spcAft>
                  <a:spcPct val="0"/>
                </a:spcAft>
                <a:defRPr sz="2400">
                  <a:solidFill>
                    <a:schemeClr val="tx1"/>
                  </a:solidFill>
                  <a:latin typeface="Times New Roman" pitchFamily="18" charset="0"/>
                </a:defRPr>
              </a:lvl9pPr>
            </a:lstStyle>
            <a:p>
              <a:pPr algn="ctr" eaLnBrk="1" hangingPunct="1">
                <a:lnSpc>
                  <a:spcPct val="90000"/>
                </a:lnSpc>
                <a:defRPr/>
              </a:pPr>
              <a:r>
                <a:rPr lang="de-DE" altLang="en-US" sz="2000" b="1" dirty="0">
                  <a:solidFill>
                    <a:srgbClr val="071D49"/>
                  </a:solidFill>
                  <a:latin typeface="Calibri"/>
                </a:rPr>
                <a:t>MRD –ve</a:t>
              </a:r>
            </a:p>
          </p:txBody>
        </p:sp>
        <p:cxnSp>
          <p:nvCxnSpPr>
            <p:cNvPr id="23" name="Straight Arrow Connector 22"/>
            <p:cNvCxnSpPr>
              <a:cxnSpLocks noChangeShapeType="1"/>
            </p:cNvCxnSpPr>
            <p:nvPr/>
          </p:nvCxnSpPr>
          <p:spPr bwMode="auto">
            <a:xfrm flipV="1">
              <a:off x="5296895" y="3129411"/>
              <a:ext cx="0" cy="969304"/>
            </a:xfrm>
            <a:prstGeom prst="straightConnector1">
              <a:avLst/>
            </a:prstGeom>
            <a:noFill/>
            <a:ln w="25400">
              <a:solidFill>
                <a:schemeClr val="tx2"/>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24" name="Straight Arrow Connector 23"/>
            <p:cNvCxnSpPr>
              <a:cxnSpLocks noChangeShapeType="1"/>
            </p:cNvCxnSpPr>
            <p:nvPr/>
          </p:nvCxnSpPr>
          <p:spPr bwMode="auto">
            <a:xfrm flipV="1">
              <a:off x="5296895" y="4235606"/>
              <a:ext cx="0" cy="970686"/>
            </a:xfrm>
            <a:prstGeom prst="straightConnector1">
              <a:avLst/>
            </a:prstGeom>
            <a:noFill/>
            <a:ln w="25400">
              <a:solidFill>
                <a:srgbClr val="0070C0"/>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25" name="Straight Connector 24">
              <a:extLst>
                <a:ext uri="{FF2B5EF4-FFF2-40B4-BE49-F238E27FC236}">
                  <a16:creationId xmlns:a16="http://schemas.microsoft.com/office/drawing/2014/main" xmlns="" id="{39BC55E5-8E9E-4F21-B081-38EF65E30C84}"/>
                </a:ext>
              </a:extLst>
            </p:cNvPr>
            <p:cNvCxnSpPr/>
            <p:nvPr/>
          </p:nvCxnSpPr>
          <p:spPr>
            <a:xfrm>
              <a:off x="541847" y="2767465"/>
              <a:ext cx="2049166" cy="837409"/>
            </a:xfrm>
            <a:prstGeom prst="line">
              <a:avLst/>
            </a:prstGeom>
            <a:ln w="28575">
              <a:solidFill>
                <a:srgbClr val="0082BA"/>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xmlns="" id="{014BF80F-7977-4C0F-AEDF-04B52B1B5C33}"/>
                </a:ext>
              </a:extLst>
            </p:cNvPr>
            <p:cNvCxnSpPr/>
            <p:nvPr/>
          </p:nvCxnSpPr>
          <p:spPr>
            <a:xfrm flipV="1">
              <a:off x="2583768" y="3053857"/>
              <a:ext cx="781267" cy="548726"/>
            </a:xfrm>
            <a:prstGeom prst="line">
              <a:avLst/>
            </a:prstGeom>
            <a:ln w="28575">
              <a:solidFill>
                <a:srgbClr val="0082BA"/>
              </a:solidFill>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xmlns="" id="{3DCBFC9C-C26C-46B2-95BF-D2FCB42F8110}"/>
                </a:ext>
              </a:extLst>
            </p:cNvPr>
            <p:cNvCxnSpPr/>
            <p:nvPr/>
          </p:nvCxnSpPr>
          <p:spPr>
            <a:xfrm>
              <a:off x="770069" y="5473294"/>
              <a:ext cx="1869245"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xmlns="" id="{14C7BACB-23DF-4D7D-B373-672593A091E9}"/>
                </a:ext>
              </a:extLst>
            </p:cNvPr>
            <p:cNvCxnSpPr/>
            <p:nvPr/>
          </p:nvCxnSpPr>
          <p:spPr>
            <a:xfrm>
              <a:off x="2656219" y="5473294"/>
              <a:ext cx="2407800" cy="0"/>
            </a:xfrm>
            <a:prstGeom prst="straightConnector1">
              <a:avLst/>
            </a:prstGeom>
            <a:ln w="381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9" name="Rounded Rectangle 28">
              <a:extLst>
                <a:ext uri="{FF2B5EF4-FFF2-40B4-BE49-F238E27FC236}">
                  <a16:creationId xmlns:a16="http://schemas.microsoft.com/office/drawing/2014/main" xmlns="" id="{95FBF0D5-DDE5-4A0B-BFAD-4964B6CCD15E}"/>
                </a:ext>
              </a:extLst>
            </p:cNvPr>
            <p:cNvSpPr/>
            <p:nvPr/>
          </p:nvSpPr>
          <p:spPr>
            <a:xfrm>
              <a:off x="3362994" y="2342630"/>
              <a:ext cx="1709533" cy="311117"/>
            </a:xfrm>
            <a:prstGeom prst="roundRect">
              <a:avLst/>
            </a:prstGeom>
            <a:solidFill>
              <a:srgbClr val="C00000"/>
            </a:solidFill>
          </p:spPr>
          <p:style>
            <a:lnRef idx="0">
              <a:schemeClr val="dk1"/>
            </a:lnRef>
            <a:fillRef idx="3">
              <a:schemeClr val="dk1"/>
            </a:fillRef>
            <a:effectRef idx="3">
              <a:schemeClr val="dk1"/>
            </a:effectRef>
            <a:fontRef idx="minor">
              <a:schemeClr val="lt1"/>
            </a:fontRef>
          </p:style>
          <p:txBody>
            <a:bodyPr anchor="ctr"/>
            <a:lstStyle/>
            <a:p>
              <a:pPr algn="ctr" eaLnBrk="1" hangingPunct="1">
                <a:defRPr/>
              </a:pPr>
              <a:r>
                <a:rPr lang="en-GB" sz="2000" dirty="0">
                  <a:solidFill>
                    <a:srgbClr val="FFFFFF"/>
                  </a:solidFill>
                </a:rPr>
                <a:t>Clinical relapse</a:t>
              </a:r>
              <a:endParaRPr lang="en-US" sz="2000" dirty="0">
                <a:solidFill>
                  <a:srgbClr val="FFFFFF"/>
                </a:solidFill>
              </a:endParaRPr>
            </a:p>
          </p:txBody>
        </p:sp>
        <p:cxnSp>
          <p:nvCxnSpPr>
            <p:cNvPr id="30" name="Straight Arrow Connector 29">
              <a:extLst>
                <a:ext uri="{FF2B5EF4-FFF2-40B4-BE49-F238E27FC236}">
                  <a16:creationId xmlns:a16="http://schemas.microsoft.com/office/drawing/2014/main" xmlns="" id="{D295D705-DAA3-4DD1-8557-43B917384D02}"/>
                </a:ext>
              </a:extLst>
            </p:cNvPr>
            <p:cNvCxnSpPr/>
            <p:nvPr/>
          </p:nvCxnSpPr>
          <p:spPr>
            <a:xfrm>
              <a:off x="3391600" y="2688420"/>
              <a:ext cx="0" cy="29441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xmlns="" id="{910B76BD-2F56-4A8B-BFFA-0B52B49624CC}"/>
                </a:ext>
              </a:extLst>
            </p:cNvPr>
            <p:cNvCxnSpPr/>
            <p:nvPr/>
          </p:nvCxnSpPr>
          <p:spPr>
            <a:xfrm>
              <a:off x="4198225" y="2688420"/>
              <a:ext cx="0" cy="29441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xmlns="" id="{6AD07EB5-78E7-43EF-B3DA-6C6031FCA7D1}"/>
                </a:ext>
              </a:extLst>
            </p:cNvPr>
            <p:cNvCxnSpPr/>
            <p:nvPr/>
          </p:nvCxnSpPr>
          <p:spPr>
            <a:xfrm>
              <a:off x="5055566" y="2688420"/>
              <a:ext cx="0" cy="29441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3285" name="Rectangle 5"/>
            <p:cNvSpPr>
              <a:spLocks noChangeArrowheads="1"/>
            </p:cNvSpPr>
            <p:nvPr/>
          </p:nvSpPr>
          <p:spPr bwMode="auto">
            <a:xfrm>
              <a:off x="5345981" y="2305282"/>
              <a:ext cx="1236288" cy="657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defTabSz="762000">
                <a:spcBef>
                  <a:spcPct val="20000"/>
                </a:spcBef>
                <a:buFont typeface="Arial" charset="0"/>
                <a:buChar char="•"/>
                <a:defRPr sz="3200">
                  <a:solidFill>
                    <a:schemeClr val="tx1"/>
                  </a:solidFill>
                  <a:latin typeface="Calibri" charset="0"/>
                </a:defRPr>
              </a:lvl1pPr>
              <a:lvl2pPr marL="742950" indent="-285750" defTabSz="762000">
                <a:spcBef>
                  <a:spcPct val="20000"/>
                </a:spcBef>
                <a:buFont typeface="Arial" charset="0"/>
                <a:buChar char="–"/>
                <a:defRPr sz="2800">
                  <a:solidFill>
                    <a:schemeClr val="tx1"/>
                  </a:solidFill>
                  <a:latin typeface="Calibri" charset="0"/>
                </a:defRPr>
              </a:lvl2pPr>
              <a:lvl3pPr marL="1143000" indent="-228600" defTabSz="762000">
                <a:spcBef>
                  <a:spcPct val="20000"/>
                </a:spcBef>
                <a:buFont typeface="Arial" charset="0"/>
                <a:buChar char="•"/>
                <a:defRPr sz="2400">
                  <a:solidFill>
                    <a:schemeClr val="tx1"/>
                  </a:solidFill>
                  <a:latin typeface="Calibri" charset="0"/>
                </a:defRPr>
              </a:lvl3pPr>
              <a:lvl4pPr marL="1600200" indent="-228600" defTabSz="762000">
                <a:spcBef>
                  <a:spcPct val="20000"/>
                </a:spcBef>
                <a:buFont typeface="Arial" charset="0"/>
                <a:buChar char="–"/>
                <a:defRPr sz="2000">
                  <a:solidFill>
                    <a:schemeClr val="tx1"/>
                  </a:solidFill>
                  <a:latin typeface="Calibri" charset="0"/>
                </a:defRPr>
              </a:lvl4pPr>
              <a:lvl5pPr marL="2057400" indent="-228600" defTabSz="762000">
                <a:spcBef>
                  <a:spcPct val="20000"/>
                </a:spcBef>
                <a:buFont typeface="Arial" charset="0"/>
                <a:buChar char="»"/>
                <a:defRPr sz="2000">
                  <a:solidFill>
                    <a:schemeClr val="tx1"/>
                  </a:solidFill>
                  <a:latin typeface="Calibri" charset="0"/>
                </a:defRPr>
              </a:lvl5pPr>
              <a:lvl6pPr marL="2514600" indent="-228600" defTabSz="762000" fontAlgn="base">
                <a:spcBef>
                  <a:spcPct val="20000"/>
                </a:spcBef>
                <a:spcAft>
                  <a:spcPct val="0"/>
                </a:spcAft>
                <a:buFont typeface="Arial" charset="0"/>
                <a:buChar char="»"/>
                <a:defRPr sz="2000">
                  <a:solidFill>
                    <a:schemeClr val="tx1"/>
                  </a:solidFill>
                  <a:latin typeface="Calibri" charset="0"/>
                </a:defRPr>
              </a:lvl6pPr>
              <a:lvl7pPr marL="2971800" indent="-228600" defTabSz="762000" fontAlgn="base">
                <a:spcBef>
                  <a:spcPct val="20000"/>
                </a:spcBef>
                <a:spcAft>
                  <a:spcPct val="0"/>
                </a:spcAft>
                <a:buFont typeface="Arial" charset="0"/>
                <a:buChar char="»"/>
                <a:defRPr sz="2000">
                  <a:solidFill>
                    <a:schemeClr val="tx1"/>
                  </a:solidFill>
                  <a:latin typeface="Calibri" charset="0"/>
                </a:defRPr>
              </a:lvl7pPr>
              <a:lvl8pPr marL="3429000" indent="-228600" defTabSz="762000" fontAlgn="base">
                <a:spcBef>
                  <a:spcPct val="20000"/>
                </a:spcBef>
                <a:spcAft>
                  <a:spcPct val="0"/>
                </a:spcAft>
                <a:buFont typeface="Arial" charset="0"/>
                <a:buChar char="»"/>
                <a:defRPr sz="2000">
                  <a:solidFill>
                    <a:schemeClr val="tx1"/>
                  </a:solidFill>
                  <a:latin typeface="Calibri" charset="0"/>
                </a:defRPr>
              </a:lvl8pPr>
              <a:lvl9pPr marL="3886200" indent="-228600" defTabSz="762000" fontAlgn="base">
                <a:spcBef>
                  <a:spcPct val="20000"/>
                </a:spcBef>
                <a:spcAft>
                  <a:spcPct val="0"/>
                </a:spcAft>
                <a:buFont typeface="Arial" charset="0"/>
                <a:buChar char="»"/>
                <a:defRPr sz="2000">
                  <a:solidFill>
                    <a:schemeClr val="tx1"/>
                  </a:solidFill>
                  <a:latin typeface="Calibri" charset="0"/>
                </a:defRPr>
              </a:lvl9pPr>
            </a:lstStyle>
            <a:p>
              <a:pPr eaLnBrk="1" hangingPunct="1">
                <a:lnSpc>
                  <a:spcPct val="90000"/>
                </a:lnSpc>
                <a:spcBef>
                  <a:spcPct val="0"/>
                </a:spcBef>
                <a:buFontTx/>
                <a:buNone/>
              </a:pPr>
              <a:r>
                <a:rPr lang="de-DE" altLang="en-US" sz="1600" b="1">
                  <a:solidFill>
                    <a:srgbClr val="071D49"/>
                  </a:solidFill>
                </a:rPr>
                <a:t>Clinically measurable disease</a:t>
              </a:r>
            </a:p>
          </p:txBody>
        </p:sp>
        <p:cxnSp>
          <p:nvCxnSpPr>
            <p:cNvPr id="34" name="Straight Connector 33">
              <a:extLst>
                <a:ext uri="{FF2B5EF4-FFF2-40B4-BE49-F238E27FC236}">
                  <a16:creationId xmlns:a16="http://schemas.microsoft.com/office/drawing/2014/main" xmlns="" id="{BE22A0CC-007B-4176-8B5E-CA1A15458237}"/>
                </a:ext>
              </a:extLst>
            </p:cNvPr>
            <p:cNvCxnSpPr/>
            <p:nvPr/>
          </p:nvCxnSpPr>
          <p:spPr>
            <a:xfrm>
              <a:off x="537017" y="3118008"/>
              <a:ext cx="5400040" cy="0"/>
            </a:xfrm>
            <a:prstGeom prst="line">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cxnSpLocks noChangeShapeType="1"/>
            </p:cNvCxnSpPr>
            <p:nvPr/>
          </p:nvCxnSpPr>
          <p:spPr bwMode="auto">
            <a:xfrm flipV="1">
              <a:off x="5288209" y="2234776"/>
              <a:ext cx="0" cy="860067"/>
            </a:xfrm>
            <a:prstGeom prst="straightConnector1">
              <a:avLst/>
            </a:prstGeom>
            <a:noFill/>
            <a:ln w="25400">
              <a:solidFill>
                <a:schemeClr val="tx1"/>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36" name="Straight Connector 35">
              <a:extLst>
                <a:ext uri="{FF2B5EF4-FFF2-40B4-BE49-F238E27FC236}">
                  <a16:creationId xmlns:a16="http://schemas.microsoft.com/office/drawing/2014/main" xmlns="" id="{54A95556-3223-4583-A114-098BEFD0FD61}"/>
                </a:ext>
              </a:extLst>
            </p:cNvPr>
            <p:cNvCxnSpPr/>
            <p:nvPr/>
          </p:nvCxnSpPr>
          <p:spPr>
            <a:xfrm>
              <a:off x="547885" y="2767465"/>
              <a:ext cx="2049165" cy="2466405"/>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xmlns="" id="{845FF88A-E989-4CB7-97C2-CDF7DB12A642}"/>
                </a:ext>
              </a:extLst>
            </p:cNvPr>
            <p:cNvCxnSpPr/>
            <p:nvPr/>
          </p:nvCxnSpPr>
          <p:spPr>
            <a:xfrm flipV="1">
              <a:off x="2595843" y="5233870"/>
              <a:ext cx="2430742"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sp>
          <p:nvSpPr>
            <p:cNvPr id="38" name="Rounded Rectangle 37">
              <a:extLst>
                <a:ext uri="{FF2B5EF4-FFF2-40B4-BE49-F238E27FC236}">
                  <a16:creationId xmlns:a16="http://schemas.microsoft.com/office/drawing/2014/main" xmlns="" id="{4D204864-AF43-440D-9882-E00B1C7E8487}"/>
                </a:ext>
              </a:extLst>
            </p:cNvPr>
            <p:cNvSpPr/>
            <p:nvPr/>
          </p:nvSpPr>
          <p:spPr>
            <a:xfrm>
              <a:off x="4494963" y="4550872"/>
              <a:ext cx="661521" cy="311118"/>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algn="ctr" eaLnBrk="1" hangingPunct="1">
                <a:defRPr/>
              </a:pPr>
              <a:r>
                <a:rPr lang="en-GB" sz="2000" dirty="0">
                  <a:solidFill>
                    <a:srgbClr val="FFFFFF"/>
                  </a:solidFill>
                </a:rPr>
                <a:t>Cure</a:t>
              </a:r>
              <a:endParaRPr lang="en-US" sz="2000" dirty="0">
                <a:solidFill>
                  <a:srgbClr val="FFFFFF"/>
                </a:solidFill>
              </a:endParaRPr>
            </a:p>
          </p:txBody>
        </p:sp>
        <p:cxnSp>
          <p:nvCxnSpPr>
            <p:cNvPr id="39" name="Straight Arrow Connector 38">
              <a:extLst>
                <a:ext uri="{FF2B5EF4-FFF2-40B4-BE49-F238E27FC236}">
                  <a16:creationId xmlns:a16="http://schemas.microsoft.com/office/drawing/2014/main" xmlns="" id="{E944F430-04D6-4A90-B521-9F33924008D4}"/>
                </a:ext>
              </a:extLst>
            </p:cNvPr>
            <p:cNvCxnSpPr/>
            <p:nvPr/>
          </p:nvCxnSpPr>
          <p:spPr>
            <a:xfrm>
              <a:off x="4863570" y="4886764"/>
              <a:ext cx="0" cy="252025"/>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sp>
        <p:nvSpPr>
          <p:cNvPr id="10244" name="Text Box 23">
            <a:extLst>
              <a:ext uri="{FF2B5EF4-FFF2-40B4-BE49-F238E27FC236}">
                <a16:creationId xmlns:a16="http://schemas.microsoft.com/office/drawing/2014/main" xmlns="" id="{DB51564F-3395-4EC2-A8C3-A46DA9434213}"/>
              </a:ext>
            </a:extLst>
          </p:cNvPr>
          <p:cNvSpPr txBox="1">
            <a:spLocks noChangeArrowheads="1"/>
          </p:cNvSpPr>
          <p:nvPr/>
        </p:nvSpPr>
        <p:spPr bwMode="auto">
          <a:xfrm>
            <a:off x="10226137" y="6602413"/>
            <a:ext cx="1992313"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tabLst>
                <a:tab pos="723900" algn="l"/>
                <a:tab pos="1447800" algn="l"/>
                <a:tab pos="2171700" algn="l"/>
                <a:tab pos="2895600" algn="l"/>
                <a:tab pos="3619500" algn="l"/>
              </a:tabLst>
              <a:defRPr>
                <a:solidFill>
                  <a:schemeClr val="tx1"/>
                </a:solidFill>
                <a:latin typeface="Calibri" panose="020F0502020204030204" pitchFamily="34" charset="0"/>
              </a:defRPr>
            </a:lvl1pPr>
            <a:lvl2pPr marL="742950" indent="-285750" defTabSz="457200">
              <a:tabLst>
                <a:tab pos="723900" algn="l"/>
                <a:tab pos="1447800" algn="l"/>
                <a:tab pos="2171700" algn="l"/>
                <a:tab pos="2895600" algn="l"/>
                <a:tab pos="3619500" algn="l"/>
              </a:tabLst>
              <a:defRPr>
                <a:solidFill>
                  <a:schemeClr val="tx1"/>
                </a:solidFill>
                <a:latin typeface="Calibri" panose="020F0502020204030204" pitchFamily="34" charset="0"/>
              </a:defRPr>
            </a:lvl2pPr>
            <a:lvl3pPr marL="1143000" indent="-228600" defTabSz="457200">
              <a:tabLst>
                <a:tab pos="723900" algn="l"/>
                <a:tab pos="1447800" algn="l"/>
                <a:tab pos="2171700" algn="l"/>
                <a:tab pos="2895600" algn="l"/>
                <a:tab pos="3619500" algn="l"/>
              </a:tabLst>
              <a:defRPr>
                <a:solidFill>
                  <a:schemeClr val="tx1"/>
                </a:solidFill>
                <a:latin typeface="Calibri" panose="020F0502020204030204" pitchFamily="34" charset="0"/>
              </a:defRPr>
            </a:lvl3pPr>
            <a:lvl4pPr marL="1600200" indent="-228600" defTabSz="457200">
              <a:tabLst>
                <a:tab pos="723900" algn="l"/>
                <a:tab pos="1447800" algn="l"/>
                <a:tab pos="2171700" algn="l"/>
                <a:tab pos="2895600" algn="l"/>
                <a:tab pos="3619500" algn="l"/>
              </a:tabLst>
              <a:defRPr>
                <a:solidFill>
                  <a:schemeClr val="tx1"/>
                </a:solidFill>
                <a:latin typeface="Calibri" panose="020F0502020204030204" pitchFamily="34" charset="0"/>
              </a:defRPr>
            </a:lvl4pPr>
            <a:lvl5pPr marL="2057400" indent="-228600" defTabSz="457200">
              <a:tabLst>
                <a:tab pos="723900" algn="l"/>
                <a:tab pos="1447800" algn="l"/>
                <a:tab pos="2171700" algn="l"/>
                <a:tab pos="2895600" algn="l"/>
                <a:tab pos="3619500" algn="l"/>
              </a:tabLst>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tabLst>
                <a:tab pos="723900" algn="l"/>
                <a:tab pos="1447800" algn="l"/>
                <a:tab pos="2171700" algn="l"/>
                <a:tab pos="2895600" algn="l"/>
                <a:tab pos="3619500" algn="l"/>
              </a:tabLs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tabLst>
                <a:tab pos="723900" algn="l"/>
                <a:tab pos="1447800" algn="l"/>
                <a:tab pos="2171700" algn="l"/>
                <a:tab pos="2895600" algn="l"/>
                <a:tab pos="3619500" algn="l"/>
              </a:tabLs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tabLst>
                <a:tab pos="723900" algn="l"/>
                <a:tab pos="1447800" algn="l"/>
                <a:tab pos="2171700" algn="l"/>
                <a:tab pos="2895600" algn="l"/>
                <a:tab pos="3619500" algn="l"/>
              </a:tabLs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tabLst>
                <a:tab pos="723900" algn="l"/>
                <a:tab pos="1447800" algn="l"/>
                <a:tab pos="2171700" algn="l"/>
                <a:tab pos="2895600" algn="l"/>
                <a:tab pos="3619500" algn="l"/>
              </a:tabLst>
              <a:defRPr>
                <a:solidFill>
                  <a:schemeClr val="tx1"/>
                </a:solidFill>
                <a:latin typeface="Calibri" panose="020F0502020204030204" pitchFamily="34" charset="0"/>
              </a:defRPr>
            </a:lvl9pPr>
          </a:lstStyle>
          <a:p>
            <a:pPr eaLnBrk="1">
              <a:lnSpc>
                <a:spcPct val="93000"/>
              </a:lnSpc>
              <a:buClr>
                <a:srgbClr val="000000"/>
              </a:buClr>
              <a:buSzPct val="45000"/>
              <a:buFont typeface="Wingdings" panose="05000000000000000000" pitchFamily="2" charset="2"/>
              <a:buNone/>
              <a:defRPr/>
            </a:pPr>
            <a:r>
              <a:rPr lang="en-GB" altLang="en-US" sz="1400" dirty="0">
                <a:solidFill>
                  <a:schemeClr val="tx1">
                    <a:lumMod val="75000"/>
                  </a:schemeClr>
                </a:solidFill>
                <a:ea typeface="ＭＳ Ｐゴシック" charset="0"/>
                <a:cs typeface="ＭＳ Ｐゴシック" charset="0"/>
              </a:rPr>
              <a:t>(courtesy of Pete Hillmen)</a:t>
            </a:r>
          </a:p>
        </p:txBody>
      </p:sp>
      <p:sp>
        <p:nvSpPr>
          <p:cNvPr id="53253" name="TextBox 1"/>
          <p:cNvSpPr txBox="1">
            <a:spLocks noChangeArrowheads="1"/>
          </p:cNvSpPr>
          <p:nvPr/>
        </p:nvSpPr>
        <p:spPr bwMode="auto">
          <a:xfrm>
            <a:off x="7280275" y="5273675"/>
            <a:ext cx="12811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pPr>
            <a:r>
              <a:rPr lang="en-US" altLang="en-US" sz="1400" b="1"/>
              <a:t>0.0001%?</a:t>
            </a:r>
          </a:p>
        </p:txBody>
      </p:sp>
      <p:sp>
        <p:nvSpPr>
          <p:cNvPr id="53254" name="Slide Number Placeholder 40"/>
          <p:cNvSpPr>
            <a:spLocks noGrp="1"/>
          </p:cNvSpPr>
          <p:nvPr>
            <p:ph type="sldNum" sz="quarter" idx="12"/>
          </p:nvPr>
        </p:nvSpPr>
        <p:spPr bwMode="auto">
          <a:xfrm>
            <a:off x="-152400" y="6457950"/>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fontAlgn="base">
              <a:spcBef>
                <a:spcPct val="20000"/>
              </a:spcBef>
              <a:spcAft>
                <a:spcPct val="0"/>
              </a:spcAft>
              <a:buFont typeface="Arial" charset="0"/>
              <a:buChar char="»"/>
              <a:defRPr sz="2000">
                <a:solidFill>
                  <a:schemeClr val="tx1"/>
                </a:solidFill>
                <a:latin typeface="Calibri" charset="0"/>
              </a:defRPr>
            </a:lvl6pPr>
            <a:lvl7pPr marL="2971800" indent="-228600" fontAlgn="base">
              <a:spcBef>
                <a:spcPct val="20000"/>
              </a:spcBef>
              <a:spcAft>
                <a:spcPct val="0"/>
              </a:spcAft>
              <a:buFont typeface="Arial" charset="0"/>
              <a:buChar char="»"/>
              <a:defRPr sz="2000">
                <a:solidFill>
                  <a:schemeClr val="tx1"/>
                </a:solidFill>
                <a:latin typeface="Calibri" charset="0"/>
              </a:defRPr>
            </a:lvl7pPr>
            <a:lvl8pPr marL="3429000" indent="-228600" fontAlgn="base">
              <a:spcBef>
                <a:spcPct val="20000"/>
              </a:spcBef>
              <a:spcAft>
                <a:spcPct val="0"/>
              </a:spcAft>
              <a:buFont typeface="Arial" charset="0"/>
              <a:buChar char="»"/>
              <a:defRPr sz="2000">
                <a:solidFill>
                  <a:schemeClr val="tx1"/>
                </a:solidFill>
                <a:latin typeface="Calibri" charset="0"/>
              </a:defRPr>
            </a:lvl8pPr>
            <a:lvl9pPr marL="3886200" indent="-228600" fontAlgn="base">
              <a:spcBef>
                <a:spcPct val="20000"/>
              </a:spcBef>
              <a:spcAft>
                <a:spcPct val="0"/>
              </a:spcAft>
              <a:buFont typeface="Arial" charset="0"/>
              <a:buChar char="»"/>
              <a:defRPr sz="2000">
                <a:solidFill>
                  <a:schemeClr val="tx1"/>
                </a:solidFill>
                <a:latin typeface="Calibri" charset="0"/>
              </a:defRPr>
            </a:lvl9pPr>
          </a:lstStyle>
          <a:p>
            <a:pPr>
              <a:spcBef>
                <a:spcPct val="0"/>
              </a:spcBef>
              <a:buFontTx/>
              <a:buNone/>
            </a:pPr>
            <a:r>
              <a:rPr lang="en-US" altLang="en-US" sz="1200">
                <a:solidFill>
                  <a:srgbClr val="898989"/>
                </a:solidFill>
                <a:ea typeface="ＭＳ Ｐゴシック" charset="-128"/>
              </a:rPr>
              <a:t> </a:t>
            </a:r>
          </a:p>
        </p:txBody>
      </p:sp>
    </p:spTree>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noChangeArrowheads="1"/>
          </p:cNvSpPr>
          <p:nvPr>
            <p:ph type="title"/>
          </p:nvPr>
        </p:nvSpPr>
        <p:spPr>
          <a:xfrm>
            <a:off x="1608138" y="-128588"/>
            <a:ext cx="9144000" cy="1143001"/>
          </a:xfrm>
        </p:spPr>
        <p:txBody>
          <a:bodyPr/>
          <a:lstStyle/>
          <a:p>
            <a:r>
              <a:rPr lang="en-US" altLang="en-US" sz="4000" b="1">
                <a:solidFill>
                  <a:srgbClr val="002060"/>
                </a:solidFill>
              </a:rPr>
              <a:t>MRD measurement techniques</a:t>
            </a:r>
          </a:p>
        </p:txBody>
      </p:sp>
      <p:sp>
        <p:nvSpPr>
          <p:cNvPr id="3" name="TextBox 2"/>
          <p:cNvSpPr txBox="1"/>
          <p:nvPr/>
        </p:nvSpPr>
        <p:spPr>
          <a:xfrm>
            <a:off x="8235429" y="6581775"/>
            <a:ext cx="3937103" cy="276999"/>
          </a:xfrm>
          <a:prstGeom prst="rect">
            <a:avLst/>
          </a:prstGeom>
          <a:noFill/>
        </p:spPr>
        <p:txBody>
          <a:bodyPr wrap="none">
            <a:spAutoFit/>
          </a:bodyPr>
          <a:lstStyle/>
          <a:p>
            <a:r>
              <a:rPr lang="nl-NL" sz="1200" dirty="0">
                <a:solidFill>
                  <a:srgbClr val="080808"/>
                </a:solidFill>
              </a:rPr>
              <a:t>Thompson PA, Wierda WG. </a:t>
            </a:r>
            <a:r>
              <a:rPr lang="nl-NL" sz="1200" i="1" dirty="0">
                <a:solidFill>
                  <a:srgbClr val="080808"/>
                </a:solidFill>
              </a:rPr>
              <a:t>Blood</a:t>
            </a:r>
            <a:r>
              <a:rPr lang="nl-NL" sz="1200" dirty="0">
                <a:solidFill>
                  <a:srgbClr val="080808"/>
                </a:solidFill>
              </a:rPr>
              <a:t> 2016;127(3):279-86.</a:t>
            </a:r>
          </a:p>
        </p:txBody>
      </p:sp>
      <p:pic>
        <p:nvPicPr>
          <p:cNvPr id="5427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2738" y="963613"/>
            <a:ext cx="3879850" cy="217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358" y="3089629"/>
            <a:ext cx="11068609" cy="3492146"/>
          </a:xfrm>
          <a:prstGeom prst="rect">
            <a:avLst/>
          </a:prstGeom>
        </p:spPr>
      </p:pic>
    </p:spTree>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900" y="-127000"/>
            <a:ext cx="10741025" cy="1143000"/>
          </a:xfrm>
        </p:spPr>
        <p:txBody>
          <a:bodyPr rtlCol="0">
            <a:normAutofit/>
          </a:bodyPr>
          <a:lstStyle/>
          <a:p>
            <a:pPr fontAlgn="auto">
              <a:spcAft>
                <a:spcPts val="0"/>
              </a:spcAft>
              <a:defRPr/>
            </a:pPr>
            <a:r>
              <a:rPr lang="en-US" sz="3200" b="1" dirty="0">
                <a:solidFill>
                  <a:srgbClr val="002060"/>
                </a:solidFill>
                <a:latin typeface="+mn-lt"/>
              </a:rPr>
              <a:t>MRD status is strongly associated with PFS and OS after FCR</a:t>
            </a:r>
          </a:p>
        </p:txBody>
      </p:sp>
      <p:sp>
        <p:nvSpPr>
          <p:cNvPr id="5" name="TextBox 4"/>
          <p:cNvSpPr txBox="1"/>
          <p:nvPr/>
        </p:nvSpPr>
        <p:spPr>
          <a:xfrm>
            <a:off x="9615488" y="6575425"/>
            <a:ext cx="2405062" cy="276225"/>
          </a:xfrm>
          <a:prstGeom prst="rect">
            <a:avLst/>
          </a:prstGeom>
          <a:noFill/>
        </p:spPr>
        <p:txBody>
          <a:bodyPr wrap="none">
            <a:spAutoFit/>
          </a:bodyPr>
          <a:lstStyle/>
          <a:p>
            <a:pPr>
              <a:defRPr/>
            </a:pPr>
            <a:r>
              <a:rPr lang="en-US" sz="1200" dirty="0">
                <a:solidFill>
                  <a:schemeClr val="tx1">
                    <a:lumMod val="75000"/>
                  </a:schemeClr>
                </a:solidFill>
                <a:ea typeface="ＭＳ Ｐゴシック" charset="0"/>
                <a:cs typeface="ＭＳ Ｐゴシック" charset="0"/>
              </a:rPr>
              <a:t>Kovacs et al, </a:t>
            </a:r>
            <a:r>
              <a:rPr lang="en-US" sz="1200" i="1" dirty="0">
                <a:solidFill>
                  <a:schemeClr val="tx1">
                    <a:lumMod val="75000"/>
                  </a:schemeClr>
                </a:solidFill>
                <a:ea typeface="ＭＳ Ｐゴシック" charset="0"/>
                <a:cs typeface="ＭＳ Ｐゴシック" charset="0"/>
              </a:rPr>
              <a:t>J </a:t>
            </a:r>
            <a:r>
              <a:rPr lang="en-US" sz="1200" i="1" dirty="0" err="1">
                <a:solidFill>
                  <a:schemeClr val="tx1">
                    <a:lumMod val="75000"/>
                  </a:schemeClr>
                </a:solidFill>
                <a:ea typeface="ＭＳ Ｐゴシック" charset="0"/>
                <a:cs typeface="ＭＳ Ｐゴシック" charset="0"/>
              </a:rPr>
              <a:t>Clin</a:t>
            </a:r>
            <a:r>
              <a:rPr lang="en-US" sz="1200" i="1" dirty="0">
                <a:solidFill>
                  <a:schemeClr val="tx1">
                    <a:lumMod val="75000"/>
                  </a:schemeClr>
                </a:solidFill>
                <a:ea typeface="ＭＳ Ｐゴシック" charset="0"/>
                <a:cs typeface="ＭＳ Ｐゴシック" charset="0"/>
              </a:rPr>
              <a:t> </a:t>
            </a:r>
            <a:r>
              <a:rPr lang="en-US" sz="1200" i="1" dirty="0" err="1">
                <a:solidFill>
                  <a:schemeClr val="tx1">
                    <a:lumMod val="75000"/>
                  </a:schemeClr>
                </a:solidFill>
                <a:ea typeface="ＭＳ Ｐゴシック" charset="0"/>
                <a:cs typeface="ＭＳ Ｐゴシック" charset="0"/>
              </a:rPr>
              <a:t>Oncol</a:t>
            </a:r>
            <a:r>
              <a:rPr lang="en-US" sz="1200" dirty="0">
                <a:solidFill>
                  <a:schemeClr val="tx1">
                    <a:lumMod val="75000"/>
                  </a:schemeClr>
                </a:solidFill>
                <a:ea typeface="ＭＳ Ｐゴシック" charset="0"/>
                <a:cs typeface="ＭＳ Ｐゴシック" charset="0"/>
              </a:rPr>
              <a:t>, 2016 </a:t>
            </a:r>
          </a:p>
        </p:txBody>
      </p:sp>
      <p:sp>
        <p:nvSpPr>
          <p:cNvPr id="10" name="Rectangle 9">
            <a:extLst>
              <a:ext uri="{FF2B5EF4-FFF2-40B4-BE49-F238E27FC236}">
                <a16:creationId xmlns:a16="http://schemas.microsoft.com/office/drawing/2014/main" xmlns="" id="{88EDBDD6-3E9A-4818-809B-9072C446C9DB}"/>
              </a:ext>
            </a:extLst>
          </p:cNvPr>
          <p:cNvSpPr/>
          <p:nvPr/>
        </p:nvSpPr>
        <p:spPr>
          <a:xfrm>
            <a:off x="5967413" y="1187450"/>
            <a:ext cx="200025" cy="1285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530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4966" y="926479"/>
            <a:ext cx="6585038" cy="5752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a:spLocks noChangeArrowheads="1"/>
          </p:cNvSpPr>
          <p:nvPr/>
        </p:nvSpPr>
        <p:spPr bwMode="auto">
          <a:xfrm>
            <a:off x="3595688" y="1381125"/>
            <a:ext cx="292100" cy="230188"/>
          </a:xfrm>
          <a:prstGeom prst="rect">
            <a:avLst/>
          </a:prstGeom>
          <a:solidFill>
            <a:schemeClr val="tx2"/>
          </a:solidFill>
          <a:ln w="9525">
            <a:solidFill>
              <a:schemeClr val="bg1"/>
            </a:solidFill>
            <a:miter lim="800000"/>
            <a:headEnd/>
            <a:tailEnd/>
          </a:ln>
          <a:effectLst>
            <a:outerShdw blurRad="40000" dist="23000" dir="5400000" rotWithShape="0">
              <a:schemeClr val="bg1">
                <a:alpha val="34999"/>
              </a:schemeClr>
            </a:outerShdw>
          </a:effectLst>
        </p:spPr>
        <p:txBody>
          <a:bodyPr anchor="ct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endParaRPr lang="en-US" altLang="en-US">
              <a:solidFill>
                <a:srgbClr val="FFFFFF"/>
              </a:solidFill>
              <a:latin typeface="Calibri" charset="0"/>
            </a:endParaRPr>
          </a:p>
        </p:txBody>
      </p:sp>
    </p:spTree>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7BC222A4-707A-4D37-8EBD-9EDD305E3C22}"/>
              </a:ext>
            </a:extLst>
          </p:cNvPr>
          <p:cNvSpPr>
            <a:spLocks noGrp="1"/>
          </p:cNvSpPr>
          <p:nvPr>
            <p:ph type="title"/>
          </p:nvPr>
        </p:nvSpPr>
        <p:spPr>
          <a:xfrm>
            <a:off x="55563" y="-11113"/>
            <a:ext cx="10739437" cy="746609"/>
          </a:xfrm>
        </p:spPr>
        <p:txBody>
          <a:bodyPr rtlCol="0">
            <a:normAutofit/>
          </a:bodyPr>
          <a:lstStyle/>
          <a:p>
            <a:pPr fontAlgn="auto">
              <a:spcAft>
                <a:spcPts val="0"/>
              </a:spcAft>
              <a:defRPr/>
            </a:pPr>
            <a:r>
              <a:rPr lang="en-US" sz="3200" b="1" dirty="0">
                <a:solidFill>
                  <a:srgbClr val="002060"/>
                </a:solidFill>
                <a:latin typeface="+mn-lt"/>
              </a:rPr>
              <a:t>MRD status may also be associated with PFS after </a:t>
            </a:r>
            <a:r>
              <a:rPr lang="en-US" sz="3200" b="1" dirty="0" err="1">
                <a:solidFill>
                  <a:srgbClr val="002060"/>
                </a:solidFill>
                <a:latin typeface="+mn-lt"/>
              </a:rPr>
              <a:t>venetoclax</a:t>
            </a:r>
            <a:endParaRPr lang="en-US" sz="3200" b="1" dirty="0">
              <a:solidFill>
                <a:srgbClr val="002060"/>
              </a:solidFill>
              <a:latin typeface="+mn-lt"/>
            </a:endParaRPr>
          </a:p>
        </p:txBody>
      </p:sp>
      <p:sp>
        <p:nvSpPr>
          <p:cNvPr id="7" name="TextBox 6">
            <a:extLst>
              <a:ext uri="{FF2B5EF4-FFF2-40B4-BE49-F238E27FC236}">
                <a16:creationId xmlns:a16="http://schemas.microsoft.com/office/drawing/2014/main" xmlns="" id="{DC3678E2-625E-43A8-A268-4572571377F4}"/>
              </a:ext>
            </a:extLst>
          </p:cNvPr>
          <p:cNvSpPr txBox="1"/>
          <p:nvPr/>
        </p:nvSpPr>
        <p:spPr>
          <a:xfrm>
            <a:off x="9342438" y="6588125"/>
            <a:ext cx="2760662" cy="276225"/>
          </a:xfrm>
          <a:prstGeom prst="rect">
            <a:avLst/>
          </a:prstGeom>
          <a:noFill/>
        </p:spPr>
        <p:txBody>
          <a:bodyPr wrap="none">
            <a:spAutoFit/>
          </a:bodyPr>
          <a:lstStyle/>
          <a:p>
            <a:pPr>
              <a:defRPr/>
            </a:pPr>
            <a:r>
              <a:rPr lang="en-US" sz="1200" dirty="0">
                <a:solidFill>
                  <a:schemeClr val="tx1">
                    <a:lumMod val="75000"/>
                  </a:schemeClr>
                </a:solidFill>
                <a:ea typeface="ＭＳ Ｐゴシック" charset="0"/>
                <a:cs typeface="ＭＳ Ｐゴシック" charset="0"/>
              </a:rPr>
              <a:t>Stilgenbauer et al, </a:t>
            </a:r>
            <a:r>
              <a:rPr lang="en-US" sz="1200" i="1" dirty="0">
                <a:solidFill>
                  <a:schemeClr val="tx1">
                    <a:lumMod val="75000"/>
                  </a:schemeClr>
                </a:solidFill>
                <a:ea typeface="ＭＳ Ｐゴシック" charset="0"/>
                <a:cs typeface="ＭＳ Ｐゴシック" charset="0"/>
              </a:rPr>
              <a:t>J </a:t>
            </a:r>
            <a:r>
              <a:rPr lang="en-US" sz="1200" i="1" dirty="0" err="1">
                <a:solidFill>
                  <a:schemeClr val="tx1">
                    <a:lumMod val="75000"/>
                  </a:schemeClr>
                </a:solidFill>
                <a:ea typeface="ＭＳ Ｐゴシック" charset="0"/>
                <a:cs typeface="ＭＳ Ｐゴシック" charset="0"/>
              </a:rPr>
              <a:t>Clin</a:t>
            </a:r>
            <a:r>
              <a:rPr lang="en-US" sz="1200" i="1" dirty="0">
                <a:solidFill>
                  <a:schemeClr val="tx1">
                    <a:lumMod val="75000"/>
                  </a:schemeClr>
                </a:solidFill>
                <a:ea typeface="ＭＳ Ｐゴシック" charset="0"/>
                <a:cs typeface="ＭＳ Ｐゴシック" charset="0"/>
              </a:rPr>
              <a:t> </a:t>
            </a:r>
            <a:r>
              <a:rPr lang="en-US" sz="1200" i="1" dirty="0" err="1">
                <a:solidFill>
                  <a:schemeClr val="tx1">
                    <a:lumMod val="75000"/>
                  </a:schemeClr>
                </a:solidFill>
                <a:ea typeface="ＭＳ Ｐゴシック" charset="0"/>
                <a:cs typeface="ＭＳ Ｐゴシック" charset="0"/>
              </a:rPr>
              <a:t>Oncol</a:t>
            </a:r>
            <a:r>
              <a:rPr lang="en-US" sz="1200" dirty="0">
                <a:solidFill>
                  <a:schemeClr val="tx1">
                    <a:lumMod val="75000"/>
                  </a:schemeClr>
                </a:solidFill>
                <a:ea typeface="ＭＳ Ｐゴシック" charset="0"/>
                <a:cs typeface="ＭＳ Ｐゴシック" charset="0"/>
              </a:rPr>
              <a:t>, 2018 </a:t>
            </a:r>
          </a:p>
        </p:txBody>
      </p:sp>
      <p:grpSp>
        <p:nvGrpSpPr>
          <p:cNvPr id="3" name="Group 2"/>
          <p:cNvGrpSpPr/>
          <p:nvPr/>
        </p:nvGrpSpPr>
        <p:grpSpPr>
          <a:xfrm>
            <a:off x="2464490" y="824947"/>
            <a:ext cx="6877948" cy="5526157"/>
            <a:chOff x="2464490" y="824947"/>
            <a:chExt cx="6877948" cy="5526157"/>
          </a:xfrm>
        </p:grpSpPr>
        <p:pic>
          <p:nvPicPr>
            <p:cNvPr id="5632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4490" y="824947"/>
              <a:ext cx="6877948" cy="5526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8651631" y="5334000"/>
              <a:ext cx="211015" cy="2813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Straight Arrow Connector 51"/>
          <p:cNvCxnSpPr/>
          <p:nvPr/>
        </p:nvCxnSpPr>
        <p:spPr>
          <a:xfrm>
            <a:off x="4648200" y="1894991"/>
            <a:ext cx="3081338" cy="6350"/>
          </a:xfrm>
          <a:prstGeom prst="straightConnector1">
            <a:avLst/>
          </a:prstGeom>
          <a:ln w="381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8" name="TextBox 7"/>
          <p:cNvSpPr txBox="1"/>
          <p:nvPr/>
        </p:nvSpPr>
        <p:spPr>
          <a:xfrm>
            <a:off x="6877050" y="4522098"/>
            <a:ext cx="687388" cy="407987"/>
          </a:xfrm>
          <a:prstGeom prst="round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b="1" i="1">
                <a:solidFill>
                  <a:prstClr val="black"/>
                </a:solidFill>
                <a:latin typeface="Calibr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eaLnBrk="1" fontAlgn="auto" hangingPunct="1">
              <a:spcBef>
                <a:spcPts val="0"/>
              </a:spcBef>
              <a:spcAft>
                <a:spcPts val="0"/>
              </a:spcAft>
              <a:defRPr/>
            </a:pPr>
            <a:r>
              <a:rPr lang="en-GB" sz="1600" i="0" dirty="0">
                <a:latin typeface="+mn-lt"/>
              </a:rPr>
              <a:t>FCR</a:t>
            </a:r>
          </a:p>
        </p:txBody>
      </p:sp>
      <p:sp>
        <p:nvSpPr>
          <p:cNvPr id="9" name="TextBox 8"/>
          <p:cNvSpPr txBox="1"/>
          <p:nvPr/>
        </p:nvSpPr>
        <p:spPr>
          <a:xfrm>
            <a:off x="8623300" y="5434910"/>
            <a:ext cx="1824038" cy="407988"/>
          </a:xfrm>
          <a:prstGeom prst="round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b="1" i="1">
                <a:solidFill>
                  <a:prstClr val="black"/>
                </a:solidFill>
                <a:latin typeface="Calibr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eaLnBrk="1" fontAlgn="auto" hangingPunct="1">
              <a:spcBef>
                <a:spcPts val="0"/>
              </a:spcBef>
              <a:spcAft>
                <a:spcPts val="0"/>
              </a:spcAft>
              <a:defRPr/>
            </a:pPr>
            <a:r>
              <a:rPr lang="en-GB" sz="1600" i="0" dirty="0" err="1">
                <a:latin typeface="+mn-lt"/>
              </a:rPr>
              <a:t>Chl</a:t>
            </a:r>
            <a:r>
              <a:rPr lang="en-GB" sz="1600" i="0" dirty="0">
                <a:latin typeface="+mn-lt"/>
              </a:rPr>
              <a:t> + </a:t>
            </a:r>
            <a:r>
              <a:rPr lang="en-GB" sz="1600" i="0" dirty="0" err="1">
                <a:latin typeface="+mn-lt"/>
              </a:rPr>
              <a:t>Obin</a:t>
            </a:r>
            <a:endParaRPr lang="en-GB" sz="1600" i="0" dirty="0">
              <a:latin typeface="+mn-lt"/>
            </a:endParaRPr>
          </a:p>
        </p:txBody>
      </p:sp>
      <p:sp>
        <p:nvSpPr>
          <p:cNvPr id="17" name="Rectangle: Rounded Corners 16"/>
          <p:cNvSpPr/>
          <p:nvPr/>
        </p:nvSpPr>
        <p:spPr>
          <a:xfrm>
            <a:off x="2146300" y="1498116"/>
            <a:ext cx="2501900" cy="804862"/>
          </a:xfrm>
          <a:prstGeom prst="roundRect">
            <a:avLst/>
          </a:prstGeom>
          <a:solidFill>
            <a:schemeClr val="accent3">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b="1" i="1" dirty="0">
                <a:solidFill>
                  <a:prstClr val="black"/>
                </a:solidFill>
              </a:rPr>
              <a:t>TP53 status</a:t>
            </a:r>
            <a:endParaRPr lang="en-GB" b="1" dirty="0">
              <a:solidFill>
                <a:prstClr val="black"/>
              </a:solidFill>
            </a:endParaRPr>
          </a:p>
        </p:txBody>
      </p:sp>
      <p:sp>
        <p:nvSpPr>
          <p:cNvPr id="18" name="TextBox 17"/>
          <p:cNvSpPr txBox="1"/>
          <p:nvPr/>
        </p:nvSpPr>
        <p:spPr>
          <a:xfrm>
            <a:off x="2309813" y="5474598"/>
            <a:ext cx="2130425" cy="407987"/>
          </a:xfrm>
          <a:prstGeom prst="round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b="1" i="1">
                <a:solidFill>
                  <a:prstClr val="black"/>
                </a:solidFill>
                <a:latin typeface="Calibr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eaLnBrk="1" fontAlgn="auto" hangingPunct="1">
              <a:spcBef>
                <a:spcPts val="0"/>
              </a:spcBef>
              <a:spcAft>
                <a:spcPts val="0"/>
              </a:spcAft>
              <a:defRPr/>
            </a:pPr>
            <a:r>
              <a:rPr lang="en-GB" sz="1600" i="0" dirty="0">
                <a:latin typeface="+mn-lt"/>
              </a:rPr>
              <a:t>CIT</a:t>
            </a:r>
          </a:p>
        </p:txBody>
      </p:sp>
      <p:sp>
        <p:nvSpPr>
          <p:cNvPr id="26" name="Rectangle: Rounded Corners 25"/>
          <p:cNvSpPr/>
          <p:nvPr/>
        </p:nvSpPr>
        <p:spPr>
          <a:xfrm>
            <a:off x="5332413" y="5388873"/>
            <a:ext cx="2501900" cy="642937"/>
          </a:xfrm>
          <a:prstGeom prst="roundRect">
            <a:avLst/>
          </a:prstGeom>
          <a:solidFill>
            <a:schemeClr val="bg2">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b="1" dirty="0">
                <a:solidFill>
                  <a:prstClr val="black"/>
                </a:solidFill>
              </a:rPr>
              <a:t>Age;</a:t>
            </a:r>
          </a:p>
          <a:p>
            <a:pPr algn="ctr" eaLnBrk="1" fontAlgn="auto" hangingPunct="1">
              <a:spcBef>
                <a:spcPts val="0"/>
              </a:spcBef>
              <a:spcAft>
                <a:spcPts val="0"/>
              </a:spcAft>
              <a:defRPr/>
            </a:pPr>
            <a:r>
              <a:rPr lang="en-GB" b="1" dirty="0">
                <a:solidFill>
                  <a:prstClr val="black"/>
                </a:solidFill>
              </a:rPr>
              <a:t>Co-morbidities</a:t>
            </a:r>
          </a:p>
        </p:txBody>
      </p:sp>
      <p:sp>
        <p:nvSpPr>
          <p:cNvPr id="39" name="TextBox 38"/>
          <p:cNvSpPr txBox="1"/>
          <p:nvPr/>
        </p:nvSpPr>
        <p:spPr>
          <a:xfrm>
            <a:off x="8383588" y="4726885"/>
            <a:ext cx="576262" cy="407988"/>
          </a:xfrm>
          <a:prstGeom prst="round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b="1" i="1">
                <a:solidFill>
                  <a:prstClr val="black"/>
                </a:solidFill>
                <a:latin typeface="Calibr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eaLnBrk="1" fontAlgn="auto" hangingPunct="1">
              <a:spcBef>
                <a:spcPts val="0"/>
              </a:spcBef>
              <a:spcAft>
                <a:spcPts val="0"/>
              </a:spcAft>
              <a:defRPr/>
            </a:pPr>
            <a:r>
              <a:rPr lang="en-GB" sz="1600" i="0" dirty="0">
                <a:latin typeface="+mn-lt"/>
              </a:rPr>
              <a:t>BR</a:t>
            </a:r>
          </a:p>
        </p:txBody>
      </p:sp>
      <p:cxnSp>
        <p:nvCxnSpPr>
          <p:cNvPr id="45" name="Straight Arrow Connector 44"/>
          <p:cNvCxnSpPr/>
          <p:nvPr/>
        </p:nvCxnSpPr>
        <p:spPr>
          <a:xfrm flipV="1">
            <a:off x="7221538" y="4966598"/>
            <a:ext cx="0" cy="409575"/>
          </a:xfrm>
          <a:prstGeom prst="straightConnector1">
            <a:avLst/>
          </a:prstGeom>
          <a:ln w="3810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6" name="Straight Arrow Connector 45"/>
          <p:cNvCxnSpPr/>
          <p:nvPr/>
        </p:nvCxnSpPr>
        <p:spPr>
          <a:xfrm>
            <a:off x="4465638" y="5639698"/>
            <a:ext cx="868362" cy="1587"/>
          </a:xfrm>
          <a:prstGeom prst="straightConnector1">
            <a:avLst/>
          </a:prstGeom>
          <a:ln w="3810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8" name="Straight Arrow Connector 47"/>
          <p:cNvCxnSpPr/>
          <p:nvPr/>
        </p:nvCxnSpPr>
        <p:spPr>
          <a:xfrm>
            <a:off x="7834313" y="5639698"/>
            <a:ext cx="788987" cy="0"/>
          </a:xfrm>
          <a:prstGeom prst="straightConnector1">
            <a:avLst/>
          </a:prstGeom>
          <a:ln w="3810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9" name="Straight Arrow Connector 48"/>
          <p:cNvCxnSpPr/>
          <p:nvPr/>
        </p:nvCxnSpPr>
        <p:spPr>
          <a:xfrm flipV="1">
            <a:off x="7769225" y="5134873"/>
            <a:ext cx="528638" cy="274637"/>
          </a:xfrm>
          <a:prstGeom prst="straightConnector1">
            <a:avLst/>
          </a:prstGeom>
          <a:ln w="3810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7" name="TextBox 26"/>
          <p:cNvSpPr txBox="1"/>
          <p:nvPr/>
        </p:nvSpPr>
        <p:spPr>
          <a:xfrm>
            <a:off x="7747000" y="1544153"/>
            <a:ext cx="1692275" cy="703263"/>
          </a:xfrm>
          <a:prstGeom prst="round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b="1" i="1">
                <a:solidFill>
                  <a:prstClr val="black"/>
                </a:solidFill>
                <a:latin typeface="Calibr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eaLnBrk="1" fontAlgn="auto" hangingPunct="1">
              <a:spcBef>
                <a:spcPts val="0"/>
              </a:spcBef>
              <a:spcAft>
                <a:spcPts val="0"/>
              </a:spcAft>
              <a:defRPr/>
            </a:pPr>
            <a:r>
              <a:rPr lang="en-GB" sz="1600" i="0" dirty="0">
                <a:latin typeface="+mn-lt"/>
              </a:rPr>
              <a:t>Ibrutinib</a:t>
            </a:r>
          </a:p>
        </p:txBody>
      </p:sp>
      <p:sp>
        <p:nvSpPr>
          <p:cNvPr id="34" name="Rectangle: Rounded Corners 33"/>
          <p:cNvSpPr/>
          <p:nvPr/>
        </p:nvSpPr>
        <p:spPr>
          <a:xfrm>
            <a:off x="2078038" y="3317943"/>
            <a:ext cx="2501900" cy="804863"/>
          </a:xfrm>
          <a:prstGeom prst="roundRect">
            <a:avLst/>
          </a:prstGeom>
          <a:solidFill>
            <a:schemeClr val="accent6">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b="1" i="1" dirty="0">
                <a:solidFill>
                  <a:prstClr val="black"/>
                </a:solidFill>
              </a:rPr>
              <a:t>IGHV</a:t>
            </a:r>
          </a:p>
        </p:txBody>
      </p:sp>
      <p:sp>
        <p:nvSpPr>
          <p:cNvPr id="37" name="TextBox 36"/>
          <p:cNvSpPr txBox="1"/>
          <p:nvPr/>
        </p:nvSpPr>
        <p:spPr>
          <a:xfrm>
            <a:off x="7769225" y="3353421"/>
            <a:ext cx="1327150" cy="781050"/>
          </a:xfrm>
          <a:prstGeom prst="roundRect">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b="1" i="1">
                <a:solidFill>
                  <a:prstClr val="black"/>
                </a:solidFill>
                <a:latin typeface="Calibr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eaLnBrk="1" fontAlgn="auto" hangingPunct="1">
              <a:spcBef>
                <a:spcPts val="0"/>
              </a:spcBef>
              <a:spcAft>
                <a:spcPts val="0"/>
              </a:spcAft>
              <a:defRPr/>
            </a:pPr>
            <a:r>
              <a:rPr lang="en-GB" sz="1600" i="0" dirty="0">
                <a:latin typeface="+mn-lt"/>
              </a:rPr>
              <a:t>CIT or</a:t>
            </a:r>
            <a:br>
              <a:rPr lang="en-GB" sz="1600" i="0" dirty="0">
                <a:latin typeface="+mn-lt"/>
              </a:rPr>
            </a:br>
            <a:r>
              <a:rPr lang="en-GB" sz="1600" i="0" dirty="0">
                <a:latin typeface="+mn-lt"/>
              </a:rPr>
              <a:t>Ibrutinib</a:t>
            </a:r>
          </a:p>
        </p:txBody>
      </p:sp>
      <p:sp>
        <p:nvSpPr>
          <p:cNvPr id="11" name="TextBox 10"/>
          <p:cNvSpPr txBox="1"/>
          <p:nvPr/>
        </p:nvSpPr>
        <p:spPr>
          <a:xfrm>
            <a:off x="5491163" y="1477478"/>
            <a:ext cx="1450975" cy="825500"/>
          </a:xfrm>
          <a:prstGeom prst="roundRect">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b="1" i="1">
                <a:solidFill>
                  <a:prstClr val="black"/>
                </a:solidFill>
                <a:latin typeface="Calibr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eaLnBrk="1" fontAlgn="auto" hangingPunct="1">
              <a:spcBef>
                <a:spcPts val="0"/>
              </a:spcBef>
              <a:spcAft>
                <a:spcPts val="0"/>
              </a:spcAft>
              <a:defRPr/>
            </a:pPr>
            <a:r>
              <a:rPr lang="en-GB" sz="1600" i="0" dirty="0">
                <a:latin typeface="+mn-lt"/>
              </a:rPr>
              <a:t>Mutated and/or deleted</a:t>
            </a:r>
          </a:p>
        </p:txBody>
      </p:sp>
      <p:cxnSp>
        <p:nvCxnSpPr>
          <p:cNvPr id="51" name="Straight Arrow Connector 50"/>
          <p:cNvCxnSpPr/>
          <p:nvPr/>
        </p:nvCxnSpPr>
        <p:spPr>
          <a:xfrm>
            <a:off x="3384550" y="2302978"/>
            <a:ext cx="12700" cy="1079500"/>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3" name="Straight Arrow Connector 52"/>
          <p:cNvCxnSpPr/>
          <p:nvPr/>
        </p:nvCxnSpPr>
        <p:spPr>
          <a:xfrm>
            <a:off x="4575175" y="3732833"/>
            <a:ext cx="3154363" cy="9525"/>
          </a:xfrm>
          <a:prstGeom prst="straightConnector1">
            <a:avLst/>
          </a:prstGeom>
          <a:ln w="3810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1" name="TextBox 40"/>
          <p:cNvSpPr txBox="1"/>
          <p:nvPr/>
        </p:nvSpPr>
        <p:spPr>
          <a:xfrm>
            <a:off x="2744788" y="2569678"/>
            <a:ext cx="1222375" cy="409575"/>
          </a:xfrm>
          <a:prstGeom prst="round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b="1" i="1">
                <a:solidFill>
                  <a:prstClr val="black"/>
                </a:solidFill>
                <a:latin typeface="Calibr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eaLnBrk="1" fontAlgn="auto" hangingPunct="1">
              <a:spcBef>
                <a:spcPts val="0"/>
              </a:spcBef>
              <a:spcAft>
                <a:spcPts val="0"/>
              </a:spcAft>
              <a:defRPr/>
            </a:pPr>
            <a:r>
              <a:rPr lang="en-GB" sz="1600" i="0" dirty="0">
                <a:latin typeface="+mn-lt"/>
              </a:rPr>
              <a:t>Wild type</a:t>
            </a:r>
          </a:p>
        </p:txBody>
      </p:sp>
      <p:sp>
        <p:nvSpPr>
          <p:cNvPr id="50" name="TextBox 49"/>
          <p:cNvSpPr txBox="1"/>
          <p:nvPr/>
        </p:nvSpPr>
        <p:spPr>
          <a:xfrm>
            <a:off x="5503863" y="3332783"/>
            <a:ext cx="1438275" cy="801688"/>
          </a:xfrm>
          <a:prstGeom prst="roundRect">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b="1" i="1">
                <a:solidFill>
                  <a:prstClr val="black"/>
                </a:solidFill>
                <a:latin typeface="Calibr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eaLnBrk="1" fontAlgn="auto" hangingPunct="1">
              <a:spcBef>
                <a:spcPts val="0"/>
              </a:spcBef>
              <a:spcAft>
                <a:spcPts val="0"/>
              </a:spcAft>
              <a:defRPr/>
            </a:pPr>
            <a:r>
              <a:rPr lang="en-GB" sz="1600" i="0" dirty="0">
                <a:latin typeface="+mn-lt"/>
              </a:rPr>
              <a:t>Unmutated</a:t>
            </a:r>
          </a:p>
        </p:txBody>
      </p:sp>
      <p:cxnSp>
        <p:nvCxnSpPr>
          <p:cNvPr id="40" name="Straight Arrow Connector 39"/>
          <p:cNvCxnSpPr/>
          <p:nvPr/>
        </p:nvCxnSpPr>
        <p:spPr>
          <a:xfrm>
            <a:off x="3352800" y="4074423"/>
            <a:ext cx="0" cy="1387475"/>
          </a:xfrm>
          <a:prstGeom prst="straightConnector1">
            <a:avLst/>
          </a:prstGeom>
          <a:ln w="2857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2" name="TextBox 41"/>
          <p:cNvSpPr txBox="1"/>
          <p:nvPr/>
        </p:nvSpPr>
        <p:spPr>
          <a:xfrm>
            <a:off x="2751138" y="4418910"/>
            <a:ext cx="1216025" cy="407988"/>
          </a:xfrm>
          <a:prstGeom prst="round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b="1" i="1">
                <a:solidFill>
                  <a:prstClr val="black"/>
                </a:solidFill>
                <a:latin typeface="Calibr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eaLnBrk="1" fontAlgn="auto" hangingPunct="1">
              <a:spcBef>
                <a:spcPts val="0"/>
              </a:spcBef>
              <a:spcAft>
                <a:spcPts val="0"/>
              </a:spcAft>
              <a:defRPr/>
            </a:pPr>
            <a:r>
              <a:rPr lang="en-GB" i="0" dirty="0">
                <a:latin typeface="+mn-lt"/>
              </a:rPr>
              <a:t>Mutated</a:t>
            </a:r>
          </a:p>
        </p:txBody>
      </p:sp>
      <p:sp>
        <p:nvSpPr>
          <p:cNvPr id="28" name="Rectangle 2"/>
          <p:cNvSpPr>
            <a:spLocks noGrp="1"/>
          </p:cNvSpPr>
          <p:nvPr>
            <p:ph type="title"/>
          </p:nvPr>
        </p:nvSpPr>
        <p:spPr>
          <a:xfrm>
            <a:off x="818356" y="297414"/>
            <a:ext cx="10668000" cy="569913"/>
          </a:xfrm>
        </p:spPr>
        <p:txBody>
          <a:bodyPr rtlCol="0">
            <a:noAutofit/>
          </a:bodyPr>
          <a:lstStyle/>
          <a:p>
            <a:pPr fontAlgn="auto">
              <a:spcAft>
                <a:spcPts val="0"/>
              </a:spcAft>
              <a:defRPr/>
            </a:pPr>
            <a:r>
              <a:rPr lang="it-IT" sz="3200" b="1" u="sng" dirty="0">
                <a:solidFill>
                  <a:srgbClr val="002060"/>
                </a:solidFill>
                <a:latin typeface="+mn-lt"/>
              </a:rPr>
              <a:t>Summary</a:t>
            </a:r>
            <a:r>
              <a:rPr lang="it-IT" sz="3200" b="1" dirty="0">
                <a:solidFill>
                  <a:srgbClr val="002060"/>
                </a:solidFill>
                <a:latin typeface="+mn-lt"/>
              </a:rPr>
              <a:t/>
            </a:r>
            <a:br>
              <a:rPr lang="it-IT" sz="3200" b="1" dirty="0">
                <a:solidFill>
                  <a:srgbClr val="002060"/>
                </a:solidFill>
                <a:latin typeface="+mn-lt"/>
              </a:rPr>
            </a:br>
            <a:r>
              <a:rPr lang="it-IT" sz="3200" b="1" dirty="0">
                <a:solidFill>
                  <a:srgbClr val="002060"/>
                </a:solidFill>
                <a:latin typeface="+mn-lt"/>
              </a:rPr>
              <a:t>A biomarker guided approach to frontline CLL therapy in 2018</a:t>
            </a:r>
          </a:p>
        </p:txBody>
      </p:sp>
      <p:sp>
        <p:nvSpPr>
          <p:cNvPr id="2" name="CasellaDiTesto 1"/>
          <p:cNvSpPr txBox="1"/>
          <p:nvPr/>
        </p:nvSpPr>
        <p:spPr>
          <a:xfrm>
            <a:off x="9344025" y="6591300"/>
            <a:ext cx="2847975" cy="277813"/>
          </a:xfrm>
          <a:prstGeom prst="rect">
            <a:avLst/>
          </a:prstGeom>
          <a:noFill/>
        </p:spPr>
        <p:txBody>
          <a:bodyPr wrap="none">
            <a:spAutoFit/>
          </a:bodyPr>
          <a:lstStyle/>
          <a:p>
            <a:pPr>
              <a:defRPr/>
            </a:pPr>
            <a:r>
              <a:rPr lang="it-IT" sz="1200" dirty="0">
                <a:solidFill>
                  <a:schemeClr val="tx1">
                    <a:lumMod val="75000"/>
                  </a:schemeClr>
                </a:solidFill>
                <a:latin typeface="+mn-lt"/>
                <a:ea typeface="ＭＳ Ｐゴシック" charset="0"/>
                <a:cs typeface="ＭＳ Ｐゴシック" charset="0"/>
              </a:rPr>
              <a:t>Adapted from 2017 ASH Education Session</a:t>
            </a:r>
          </a:p>
        </p:txBody>
      </p:sp>
      <p:sp>
        <p:nvSpPr>
          <p:cNvPr id="30" name="Title 1">
            <a:extLst>
              <a:ext uri="{FF2B5EF4-FFF2-40B4-BE49-F238E27FC236}">
                <a16:creationId xmlns:a16="http://schemas.microsoft.com/office/drawing/2014/main" xmlns="" id="{DE8477FD-DFDB-4042-A6E5-6E24D44A2DA2}"/>
              </a:ext>
            </a:extLst>
          </p:cNvPr>
          <p:cNvSpPr txBox="1">
            <a:spLocks/>
          </p:cNvSpPr>
          <p:nvPr/>
        </p:nvSpPr>
        <p:spPr>
          <a:xfrm>
            <a:off x="228324" y="6227763"/>
            <a:ext cx="10739438" cy="612775"/>
          </a:xfrm>
          <a:prstGeom prst="rect">
            <a:avLst/>
          </a:prstGeom>
        </p:spPr>
        <p:txBody>
          <a:bodyPr anchor="ctr">
            <a:normAutofit fontScale="85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342900" indent="-342900" algn="l" fontAlgn="auto">
              <a:spcAft>
                <a:spcPts val="0"/>
              </a:spcAft>
              <a:buFont typeface="Arial" panose="020B0604020202020204" pitchFamily="34" charset="0"/>
              <a:buChar char="•"/>
              <a:defRPr/>
            </a:pPr>
            <a:r>
              <a:rPr lang="en-US" sz="2400" b="1" dirty="0">
                <a:solidFill>
                  <a:srgbClr val="002060"/>
                </a:solidFill>
                <a:latin typeface="+mn-lt"/>
              </a:rPr>
              <a:t>MRD is a useful research tool</a:t>
            </a:r>
          </a:p>
          <a:p>
            <a:pPr marL="342900" indent="-342900" algn="l" fontAlgn="auto">
              <a:spcAft>
                <a:spcPts val="0"/>
              </a:spcAft>
              <a:buFont typeface="Arial" panose="020B0604020202020204" pitchFamily="34" charset="0"/>
              <a:buChar char="•"/>
              <a:defRPr/>
            </a:pPr>
            <a:r>
              <a:rPr lang="en-US" sz="2400" b="1" dirty="0">
                <a:solidFill>
                  <a:srgbClr val="002060"/>
                </a:solidFill>
                <a:latin typeface="+mn-lt"/>
              </a:rPr>
              <a:t>Not used routinely outside of trials, but this may be coming soon</a:t>
            </a:r>
          </a:p>
        </p:txBody>
      </p:sp>
    </p:spTree>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3"/>
          <p:cNvSpPr>
            <a:spLocks/>
          </p:cNvSpPr>
          <p:nvPr/>
        </p:nvSpPr>
        <p:spPr bwMode="auto">
          <a:xfrm>
            <a:off x="279639" y="6096000"/>
            <a:ext cx="7772400" cy="762000"/>
          </a:xfrm>
          <a:prstGeom prst="rect">
            <a:avLst/>
          </a:prstGeom>
          <a:noFill/>
          <a:ln>
            <a:noFill/>
          </a:ln>
          <a:extLst/>
        </p:spPr>
        <p:txBody>
          <a:bodyPr anchor="ctr"/>
          <a:lstStyle/>
          <a:p>
            <a:pPr>
              <a:lnSpc>
                <a:spcPct val="90000"/>
              </a:lnSpc>
              <a:defRPr/>
            </a:pPr>
            <a:r>
              <a:rPr lang="en-US" sz="1600" b="1" dirty="0">
                <a:solidFill>
                  <a:srgbClr val="FFFFFF"/>
                </a:solidFill>
                <a:effectLst>
                  <a:outerShdw blurRad="38100" dist="38100" dir="2700000" algn="tl">
                    <a:srgbClr val="000000"/>
                  </a:outerShdw>
                </a:effectLst>
                <a:latin typeface="Arial"/>
                <a:ea typeface="ヒラギノ角ゴ Pro W3" charset="-128"/>
              </a:rPr>
              <a:t>N = 22 investigators</a:t>
            </a:r>
          </a:p>
        </p:txBody>
      </p:sp>
      <p:sp>
        <p:nvSpPr>
          <p:cNvPr id="12"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1082351" y="2097454"/>
            <a:ext cx="2570058"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FCR</a:t>
            </a:r>
            <a:endParaRPr lang="en-US" b="1" dirty="0">
              <a:solidFill>
                <a:srgbClr val="FFFFFF"/>
              </a:solidFill>
              <a:latin typeface="Arial"/>
              <a:ea typeface="Arial" charset="0"/>
              <a:cs typeface="Arial" charset="0"/>
            </a:endParaRPr>
          </a:p>
        </p:txBody>
      </p:sp>
      <p:sp>
        <p:nvSpPr>
          <p:cNvPr id="13"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798786" y="2899461"/>
            <a:ext cx="2853622" cy="2522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err="1">
                <a:solidFill>
                  <a:srgbClr val="FFFFFF"/>
                </a:solidFill>
                <a:latin typeface="Arial"/>
                <a:ea typeface=""/>
              </a:rPr>
              <a:t>Ibrutinib</a:t>
            </a:r>
            <a:endParaRPr lang="en-US" b="1" dirty="0">
              <a:solidFill>
                <a:srgbClr val="FFFFFF"/>
              </a:solidFill>
              <a:latin typeface="Arial"/>
              <a:ea typeface=""/>
            </a:endParaRPr>
          </a:p>
        </p:txBody>
      </p:sp>
      <p:sp>
        <p:nvSpPr>
          <p:cNvPr id="14"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416690" y="3659420"/>
            <a:ext cx="3235720" cy="315096"/>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BR</a:t>
            </a: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754676" y="2042407"/>
            <a:ext cx="411163" cy="411163"/>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754676" y="2837197"/>
            <a:ext cx="411163" cy="411163"/>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754676" y="3631987"/>
            <a:ext cx="411163" cy="411163"/>
          </a:xfrm>
          <a:prstGeom prst="rect">
            <a:avLst/>
          </a:prstGeom>
        </p:spPr>
      </p:pic>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197950" y="2042407"/>
            <a:ext cx="411163" cy="411163"/>
          </a:xfrm>
          <a:prstGeom prst="rect">
            <a:avLst/>
          </a:prstGeom>
        </p:spPr>
      </p:pic>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638119" y="2042407"/>
            <a:ext cx="411163" cy="411163"/>
          </a:xfrm>
          <a:prstGeom prst="rect">
            <a:avLst/>
          </a:prstGeom>
        </p:spPr>
      </p:pic>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070898" y="2042407"/>
            <a:ext cx="411163" cy="411163"/>
          </a:xfrm>
          <a:prstGeom prst="rect">
            <a:avLst/>
          </a:prstGeom>
        </p:spPr>
      </p:pic>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504592" y="2042407"/>
            <a:ext cx="411163" cy="411163"/>
          </a:xfrm>
          <a:prstGeom prst="rect">
            <a:avLst/>
          </a:prstGeom>
        </p:spPr>
      </p:pic>
      <p:sp>
        <p:nvSpPr>
          <p:cNvPr id="29"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10724097" y="2097454"/>
            <a:ext cx="685800"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a:solidFill>
                  <a:srgbClr val="FFFFFF"/>
                </a:solidFill>
                <a:latin typeface="Arial"/>
                <a:ea typeface=""/>
              </a:rPr>
              <a:t>16</a:t>
            </a:r>
            <a:endParaRPr lang="en-US" b="1" dirty="0">
              <a:solidFill>
                <a:srgbClr val="FFFFFF"/>
              </a:solidFill>
              <a:latin typeface="Arial"/>
              <a:ea typeface="Arial" charset="0"/>
              <a:cs typeface="Arial" charset="0"/>
            </a:endParaRPr>
          </a:p>
        </p:txBody>
      </p:sp>
      <p:sp>
        <p:nvSpPr>
          <p:cNvPr id="30"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5658089" y="2899461"/>
            <a:ext cx="685800" cy="2522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4</a:t>
            </a:r>
            <a:endParaRPr lang="en-US" b="1" dirty="0">
              <a:solidFill>
                <a:srgbClr val="FFFFFF"/>
              </a:solidFill>
              <a:latin typeface="Arial"/>
              <a:ea typeface="Arial" charset="0"/>
              <a:cs typeface="Arial" charset="0"/>
            </a:endParaRPr>
          </a:p>
        </p:txBody>
      </p:sp>
      <p:sp>
        <p:nvSpPr>
          <p:cNvPr id="31"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4266213" y="3659420"/>
            <a:ext cx="685800" cy="315096"/>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1</a:t>
            </a:r>
            <a:endParaRPr lang="en-US" b="1" dirty="0">
              <a:solidFill>
                <a:srgbClr val="FFFFFF"/>
              </a:solidFill>
              <a:latin typeface="Arial"/>
              <a:ea typeface="Arial" charset="0"/>
              <a:cs typeface="Arial" charset="0"/>
            </a:endParaRPr>
          </a:p>
        </p:txBody>
      </p:sp>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932726" y="2042407"/>
            <a:ext cx="411163" cy="411163"/>
          </a:xfrm>
          <a:prstGeom prst="rect">
            <a:avLst/>
          </a:prstGeom>
        </p:spPr>
      </p:pic>
      <p:sp>
        <p:nvSpPr>
          <p:cNvPr id="33" name="Title 6"/>
          <p:cNvSpPr txBox="1">
            <a:spLocks/>
          </p:cNvSpPr>
          <p:nvPr/>
        </p:nvSpPr>
        <p:spPr bwMode="auto">
          <a:xfrm>
            <a:off x="798786" y="308222"/>
            <a:ext cx="10783614" cy="1371600"/>
          </a:xfrm>
          <a:prstGeom prst="rect">
            <a:avLst/>
          </a:prstGeom>
          <a:noFill/>
          <a:ln w="9525">
            <a:noFill/>
            <a:miter lim="800000"/>
            <a:headEnd/>
            <a:tailEnd/>
          </a:ln>
        </p:spPr>
        <p:txBody>
          <a:bodyPr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nSpc>
                <a:spcPct val="90000"/>
              </a:lnSpc>
              <a:spcBef>
                <a:spcPct val="40000"/>
              </a:spcBef>
              <a:spcAft>
                <a:spcPts val="600"/>
              </a:spcAft>
              <a:defRPr/>
            </a:pPr>
            <a:r>
              <a:rPr lang="en-US" sz="2200" baseline="0" dirty="0">
                <a:solidFill>
                  <a:srgbClr val="FDF493"/>
                </a:solidFill>
                <a:latin typeface="Arial" pitchFamily="34" charset="0"/>
              </a:rPr>
              <a:t>What is your usual preferred initial regimen for an otherwise healthy </a:t>
            </a:r>
            <a:br>
              <a:rPr lang="en-US" sz="2200" baseline="0" dirty="0">
                <a:solidFill>
                  <a:srgbClr val="FDF493"/>
                </a:solidFill>
                <a:latin typeface="Arial" pitchFamily="34" charset="0"/>
              </a:rPr>
            </a:br>
            <a:r>
              <a:rPr lang="en-US" sz="2200" u="sng" baseline="0" dirty="0">
                <a:solidFill>
                  <a:srgbClr val="FDF493"/>
                </a:solidFill>
                <a:latin typeface="Arial" pitchFamily="34" charset="0"/>
              </a:rPr>
              <a:t>60-year-old</a:t>
            </a:r>
            <a:r>
              <a:rPr lang="en-US" sz="2200" baseline="0" dirty="0">
                <a:solidFill>
                  <a:srgbClr val="FDF493"/>
                </a:solidFill>
                <a:latin typeface="Arial" pitchFamily="34" charset="0"/>
              </a:rPr>
              <a:t> patient with IGHV-mutated CLL without del(17p) or TP53 mutation who requires treatment?</a:t>
            </a:r>
          </a:p>
        </p:txBody>
      </p:sp>
      <p:pic>
        <p:nvPicPr>
          <p:cNvPr id="43" name="Picture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377540" y="2042407"/>
            <a:ext cx="411163" cy="411163"/>
          </a:xfrm>
          <a:prstGeom prst="rect">
            <a:avLst/>
          </a:prstGeom>
        </p:spPr>
      </p:pic>
      <p:pic>
        <p:nvPicPr>
          <p:cNvPr id="44" name="Picture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805674" y="2042407"/>
            <a:ext cx="411163" cy="411163"/>
          </a:xfrm>
          <a:prstGeom prst="rect">
            <a:avLst/>
          </a:prstGeom>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197950" y="2837197"/>
            <a:ext cx="411163" cy="411163"/>
          </a:xfrm>
          <a:prstGeom prst="rect">
            <a:avLst/>
          </a:prstGeom>
        </p:spPr>
      </p:pic>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245928" y="2042407"/>
            <a:ext cx="411163" cy="411163"/>
          </a:xfrm>
          <a:prstGeom prst="rect">
            <a:avLst/>
          </a:prstGeom>
        </p:spPr>
      </p:pic>
      <p:pic>
        <p:nvPicPr>
          <p:cNvPr id="45" name="Picture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674062" y="2042407"/>
            <a:ext cx="411163" cy="411163"/>
          </a:xfrm>
          <a:prstGeom prst="rect">
            <a:avLst/>
          </a:prstGeom>
        </p:spPr>
      </p:pic>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118876" y="2042407"/>
            <a:ext cx="411163" cy="411163"/>
          </a:xfrm>
          <a:prstGeom prst="rect">
            <a:avLst/>
          </a:prstGeom>
        </p:spPr>
      </p:pic>
      <p:pic>
        <p:nvPicPr>
          <p:cNvPr id="47" name="Picture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547010" y="2042407"/>
            <a:ext cx="411163" cy="411163"/>
          </a:xfrm>
          <a:prstGeom prst="rect">
            <a:avLst/>
          </a:prstGeom>
        </p:spPr>
      </p:pic>
      <p:pic>
        <p:nvPicPr>
          <p:cNvPr id="48" name="Picture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970126" y="2042407"/>
            <a:ext cx="411163" cy="411163"/>
          </a:xfrm>
          <a:prstGeom prst="rect">
            <a:avLst/>
          </a:prstGeom>
        </p:spPr>
      </p:pic>
      <p:pic>
        <p:nvPicPr>
          <p:cNvPr id="49" name="Picture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414940" y="2042407"/>
            <a:ext cx="411163" cy="411163"/>
          </a:xfrm>
          <a:prstGeom prst="rect">
            <a:avLst/>
          </a:prstGeom>
        </p:spPr>
      </p:pic>
      <p:pic>
        <p:nvPicPr>
          <p:cNvPr id="50" name="Pictur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843074" y="2042407"/>
            <a:ext cx="411163" cy="411163"/>
          </a:xfrm>
          <a:prstGeom prst="rect">
            <a:avLst/>
          </a:prstGeom>
        </p:spPr>
      </p:pic>
      <p:pic>
        <p:nvPicPr>
          <p:cNvPr id="51" name="Picture 5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3754676" y="4385576"/>
            <a:ext cx="411163" cy="409086"/>
          </a:xfrm>
          <a:prstGeom prst="rect">
            <a:avLst/>
          </a:prstGeom>
        </p:spPr>
      </p:pic>
      <p:sp>
        <p:nvSpPr>
          <p:cNvPr id="52"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1356969" y="4452555"/>
            <a:ext cx="2285207" cy="27305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err="1">
                <a:solidFill>
                  <a:srgbClr val="FFFFFF"/>
                </a:solidFill>
                <a:latin typeface="Arial"/>
                <a:ea typeface=""/>
              </a:rPr>
              <a:t>Obinutuzumab</a:t>
            </a:r>
            <a:r>
              <a:rPr lang="en-US" b="1" dirty="0">
                <a:solidFill>
                  <a:srgbClr val="FFFFFF"/>
                </a:solidFill>
                <a:latin typeface="Arial"/>
                <a:ea typeface=""/>
              </a:rPr>
              <a:t> + </a:t>
            </a:r>
            <a:r>
              <a:rPr lang="en-US" b="1" dirty="0" err="1">
                <a:solidFill>
                  <a:srgbClr val="FFFFFF"/>
                </a:solidFill>
                <a:latin typeface="Arial"/>
                <a:ea typeface=""/>
              </a:rPr>
              <a:t>bendamustine</a:t>
            </a:r>
            <a:endParaRPr lang="en-US" b="1" dirty="0">
              <a:solidFill>
                <a:srgbClr val="FFFFFF"/>
              </a:solidFill>
              <a:latin typeface="Arial"/>
              <a:ea typeface=""/>
            </a:endParaRPr>
          </a:p>
        </p:txBody>
      </p:sp>
      <p:sp>
        <p:nvSpPr>
          <p:cNvPr id="53"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4246401" y="4452555"/>
            <a:ext cx="685800" cy="27305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1</a:t>
            </a:r>
            <a:endParaRPr lang="en-US" b="1" dirty="0">
              <a:solidFill>
                <a:srgbClr val="FFFFFF"/>
              </a:solidFill>
              <a:ea typeface="Arial" charset="0"/>
              <a:cs typeface="Arial" charset="0"/>
            </a:endParaRPr>
          </a:p>
        </p:txBody>
      </p:sp>
      <p:pic>
        <p:nvPicPr>
          <p:cNvPr id="34" name="Picture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625297" y="2837197"/>
            <a:ext cx="411163" cy="411163"/>
          </a:xfrm>
          <a:prstGeom prst="rect">
            <a:avLst/>
          </a:prstGeom>
        </p:spPr>
      </p:pic>
      <p:pic>
        <p:nvPicPr>
          <p:cNvPr id="35" name="Picture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068571" y="2837197"/>
            <a:ext cx="411163" cy="411163"/>
          </a:xfrm>
          <a:prstGeom prst="rect">
            <a:avLst/>
          </a:prstGeom>
        </p:spPr>
      </p:pic>
      <p:pic>
        <p:nvPicPr>
          <p:cNvPr id="36" name="Picture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10255768" y="2042407"/>
            <a:ext cx="411163" cy="411163"/>
          </a:xfrm>
          <a:prstGeom prst="rect">
            <a:avLst/>
          </a:prstGeom>
        </p:spPr>
      </p:pic>
    </p:spTree>
    <p:extLst>
      <p:ext uri="{BB962C8B-B14F-4D97-AF65-F5344CB8AC3E}">
        <p14:creationId xmlns:p14="http://schemas.microsoft.com/office/powerpoint/2010/main" val="128943505"/>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4359" y="3639880"/>
            <a:ext cx="411480" cy="409402"/>
          </a:xfrm>
          <a:prstGeom prst="rect">
            <a:avLst/>
          </a:prstGeom>
        </p:spPr>
      </p:pic>
      <p:pic>
        <p:nvPicPr>
          <p:cNvPr id="78" name="Picture 7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0753" y="3639880"/>
            <a:ext cx="411480" cy="409402"/>
          </a:xfrm>
          <a:prstGeom prst="rect">
            <a:avLst/>
          </a:prstGeom>
        </p:spPr>
      </p:pic>
      <p:pic>
        <p:nvPicPr>
          <p:cNvPr id="79" name="Picture 7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7147" y="3639880"/>
            <a:ext cx="411480" cy="409402"/>
          </a:xfrm>
          <a:prstGeom prst="rect">
            <a:avLst/>
          </a:prstGeom>
        </p:spPr>
      </p:pic>
      <p:sp>
        <p:nvSpPr>
          <p:cNvPr id="5" name="Title 13"/>
          <p:cNvSpPr>
            <a:spLocks/>
          </p:cNvSpPr>
          <p:nvPr/>
        </p:nvSpPr>
        <p:spPr bwMode="auto">
          <a:xfrm>
            <a:off x="279639" y="6096000"/>
            <a:ext cx="7772400" cy="762000"/>
          </a:xfrm>
          <a:prstGeom prst="rect">
            <a:avLst/>
          </a:prstGeom>
          <a:noFill/>
          <a:ln>
            <a:noFill/>
          </a:ln>
          <a:extLst/>
        </p:spPr>
        <p:txBody>
          <a:bodyPr anchor="ctr"/>
          <a:lstStyle/>
          <a:p>
            <a:pPr>
              <a:lnSpc>
                <a:spcPct val="90000"/>
              </a:lnSpc>
              <a:defRPr/>
            </a:pPr>
            <a:r>
              <a:rPr lang="en-US" sz="1600" b="1" dirty="0">
                <a:solidFill>
                  <a:srgbClr val="FFFFFF"/>
                </a:solidFill>
                <a:effectLst>
                  <a:outerShdw blurRad="38100" dist="38100" dir="2700000" algn="tl">
                    <a:srgbClr val="000000"/>
                  </a:outerShdw>
                </a:effectLst>
                <a:latin typeface="Arial"/>
                <a:ea typeface="ヒラギノ角ゴ Pro W3" charset="-128"/>
              </a:rPr>
              <a:t>N = 22 investigators</a:t>
            </a:r>
          </a:p>
        </p:txBody>
      </p:sp>
      <p:sp>
        <p:nvSpPr>
          <p:cNvPr id="11"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798786" y="2955432"/>
            <a:ext cx="2853622" cy="2522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err="1">
                <a:solidFill>
                  <a:srgbClr val="FFFFFF"/>
                </a:solidFill>
                <a:latin typeface="Arial"/>
                <a:ea typeface=""/>
              </a:rPr>
              <a:t>Ibrutinib</a:t>
            </a:r>
            <a:endParaRPr lang="en-US" b="1" dirty="0">
              <a:solidFill>
                <a:srgbClr val="FFFFFF"/>
              </a:solidFill>
              <a:latin typeface="Arial"/>
              <a:ea typeface=""/>
            </a:endParaRPr>
          </a:p>
        </p:txBody>
      </p:sp>
      <p:sp>
        <p:nvSpPr>
          <p:cNvPr id="12"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416690" y="2074360"/>
            <a:ext cx="3235720" cy="315096"/>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BR</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754676" y="2893168"/>
            <a:ext cx="411163" cy="411163"/>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754676" y="2046927"/>
            <a:ext cx="411163" cy="411163"/>
          </a:xfrm>
          <a:prstGeom prst="rect">
            <a:avLst/>
          </a:prstGeom>
        </p:spPr>
      </p:pic>
      <p:sp>
        <p:nvSpPr>
          <p:cNvPr id="27"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7366239" y="2955432"/>
            <a:ext cx="685800" cy="2522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a:solidFill>
                  <a:srgbClr val="FFFFFF"/>
                </a:solidFill>
                <a:latin typeface="Arial"/>
                <a:ea typeface=""/>
              </a:rPr>
              <a:t>8</a:t>
            </a:r>
            <a:endParaRPr lang="en-US" b="1" dirty="0">
              <a:solidFill>
                <a:srgbClr val="FFFFFF"/>
              </a:solidFill>
              <a:latin typeface="Arial"/>
              <a:ea typeface="Arial" charset="0"/>
              <a:cs typeface="Arial" charset="0"/>
            </a:endParaRPr>
          </a:p>
        </p:txBody>
      </p:sp>
      <p:sp>
        <p:nvSpPr>
          <p:cNvPr id="28"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7414769" y="2074360"/>
            <a:ext cx="685800" cy="315096"/>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a:solidFill>
                  <a:srgbClr val="FFFFFF"/>
                </a:solidFill>
                <a:latin typeface="Arial"/>
                <a:ea typeface=""/>
              </a:rPr>
              <a:t>8</a:t>
            </a:r>
            <a:endParaRPr lang="en-US" b="1" dirty="0">
              <a:solidFill>
                <a:srgbClr val="FFFFFF"/>
              </a:solidFill>
              <a:latin typeface="Arial"/>
              <a:ea typeface="Arial" charset="0"/>
              <a:cs typeface="Arial" charset="0"/>
            </a:endParaRPr>
          </a:p>
        </p:txBody>
      </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190765" y="2046927"/>
            <a:ext cx="411163" cy="411163"/>
          </a:xfrm>
          <a:prstGeom prst="rect">
            <a:avLst/>
          </a:prstGeom>
        </p:spPr>
      </p:pic>
      <p:pic>
        <p:nvPicPr>
          <p:cNvPr id="34" name="Picture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626854" y="2046927"/>
            <a:ext cx="411163" cy="411163"/>
          </a:xfrm>
          <a:prstGeom prst="rect">
            <a:avLst/>
          </a:prstGeom>
        </p:spPr>
      </p:pic>
      <p:pic>
        <p:nvPicPr>
          <p:cNvPr id="35"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062943" y="2046927"/>
            <a:ext cx="411163" cy="411163"/>
          </a:xfrm>
          <a:prstGeom prst="rect">
            <a:avLst/>
          </a:prstGeom>
        </p:spPr>
      </p:pic>
      <p:pic>
        <p:nvPicPr>
          <p:cNvPr id="36" name="Picture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499032" y="2046927"/>
            <a:ext cx="411163" cy="411163"/>
          </a:xfrm>
          <a:prstGeom prst="rect">
            <a:avLst/>
          </a:prstGeom>
        </p:spPr>
      </p:pic>
      <p:pic>
        <p:nvPicPr>
          <p:cNvPr id="37" name="Picture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190765" y="2893168"/>
            <a:ext cx="411163" cy="411163"/>
          </a:xfrm>
          <a:prstGeom prst="rect">
            <a:avLst/>
          </a:prstGeom>
        </p:spPr>
      </p:pic>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626854" y="2893168"/>
            <a:ext cx="411163" cy="411163"/>
          </a:xfrm>
          <a:prstGeom prst="rect">
            <a:avLst/>
          </a:prstGeom>
        </p:spPr>
      </p:pic>
      <p:sp>
        <p:nvSpPr>
          <p:cNvPr id="26" name="Title 6"/>
          <p:cNvSpPr txBox="1">
            <a:spLocks/>
          </p:cNvSpPr>
          <p:nvPr/>
        </p:nvSpPr>
        <p:spPr bwMode="auto">
          <a:xfrm>
            <a:off x="798786" y="308222"/>
            <a:ext cx="10783614" cy="1371600"/>
          </a:xfrm>
          <a:prstGeom prst="rect">
            <a:avLst/>
          </a:prstGeom>
          <a:noFill/>
          <a:ln w="9525">
            <a:noFill/>
            <a:miter lim="800000"/>
            <a:headEnd/>
            <a:tailEnd/>
          </a:ln>
        </p:spPr>
        <p:txBody>
          <a:bodyPr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nSpc>
                <a:spcPct val="90000"/>
              </a:lnSpc>
              <a:spcBef>
                <a:spcPct val="40000"/>
              </a:spcBef>
              <a:spcAft>
                <a:spcPts val="600"/>
              </a:spcAft>
              <a:defRPr/>
            </a:pPr>
            <a:r>
              <a:rPr lang="en-US" sz="2200" baseline="0" dirty="0">
                <a:solidFill>
                  <a:srgbClr val="FDF493"/>
                </a:solidFill>
                <a:latin typeface="Arial" pitchFamily="34" charset="0"/>
              </a:rPr>
              <a:t>What is your usual preferred initial regimen for an otherwise healthy </a:t>
            </a:r>
            <a:br>
              <a:rPr lang="en-US" sz="2200" baseline="0" dirty="0">
                <a:solidFill>
                  <a:srgbClr val="FDF493"/>
                </a:solidFill>
                <a:latin typeface="Arial" pitchFamily="34" charset="0"/>
              </a:rPr>
            </a:br>
            <a:r>
              <a:rPr lang="en-US" sz="2200" u="sng" baseline="0" dirty="0">
                <a:solidFill>
                  <a:srgbClr val="FDF493"/>
                </a:solidFill>
                <a:latin typeface="Arial" pitchFamily="34" charset="0"/>
              </a:rPr>
              <a:t>80-year-old</a:t>
            </a:r>
            <a:r>
              <a:rPr lang="en-US" sz="2200" baseline="0" dirty="0">
                <a:solidFill>
                  <a:srgbClr val="FDF493"/>
                </a:solidFill>
                <a:latin typeface="Arial" pitchFamily="34" charset="0"/>
              </a:rPr>
              <a:t> patient with IGHV-mutated CLL without del(17p) or TP53 mutation who requires treatment?</a:t>
            </a:r>
          </a:p>
        </p:txBody>
      </p:sp>
      <p:sp>
        <p:nvSpPr>
          <p:cNvPr id="41"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0" y="3678279"/>
            <a:ext cx="3652410" cy="3238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err="1">
                <a:solidFill>
                  <a:srgbClr val="FFFFFF"/>
                </a:solidFill>
                <a:latin typeface="Arial"/>
                <a:ea typeface=""/>
              </a:rPr>
              <a:t>Obinutuzumab</a:t>
            </a:r>
            <a:r>
              <a:rPr lang="en-US" b="1" dirty="0">
                <a:solidFill>
                  <a:srgbClr val="FFFFFF"/>
                </a:solidFill>
                <a:latin typeface="Arial"/>
                <a:ea typeface=""/>
              </a:rPr>
              <a:t> + </a:t>
            </a:r>
            <a:r>
              <a:rPr lang="en-US" b="1" dirty="0" err="1">
                <a:solidFill>
                  <a:srgbClr val="FFFFFF"/>
                </a:solidFill>
                <a:latin typeface="Arial"/>
                <a:ea typeface=""/>
              </a:rPr>
              <a:t>chlorambucil</a:t>
            </a:r>
            <a:endParaRPr lang="en-US" b="1" dirty="0">
              <a:solidFill>
                <a:srgbClr val="FFFFFF"/>
              </a:solidFill>
              <a:latin typeface="Arial"/>
              <a:ea typeface=""/>
            </a:endParaRPr>
          </a:p>
        </p:txBody>
      </p:sp>
      <p:sp>
        <p:nvSpPr>
          <p:cNvPr id="43"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5224395" y="3708373"/>
            <a:ext cx="685800" cy="2522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a:solidFill>
                  <a:srgbClr val="FFFFFF"/>
                </a:solidFill>
                <a:latin typeface="Arial"/>
                <a:ea typeface=""/>
              </a:rPr>
              <a:t>3</a:t>
            </a:r>
            <a:endParaRPr lang="en-US" b="1" dirty="0">
              <a:solidFill>
                <a:srgbClr val="FFFFFF"/>
              </a:solidFill>
              <a:latin typeface="Arial"/>
              <a:ea typeface="Arial" charset="0"/>
              <a:cs typeface="Arial" charset="0"/>
            </a:endParaRPr>
          </a:p>
        </p:txBody>
      </p:sp>
      <p:sp>
        <p:nvSpPr>
          <p:cNvPr id="50"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1069724" y="4370205"/>
            <a:ext cx="2570058"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err="1">
                <a:solidFill>
                  <a:srgbClr val="FFFFFF"/>
                </a:solidFill>
                <a:latin typeface="Arial"/>
                <a:ea typeface=""/>
              </a:rPr>
              <a:t>Obinutuzumab</a:t>
            </a:r>
            <a:r>
              <a:rPr lang="en-US" b="1" dirty="0">
                <a:solidFill>
                  <a:srgbClr val="FFFFFF"/>
                </a:solidFill>
                <a:latin typeface="Arial"/>
                <a:ea typeface=""/>
              </a:rPr>
              <a:t> </a:t>
            </a:r>
          </a:p>
        </p:txBody>
      </p:sp>
      <p:pic>
        <p:nvPicPr>
          <p:cNvPr id="51" name="Picture 5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3742049" y="4315158"/>
            <a:ext cx="411163" cy="411163"/>
          </a:xfrm>
          <a:prstGeom prst="rect">
            <a:avLst/>
          </a:prstGeom>
        </p:spPr>
      </p:pic>
      <p:pic>
        <p:nvPicPr>
          <p:cNvPr id="67" name="Picture 6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072835" y="2893168"/>
            <a:ext cx="411163" cy="411163"/>
          </a:xfrm>
          <a:prstGeom prst="rect">
            <a:avLst/>
          </a:prstGeom>
        </p:spPr>
      </p:pic>
      <p:pic>
        <p:nvPicPr>
          <p:cNvPr id="68" name="Picture 6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508924" y="2893168"/>
            <a:ext cx="411163" cy="411163"/>
          </a:xfrm>
          <a:prstGeom prst="rect">
            <a:avLst/>
          </a:prstGeom>
        </p:spPr>
      </p:pic>
      <p:pic>
        <p:nvPicPr>
          <p:cNvPr id="69" name="Picture 6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945013" y="2893168"/>
            <a:ext cx="411163" cy="411163"/>
          </a:xfrm>
          <a:prstGeom prst="rect">
            <a:avLst/>
          </a:prstGeom>
        </p:spPr>
      </p:pic>
      <p:pic>
        <p:nvPicPr>
          <p:cNvPr id="70" name="Picture 6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945012" y="2046927"/>
            <a:ext cx="411163" cy="411163"/>
          </a:xfrm>
          <a:prstGeom prst="rect">
            <a:avLst/>
          </a:prstGeom>
        </p:spPr>
      </p:pic>
      <p:pic>
        <p:nvPicPr>
          <p:cNvPr id="72" name="Picture 7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6394579" y="2046927"/>
            <a:ext cx="411163" cy="411163"/>
          </a:xfrm>
          <a:prstGeom prst="rect">
            <a:avLst/>
          </a:prstGeom>
        </p:spPr>
      </p:pic>
      <p:pic>
        <p:nvPicPr>
          <p:cNvPr id="73" name="Picture 7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6840559" y="2046927"/>
            <a:ext cx="411163" cy="411163"/>
          </a:xfrm>
          <a:prstGeom prst="rect">
            <a:avLst/>
          </a:prstGeom>
        </p:spPr>
      </p:pic>
      <p:sp>
        <p:nvSpPr>
          <p:cNvPr id="74"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4823124" y="4387195"/>
            <a:ext cx="685800" cy="2522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a:solidFill>
                  <a:srgbClr val="FFFFFF"/>
                </a:solidFill>
                <a:latin typeface="Arial"/>
                <a:ea typeface=""/>
              </a:rPr>
              <a:t>2</a:t>
            </a:r>
            <a:endParaRPr lang="en-US" b="1" dirty="0">
              <a:solidFill>
                <a:srgbClr val="FFFFFF"/>
              </a:solidFill>
              <a:latin typeface="Arial"/>
              <a:ea typeface="Arial" charset="0"/>
              <a:cs typeface="Arial" charset="0"/>
            </a:endParaRPr>
          </a:p>
        </p:txBody>
      </p:sp>
      <p:pic>
        <p:nvPicPr>
          <p:cNvPr id="75" name="Picture 7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3754676" y="4911232"/>
            <a:ext cx="411163" cy="409086"/>
          </a:xfrm>
          <a:prstGeom prst="rect">
            <a:avLst/>
          </a:prstGeom>
        </p:spPr>
      </p:pic>
      <p:sp>
        <p:nvSpPr>
          <p:cNvPr id="76"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1344342" y="4978211"/>
            <a:ext cx="2285207" cy="27305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err="1">
                <a:solidFill>
                  <a:srgbClr val="FFFFFF"/>
                </a:solidFill>
                <a:latin typeface="Arial"/>
                <a:ea typeface=""/>
              </a:rPr>
              <a:t>Obinutuzumab</a:t>
            </a:r>
            <a:r>
              <a:rPr lang="en-US" b="1" dirty="0">
                <a:solidFill>
                  <a:srgbClr val="FFFFFF"/>
                </a:solidFill>
                <a:latin typeface="Arial"/>
                <a:ea typeface=""/>
              </a:rPr>
              <a:t> + </a:t>
            </a:r>
            <a:r>
              <a:rPr lang="en-US" b="1" dirty="0" err="1">
                <a:solidFill>
                  <a:srgbClr val="FFFFFF"/>
                </a:solidFill>
                <a:latin typeface="Arial"/>
                <a:ea typeface=""/>
              </a:rPr>
              <a:t>bendamustine</a:t>
            </a:r>
            <a:endParaRPr lang="en-US" b="1" dirty="0">
              <a:solidFill>
                <a:srgbClr val="FFFFFF"/>
              </a:solidFill>
              <a:latin typeface="Arial"/>
              <a:ea typeface=""/>
            </a:endParaRPr>
          </a:p>
        </p:txBody>
      </p:sp>
      <p:sp>
        <p:nvSpPr>
          <p:cNvPr id="77"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4246401" y="4978211"/>
            <a:ext cx="685800" cy="27305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1</a:t>
            </a:r>
            <a:endParaRPr lang="en-US" b="1" dirty="0">
              <a:solidFill>
                <a:srgbClr val="FFFFFF"/>
              </a:solidFill>
              <a:ea typeface="Arial" charset="0"/>
              <a:cs typeface="Arial" charset="0"/>
            </a:endParaRPr>
          </a:p>
        </p:txBody>
      </p:sp>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394578" y="2893168"/>
            <a:ext cx="411163" cy="411163"/>
          </a:xfrm>
          <a:prstGeom prst="rect">
            <a:avLst/>
          </a:prstGeom>
        </p:spPr>
      </p:pic>
      <p:pic>
        <p:nvPicPr>
          <p:cNvPr id="40" name="Picture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830667" y="2893168"/>
            <a:ext cx="411163" cy="411163"/>
          </a:xfrm>
          <a:prstGeom prst="rect">
            <a:avLst/>
          </a:prstGeom>
        </p:spPr>
      </p:pic>
      <p:pic>
        <p:nvPicPr>
          <p:cNvPr id="42" name="Picture 4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4207107" y="4315158"/>
            <a:ext cx="411163" cy="411163"/>
          </a:xfrm>
          <a:prstGeom prst="rect">
            <a:avLst/>
          </a:prstGeom>
        </p:spPr>
      </p:pic>
    </p:spTree>
    <p:extLst>
      <p:ext uri="{BB962C8B-B14F-4D97-AF65-F5344CB8AC3E}">
        <p14:creationId xmlns:p14="http://schemas.microsoft.com/office/powerpoint/2010/main" val="951608624"/>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1323" y="298084"/>
            <a:ext cx="10972800" cy="1143000"/>
          </a:xfrm>
        </p:spPr>
        <p:txBody>
          <a:bodyPr/>
          <a:lstStyle/>
          <a:p>
            <a:r>
              <a:rPr lang="en-US" dirty="0" smtClean="0">
                <a:solidFill>
                  <a:srgbClr val="000066"/>
                </a:solidFill>
                <a:latin typeface="Arial" charset="0"/>
                <a:ea typeface="Arial" charset="0"/>
                <a:cs typeface="Arial" charset="0"/>
              </a:rPr>
              <a:t>Disclosures</a:t>
            </a:r>
            <a:endParaRPr lang="en-US" dirty="0">
              <a:solidFill>
                <a:srgbClr val="000066"/>
              </a:solidFill>
              <a:latin typeface="Arial" charset="0"/>
              <a:ea typeface="Arial" charset="0"/>
              <a:cs typeface="Arial"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10636097"/>
              </p:ext>
            </p:extLst>
          </p:nvPr>
        </p:nvGraphicFramePr>
        <p:xfrm>
          <a:off x="1352060" y="1938865"/>
          <a:ext cx="9340323" cy="3125503"/>
        </p:xfrm>
        <a:graphic>
          <a:graphicData uri="http://schemas.openxmlformats.org/drawingml/2006/table">
            <a:tbl>
              <a:tblPr firstRow="1" bandRow="1">
                <a:tableStyleId>{5C22544A-7EE6-4342-B048-85BDC9FD1C3A}</a:tableStyleId>
              </a:tblPr>
              <a:tblGrid>
                <a:gridCol w="3215228"/>
                <a:gridCol w="6125095"/>
              </a:tblGrid>
              <a:tr h="729284">
                <a:tc>
                  <a:txBody>
                    <a:bodyPr/>
                    <a:lstStyle/>
                    <a:p>
                      <a:r>
                        <a:rPr lang="en-US" b="1" dirty="0" smtClean="0">
                          <a:solidFill>
                            <a:srgbClr val="080808"/>
                          </a:solidFill>
                        </a:rPr>
                        <a:t>Advisory Committee</a:t>
                      </a:r>
                      <a:endParaRPr lang="en-US" b="1" dirty="0">
                        <a:solidFill>
                          <a:srgbClr val="080808"/>
                        </a:solidFill>
                      </a:endParaRPr>
                    </a:p>
                  </a:txBody>
                  <a:tcPr anchor="ctr">
                    <a:lnL w="12700" cap="flat" cmpd="sng" algn="ctr">
                      <a:solidFill>
                        <a:srgbClr val="080808"/>
                      </a:solidFill>
                      <a:prstDash val="solid"/>
                      <a:round/>
                      <a:headEnd type="none" w="med" len="med"/>
                      <a:tailEnd type="none" w="med" len="med"/>
                    </a:lnL>
                    <a:lnR w="12700" cap="flat" cmpd="sng" algn="ctr">
                      <a:solidFill>
                        <a:srgbClr val="080808"/>
                      </a:solidFill>
                      <a:prstDash val="solid"/>
                      <a:round/>
                      <a:headEnd type="none" w="med" len="med"/>
                      <a:tailEnd type="none" w="med" len="med"/>
                    </a:lnR>
                    <a:lnT w="12700" cap="flat" cmpd="sng" algn="ctr">
                      <a:solidFill>
                        <a:srgbClr val="080808"/>
                      </a:solidFill>
                      <a:prstDash val="solid"/>
                      <a:round/>
                      <a:headEnd type="none" w="med" len="med"/>
                      <a:tailEnd type="none" w="med" len="med"/>
                    </a:lnT>
                    <a:lnB w="12700" cap="flat" cmpd="sng" algn="ctr">
                      <a:solidFill>
                        <a:srgbClr val="080808"/>
                      </a:solidFill>
                      <a:prstDash val="solid"/>
                      <a:round/>
                      <a:headEnd type="none" w="med" len="med"/>
                      <a:tailEnd type="none" w="med" len="med"/>
                    </a:lnB>
                    <a:noFill/>
                  </a:tcPr>
                </a:tc>
                <a:tc>
                  <a:txBody>
                    <a:bodyPr/>
                    <a:lstStyle/>
                    <a:p>
                      <a:r>
                        <a:rPr lang="en-US" b="0" dirty="0" err="1" smtClean="0">
                          <a:solidFill>
                            <a:srgbClr val="080808"/>
                          </a:solidFill>
                        </a:rPr>
                        <a:t>Incyte</a:t>
                      </a:r>
                      <a:r>
                        <a:rPr lang="en-US" b="0" dirty="0" smtClean="0">
                          <a:solidFill>
                            <a:srgbClr val="080808"/>
                          </a:solidFill>
                        </a:rPr>
                        <a:t> Corporation, </a:t>
                      </a:r>
                      <a:r>
                        <a:rPr lang="en-US" b="0" dirty="0" err="1" smtClean="0">
                          <a:solidFill>
                            <a:srgbClr val="080808"/>
                          </a:solidFill>
                        </a:rPr>
                        <a:t>Pharmacyclics</a:t>
                      </a:r>
                      <a:r>
                        <a:rPr lang="en-US" b="0" dirty="0" smtClean="0">
                          <a:solidFill>
                            <a:srgbClr val="080808"/>
                          </a:solidFill>
                        </a:rPr>
                        <a:t> LLC, an AbbVie Company, </a:t>
                      </a:r>
                      <a:br>
                        <a:rPr lang="en-US" b="0" dirty="0" smtClean="0">
                          <a:solidFill>
                            <a:srgbClr val="080808"/>
                          </a:solidFill>
                        </a:rPr>
                      </a:br>
                      <a:r>
                        <a:rPr lang="en-US" b="0" dirty="0" smtClean="0">
                          <a:solidFill>
                            <a:srgbClr val="080808"/>
                          </a:solidFill>
                        </a:rPr>
                        <a:t>TG Therapeutics </a:t>
                      </a:r>
                      <a:r>
                        <a:rPr lang="en-US" b="0" dirty="0" err="1" smtClean="0">
                          <a:solidFill>
                            <a:srgbClr val="080808"/>
                          </a:solidFill>
                        </a:rPr>
                        <a:t>Inc</a:t>
                      </a:r>
                      <a:endParaRPr lang="en-US" b="0" dirty="0">
                        <a:solidFill>
                          <a:srgbClr val="080808"/>
                        </a:solidFill>
                      </a:endParaRPr>
                    </a:p>
                  </a:txBody>
                  <a:tcPr anchor="ctr">
                    <a:lnL w="12700" cap="flat" cmpd="sng" algn="ctr">
                      <a:solidFill>
                        <a:srgbClr val="080808"/>
                      </a:solidFill>
                      <a:prstDash val="solid"/>
                      <a:round/>
                      <a:headEnd type="none" w="med" len="med"/>
                      <a:tailEnd type="none" w="med" len="med"/>
                    </a:lnL>
                    <a:lnR w="12700" cap="flat" cmpd="sng" algn="ctr">
                      <a:solidFill>
                        <a:srgbClr val="080808"/>
                      </a:solidFill>
                      <a:prstDash val="solid"/>
                      <a:round/>
                      <a:headEnd type="none" w="med" len="med"/>
                      <a:tailEnd type="none" w="med" len="med"/>
                    </a:lnR>
                    <a:lnT w="12700" cap="flat" cmpd="sng" algn="ctr">
                      <a:solidFill>
                        <a:srgbClr val="080808"/>
                      </a:solidFill>
                      <a:prstDash val="solid"/>
                      <a:round/>
                      <a:headEnd type="none" w="med" len="med"/>
                      <a:tailEnd type="none" w="med" len="med"/>
                    </a:lnT>
                    <a:lnB w="12700" cap="flat" cmpd="sng" algn="ctr">
                      <a:solidFill>
                        <a:srgbClr val="080808"/>
                      </a:solidFill>
                      <a:prstDash val="solid"/>
                      <a:round/>
                      <a:headEnd type="none" w="med" len="med"/>
                      <a:tailEnd type="none" w="med" len="med"/>
                    </a:lnB>
                    <a:noFill/>
                  </a:tcPr>
                </a:tc>
              </a:tr>
              <a:tr h="1354385">
                <a:tc>
                  <a:txBody>
                    <a:bodyPr/>
                    <a:lstStyle/>
                    <a:p>
                      <a:r>
                        <a:rPr lang="en-US" b="1" dirty="0" smtClean="0">
                          <a:solidFill>
                            <a:srgbClr val="080808"/>
                          </a:solidFill>
                        </a:rPr>
                        <a:t>Consulting Agreements</a:t>
                      </a:r>
                      <a:endParaRPr lang="en-US" b="1" dirty="0">
                        <a:solidFill>
                          <a:srgbClr val="080808"/>
                        </a:solidFill>
                      </a:endParaRPr>
                    </a:p>
                  </a:txBody>
                  <a:tcPr anchor="ctr">
                    <a:lnL w="12700" cap="flat" cmpd="sng" algn="ctr">
                      <a:solidFill>
                        <a:srgbClr val="080808"/>
                      </a:solidFill>
                      <a:prstDash val="solid"/>
                      <a:round/>
                      <a:headEnd type="none" w="med" len="med"/>
                      <a:tailEnd type="none" w="med" len="med"/>
                    </a:lnL>
                    <a:lnR w="12700" cap="flat" cmpd="sng" algn="ctr">
                      <a:solidFill>
                        <a:srgbClr val="080808"/>
                      </a:solidFill>
                      <a:prstDash val="solid"/>
                      <a:round/>
                      <a:headEnd type="none" w="med" len="med"/>
                      <a:tailEnd type="none" w="med" len="med"/>
                    </a:lnR>
                    <a:lnT w="12700" cap="flat" cmpd="sng" algn="ctr">
                      <a:solidFill>
                        <a:srgbClr val="080808"/>
                      </a:solidFill>
                      <a:prstDash val="solid"/>
                      <a:round/>
                      <a:headEnd type="none" w="med" len="med"/>
                      <a:tailEnd type="none" w="med" len="med"/>
                    </a:lnT>
                    <a:lnB w="12700" cap="flat" cmpd="sng" algn="ctr">
                      <a:solidFill>
                        <a:srgbClr val="080808"/>
                      </a:solidFill>
                      <a:prstDash val="solid"/>
                      <a:round/>
                      <a:headEnd type="none" w="med" len="med"/>
                      <a:tailEnd type="none" w="med" len="med"/>
                    </a:lnB>
                    <a:noFill/>
                  </a:tcPr>
                </a:tc>
                <a:tc>
                  <a:txBody>
                    <a:bodyPr/>
                    <a:lstStyle/>
                    <a:p>
                      <a:r>
                        <a:rPr lang="en-US" b="0" dirty="0" smtClean="0">
                          <a:solidFill>
                            <a:srgbClr val="080808"/>
                          </a:solidFill>
                        </a:rPr>
                        <a:t>AstraZeneca Pharmaceuticals LP, Celgene Corporation, Genentech, Janssen Biotech </a:t>
                      </a:r>
                      <a:r>
                        <a:rPr lang="en-US" b="0" dirty="0" err="1" smtClean="0">
                          <a:solidFill>
                            <a:srgbClr val="080808"/>
                          </a:solidFill>
                        </a:rPr>
                        <a:t>Inc</a:t>
                      </a:r>
                      <a:r>
                        <a:rPr lang="en-US" b="0" dirty="0" smtClean="0">
                          <a:solidFill>
                            <a:srgbClr val="080808"/>
                          </a:solidFill>
                        </a:rPr>
                        <a:t>, MEI Pharma </a:t>
                      </a:r>
                      <a:r>
                        <a:rPr lang="en-US" b="0" dirty="0" err="1" smtClean="0">
                          <a:solidFill>
                            <a:srgbClr val="080808"/>
                          </a:solidFill>
                        </a:rPr>
                        <a:t>Inc</a:t>
                      </a:r>
                      <a:r>
                        <a:rPr lang="en-US" b="0" dirty="0" smtClean="0">
                          <a:solidFill>
                            <a:srgbClr val="080808"/>
                          </a:solidFill>
                        </a:rPr>
                        <a:t>, Merck, </a:t>
                      </a:r>
                      <a:r>
                        <a:rPr lang="en-US" b="0" dirty="0" err="1" smtClean="0">
                          <a:solidFill>
                            <a:srgbClr val="080808"/>
                          </a:solidFill>
                        </a:rPr>
                        <a:t>Pharmacyclics</a:t>
                      </a:r>
                      <a:r>
                        <a:rPr lang="en-US" b="0" dirty="0" smtClean="0">
                          <a:solidFill>
                            <a:srgbClr val="080808"/>
                          </a:solidFill>
                        </a:rPr>
                        <a:t> LLC, an AbbVie Company, Roche Laboratories </a:t>
                      </a:r>
                      <a:r>
                        <a:rPr lang="en-US" b="0" dirty="0" err="1" smtClean="0">
                          <a:solidFill>
                            <a:srgbClr val="080808"/>
                          </a:solidFill>
                        </a:rPr>
                        <a:t>Inc</a:t>
                      </a:r>
                      <a:r>
                        <a:rPr lang="en-US" b="0" dirty="0" smtClean="0">
                          <a:solidFill>
                            <a:srgbClr val="080808"/>
                          </a:solidFill>
                        </a:rPr>
                        <a:t>, </a:t>
                      </a:r>
                      <a:r>
                        <a:rPr lang="en-US" b="0" dirty="0" err="1" smtClean="0">
                          <a:solidFill>
                            <a:srgbClr val="080808"/>
                          </a:solidFill>
                        </a:rPr>
                        <a:t>Verastem</a:t>
                      </a:r>
                      <a:r>
                        <a:rPr lang="en-US" b="0" dirty="0" smtClean="0">
                          <a:solidFill>
                            <a:srgbClr val="080808"/>
                          </a:solidFill>
                        </a:rPr>
                        <a:t> </a:t>
                      </a:r>
                      <a:r>
                        <a:rPr lang="en-US" b="0" dirty="0" err="1" smtClean="0">
                          <a:solidFill>
                            <a:srgbClr val="080808"/>
                          </a:solidFill>
                        </a:rPr>
                        <a:t>Inc</a:t>
                      </a:r>
                      <a:endParaRPr lang="en-US" b="0" dirty="0">
                        <a:solidFill>
                          <a:srgbClr val="080808"/>
                        </a:solidFill>
                      </a:endParaRPr>
                    </a:p>
                  </a:txBody>
                  <a:tcPr anchor="ctr">
                    <a:lnL w="12700" cap="flat" cmpd="sng" algn="ctr">
                      <a:solidFill>
                        <a:srgbClr val="080808"/>
                      </a:solidFill>
                      <a:prstDash val="solid"/>
                      <a:round/>
                      <a:headEnd type="none" w="med" len="med"/>
                      <a:tailEnd type="none" w="med" len="med"/>
                    </a:lnL>
                    <a:lnR w="12700" cap="flat" cmpd="sng" algn="ctr">
                      <a:solidFill>
                        <a:srgbClr val="080808"/>
                      </a:solidFill>
                      <a:prstDash val="solid"/>
                      <a:round/>
                      <a:headEnd type="none" w="med" len="med"/>
                      <a:tailEnd type="none" w="med" len="med"/>
                    </a:lnR>
                    <a:lnT w="12700" cap="flat" cmpd="sng" algn="ctr">
                      <a:solidFill>
                        <a:srgbClr val="080808"/>
                      </a:solidFill>
                      <a:prstDash val="solid"/>
                      <a:round/>
                      <a:headEnd type="none" w="med" len="med"/>
                      <a:tailEnd type="none" w="med" len="med"/>
                    </a:lnT>
                    <a:lnB w="12700" cap="flat" cmpd="sng" algn="ctr">
                      <a:solidFill>
                        <a:srgbClr val="080808"/>
                      </a:solidFill>
                      <a:prstDash val="solid"/>
                      <a:round/>
                      <a:headEnd type="none" w="med" len="med"/>
                      <a:tailEnd type="none" w="med" len="med"/>
                    </a:lnB>
                    <a:noFill/>
                  </a:tcPr>
                </a:tc>
              </a:tr>
              <a:tr h="1041834">
                <a:tc>
                  <a:txBody>
                    <a:bodyPr/>
                    <a:lstStyle/>
                    <a:p>
                      <a:r>
                        <a:rPr lang="en-US" b="1" dirty="0" smtClean="0">
                          <a:solidFill>
                            <a:srgbClr val="080808"/>
                          </a:solidFill>
                        </a:rPr>
                        <a:t>Contracted Research</a:t>
                      </a:r>
                      <a:endParaRPr lang="en-US" b="1" dirty="0">
                        <a:solidFill>
                          <a:srgbClr val="080808"/>
                        </a:solidFill>
                      </a:endParaRPr>
                    </a:p>
                  </a:txBody>
                  <a:tcPr anchor="ctr">
                    <a:lnL w="12700" cap="flat" cmpd="sng" algn="ctr">
                      <a:solidFill>
                        <a:srgbClr val="080808"/>
                      </a:solidFill>
                      <a:prstDash val="solid"/>
                      <a:round/>
                      <a:headEnd type="none" w="med" len="med"/>
                      <a:tailEnd type="none" w="med" len="med"/>
                    </a:lnL>
                    <a:lnR w="12700" cap="flat" cmpd="sng" algn="ctr">
                      <a:solidFill>
                        <a:srgbClr val="080808"/>
                      </a:solidFill>
                      <a:prstDash val="solid"/>
                      <a:round/>
                      <a:headEnd type="none" w="med" len="med"/>
                      <a:tailEnd type="none" w="med" len="med"/>
                    </a:lnR>
                    <a:lnT w="12700" cap="flat" cmpd="sng" algn="ctr">
                      <a:solidFill>
                        <a:srgbClr val="080808"/>
                      </a:solidFill>
                      <a:prstDash val="solid"/>
                      <a:round/>
                      <a:headEnd type="none" w="med" len="med"/>
                      <a:tailEnd type="none" w="med" len="med"/>
                    </a:lnT>
                    <a:lnB w="12700" cap="flat" cmpd="sng" algn="ctr">
                      <a:solidFill>
                        <a:srgbClr val="080808"/>
                      </a:solidFill>
                      <a:prstDash val="solid"/>
                      <a:round/>
                      <a:headEnd type="none" w="med" len="med"/>
                      <a:tailEnd type="none" w="med" len="med"/>
                    </a:lnB>
                    <a:noFill/>
                  </a:tcPr>
                </a:tc>
                <a:tc>
                  <a:txBody>
                    <a:bodyPr/>
                    <a:lstStyle/>
                    <a:p>
                      <a:r>
                        <a:rPr lang="en-US" b="0" dirty="0" smtClean="0">
                          <a:solidFill>
                            <a:srgbClr val="080808"/>
                          </a:solidFill>
                        </a:rPr>
                        <a:t>Bristol-Myers Squibb Company, Genentech, MEI Pharma </a:t>
                      </a:r>
                      <a:r>
                        <a:rPr lang="en-US" b="0" dirty="0" err="1" smtClean="0">
                          <a:solidFill>
                            <a:srgbClr val="080808"/>
                          </a:solidFill>
                        </a:rPr>
                        <a:t>Inc</a:t>
                      </a:r>
                      <a:r>
                        <a:rPr lang="en-US" b="0" dirty="0" smtClean="0">
                          <a:solidFill>
                            <a:srgbClr val="080808"/>
                          </a:solidFill>
                        </a:rPr>
                        <a:t>, </a:t>
                      </a:r>
                      <a:r>
                        <a:rPr lang="en-US" b="0" dirty="0" err="1" smtClean="0">
                          <a:solidFill>
                            <a:srgbClr val="080808"/>
                          </a:solidFill>
                        </a:rPr>
                        <a:t>Pharmacyclics</a:t>
                      </a:r>
                      <a:r>
                        <a:rPr lang="en-US" b="0" dirty="0" smtClean="0">
                          <a:solidFill>
                            <a:srgbClr val="080808"/>
                          </a:solidFill>
                        </a:rPr>
                        <a:t> LLC, an AbbVie Company, Surface Oncology, </a:t>
                      </a:r>
                      <a:br>
                        <a:rPr lang="en-US" b="0" dirty="0" smtClean="0">
                          <a:solidFill>
                            <a:srgbClr val="080808"/>
                          </a:solidFill>
                        </a:rPr>
                      </a:br>
                      <a:r>
                        <a:rPr lang="en-US" b="0" dirty="0" smtClean="0">
                          <a:solidFill>
                            <a:srgbClr val="080808"/>
                          </a:solidFill>
                        </a:rPr>
                        <a:t>TG Therapeutics </a:t>
                      </a:r>
                      <a:r>
                        <a:rPr lang="en-US" b="0" dirty="0" err="1" smtClean="0">
                          <a:solidFill>
                            <a:srgbClr val="080808"/>
                          </a:solidFill>
                        </a:rPr>
                        <a:t>Inc</a:t>
                      </a:r>
                      <a:r>
                        <a:rPr lang="en-US" b="0" dirty="0" smtClean="0">
                          <a:solidFill>
                            <a:srgbClr val="080808"/>
                          </a:solidFill>
                        </a:rPr>
                        <a:t>, </a:t>
                      </a:r>
                      <a:r>
                        <a:rPr lang="en-US" b="0" dirty="0" err="1" smtClean="0">
                          <a:solidFill>
                            <a:srgbClr val="080808"/>
                          </a:solidFill>
                        </a:rPr>
                        <a:t>Verastem</a:t>
                      </a:r>
                      <a:r>
                        <a:rPr lang="en-US" b="0" dirty="0" smtClean="0">
                          <a:solidFill>
                            <a:srgbClr val="080808"/>
                          </a:solidFill>
                        </a:rPr>
                        <a:t> </a:t>
                      </a:r>
                      <a:r>
                        <a:rPr lang="en-US" b="0" dirty="0" err="1" smtClean="0">
                          <a:solidFill>
                            <a:srgbClr val="080808"/>
                          </a:solidFill>
                        </a:rPr>
                        <a:t>Inc</a:t>
                      </a:r>
                      <a:endParaRPr lang="en-US" b="0" dirty="0">
                        <a:solidFill>
                          <a:srgbClr val="080808"/>
                        </a:solidFill>
                      </a:endParaRPr>
                    </a:p>
                  </a:txBody>
                  <a:tcPr anchor="ctr">
                    <a:lnL w="12700" cap="flat" cmpd="sng" algn="ctr">
                      <a:solidFill>
                        <a:srgbClr val="080808"/>
                      </a:solidFill>
                      <a:prstDash val="solid"/>
                      <a:round/>
                      <a:headEnd type="none" w="med" len="med"/>
                      <a:tailEnd type="none" w="med" len="med"/>
                    </a:lnL>
                    <a:lnR w="12700" cap="flat" cmpd="sng" algn="ctr">
                      <a:solidFill>
                        <a:srgbClr val="080808"/>
                      </a:solidFill>
                      <a:prstDash val="solid"/>
                      <a:round/>
                      <a:headEnd type="none" w="med" len="med"/>
                      <a:tailEnd type="none" w="med" len="med"/>
                    </a:lnR>
                    <a:lnT w="12700" cap="flat" cmpd="sng" algn="ctr">
                      <a:solidFill>
                        <a:srgbClr val="080808"/>
                      </a:solidFill>
                      <a:prstDash val="solid"/>
                      <a:round/>
                      <a:headEnd type="none" w="med" len="med"/>
                      <a:tailEnd type="none" w="med" len="med"/>
                    </a:lnT>
                    <a:lnB w="12700" cap="flat" cmpd="sng" algn="ctr">
                      <a:solidFill>
                        <a:srgbClr val="080808"/>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1625308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5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4359" y="3735975"/>
            <a:ext cx="411480" cy="409402"/>
          </a:xfrm>
          <a:prstGeom prst="rect">
            <a:avLst/>
          </a:prstGeom>
        </p:spPr>
      </p:pic>
      <p:sp>
        <p:nvSpPr>
          <p:cNvPr id="5" name="Title 13"/>
          <p:cNvSpPr>
            <a:spLocks/>
          </p:cNvSpPr>
          <p:nvPr/>
        </p:nvSpPr>
        <p:spPr bwMode="auto">
          <a:xfrm>
            <a:off x="279639" y="6096000"/>
            <a:ext cx="7772400" cy="762000"/>
          </a:xfrm>
          <a:prstGeom prst="rect">
            <a:avLst/>
          </a:prstGeom>
          <a:noFill/>
          <a:ln>
            <a:noFill/>
          </a:ln>
          <a:extLst/>
        </p:spPr>
        <p:txBody>
          <a:bodyPr anchor="ctr"/>
          <a:lstStyle/>
          <a:p>
            <a:pPr>
              <a:lnSpc>
                <a:spcPct val="90000"/>
              </a:lnSpc>
              <a:defRPr/>
            </a:pPr>
            <a:r>
              <a:rPr lang="en-US" sz="1600" b="1" dirty="0">
                <a:solidFill>
                  <a:srgbClr val="FFFFFF"/>
                </a:solidFill>
                <a:effectLst>
                  <a:outerShdw blurRad="38100" dist="38100" dir="2700000" algn="tl">
                    <a:srgbClr val="000000"/>
                  </a:outerShdw>
                </a:effectLst>
                <a:latin typeface="Arial"/>
                <a:ea typeface="ヒラギノ角ゴ Pro W3" charset="-128"/>
              </a:rPr>
              <a:t>N = 21 investigators</a:t>
            </a:r>
          </a:p>
        </p:txBody>
      </p:sp>
      <p:sp>
        <p:nvSpPr>
          <p:cNvPr id="9"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1082351" y="3780405"/>
            <a:ext cx="2570058"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FCR</a:t>
            </a:r>
            <a:endParaRPr lang="en-US" b="1" dirty="0">
              <a:solidFill>
                <a:srgbClr val="FFFFFF"/>
              </a:solidFill>
              <a:latin typeface="Arial"/>
              <a:ea typeface="Arial" charset="0"/>
              <a:cs typeface="Arial" charset="0"/>
            </a:endParaRPr>
          </a:p>
        </p:txBody>
      </p:sp>
      <p:sp>
        <p:nvSpPr>
          <p:cNvPr id="10"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798786" y="2073939"/>
            <a:ext cx="2853622" cy="2522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err="1">
                <a:solidFill>
                  <a:srgbClr val="FFFFFF"/>
                </a:solidFill>
                <a:latin typeface="Arial"/>
                <a:ea typeface=""/>
              </a:rPr>
              <a:t>Ibrutinib</a:t>
            </a:r>
            <a:endParaRPr lang="en-US" b="1" dirty="0">
              <a:solidFill>
                <a:srgbClr val="FFFFFF"/>
              </a:solidFill>
              <a:latin typeface="Arial"/>
              <a:ea typeface=""/>
            </a:endParaRPr>
          </a:p>
        </p:txBody>
      </p:sp>
      <p:sp>
        <p:nvSpPr>
          <p:cNvPr id="11"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416690" y="2833898"/>
            <a:ext cx="3235720" cy="315096"/>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BR</a:t>
            </a: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754676" y="2011675"/>
            <a:ext cx="411163" cy="411163"/>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754676" y="2806465"/>
            <a:ext cx="411163" cy="411163"/>
          </a:xfrm>
          <a:prstGeom prst="rect">
            <a:avLst/>
          </a:prstGeom>
        </p:spPr>
      </p:pic>
      <p:sp>
        <p:nvSpPr>
          <p:cNvPr id="25"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5246926" y="3780405"/>
            <a:ext cx="685800"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3</a:t>
            </a:r>
            <a:endParaRPr lang="en-US" b="1" dirty="0">
              <a:solidFill>
                <a:srgbClr val="FFFFFF"/>
              </a:solidFill>
              <a:latin typeface="Arial"/>
              <a:ea typeface="Arial" charset="0"/>
              <a:cs typeface="Arial" charset="0"/>
            </a:endParaRPr>
          </a:p>
        </p:txBody>
      </p:sp>
      <p:sp>
        <p:nvSpPr>
          <p:cNvPr id="26"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9031796" y="2073939"/>
            <a:ext cx="685800" cy="2522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a:solidFill>
                  <a:srgbClr val="FFFFFF"/>
                </a:solidFill>
                <a:latin typeface="Arial"/>
                <a:ea typeface=""/>
              </a:rPr>
              <a:t>12</a:t>
            </a:r>
            <a:endParaRPr lang="en-US" b="1" dirty="0">
              <a:solidFill>
                <a:srgbClr val="FFFFFF"/>
              </a:solidFill>
              <a:latin typeface="Arial"/>
              <a:ea typeface="Arial" charset="0"/>
              <a:cs typeface="Arial" charset="0"/>
            </a:endParaRPr>
          </a:p>
        </p:txBody>
      </p:sp>
      <p:sp>
        <p:nvSpPr>
          <p:cNvPr id="27"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6025915" y="2842652"/>
            <a:ext cx="685800" cy="315096"/>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5</a:t>
            </a:r>
            <a:endParaRPr lang="en-US" b="1" dirty="0">
              <a:solidFill>
                <a:srgbClr val="FFFFFF"/>
              </a:solidFill>
              <a:latin typeface="Arial"/>
              <a:ea typeface="Arial" charset="0"/>
              <a:cs typeface="Arial" charset="0"/>
            </a:endParaRPr>
          </a:p>
        </p:txBody>
      </p:sp>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197950" y="2806465"/>
            <a:ext cx="411163" cy="411163"/>
          </a:xfrm>
          <a:prstGeom prst="rect">
            <a:avLst/>
          </a:prstGeom>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190765" y="2011675"/>
            <a:ext cx="411163" cy="411163"/>
          </a:xfrm>
          <a:prstGeom prst="rect">
            <a:avLst/>
          </a:prstGeom>
        </p:spPr>
      </p:pic>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626854" y="2011675"/>
            <a:ext cx="411163" cy="411163"/>
          </a:xfrm>
          <a:prstGeom prst="rect">
            <a:avLst/>
          </a:prstGeom>
        </p:spPr>
      </p:pic>
      <p:pic>
        <p:nvPicPr>
          <p:cNvPr id="32" name="Picture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062943" y="2011675"/>
            <a:ext cx="411163" cy="411163"/>
          </a:xfrm>
          <a:prstGeom prst="rect">
            <a:avLst/>
          </a:prstGeom>
        </p:spPr>
      </p:pic>
      <p:pic>
        <p:nvPicPr>
          <p:cNvPr id="33" name="Picture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499032" y="2011675"/>
            <a:ext cx="411163" cy="411163"/>
          </a:xfrm>
          <a:prstGeom prst="rect">
            <a:avLst/>
          </a:prstGeom>
        </p:spPr>
      </p:pic>
      <p:sp>
        <p:nvSpPr>
          <p:cNvPr id="28" name="Title 6"/>
          <p:cNvSpPr txBox="1">
            <a:spLocks/>
          </p:cNvSpPr>
          <p:nvPr/>
        </p:nvSpPr>
        <p:spPr bwMode="auto">
          <a:xfrm>
            <a:off x="798786" y="308222"/>
            <a:ext cx="10783614" cy="1371600"/>
          </a:xfrm>
          <a:prstGeom prst="rect">
            <a:avLst/>
          </a:prstGeom>
          <a:noFill/>
          <a:ln w="9525">
            <a:noFill/>
            <a:miter lim="800000"/>
            <a:headEnd/>
            <a:tailEnd/>
          </a:ln>
        </p:spPr>
        <p:txBody>
          <a:bodyPr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nSpc>
                <a:spcPct val="90000"/>
              </a:lnSpc>
              <a:spcBef>
                <a:spcPct val="40000"/>
              </a:spcBef>
              <a:spcAft>
                <a:spcPts val="600"/>
              </a:spcAft>
              <a:defRPr/>
            </a:pPr>
            <a:r>
              <a:rPr lang="en-US" sz="2200" baseline="0" dirty="0">
                <a:solidFill>
                  <a:srgbClr val="FDF493"/>
                </a:solidFill>
                <a:latin typeface="Arial" pitchFamily="34" charset="0"/>
              </a:rPr>
              <a:t>What is your usual preferred initial regimen for an otherwise healthy </a:t>
            </a:r>
            <a:br>
              <a:rPr lang="en-US" sz="2200" baseline="0" dirty="0">
                <a:solidFill>
                  <a:srgbClr val="FDF493"/>
                </a:solidFill>
                <a:latin typeface="Arial" pitchFamily="34" charset="0"/>
              </a:rPr>
            </a:br>
            <a:r>
              <a:rPr lang="en-US" sz="2200" u="sng" baseline="0" dirty="0">
                <a:solidFill>
                  <a:srgbClr val="FDF493"/>
                </a:solidFill>
                <a:latin typeface="Arial" pitchFamily="34" charset="0"/>
              </a:rPr>
              <a:t>60-year-old</a:t>
            </a:r>
            <a:r>
              <a:rPr lang="en-US" sz="2200" baseline="0" dirty="0">
                <a:solidFill>
                  <a:srgbClr val="FDF493"/>
                </a:solidFill>
                <a:latin typeface="Arial" pitchFamily="34" charset="0"/>
              </a:rPr>
              <a:t> patient with </a:t>
            </a:r>
            <a:r>
              <a:rPr lang="en-US" sz="2200" u="sng" baseline="0" dirty="0">
                <a:solidFill>
                  <a:srgbClr val="FDF493"/>
                </a:solidFill>
                <a:latin typeface="Arial" pitchFamily="34" charset="0"/>
              </a:rPr>
              <a:t>IGHV-</a:t>
            </a:r>
            <a:r>
              <a:rPr lang="en-US" sz="2200" u="sng" baseline="0" dirty="0" err="1">
                <a:solidFill>
                  <a:srgbClr val="FDF493"/>
                </a:solidFill>
                <a:latin typeface="Arial" pitchFamily="34" charset="0"/>
              </a:rPr>
              <a:t>unmutated</a:t>
            </a:r>
            <a:r>
              <a:rPr lang="en-US" sz="2200" baseline="0" dirty="0">
                <a:solidFill>
                  <a:srgbClr val="FDF493"/>
                </a:solidFill>
                <a:latin typeface="Arial" pitchFamily="34" charset="0"/>
              </a:rPr>
              <a:t> CLL without del(17p) or TP53 mutation who requires treatment?</a:t>
            </a:r>
          </a:p>
        </p:txBody>
      </p:sp>
      <p:pic>
        <p:nvPicPr>
          <p:cNvPr id="41" name="Picture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932726" y="2011675"/>
            <a:ext cx="411163" cy="411163"/>
          </a:xfrm>
          <a:prstGeom prst="rect">
            <a:avLst/>
          </a:prstGeom>
        </p:spPr>
      </p:pic>
      <p:pic>
        <p:nvPicPr>
          <p:cNvPr id="42" name="Picture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368815" y="2011675"/>
            <a:ext cx="411163" cy="411163"/>
          </a:xfrm>
          <a:prstGeom prst="rect">
            <a:avLst/>
          </a:prstGeom>
        </p:spPr>
      </p:pic>
      <p:pic>
        <p:nvPicPr>
          <p:cNvPr id="46" name="Picture 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784481" y="2011675"/>
            <a:ext cx="411163" cy="411163"/>
          </a:xfrm>
          <a:prstGeom prst="rect">
            <a:avLst/>
          </a:prstGeom>
        </p:spPr>
      </p:pic>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7220570" y="2011675"/>
            <a:ext cx="411163" cy="411163"/>
          </a:xfrm>
          <a:prstGeom prst="rect">
            <a:avLst/>
          </a:prstGeom>
        </p:spPr>
      </p:pic>
      <p:pic>
        <p:nvPicPr>
          <p:cNvPr id="48" name="Picture 4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651780" y="2806465"/>
            <a:ext cx="411163" cy="411163"/>
          </a:xfrm>
          <a:prstGeom prst="rect">
            <a:avLst/>
          </a:prstGeom>
        </p:spPr>
      </p:pic>
      <p:pic>
        <p:nvPicPr>
          <p:cNvPr id="49" name="Picture 4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095054" y="2806465"/>
            <a:ext cx="411163" cy="411163"/>
          </a:xfrm>
          <a:prstGeom prst="rect">
            <a:avLst/>
          </a:prstGeom>
        </p:spPr>
      </p:pic>
      <p:pic>
        <p:nvPicPr>
          <p:cNvPr id="50" name="Picture 4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521563" y="2806465"/>
            <a:ext cx="411163" cy="411163"/>
          </a:xfrm>
          <a:prstGeom prst="rect">
            <a:avLst/>
          </a:prstGeom>
        </p:spPr>
      </p:pic>
      <p:sp>
        <p:nvSpPr>
          <p:cNvPr id="59"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1062539" y="4618072"/>
            <a:ext cx="2570058"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HDMP + </a:t>
            </a:r>
            <a:r>
              <a:rPr lang="en-US" b="1" dirty="0" err="1">
                <a:solidFill>
                  <a:srgbClr val="FFFFFF"/>
                </a:solidFill>
                <a:latin typeface="Arial"/>
                <a:ea typeface=""/>
              </a:rPr>
              <a:t>obinutuzumab</a:t>
            </a:r>
            <a:r>
              <a:rPr lang="en-US" b="1" dirty="0">
                <a:solidFill>
                  <a:srgbClr val="FFFFFF"/>
                </a:solidFill>
                <a:latin typeface="Arial"/>
                <a:ea typeface=""/>
              </a:rPr>
              <a:t> or rituximab</a:t>
            </a:r>
            <a:endParaRPr lang="en-US" b="1" dirty="0">
              <a:solidFill>
                <a:srgbClr val="FFFFFF"/>
              </a:solidFill>
              <a:ea typeface="Arial" charset="0"/>
              <a:cs typeface="Arial" charset="0"/>
            </a:endParaRPr>
          </a:p>
        </p:txBody>
      </p:sp>
      <p:sp>
        <p:nvSpPr>
          <p:cNvPr id="60"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4246401" y="4618072"/>
            <a:ext cx="685800"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1</a:t>
            </a:r>
            <a:endParaRPr lang="en-US" b="1" dirty="0">
              <a:solidFill>
                <a:srgbClr val="FFFFFF"/>
              </a:solidFill>
              <a:ea typeface="Arial" charset="0"/>
              <a:cs typeface="Arial" charset="0"/>
            </a:endParaRPr>
          </a:p>
        </p:txBody>
      </p:sp>
      <p:pic>
        <p:nvPicPr>
          <p:cNvPr id="61" name="Picture 6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34864" y="4562708"/>
            <a:ext cx="413569" cy="411480"/>
          </a:xfrm>
          <a:prstGeom prst="rect">
            <a:avLst/>
          </a:prstGeom>
        </p:spPr>
      </p:pic>
      <p:pic>
        <p:nvPicPr>
          <p:cNvPr id="62" name="Picture 6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7641583" y="2011675"/>
            <a:ext cx="411163" cy="411163"/>
          </a:xfrm>
          <a:prstGeom prst="rect">
            <a:avLst/>
          </a:prstGeom>
        </p:spPr>
      </p:pic>
      <p:pic>
        <p:nvPicPr>
          <p:cNvPr id="63" name="Picture 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2911" y="3735975"/>
            <a:ext cx="411480" cy="409402"/>
          </a:xfrm>
          <a:prstGeom prst="rect">
            <a:avLst/>
          </a:prstGeom>
        </p:spPr>
      </p:pic>
      <p:pic>
        <p:nvPicPr>
          <p:cNvPr id="64" name="Picture 6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1463" y="3735975"/>
            <a:ext cx="411480" cy="409402"/>
          </a:xfrm>
          <a:prstGeom prst="rect">
            <a:avLst/>
          </a:prstGeom>
        </p:spPr>
      </p:pic>
      <p:pic>
        <p:nvPicPr>
          <p:cNvPr id="34" name="Picture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8063281" y="2011675"/>
            <a:ext cx="411163" cy="411163"/>
          </a:xfrm>
          <a:prstGeom prst="rect">
            <a:avLst/>
          </a:prstGeom>
        </p:spPr>
      </p:pic>
      <p:pic>
        <p:nvPicPr>
          <p:cNvPr id="35" name="Picture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8484294" y="2011675"/>
            <a:ext cx="411163" cy="411163"/>
          </a:xfrm>
          <a:prstGeom prst="rect">
            <a:avLst/>
          </a:prstGeom>
        </p:spPr>
      </p:pic>
    </p:spTree>
    <p:extLst>
      <p:ext uri="{BB962C8B-B14F-4D97-AF65-F5344CB8AC3E}">
        <p14:creationId xmlns:p14="http://schemas.microsoft.com/office/powerpoint/2010/main" val="1243225405"/>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279639" y="6096000"/>
            <a:ext cx="7772400" cy="762000"/>
          </a:xfrm>
          <a:prstGeom prst="rect">
            <a:avLst/>
          </a:prstGeom>
          <a:noFill/>
          <a:ln>
            <a:noFill/>
          </a:ln>
          <a:extLst/>
        </p:spPr>
        <p:txBody>
          <a:bodyPr anchor="ctr"/>
          <a:lstStyle/>
          <a:p>
            <a:pPr>
              <a:lnSpc>
                <a:spcPct val="90000"/>
              </a:lnSpc>
              <a:defRPr/>
            </a:pPr>
            <a:r>
              <a:rPr lang="en-US" sz="1600" b="1" dirty="0">
                <a:solidFill>
                  <a:srgbClr val="FFFFFF"/>
                </a:solidFill>
                <a:effectLst>
                  <a:outerShdw blurRad="38100" dist="38100" dir="2700000" algn="tl">
                    <a:srgbClr val="000000"/>
                  </a:outerShdw>
                </a:effectLst>
                <a:latin typeface="Arial"/>
                <a:ea typeface="ヒラギノ角ゴ Pro W3" charset="-128"/>
              </a:rPr>
              <a:t>N = </a:t>
            </a:r>
            <a:r>
              <a:rPr lang="en-US" sz="1600" b="1" dirty="0" smtClean="0">
                <a:solidFill>
                  <a:srgbClr val="FFFFFF"/>
                </a:solidFill>
                <a:effectLst>
                  <a:outerShdw blurRad="38100" dist="38100" dir="2700000" algn="tl">
                    <a:srgbClr val="000000"/>
                  </a:outerShdw>
                </a:effectLst>
                <a:latin typeface="Arial"/>
                <a:ea typeface="ヒラギノ角ゴ Pro W3" charset="-128"/>
              </a:rPr>
              <a:t>22 </a:t>
            </a:r>
            <a:r>
              <a:rPr lang="en-US" sz="1600" b="1" dirty="0">
                <a:solidFill>
                  <a:srgbClr val="FFFFFF"/>
                </a:solidFill>
                <a:effectLst>
                  <a:outerShdw blurRad="38100" dist="38100" dir="2700000" algn="tl">
                    <a:srgbClr val="000000"/>
                  </a:outerShdw>
                </a:effectLst>
                <a:latin typeface="Arial"/>
                <a:ea typeface="ヒラギノ角ゴ Pro W3" charset="-128"/>
              </a:rPr>
              <a:t>investigators</a:t>
            </a: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235528" y="3039278"/>
            <a:ext cx="411163" cy="409086"/>
          </a:xfrm>
          <a:prstGeom prst="rect">
            <a:avLst/>
          </a:prstGeom>
        </p:spPr>
      </p:pic>
      <p:sp>
        <p:nvSpPr>
          <p:cNvPr id="20"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368978" y="1907529"/>
            <a:ext cx="27432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err="1">
                <a:solidFill>
                  <a:srgbClr val="FFFFFF"/>
                </a:solidFill>
                <a:latin typeface="Arial"/>
                <a:ea typeface=""/>
              </a:rPr>
              <a:t>Ibrutinib</a:t>
            </a:r>
            <a:endParaRPr lang="en-US" b="1" dirty="0">
              <a:solidFill>
                <a:srgbClr val="FFFFFF"/>
              </a:solidFill>
              <a:latin typeface="Arial"/>
              <a:ea typeface=""/>
            </a:endParaRPr>
          </a:p>
        </p:txBody>
      </p:sp>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225296" y="1895330"/>
            <a:ext cx="411163" cy="411163"/>
          </a:xfrm>
          <a:prstGeom prst="rect">
            <a:avLst/>
          </a:prstGeom>
        </p:spPr>
      </p:pic>
      <p:sp>
        <p:nvSpPr>
          <p:cNvPr id="22"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9765875" y="1926392"/>
            <a:ext cx="9144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19</a:t>
            </a:r>
            <a:endParaRPr lang="en-US" b="1" dirty="0">
              <a:solidFill>
                <a:srgbClr val="FFFFFF"/>
              </a:solidFill>
              <a:ea typeface="Arial" charset="0"/>
              <a:cs typeface="Arial" charset="0"/>
            </a:endParaRPr>
          </a:p>
        </p:txBody>
      </p:sp>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658990" y="1895330"/>
            <a:ext cx="411163" cy="411163"/>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092684" y="1895330"/>
            <a:ext cx="411163" cy="411163"/>
          </a:xfrm>
          <a:prstGeom prst="rect">
            <a:avLst/>
          </a:prstGeom>
        </p:spPr>
      </p:pic>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526378" y="1895330"/>
            <a:ext cx="411163" cy="411163"/>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960072" y="1895330"/>
            <a:ext cx="411163" cy="411163"/>
          </a:xfrm>
          <a:prstGeom prst="rect">
            <a:avLst/>
          </a:prstGeom>
        </p:spPr>
      </p:pic>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393766" y="1895330"/>
            <a:ext cx="411163" cy="411163"/>
          </a:xfrm>
          <a:prstGeom prst="rect">
            <a:avLst/>
          </a:prstGeom>
        </p:spPr>
      </p:pic>
      <p:pic>
        <p:nvPicPr>
          <p:cNvPr id="28" name="Picture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827460" y="1895330"/>
            <a:ext cx="411163" cy="411163"/>
          </a:xfrm>
          <a:prstGeom prst="rect">
            <a:avLst/>
          </a:prstGeom>
        </p:spPr>
      </p:pic>
      <p:pic>
        <p:nvPicPr>
          <p:cNvPr id="29"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261154" y="1895330"/>
            <a:ext cx="411163" cy="411163"/>
          </a:xfrm>
          <a:prstGeom prst="rect">
            <a:avLst/>
          </a:prstGeom>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694848" y="1895330"/>
            <a:ext cx="411163" cy="411163"/>
          </a:xfrm>
          <a:prstGeom prst="rect">
            <a:avLst/>
          </a:prstGeom>
        </p:spPr>
      </p:pic>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7128542" y="1895330"/>
            <a:ext cx="411163" cy="411163"/>
          </a:xfrm>
          <a:prstGeom prst="rect">
            <a:avLst/>
          </a:prstGeom>
        </p:spPr>
      </p:pic>
      <p:pic>
        <p:nvPicPr>
          <p:cNvPr id="32" name="Picture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7562236" y="1895330"/>
            <a:ext cx="411163" cy="411163"/>
          </a:xfrm>
          <a:prstGeom prst="rect">
            <a:avLst/>
          </a:prstGeom>
        </p:spPr>
      </p:pic>
      <p:pic>
        <p:nvPicPr>
          <p:cNvPr id="33" name="Picture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7995930" y="1895330"/>
            <a:ext cx="411163" cy="411163"/>
          </a:xfrm>
          <a:prstGeom prst="rect">
            <a:avLst/>
          </a:prstGeom>
        </p:spPr>
      </p:pic>
      <p:sp>
        <p:nvSpPr>
          <p:cNvPr id="37" name="Title 6"/>
          <p:cNvSpPr txBox="1">
            <a:spLocks/>
          </p:cNvSpPr>
          <p:nvPr/>
        </p:nvSpPr>
        <p:spPr bwMode="auto">
          <a:xfrm>
            <a:off x="798786" y="108796"/>
            <a:ext cx="10783614" cy="1371600"/>
          </a:xfrm>
          <a:prstGeom prst="rect">
            <a:avLst/>
          </a:prstGeom>
          <a:noFill/>
          <a:ln w="9525">
            <a:noFill/>
            <a:miter lim="800000"/>
            <a:headEnd/>
            <a:tailEnd/>
          </a:ln>
        </p:spPr>
        <p:txBody>
          <a:bodyPr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nSpc>
                <a:spcPct val="90000"/>
              </a:lnSpc>
              <a:spcBef>
                <a:spcPct val="40000"/>
              </a:spcBef>
              <a:spcAft>
                <a:spcPts val="600"/>
              </a:spcAft>
              <a:defRPr/>
            </a:pPr>
            <a:r>
              <a:rPr lang="en-US" sz="2200" baseline="0" dirty="0">
                <a:solidFill>
                  <a:srgbClr val="FDF493"/>
                </a:solidFill>
                <a:latin typeface="Arial" pitchFamily="34" charset="0"/>
              </a:rPr>
              <a:t>What is your usual preferred initial regimen for a younger (60-year-old) patient with CLL and del(17p) who requires treatment?</a:t>
            </a:r>
          </a:p>
        </p:txBody>
      </p:sp>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8429624" y="1895330"/>
            <a:ext cx="411163" cy="411163"/>
          </a:xfrm>
          <a:prstGeom prst="rect">
            <a:avLst/>
          </a:prstGeom>
        </p:spPr>
      </p:pic>
      <p:pic>
        <p:nvPicPr>
          <p:cNvPr id="40" name="Picture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8863318" y="1895330"/>
            <a:ext cx="411163" cy="411163"/>
          </a:xfrm>
          <a:prstGeom prst="rect">
            <a:avLst/>
          </a:prstGeom>
        </p:spPr>
      </p:pic>
      <p:pic>
        <p:nvPicPr>
          <p:cNvPr id="41" name="Picture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9297012" y="1895330"/>
            <a:ext cx="411163" cy="411163"/>
          </a:xfrm>
          <a:prstGeom prst="rect">
            <a:avLst/>
          </a:prstGeom>
        </p:spPr>
      </p:pic>
      <p:sp>
        <p:nvSpPr>
          <p:cNvPr id="43"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837821" y="3106257"/>
            <a:ext cx="2285207" cy="27305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err="1">
                <a:solidFill>
                  <a:srgbClr val="FFFFFF"/>
                </a:solidFill>
                <a:latin typeface="Arial"/>
                <a:ea typeface=""/>
              </a:rPr>
              <a:t>Obinutuzumab</a:t>
            </a:r>
            <a:r>
              <a:rPr lang="en-US" b="1" dirty="0">
                <a:solidFill>
                  <a:srgbClr val="FFFFFF"/>
                </a:solidFill>
                <a:latin typeface="Arial"/>
                <a:ea typeface=""/>
              </a:rPr>
              <a:t> + </a:t>
            </a:r>
            <a:r>
              <a:rPr lang="en-US" b="1" dirty="0" err="1">
                <a:solidFill>
                  <a:srgbClr val="FFFFFF"/>
                </a:solidFill>
                <a:latin typeface="Arial"/>
                <a:ea typeface=""/>
              </a:rPr>
              <a:t>bendamustine</a:t>
            </a:r>
            <a:endParaRPr lang="en-US" b="1" dirty="0">
              <a:solidFill>
                <a:srgbClr val="FFFFFF"/>
              </a:solidFill>
              <a:latin typeface="Arial"/>
              <a:ea typeface=""/>
            </a:endParaRPr>
          </a:p>
        </p:txBody>
      </p:sp>
      <p:sp>
        <p:nvSpPr>
          <p:cNvPr id="48"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3727253" y="3106257"/>
            <a:ext cx="685800" cy="27305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1</a:t>
            </a:r>
            <a:endParaRPr lang="en-US" b="1" dirty="0">
              <a:solidFill>
                <a:srgbClr val="FFFFFF"/>
              </a:solidFill>
              <a:ea typeface="Arial" charset="0"/>
              <a:cs typeface="Arial" charset="0"/>
            </a:endParaRPr>
          </a:p>
        </p:txBody>
      </p:sp>
      <p:sp>
        <p:nvSpPr>
          <p:cNvPr id="34"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48236" y="3772738"/>
            <a:ext cx="3055760" cy="315096"/>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FCR</a:t>
            </a:r>
          </a:p>
        </p:txBody>
      </p:sp>
      <p:pic>
        <p:nvPicPr>
          <p:cNvPr id="35"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206262" y="3738947"/>
            <a:ext cx="411163" cy="411163"/>
          </a:xfrm>
          <a:prstGeom prst="rect">
            <a:avLst/>
          </a:prstGeom>
        </p:spPr>
      </p:pic>
      <p:sp>
        <p:nvSpPr>
          <p:cNvPr id="49"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3735540" y="3775134"/>
            <a:ext cx="685800" cy="315096"/>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1</a:t>
            </a:r>
            <a:endParaRPr lang="en-US" b="1" dirty="0">
              <a:solidFill>
                <a:srgbClr val="FFFFFF"/>
              </a:solidFill>
              <a:ea typeface="Arial" charset="0"/>
              <a:cs typeface="Arial" charset="0"/>
            </a:endParaRPr>
          </a:p>
        </p:txBody>
      </p:sp>
      <p:pic>
        <p:nvPicPr>
          <p:cNvPr id="50" name="Picture 4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225296" y="2377548"/>
            <a:ext cx="411163" cy="411163"/>
          </a:xfrm>
          <a:prstGeom prst="rect">
            <a:avLst/>
          </a:prstGeom>
        </p:spPr>
      </p:pic>
      <p:pic>
        <p:nvPicPr>
          <p:cNvPr id="51" name="Picture 5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658990" y="2377548"/>
            <a:ext cx="411163" cy="411163"/>
          </a:xfrm>
          <a:prstGeom prst="rect">
            <a:avLst/>
          </a:prstGeom>
        </p:spPr>
      </p:pic>
      <p:pic>
        <p:nvPicPr>
          <p:cNvPr id="52" name="Picture 5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092684" y="2377548"/>
            <a:ext cx="411163" cy="411163"/>
          </a:xfrm>
          <a:prstGeom prst="rect">
            <a:avLst/>
          </a:prstGeom>
        </p:spPr>
      </p:pic>
      <p:pic>
        <p:nvPicPr>
          <p:cNvPr id="53" name="Picture 5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526378" y="2377548"/>
            <a:ext cx="411163" cy="411163"/>
          </a:xfrm>
          <a:prstGeom prst="rect">
            <a:avLst/>
          </a:prstGeom>
        </p:spPr>
      </p:pic>
      <p:sp>
        <p:nvSpPr>
          <p:cNvPr id="54"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531531" y="4428488"/>
            <a:ext cx="2570058"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HDMP + </a:t>
            </a:r>
            <a:r>
              <a:rPr lang="en-US" b="1" dirty="0" err="1">
                <a:solidFill>
                  <a:srgbClr val="FFFFFF"/>
                </a:solidFill>
                <a:latin typeface="Arial"/>
                <a:ea typeface=""/>
              </a:rPr>
              <a:t>obinutuzumab</a:t>
            </a:r>
            <a:r>
              <a:rPr lang="en-US" b="1" dirty="0">
                <a:solidFill>
                  <a:srgbClr val="FFFFFF"/>
                </a:solidFill>
                <a:latin typeface="Arial"/>
                <a:ea typeface=""/>
              </a:rPr>
              <a:t> or rituximab</a:t>
            </a:r>
            <a:endParaRPr lang="en-US" b="1" dirty="0">
              <a:solidFill>
                <a:srgbClr val="FFFFFF"/>
              </a:solidFill>
              <a:ea typeface="Arial" charset="0"/>
              <a:cs typeface="Arial" charset="0"/>
            </a:endParaRPr>
          </a:p>
        </p:txBody>
      </p:sp>
      <p:sp>
        <p:nvSpPr>
          <p:cNvPr id="55"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3715393" y="4428488"/>
            <a:ext cx="685800"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1</a:t>
            </a:r>
            <a:endParaRPr lang="en-US" b="1" dirty="0">
              <a:solidFill>
                <a:srgbClr val="FFFFFF"/>
              </a:solidFill>
              <a:ea typeface="Arial" charset="0"/>
              <a:cs typeface="Arial" charset="0"/>
            </a:endParaRPr>
          </a:p>
        </p:txBody>
      </p:sp>
      <p:pic>
        <p:nvPicPr>
          <p:cNvPr id="56" name="Picture 5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3856" y="4373124"/>
            <a:ext cx="413569" cy="411480"/>
          </a:xfrm>
          <a:prstGeom prst="rect">
            <a:avLst/>
          </a:prstGeom>
        </p:spPr>
      </p:pic>
    </p:spTree>
    <p:extLst>
      <p:ext uri="{BB962C8B-B14F-4D97-AF65-F5344CB8AC3E}">
        <p14:creationId xmlns:p14="http://schemas.microsoft.com/office/powerpoint/2010/main" val="2012389852"/>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3"/>
          <p:cNvSpPr>
            <a:spLocks/>
          </p:cNvSpPr>
          <p:nvPr/>
        </p:nvSpPr>
        <p:spPr bwMode="auto">
          <a:xfrm>
            <a:off x="279639" y="6096000"/>
            <a:ext cx="7772400" cy="762000"/>
          </a:xfrm>
          <a:prstGeom prst="rect">
            <a:avLst/>
          </a:prstGeom>
          <a:noFill/>
          <a:ln>
            <a:noFill/>
          </a:ln>
          <a:extLst/>
        </p:spPr>
        <p:txBody>
          <a:bodyPr anchor="ctr"/>
          <a:lstStyle/>
          <a:p>
            <a:pPr>
              <a:lnSpc>
                <a:spcPct val="90000"/>
              </a:lnSpc>
              <a:defRPr/>
            </a:pPr>
            <a:r>
              <a:rPr lang="en-US" sz="1600" b="1" dirty="0">
                <a:solidFill>
                  <a:srgbClr val="FFFFFF"/>
                </a:solidFill>
                <a:effectLst>
                  <a:outerShdw blurRad="38100" dist="38100" dir="2700000" algn="tl">
                    <a:srgbClr val="000000"/>
                  </a:outerShdw>
                </a:effectLst>
                <a:latin typeface="Arial"/>
                <a:ea typeface="ヒラギノ角ゴ Pro W3" charset="-128"/>
              </a:rPr>
              <a:t>N = </a:t>
            </a:r>
            <a:r>
              <a:rPr lang="en-US" sz="1600" b="1" dirty="0" smtClean="0">
                <a:solidFill>
                  <a:srgbClr val="FFFFFF"/>
                </a:solidFill>
                <a:effectLst>
                  <a:outerShdw blurRad="38100" dist="38100" dir="2700000" algn="tl">
                    <a:srgbClr val="000000"/>
                  </a:outerShdw>
                </a:effectLst>
                <a:latin typeface="Arial"/>
                <a:ea typeface="ヒラギノ角ゴ Pro W3" charset="-128"/>
              </a:rPr>
              <a:t>23 </a:t>
            </a:r>
            <a:r>
              <a:rPr lang="en-US" sz="1600" b="1" dirty="0">
                <a:solidFill>
                  <a:srgbClr val="FFFFFF"/>
                </a:solidFill>
                <a:effectLst>
                  <a:outerShdw blurRad="38100" dist="38100" dir="2700000" algn="tl">
                    <a:srgbClr val="000000"/>
                  </a:outerShdw>
                </a:effectLst>
                <a:latin typeface="Arial"/>
                <a:ea typeface="ヒラギノ角ゴ Pro W3" charset="-128"/>
              </a:rPr>
              <a:t>investigators</a:t>
            </a:r>
          </a:p>
        </p:txBody>
      </p:sp>
      <p:sp>
        <p:nvSpPr>
          <p:cNvPr id="6"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379786" y="2097115"/>
            <a:ext cx="27432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err="1">
                <a:solidFill>
                  <a:srgbClr val="FFFFFF"/>
                </a:solidFill>
                <a:latin typeface="Arial"/>
                <a:ea typeface=""/>
              </a:rPr>
              <a:t>Ibrutinib</a:t>
            </a:r>
            <a:endParaRPr lang="en-US" b="1" dirty="0">
              <a:solidFill>
                <a:srgbClr val="FFFFFF"/>
              </a:solidFill>
              <a:latin typeface="Arial"/>
              <a:ea typeface=""/>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236104" y="2084916"/>
            <a:ext cx="411163" cy="411163"/>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669798" y="2084916"/>
            <a:ext cx="411163" cy="411163"/>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103492" y="2084916"/>
            <a:ext cx="411163" cy="411163"/>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537186" y="2084916"/>
            <a:ext cx="411163" cy="411163"/>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970880" y="2084916"/>
            <a:ext cx="411163" cy="411163"/>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404574" y="2084916"/>
            <a:ext cx="411163" cy="411163"/>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838268" y="2084916"/>
            <a:ext cx="411163" cy="411163"/>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271962" y="2084916"/>
            <a:ext cx="411163" cy="411163"/>
          </a:xfrm>
          <a:prstGeom prst="rect">
            <a:avLst/>
          </a:prstGeom>
        </p:spPr>
      </p:pic>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705656" y="2084916"/>
            <a:ext cx="411163" cy="411163"/>
          </a:xfrm>
          <a:prstGeom prst="rect">
            <a:avLst/>
          </a:prstGeom>
        </p:spPr>
      </p:pic>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139350" y="2084916"/>
            <a:ext cx="411163" cy="411163"/>
          </a:xfrm>
          <a:prstGeom prst="rect">
            <a:avLst/>
          </a:prstGeom>
        </p:spPr>
      </p:pic>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573044" y="2084916"/>
            <a:ext cx="411163" cy="411163"/>
          </a:xfrm>
          <a:prstGeom prst="rect">
            <a:avLst/>
          </a:prstGeom>
        </p:spPr>
      </p:pic>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006738" y="2084916"/>
            <a:ext cx="411163" cy="411163"/>
          </a:xfrm>
          <a:prstGeom prst="rect">
            <a:avLst/>
          </a:prstGeom>
        </p:spPr>
      </p:pic>
      <p:sp>
        <p:nvSpPr>
          <p:cNvPr id="23"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9764960" y="2115978"/>
            <a:ext cx="9144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19</a:t>
            </a:r>
            <a:endParaRPr lang="en-US" b="1" dirty="0">
              <a:solidFill>
                <a:srgbClr val="FFFFFF"/>
              </a:solidFill>
              <a:ea typeface="Arial" charset="0"/>
              <a:cs typeface="Arial" charset="0"/>
            </a:endParaRPr>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440432" y="2084916"/>
            <a:ext cx="411163" cy="411163"/>
          </a:xfrm>
          <a:prstGeom prst="rect">
            <a:avLst/>
          </a:prstGeom>
        </p:spPr>
      </p:pic>
      <p:sp>
        <p:nvSpPr>
          <p:cNvPr id="26"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279639" y="3131135"/>
            <a:ext cx="2843347" cy="315096"/>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BR</a:t>
            </a:r>
          </a:p>
        </p:txBody>
      </p:sp>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225252" y="3094948"/>
            <a:ext cx="411163" cy="411163"/>
          </a:xfrm>
          <a:prstGeom prst="rect">
            <a:avLst/>
          </a:prstGeom>
        </p:spPr>
      </p:pic>
      <p:sp>
        <p:nvSpPr>
          <p:cNvPr id="28"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3754530" y="3131135"/>
            <a:ext cx="685800" cy="315096"/>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1</a:t>
            </a:r>
            <a:endParaRPr lang="en-US" b="1" dirty="0">
              <a:solidFill>
                <a:srgbClr val="FFFFFF"/>
              </a:solidFill>
              <a:ea typeface="Arial" charset="0"/>
              <a:cs typeface="Arial" charset="0"/>
            </a:endParaRPr>
          </a:p>
        </p:txBody>
      </p:sp>
      <p:sp>
        <p:nvSpPr>
          <p:cNvPr id="24" name="Title 6"/>
          <p:cNvSpPr txBox="1">
            <a:spLocks/>
          </p:cNvSpPr>
          <p:nvPr/>
        </p:nvSpPr>
        <p:spPr bwMode="auto">
          <a:xfrm>
            <a:off x="798786" y="106963"/>
            <a:ext cx="10783614" cy="1371600"/>
          </a:xfrm>
          <a:prstGeom prst="rect">
            <a:avLst/>
          </a:prstGeom>
          <a:noFill/>
          <a:ln w="9525">
            <a:noFill/>
            <a:miter lim="800000"/>
            <a:headEnd/>
            <a:tailEnd/>
          </a:ln>
        </p:spPr>
        <p:txBody>
          <a:bodyPr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nSpc>
                <a:spcPct val="90000"/>
              </a:lnSpc>
              <a:spcBef>
                <a:spcPct val="40000"/>
              </a:spcBef>
              <a:spcAft>
                <a:spcPts val="600"/>
              </a:spcAft>
              <a:defRPr/>
            </a:pPr>
            <a:r>
              <a:rPr lang="en-US" sz="2200" baseline="0" dirty="0">
                <a:solidFill>
                  <a:srgbClr val="FDF493"/>
                </a:solidFill>
                <a:latin typeface="Arial" pitchFamily="34" charset="0"/>
              </a:rPr>
              <a:t>What is your usual preferred initial regimen for an older (80-year-old) patient with CLL and del(17p) who requires treatment?</a:t>
            </a:r>
          </a:p>
        </p:txBody>
      </p:sp>
      <p:pic>
        <p:nvPicPr>
          <p:cNvPr id="33" name="Picture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874126" y="2084916"/>
            <a:ext cx="411163" cy="411163"/>
          </a:xfrm>
          <a:prstGeom prst="rect">
            <a:avLst/>
          </a:prstGeom>
        </p:spPr>
      </p:pic>
      <p:pic>
        <p:nvPicPr>
          <p:cNvPr id="34" name="Picture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307820" y="2084916"/>
            <a:ext cx="411163" cy="411163"/>
          </a:xfrm>
          <a:prstGeom prst="rect">
            <a:avLst/>
          </a:prstGeom>
        </p:spPr>
      </p:pic>
      <p:pic>
        <p:nvPicPr>
          <p:cNvPr id="35"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225252" y="3643951"/>
            <a:ext cx="411163" cy="409086"/>
          </a:xfrm>
          <a:prstGeom prst="rect">
            <a:avLst/>
          </a:prstGeom>
        </p:spPr>
      </p:pic>
      <p:sp>
        <p:nvSpPr>
          <p:cNvPr id="36"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837777" y="3725271"/>
            <a:ext cx="2285207" cy="27305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err="1">
                <a:solidFill>
                  <a:srgbClr val="FFFFFF"/>
                </a:solidFill>
                <a:latin typeface="Arial"/>
                <a:ea typeface=""/>
              </a:rPr>
              <a:t>Venetoclax</a:t>
            </a:r>
            <a:endParaRPr lang="en-US" b="1" dirty="0">
              <a:solidFill>
                <a:srgbClr val="FFFFFF"/>
              </a:solidFill>
              <a:ea typeface="Arial" charset="0"/>
              <a:cs typeface="Arial" charset="0"/>
            </a:endParaRPr>
          </a:p>
        </p:txBody>
      </p:sp>
      <p:sp>
        <p:nvSpPr>
          <p:cNvPr id="37"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3742004" y="3683226"/>
            <a:ext cx="685800" cy="315096"/>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1</a:t>
            </a:r>
            <a:endParaRPr lang="en-US" b="1" dirty="0">
              <a:solidFill>
                <a:srgbClr val="FFFFFF"/>
              </a:solidFill>
              <a:ea typeface="Arial" charset="0"/>
              <a:cs typeface="Arial" charset="0"/>
            </a:endParaRPr>
          </a:p>
        </p:txBody>
      </p:sp>
      <p:sp>
        <p:nvSpPr>
          <p:cNvPr id="43"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531531" y="4292521"/>
            <a:ext cx="2570058"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HDMP + </a:t>
            </a:r>
            <a:r>
              <a:rPr lang="en-US" b="1" dirty="0" err="1">
                <a:solidFill>
                  <a:srgbClr val="FFFFFF"/>
                </a:solidFill>
                <a:latin typeface="Arial"/>
                <a:ea typeface=""/>
              </a:rPr>
              <a:t>obinutuzumab</a:t>
            </a:r>
            <a:r>
              <a:rPr lang="en-US" b="1" dirty="0">
                <a:solidFill>
                  <a:srgbClr val="FFFFFF"/>
                </a:solidFill>
                <a:latin typeface="Arial"/>
                <a:ea typeface=""/>
              </a:rPr>
              <a:t> or rituximab</a:t>
            </a:r>
            <a:endParaRPr lang="en-US" b="1" dirty="0">
              <a:solidFill>
                <a:srgbClr val="FFFFFF"/>
              </a:solidFill>
              <a:ea typeface="Arial" charset="0"/>
              <a:cs typeface="Arial" charset="0"/>
            </a:endParaRPr>
          </a:p>
        </p:txBody>
      </p:sp>
      <p:sp>
        <p:nvSpPr>
          <p:cNvPr id="44"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3715393" y="4292521"/>
            <a:ext cx="685800"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1</a:t>
            </a:r>
            <a:endParaRPr lang="en-US" b="1" dirty="0">
              <a:solidFill>
                <a:srgbClr val="FFFFFF"/>
              </a:solidFill>
              <a:ea typeface="Arial" charset="0"/>
              <a:cs typeface="Arial" charset="0"/>
            </a:endParaRPr>
          </a:p>
        </p:txBody>
      </p:sp>
      <p:pic>
        <p:nvPicPr>
          <p:cNvPr id="45" name="Picture 4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3856" y="4237157"/>
            <a:ext cx="413569" cy="411480"/>
          </a:xfrm>
          <a:prstGeom prst="rect">
            <a:avLst/>
          </a:prstGeom>
        </p:spPr>
      </p:pic>
      <p:pic>
        <p:nvPicPr>
          <p:cNvPr id="46" name="Picture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3204806" y="4791481"/>
            <a:ext cx="411163" cy="409086"/>
          </a:xfrm>
          <a:prstGeom prst="rect">
            <a:avLst/>
          </a:prstGeom>
        </p:spPr>
      </p:pic>
      <p:sp>
        <p:nvSpPr>
          <p:cNvPr id="47"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807099" y="4858460"/>
            <a:ext cx="2285207" cy="27305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Obinutuzumab + chlorambucil</a:t>
            </a:r>
          </a:p>
        </p:txBody>
      </p:sp>
      <p:sp>
        <p:nvSpPr>
          <p:cNvPr id="48"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3696531" y="4858460"/>
            <a:ext cx="685800" cy="27305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1</a:t>
            </a:r>
            <a:endParaRPr lang="en-US" b="1" dirty="0">
              <a:solidFill>
                <a:srgbClr val="FFFFFF"/>
              </a:solidFill>
              <a:ea typeface="Arial" charset="0"/>
              <a:cs typeface="Arial" charset="0"/>
            </a:endParaRPr>
          </a:p>
        </p:txBody>
      </p:sp>
      <p:pic>
        <p:nvPicPr>
          <p:cNvPr id="49" name="Picture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236104" y="2532145"/>
            <a:ext cx="411163" cy="411163"/>
          </a:xfrm>
          <a:prstGeom prst="rect">
            <a:avLst/>
          </a:prstGeom>
        </p:spPr>
      </p:pic>
      <p:pic>
        <p:nvPicPr>
          <p:cNvPr id="50" name="Pictur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669798" y="2532145"/>
            <a:ext cx="411163" cy="411163"/>
          </a:xfrm>
          <a:prstGeom prst="rect">
            <a:avLst/>
          </a:prstGeom>
        </p:spPr>
      </p:pic>
      <p:pic>
        <p:nvPicPr>
          <p:cNvPr id="51" name="Picture 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103492" y="2532145"/>
            <a:ext cx="411163" cy="411163"/>
          </a:xfrm>
          <a:prstGeom prst="rect">
            <a:avLst/>
          </a:prstGeom>
        </p:spPr>
      </p:pic>
      <p:pic>
        <p:nvPicPr>
          <p:cNvPr id="52" name="Picture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537186" y="2532145"/>
            <a:ext cx="411163" cy="411163"/>
          </a:xfrm>
          <a:prstGeom prst="rect">
            <a:avLst/>
          </a:prstGeom>
        </p:spPr>
      </p:pic>
    </p:spTree>
    <p:extLst>
      <p:ext uri="{BB962C8B-B14F-4D97-AF65-F5344CB8AC3E}">
        <p14:creationId xmlns:p14="http://schemas.microsoft.com/office/powerpoint/2010/main" val="29707578"/>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6"/>
          <p:cNvSpPr txBox="1">
            <a:spLocks/>
          </p:cNvSpPr>
          <p:nvPr/>
        </p:nvSpPr>
        <p:spPr bwMode="auto">
          <a:xfrm>
            <a:off x="798786" y="152400"/>
            <a:ext cx="10646980" cy="1371600"/>
          </a:xfrm>
          <a:prstGeom prst="rect">
            <a:avLst/>
          </a:prstGeom>
          <a:noFill/>
          <a:ln w="9525">
            <a:noFill/>
            <a:miter lim="800000"/>
            <a:headEnd/>
            <a:tailEnd/>
          </a:ln>
        </p:spPr>
        <p:txBody>
          <a:bodyPr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nSpc>
                <a:spcPct val="90000"/>
              </a:lnSpc>
              <a:spcBef>
                <a:spcPct val="40000"/>
              </a:spcBef>
              <a:spcAft>
                <a:spcPts val="600"/>
              </a:spcAft>
              <a:defRPr/>
            </a:pPr>
            <a:r>
              <a:rPr lang="en-US" sz="2200" baseline="0" dirty="0">
                <a:solidFill>
                  <a:srgbClr val="FDF493"/>
                </a:solidFill>
                <a:latin typeface="Arial" pitchFamily="34" charset="0"/>
              </a:rPr>
              <a:t>Which of the following biomarkers do you routinely test for prior to initiating therapy?</a:t>
            </a:r>
            <a:endParaRPr lang="en-US" sz="2200" baseline="0" dirty="0">
              <a:solidFill>
                <a:srgbClr val="FDF493"/>
              </a:solidFill>
              <a:latin typeface="Arial" pitchFamily="34" charset="0"/>
              <a:ea typeface="ヒラギノ角ゴ Pro W3" charset="-128"/>
            </a:endParaRPr>
          </a:p>
        </p:txBody>
      </p:sp>
      <p:sp>
        <p:nvSpPr>
          <p:cNvPr id="6" name="Title 13"/>
          <p:cNvSpPr>
            <a:spLocks/>
          </p:cNvSpPr>
          <p:nvPr/>
        </p:nvSpPr>
        <p:spPr bwMode="auto">
          <a:xfrm>
            <a:off x="279639" y="6096000"/>
            <a:ext cx="7772400" cy="762000"/>
          </a:xfrm>
          <a:prstGeom prst="rect">
            <a:avLst/>
          </a:prstGeom>
          <a:noFill/>
          <a:ln>
            <a:noFill/>
          </a:ln>
          <a:extLst/>
        </p:spPr>
        <p:txBody>
          <a:bodyPr anchor="ctr"/>
          <a:lstStyle/>
          <a:p>
            <a:pPr>
              <a:lnSpc>
                <a:spcPct val="90000"/>
              </a:lnSpc>
              <a:defRPr/>
            </a:pPr>
            <a:r>
              <a:rPr lang="en-US" sz="1600" b="1" dirty="0">
                <a:solidFill>
                  <a:srgbClr val="FFFFFF"/>
                </a:solidFill>
                <a:effectLst>
                  <a:outerShdw blurRad="38100" dist="38100" dir="2700000" algn="tl">
                    <a:srgbClr val="000000"/>
                  </a:outerShdw>
                </a:effectLst>
                <a:latin typeface="Arial"/>
                <a:ea typeface="ヒラギノ角ゴ Pro W3" charset="-128"/>
              </a:rPr>
              <a:t>N = 24 investigators</a:t>
            </a:r>
          </a:p>
        </p:txBody>
      </p:sp>
      <p:sp>
        <p:nvSpPr>
          <p:cNvPr id="9"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0" y="1734765"/>
            <a:ext cx="2743200" cy="37785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mr-IN" b="1" dirty="0" err="1">
                <a:solidFill>
                  <a:srgbClr val="FFFFFF"/>
                </a:solidFill>
                <a:latin typeface="Arial"/>
                <a:ea typeface=""/>
              </a:rPr>
              <a:t>Del</a:t>
            </a:r>
            <a:r>
              <a:rPr lang="mr-IN" b="1" dirty="0">
                <a:solidFill>
                  <a:srgbClr val="FFFFFF"/>
                </a:solidFill>
                <a:latin typeface="Arial"/>
                <a:ea typeface=""/>
              </a:rPr>
              <a:t>(17p)</a:t>
            </a:r>
            <a:endParaRPr lang="en-US" b="1" dirty="0">
              <a:solidFill>
                <a:srgbClr val="FFFFFF"/>
              </a:solidFill>
              <a:ea typeface="Arial" charset="0"/>
              <a:cs typeface="Arial" charset="0"/>
            </a:endParaRPr>
          </a:p>
        </p:txBody>
      </p:sp>
      <p:sp>
        <p:nvSpPr>
          <p:cNvPr id="10"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0" y="2178270"/>
            <a:ext cx="27432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mr-IN" b="1" dirty="0" err="1">
                <a:solidFill>
                  <a:srgbClr val="FFFFFF"/>
                </a:solidFill>
                <a:latin typeface="Arial"/>
                <a:ea typeface=""/>
              </a:rPr>
              <a:t>Del</a:t>
            </a:r>
            <a:r>
              <a:rPr lang="mr-IN" b="1" dirty="0">
                <a:solidFill>
                  <a:srgbClr val="FFFFFF"/>
                </a:solidFill>
                <a:latin typeface="Arial"/>
                <a:ea typeface=""/>
              </a:rPr>
              <a:t>(13q)</a:t>
            </a:r>
            <a:endParaRPr lang="en-US" b="1" dirty="0">
              <a:solidFill>
                <a:srgbClr val="FFFFFF"/>
              </a:solidFill>
              <a:ea typeface="Arial" charset="0"/>
              <a:cs typeface="Arial" charset="0"/>
            </a:endParaRPr>
          </a:p>
        </p:txBody>
      </p:sp>
      <p:sp>
        <p:nvSpPr>
          <p:cNvPr id="11"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0" y="2651148"/>
            <a:ext cx="27432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mr-IN" b="1" dirty="0" err="1">
                <a:solidFill>
                  <a:srgbClr val="FFFFFF"/>
                </a:solidFill>
                <a:latin typeface="Arial"/>
                <a:ea typeface=""/>
              </a:rPr>
              <a:t>Del</a:t>
            </a:r>
            <a:r>
              <a:rPr lang="mr-IN" b="1" dirty="0">
                <a:solidFill>
                  <a:srgbClr val="FFFFFF"/>
                </a:solidFill>
                <a:latin typeface="Arial"/>
                <a:ea typeface=""/>
              </a:rPr>
              <a:t>(11q)</a:t>
            </a:r>
            <a:endParaRPr lang="en-US" b="1" dirty="0">
              <a:solidFill>
                <a:srgbClr val="FFFFFF"/>
              </a:solidFill>
              <a:ea typeface="Arial" charset="0"/>
              <a:cs typeface="Arial" charset="0"/>
            </a:endParaRPr>
          </a:p>
        </p:txBody>
      </p:sp>
      <p:sp>
        <p:nvSpPr>
          <p:cNvPr id="12"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0" y="3065839"/>
            <a:ext cx="27432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IGHV mutation</a:t>
            </a:r>
            <a:endParaRPr lang="en-US" b="1" dirty="0">
              <a:solidFill>
                <a:srgbClr val="FFFFFF"/>
              </a:solidFill>
              <a:ea typeface="Arial" charset="0"/>
              <a:cs typeface="Arial" charset="0"/>
            </a:endParaRPr>
          </a:p>
        </p:txBody>
      </p:sp>
      <p:sp>
        <p:nvSpPr>
          <p:cNvPr id="13" name="Text Box 4">
            <a:extLst>
              <a:ext uri="{FF2B5EF4-FFF2-40B4-BE49-F238E27FC236}">
                <a16:creationId xmlns:a16="http://schemas.microsoft.com/office/drawing/2014/main" xmlns="" id="{12AD4308-B197-FD42-A08F-183AFEC442CF}"/>
              </a:ext>
            </a:extLst>
          </p:cNvPr>
          <p:cNvSpPr txBox="1">
            <a:spLocks noChangeArrowheads="1"/>
          </p:cNvSpPr>
          <p:nvPr/>
        </p:nvSpPr>
        <p:spPr bwMode="auto">
          <a:xfrm>
            <a:off x="0" y="3567526"/>
            <a:ext cx="27432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Trisomy 12</a:t>
            </a:r>
            <a:endParaRPr lang="en-US" b="1" dirty="0">
              <a:solidFill>
                <a:srgbClr val="FFFFFF"/>
              </a:solidFill>
              <a:ea typeface="Arial" charset="0"/>
              <a:cs typeface="Arial" charset="0"/>
            </a:endParaRPr>
          </a:p>
        </p:txBody>
      </p:sp>
      <p:sp>
        <p:nvSpPr>
          <p:cNvPr id="23"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0" y="4040404"/>
            <a:ext cx="2743200" cy="37785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TP53 mutation</a:t>
            </a:r>
            <a:endParaRPr lang="en-US" b="1" dirty="0">
              <a:solidFill>
                <a:srgbClr val="FFFFFF"/>
              </a:solidFill>
              <a:ea typeface="Arial" charset="0"/>
              <a:cs typeface="Arial" charset="0"/>
            </a:endParaRPr>
          </a:p>
        </p:txBody>
      </p:sp>
      <p:sp>
        <p:nvSpPr>
          <p:cNvPr id="24"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0" y="4483909"/>
            <a:ext cx="27432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de-DE" b="1" dirty="0">
                <a:solidFill>
                  <a:srgbClr val="FFFFFF"/>
                </a:solidFill>
                <a:latin typeface="Arial"/>
                <a:ea typeface=""/>
              </a:rPr>
              <a:t>CD38</a:t>
            </a:r>
            <a:endParaRPr lang="en-US" b="1" dirty="0">
              <a:solidFill>
                <a:srgbClr val="FFFFFF"/>
              </a:solidFill>
              <a:ea typeface="Arial" charset="0"/>
              <a:cs typeface="Arial" charset="0"/>
            </a:endParaRPr>
          </a:p>
        </p:txBody>
      </p:sp>
      <p:sp>
        <p:nvSpPr>
          <p:cNvPr id="25"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0" y="4956787"/>
            <a:ext cx="27432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mr-IN" b="1" dirty="0">
                <a:solidFill>
                  <a:srgbClr val="FFFFFF"/>
                </a:solidFill>
                <a:latin typeface="Arial"/>
                <a:ea typeface=""/>
              </a:rPr>
              <a:t>ZAP-70</a:t>
            </a:r>
            <a:endParaRPr lang="en-US" b="1" dirty="0">
              <a:solidFill>
                <a:srgbClr val="FFFFFF"/>
              </a:solidFill>
              <a:ea typeface="Arial" charset="0"/>
              <a:cs typeface="Arial" charset="0"/>
            </a:endParaRPr>
          </a:p>
        </p:txBody>
      </p:sp>
      <p:sp>
        <p:nvSpPr>
          <p:cNvPr id="26"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0" y="5371478"/>
            <a:ext cx="27432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Other</a:t>
            </a:r>
            <a:endParaRPr lang="en-US" b="1" dirty="0">
              <a:solidFill>
                <a:srgbClr val="FFFFFF"/>
              </a:solidFill>
              <a:ea typeface="Arial" charset="0"/>
              <a:cs typeface="Arial" charset="0"/>
            </a:endParaRPr>
          </a:p>
        </p:txBody>
      </p:sp>
      <p:pic>
        <p:nvPicPr>
          <p:cNvPr id="43" name="Picture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2856318" y="1707753"/>
            <a:ext cx="320040" cy="320040"/>
          </a:xfrm>
          <a:prstGeom prst="rect">
            <a:avLst/>
          </a:prstGeom>
        </p:spPr>
      </p:pic>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2856318" y="3554103"/>
            <a:ext cx="320040" cy="320040"/>
          </a:xfrm>
          <a:prstGeom prst="rect">
            <a:avLst/>
          </a:prstGeom>
        </p:spPr>
      </p:pic>
      <p:pic>
        <p:nvPicPr>
          <p:cNvPr id="48" name="Picture 4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2856318" y="4035744"/>
            <a:ext cx="320040" cy="318423"/>
          </a:xfrm>
          <a:prstGeom prst="rect">
            <a:avLst/>
          </a:prstGeom>
        </p:spPr>
      </p:pic>
      <p:pic>
        <p:nvPicPr>
          <p:cNvPr id="49" name="Picture 4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2856318" y="4483223"/>
            <a:ext cx="320040" cy="318423"/>
          </a:xfrm>
          <a:prstGeom prst="rect">
            <a:avLst/>
          </a:prstGeom>
        </p:spPr>
      </p:pic>
      <p:pic>
        <p:nvPicPr>
          <p:cNvPr id="50" name="Picture 4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2856318" y="4930702"/>
            <a:ext cx="320040" cy="318423"/>
          </a:xfrm>
          <a:prstGeom prst="rect">
            <a:avLst/>
          </a:prstGeom>
        </p:spPr>
      </p:pic>
      <p:pic>
        <p:nvPicPr>
          <p:cNvPr id="51" name="Picture 5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2856318" y="5394222"/>
            <a:ext cx="321665" cy="320040"/>
          </a:xfrm>
          <a:prstGeom prst="rect">
            <a:avLst/>
          </a:prstGeom>
        </p:spPr>
      </p:pic>
      <p:sp>
        <p:nvSpPr>
          <p:cNvPr id="53"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11734800" y="1750370"/>
            <a:ext cx="392976" cy="27742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a:solidFill>
                  <a:srgbClr val="FFFFFF"/>
                </a:solidFill>
                <a:latin typeface="Arial"/>
                <a:ea typeface=""/>
              </a:rPr>
              <a:t>24</a:t>
            </a:r>
            <a:endParaRPr lang="en-US" b="1" dirty="0">
              <a:solidFill>
                <a:srgbClr val="FFFFFF"/>
              </a:solidFill>
              <a:ea typeface="Arial" charset="0"/>
              <a:cs typeface="Arial" charset="0"/>
            </a:endParaRPr>
          </a:p>
        </p:txBody>
      </p:sp>
      <p:sp>
        <p:nvSpPr>
          <p:cNvPr id="57" name="Text Box 4">
            <a:extLst>
              <a:ext uri="{FF2B5EF4-FFF2-40B4-BE49-F238E27FC236}">
                <a16:creationId xmlns:a16="http://schemas.microsoft.com/office/drawing/2014/main" xmlns="" id="{12AD4308-B197-FD42-A08F-183AFEC442CF}"/>
              </a:ext>
            </a:extLst>
          </p:cNvPr>
          <p:cNvSpPr txBox="1">
            <a:spLocks noChangeArrowheads="1"/>
          </p:cNvSpPr>
          <p:nvPr/>
        </p:nvSpPr>
        <p:spPr bwMode="auto">
          <a:xfrm>
            <a:off x="11016888" y="3562080"/>
            <a:ext cx="914400" cy="31206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22</a:t>
            </a:r>
            <a:endParaRPr lang="en-US" b="1" dirty="0">
              <a:solidFill>
                <a:srgbClr val="FFFFFF"/>
              </a:solidFill>
              <a:ea typeface="Arial" charset="0"/>
              <a:cs typeface="Arial" charset="0"/>
            </a:endParaRPr>
          </a:p>
        </p:txBody>
      </p:sp>
      <p:sp>
        <p:nvSpPr>
          <p:cNvPr id="58"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10371682" y="4037715"/>
            <a:ext cx="914400" cy="31645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20</a:t>
            </a:r>
            <a:endParaRPr lang="en-US" b="1" dirty="0">
              <a:solidFill>
                <a:srgbClr val="FFFFFF"/>
              </a:solidFill>
              <a:ea typeface="Arial" charset="0"/>
              <a:cs typeface="Arial" charset="0"/>
            </a:endParaRPr>
          </a:p>
        </p:txBody>
      </p:sp>
      <p:sp>
        <p:nvSpPr>
          <p:cNvPr id="59"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6982626" y="4500020"/>
            <a:ext cx="914400" cy="3110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de-DE" b="1" dirty="0">
                <a:solidFill>
                  <a:srgbClr val="FFFFFF"/>
                </a:solidFill>
                <a:latin typeface="Arial"/>
                <a:ea typeface=""/>
              </a:rPr>
              <a:t>11</a:t>
            </a:r>
            <a:endParaRPr lang="en-US" b="1" dirty="0">
              <a:solidFill>
                <a:srgbClr val="FFFFFF"/>
              </a:solidFill>
              <a:ea typeface="Arial" charset="0"/>
              <a:cs typeface="Arial" charset="0"/>
            </a:endParaRPr>
          </a:p>
        </p:txBody>
      </p:sp>
      <p:sp>
        <p:nvSpPr>
          <p:cNvPr id="60"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5876754" y="4959614"/>
            <a:ext cx="914400" cy="28951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a:solidFill>
                  <a:srgbClr val="FFFFFF"/>
                </a:solidFill>
                <a:latin typeface="Arial"/>
                <a:ea typeface=""/>
              </a:rPr>
              <a:t>8</a:t>
            </a:r>
            <a:endParaRPr lang="en-US" b="1" dirty="0">
              <a:solidFill>
                <a:srgbClr val="FFFFFF"/>
              </a:solidFill>
              <a:ea typeface="Arial" charset="0"/>
              <a:cs typeface="Arial" charset="0"/>
            </a:endParaRPr>
          </a:p>
        </p:txBody>
      </p:sp>
      <p:sp>
        <p:nvSpPr>
          <p:cNvPr id="61"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5579574" y="5393105"/>
            <a:ext cx="914400" cy="3466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a:solidFill>
                  <a:srgbClr val="FFFFFF"/>
                </a:solidFill>
                <a:latin typeface="Arial"/>
                <a:ea typeface=""/>
              </a:rPr>
              <a:t>7</a:t>
            </a:r>
            <a:endParaRPr lang="en-US" b="1" dirty="0">
              <a:solidFill>
                <a:srgbClr val="FFFFFF"/>
              </a:solidFill>
              <a:ea typeface="Arial" charset="0"/>
              <a:cs typeface="Arial" charset="0"/>
            </a:endParaRPr>
          </a:p>
        </p:txBody>
      </p:sp>
      <p:pic>
        <p:nvPicPr>
          <p:cNvPr id="65" name="Picture 6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224942" y="1707753"/>
            <a:ext cx="320040" cy="320040"/>
          </a:xfrm>
          <a:prstGeom prst="rect">
            <a:avLst/>
          </a:prstGeom>
        </p:spPr>
      </p:pic>
      <p:pic>
        <p:nvPicPr>
          <p:cNvPr id="69" name="Picture 6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224942" y="3554103"/>
            <a:ext cx="320040" cy="320040"/>
          </a:xfrm>
          <a:prstGeom prst="rect">
            <a:avLst/>
          </a:prstGeom>
        </p:spPr>
      </p:pic>
      <p:pic>
        <p:nvPicPr>
          <p:cNvPr id="70" name="Picture 6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226201" y="4035744"/>
            <a:ext cx="320040" cy="318423"/>
          </a:xfrm>
          <a:prstGeom prst="rect">
            <a:avLst/>
          </a:prstGeom>
        </p:spPr>
      </p:pic>
      <p:pic>
        <p:nvPicPr>
          <p:cNvPr id="71" name="Picture 7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3224942" y="4483223"/>
            <a:ext cx="320040" cy="318423"/>
          </a:xfrm>
          <a:prstGeom prst="rect">
            <a:avLst/>
          </a:prstGeom>
        </p:spPr>
      </p:pic>
      <p:pic>
        <p:nvPicPr>
          <p:cNvPr id="72" name="Picture 7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3226064" y="4930702"/>
            <a:ext cx="320040" cy="318423"/>
          </a:xfrm>
          <a:prstGeom prst="rect">
            <a:avLst/>
          </a:prstGeom>
        </p:spPr>
      </p:pic>
      <p:pic>
        <p:nvPicPr>
          <p:cNvPr id="76" name="Picture 7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593566" y="1707753"/>
            <a:ext cx="320040" cy="320040"/>
          </a:xfrm>
          <a:prstGeom prst="rect">
            <a:avLst/>
          </a:prstGeom>
        </p:spPr>
      </p:pic>
      <p:pic>
        <p:nvPicPr>
          <p:cNvPr id="80" name="Picture 7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593566" y="3554103"/>
            <a:ext cx="320040" cy="320040"/>
          </a:xfrm>
          <a:prstGeom prst="rect">
            <a:avLst/>
          </a:prstGeom>
        </p:spPr>
      </p:pic>
      <p:pic>
        <p:nvPicPr>
          <p:cNvPr id="81" name="Picture 8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596084" y="4035744"/>
            <a:ext cx="320040" cy="318423"/>
          </a:xfrm>
          <a:prstGeom prst="rect">
            <a:avLst/>
          </a:prstGeom>
        </p:spPr>
      </p:pic>
      <p:pic>
        <p:nvPicPr>
          <p:cNvPr id="82" name="Picture 8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3593566" y="4483223"/>
            <a:ext cx="320040" cy="318423"/>
          </a:xfrm>
          <a:prstGeom prst="rect">
            <a:avLst/>
          </a:prstGeom>
        </p:spPr>
      </p:pic>
      <p:pic>
        <p:nvPicPr>
          <p:cNvPr id="83" name="Picture 8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3595810" y="4930702"/>
            <a:ext cx="320040" cy="318423"/>
          </a:xfrm>
          <a:prstGeom prst="rect">
            <a:avLst/>
          </a:prstGeom>
        </p:spPr>
      </p:pic>
      <p:pic>
        <p:nvPicPr>
          <p:cNvPr id="87" name="Picture 8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962190" y="1707753"/>
            <a:ext cx="320040" cy="320040"/>
          </a:xfrm>
          <a:prstGeom prst="rect">
            <a:avLst/>
          </a:prstGeom>
        </p:spPr>
      </p:pic>
      <p:pic>
        <p:nvPicPr>
          <p:cNvPr id="91" name="Picture 9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962190" y="3554103"/>
            <a:ext cx="320040" cy="320040"/>
          </a:xfrm>
          <a:prstGeom prst="rect">
            <a:avLst/>
          </a:prstGeom>
        </p:spPr>
      </p:pic>
      <p:pic>
        <p:nvPicPr>
          <p:cNvPr id="92" name="Picture 9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965967" y="4035744"/>
            <a:ext cx="320040" cy="318423"/>
          </a:xfrm>
          <a:prstGeom prst="rect">
            <a:avLst/>
          </a:prstGeom>
        </p:spPr>
      </p:pic>
      <p:pic>
        <p:nvPicPr>
          <p:cNvPr id="93" name="Picture 9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3962190" y="4483223"/>
            <a:ext cx="320040" cy="318423"/>
          </a:xfrm>
          <a:prstGeom prst="rect">
            <a:avLst/>
          </a:prstGeom>
        </p:spPr>
      </p:pic>
      <p:pic>
        <p:nvPicPr>
          <p:cNvPr id="94" name="Picture 9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3965556" y="4930702"/>
            <a:ext cx="320040" cy="318423"/>
          </a:xfrm>
          <a:prstGeom prst="rect">
            <a:avLst/>
          </a:prstGeom>
        </p:spPr>
      </p:pic>
      <p:pic>
        <p:nvPicPr>
          <p:cNvPr id="98" name="Picture 9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330814" y="1707753"/>
            <a:ext cx="320040" cy="320040"/>
          </a:xfrm>
          <a:prstGeom prst="rect">
            <a:avLst/>
          </a:prstGeom>
        </p:spPr>
      </p:pic>
      <p:pic>
        <p:nvPicPr>
          <p:cNvPr id="102" name="Picture 10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330814" y="3554103"/>
            <a:ext cx="320040" cy="320040"/>
          </a:xfrm>
          <a:prstGeom prst="rect">
            <a:avLst/>
          </a:prstGeom>
        </p:spPr>
      </p:pic>
      <p:pic>
        <p:nvPicPr>
          <p:cNvPr id="103" name="Picture 10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335850" y="4035744"/>
            <a:ext cx="320040" cy="318423"/>
          </a:xfrm>
          <a:prstGeom prst="rect">
            <a:avLst/>
          </a:prstGeom>
        </p:spPr>
      </p:pic>
      <p:pic>
        <p:nvPicPr>
          <p:cNvPr id="104" name="Picture 10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4330814" y="4483223"/>
            <a:ext cx="320040" cy="318423"/>
          </a:xfrm>
          <a:prstGeom prst="rect">
            <a:avLst/>
          </a:prstGeom>
        </p:spPr>
      </p:pic>
      <p:pic>
        <p:nvPicPr>
          <p:cNvPr id="109" name="Picture 10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699438" y="1707753"/>
            <a:ext cx="320040" cy="320040"/>
          </a:xfrm>
          <a:prstGeom prst="rect">
            <a:avLst/>
          </a:prstGeom>
        </p:spPr>
      </p:pic>
      <p:pic>
        <p:nvPicPr>
          <p:cNvPr id="113" name="Picture 1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699438" y="3554103"/>
            <a:ext cx="320040" cy="320040"/>
          </a:xfrm>
          <a:prstGeom prst="rect">
            <a:avLst/>
          </a:prstGeom>
        </p:spPr>
      </p:pic>
      <p:pic>
        <p:nvPicPr>
          <p:cNvPr id="114" name="Picture 1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705733" y="4035744"/>
            <a:ext cx="320040" cy="318423"/>
          </a:xfrm>
          <a:prstGeom prst="rect">
            <a:avLst/>
          </a:prstGeom>
        </p:spPr>
      </p:pic>
      <p:pic>
        <p:nvPicPr>
          <p:cNvPr id="115" name="Picture 1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4699438" y="4483223"/>
            <a:ext cx="320040" cy="318423"/>
          </a:xfrm>
          <a:prstGeom prst="rect">
            <a:avLst/>
          </a:prstGeom>
        </p:spPr>
      </p:pic>
      <p:pic>
        <p:nvPicPr>
          <p:cNvPr id="120" name="Picture 1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068062" y="1707753"/>
            <a:ext cx="320040" cy="320040"/>
          </a:xfrm>
          <a:prstGeom prst="rect">
            <a:avLst/>
          </a:prstGeom>
        </p:spPr>
      </p:pic>
      <p:pic>
        <p:nvPicPr>
          <p:cNvPr id="124" name="Picture 1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068062" y="3554103"/>
            <a:ext cx="320040" cy="320040"/>
          </a:xfrm>
          <a:prstGeom prst="rect">
            <a:avLst/>
          </a:prstGeom>
        </p:spPr>
      </p:pic>
      <p:pic>
        <p:nvPicPr>
          <p:cNvPr id="125" name="Picture 1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075616" y="4035744"/>
            <a:ext cx="320040" cy="318423"/>
          </a:xfrm>
          <a:prstGeom prst="rect">
            <a:avLst/>
          </a:prstGeom>
        </p:spPr>
      </p:pic>
      <p:pic>
        <p:nvPicPr>
          <p:cNvPr id="131" name="Picture 1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805310" y="1707753"/>
            <a:ext cx="320040" cy="320040"/>
          </a:xfrm>
          <a:prstGeom prst="rect">
            <a:avLst/>
          </a:prstGeom>
        </p:spPr>
      </p:pic>
      <p:pic>
        <p:nvPicPr>
          <p:cNvPr id="135" name="Picture 1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436686" y="3554103"/>
            <a:ext cx="320040" cy="320040"/>
          </a:xfrm>
          <a:prstGeom prst="rect">
            <a:avLst/>
          </a:prstGeom>
        </p:spPr>
      </p:pic>
      <p:pic>
        <p:nvPicPr>
          <p:cNvPr id="136" name="Picture 1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445499" y="4035744"/>
            <a:ext cx="320040" cy="318423"/>
          </a:xfrm>
          <a:prstGeom prst="rect">
            <a:avLst/>
          </a:prstGeom>
        </p:spPr>
      </p:pic>
      <p:pic>
        <p:nvPicPr>
          <p:cNvPr id="142" name="Picture 1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542558" y="1707753"/>
            <a:ext cx="320040" cy="320040"/>
          </a:xfrm>
          <a:prstGeom prst="rect">
            <a:avLst/>
          </a:prstGeom>
        </p:spPr>
      </p:pic>
      <p:pic>
        <p:nvPicPr>
          <p:cNvPr id="146" name="Picture 1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805310" y="3554103"/>
            <a:ext cx="320040" cy="320040"/>
          </a:xfrm>
          <a:prstGeom prst="rect">
            <a:avLst/>
          </a:prstGeom>
        </p:spPr>
      </p:pic>
      <p:pic>
        <p:nvPicPr>
          <p:cNvPr id="147" name="Picture 14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815382" y="4035744"/>
            <a:ext cx="320040" cy="318423"/>
          </a:xfrm>
          <a:prstGeom prst="rect">
            <a:avLst/>
          </a:prstGeom>
        </p:spPr>
      </p:pic>
      <p:pic>
        <p:nvPicPr>
          <p:cNvPr id="153" name="Picture 15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436686" y="1707753"/>
            <a:ext cx="320040" cy="320040"/>
          </a:xfrm>
          <a:prstGeom prst="rect">
            <a:avLst/>
          </a:prstGeom>
        </p:spPr>
      </p:pic>
      <p:pic>
        <p:nvPicPr>
          <p:cNvPr id="157" name="Picture 1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542558" y="3554103"/>
            <a:ext cx="320040" cy="320040"/>
          </a:xfrm>
          <a:prstGeom prst="rect">
            <a:avLst/>
          </a:prstGeom>
        </p:spPr>
      </p:pic>
      <p:pic>
        <p:nvPicPr>
          <p:cNvPr id="158" name="Picture 15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6555148" y="4035744"/>
            <a:ext cx="320040" cy="318423"/>
          </a:xfrm>
          <a:prstGeom prst="rect">
            <a:avLst/>
          </a:prstGeom>
        </p:spPr>
      </p:pic>
      <p:pic>
        <p:nvPicPr>
          <p:cNvPr id="164" name="Picture 16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173934" y="1707753"/>
            <a:ext cx="320040" cy="320040"/>
          </a:xfrm>
          <a:prstGeom prst="rect">
            <a:avLst/>
          </a:prstGeom>
        </p:spPr>
      </p:pic>
      <p:pic>
        <p:nvPicPr>
          <p:cNvPr id="168" name="Picture 16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173934" y="3554103"/>
            <a:ext cx="320040" cy="320040"/>
          </a:xfrm>
          <a:prstGeom prst="rect">
            <a:avLst/>
          </a:prstGeom>
        </p:spPr>
      </p:pic>
      <p:pic>
        <p:nvPicPr>
          <p:cNvPr id="175" name="Picture 17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911182" y="1707753"/>
            <a:ext cx="320040" cy="320040"/>
          </a:xfrm>
          <a:prstGeom prst="rect">
            <a:avLst/>
          </a:prstGeom>
        </p:spPr>
      </p:pic>
      <p:pic>
        <p:nvPicPr>
          <p:cNvPr id="186" name="Picture 18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279806" y="1707753"/>
            <a:ext cx="320040" cy="320040"/>
          </a:xfrm>
          <a:prstGeom prst="rect">
            <a:avLst/>
          </a:prstGeom>
        </p:spPr>
      </p:pic>
      <p:pic>
        <p:nvPicPr>
          <p:cNvPr id="44" name="Picture 4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2856318" y="2183023"/>
            <a:ext cx="320040" cy="320040"/>
          </a:xfrm>
          <a:prstGeom prst="rect">
            <a:avLst/>
          </a:prstGeom>
        </p:spPr>
      </p:pic>
      <p:sp>
        <p:nvSpPr>
          <p:cNvPr id="54"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11378307" y="2184993"/>
            <a:ext cx="627980" cy="3451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a:solidFill>
                  <a:srgbClr val="FFFFFF"/>
                </a:solidFill>
                <a:latin typeface="Arial"/>
                <a:ea typeface=""/>
              </a:rPr>
              <a:t>23</a:t>
            </a:r>
            <a:endParaRPr lang="en-US" b="1" dirty="0">
              <a:solidFill>
                <a:srgbClr val="FFFFFF"/>
              </a:solidFill>
              <a:ea typeface="Arial" charset="0"/>
              <a:cs typeface="Arial" charset="0"/>
            </a:endParaRPr>
          </a:p>
        </p:txBody>
      </p:sp>
      <p:pic>
        <p:nvPicPr>
          <p:cNvPr id="66" name="Picture 6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3224942" y="2183023"/>
            <a:ext cx="320040" cy="320040"/>
          </a:xfrm>
          <a:prstGeom prst="rect">
            <a:avLst/>
          </a:prstGeom>
        </p:spPr>
      </p:pic>
      <p:pic>
        <p:nvPicPr>
          <p:cNvPr id="77" name="Picture 7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3593566" y="2183023"/>
            <a:ext cx="320040" cy="320040"/>
          </a:xfrm>
          <a:prstGeom prst="rect">
            <a:avLst/>
          </a:prstGeom>
        </p:spPr>
      </p:pic>
      <p:pic>
        <p:nvPicPr>
          <p:cNvPr id="88" name="Picture 8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3962190" y="2183023"/>
            <a:ext cx="320040" cy="320040"/>
          </a:xfrm>
          <a:prstGeom prst="rect">
            <a:avLst/>
          </a:prstGeom>
        </p:spPr>
      </p:pic>
      <p:pic>
        <p:nvPicPr>
          <p:cNvPr id="99" name="Picture 9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4330814" y="2183023"/>
            <a:ext cx="320040" cy="320040"/>
          </a:xfrm>
          <a:prstGeom prst="rect">
            <a:avLst/>
          </a:prstGeom>
        </p:spPr>
      </p:pic>
      <p:pic>
        <p:nvPicPr>
          <p:cNvPr id="110" name="Picture 10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4699438" y="2183023"/>
            <a:ext cx="320040" cy="320040"/>
          </a:xfrm>
          <a:prstGeom prst="rect">
            <a:avLst/>
          </a:prstGeom>
        </p:spPr>
      </p:pic>
      <p:pic>
        <p:nvPicPr>
          <p:cNvPr id="121" name="Picture 1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5068062" y="2183023"/>
            <a:ext cx="320040" cy="320040"/>
          </a:xfrm>
          <a:prstGeom prst="rect">
            <a:avLst/>
          </a:prstGeom>
        </p:spPr>
      </p:pic>
      <p:pic>
        <p:nvPicPr>
          <p:cNvPr id="132" name="Picture 13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5436686" y="2183023"/>
            <a:ext cx="320040" cy="320040"/>
          </a:xfrm>
          <a:prstGeom prst="rect">
            <a:avLst/>
          </a:prstGeom>
        </p:spPr>
      </p:pic>
      <p:pic>
        <p:nvPicPr>
          <p:cNvPr id="143" name="Picture 14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5805310" y="2183023"/>
            <a:ext cx="320040" cy="320040"/>
          </a:xfrm>
          <a:prstGeom prst="rect">
            <a:avLst/>
          </a:prstGeom>
        </p:spPr>
      </p:pic>
      <p:pic>
        <p:nvPicPr>
          <p:cNvPr id="154" name="Picture 15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6173934" y="2183023"/>
            <a:ext cx="320040" cy="320040"/>
          </a:xfrm>
          <a:prstGeom prst="rect">
            <a:avLst/>
          </a:prstGeom>
        </p:spPr>
      </p:pic>
      <p:pic>
        <p:nvPicPr>
          <p:cNvPr id="165" name="Picture 16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6911182" y="2183023"/>
            <a:ext cx="320040" cy="320040"/>
          </a:xfrm>
          <a:prstGeom prst="rect">
            <a:avLst/>
          </a:prstGeom>
        </p:spPr>
      </p:pic>
      <p:pic>
        <p:nvPicPr>
          <p:cNvPr id="176" name="Picture 17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6542558" y="2183023"/>
            <a:ext cx="320040" cy="320040"/>
          </a:xfrm>
          <a:prstGeom prst="rect">
            <a:avLst/>
          </a:prstGeom>
        </p:spPr>
      </p:pic>
      <p:pic>
        <p:nvPicPr>
          <p:cNvPr id="45" name="Picture 4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2856318" y="2638949"/>
            <a:ext cx="320040" cy="320040"/>
          </a:xfrm>
          <a:prstGeom prst="rect">
            <a:avLst/>
          </a:prstGeom>
        </p:spPr>
      </p:pic>
      <p:sp>
        <p:nvSpPr>
          <p:cNvPr id="55"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11378307" y="2670011"/>
            <a:ext cx="62798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a:solidFill>
                  <a:srgbClr val="FFFFFF"/>
                </a:solidFill>
                <a:latin typeface="Arial"/>
                <a:ea typeface=""/>
              </a:rPr>
              <a:t>23</a:t>
            </a:r>
            <a:endParaRPr lang="en-US" b="1" dirty="0">
              <a:solidFill>
                <a:srgbClr val="FFFFFF"/>
              </a:solidFill>
              <a:ea typeface="Arial" charset="0"/>
              <a:cs typeface="Arial" charset="0"/>
            </a:endParaRPr>
          </a:p>
        </p:txBody>
      </p:sp>
      <p:pic>
        <p:nvPicPr>
          <p:cNvPr id="67" name="Picture 6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3224942" y="2638949"/>
            <a:ext cx="320040" cy="320040"/>
          </a:xfrm>
          <a:prstGeom prst="rect">
            <a:avLst/>
          </a:prstGeom>
        </p:spPr>
      </p:pic>
      <p:pic>
        <p:nvPicPr>
          <p:cNvPr id="78" name="Picture 7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3593566" y="2638949"/>
            <a:ext cx="320040" cy="320040"/>
          </a:xfrm>
          <a:prstGeom prst="rect">
            <a:avLst/>
          </a:prstGeom>
        </p:spPr>
      </p:pic>
      <p:pic>
        <p:nvPicPr>
          <p:cNvPr id="89" name="Picture 8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3962190" y="2638949"/>
            <a:ext cx="320040" cy="320040"/>
          </a:xfrm>
          <a:prstGeom prst="rect">
            <a:avLst/>
          </a:prstGeom>
        </p:spPr>
      </p:pic>
      <p:pic>
        <p:nvPicPr>
          <p:cNvPr id="100" name="Picture 9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4330814" y="2638949"/>
            <a:ext cx="320040" cy="320040"/>
          </a:xfrm>
          <a:prstGeom prst="rect">
            <a:avLst/>
          </a:prstGeom>
        </p:spPr>
      </p:pic>
      <p:pic>
        <p:nvPicPr>
          <p:cNvPr id="111" name="Picture 11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4699438" y="2638949"/>
            <a:ext cx="320040" cy="320040"/>
          </a:xfrm>
          <a:prstGeom prst="rect">
            <a:avLst/>
          </a:prstGeom>
        </p:spPr>
      </p:pic>
      <p:pic>
        <p:nvPicPr>
          <p:cNvPr id="122" name="Picture 12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5068062" y="2638949"/>
            <a:ext cx="320040" cy="320040"/>
          </a:xfrm>
          <a:prstGeom prst="rect">
            <a:avLst/>
          </a:prstGeom>
        </p:spPr>
      </p:pic>
      <p:pic>
        <p:nvPicPr>
          <p:cNvPr id="133" name="Picture 13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5436686" y="2638949"/>
            <a:ext cx="320040" cy="320040"/>
          </a:xfrm>
          <a:prstGeom prst="rect">
            <a:avLst/>
          </a:prstGeom>
        </p:spPr>
      </p:pic>
      <p:pic>
        <p:nvPicPr>
          <p:cNvPr id="144" name="Picture 14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5805310" y="2638949"/>
            <a:ext cx="320040" cy="320040"/>
          </a:xfrm>
          <a:prstGeom prst="rect">
            <a:avLst/>
          </a:prstGeom>
        </p:spPr>
      </p:pic>
      <p:pic>
        <p:nvPicPr>
          <p:cNvPr id="155" name="Picture 15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6173934" y="2638949"/>
            <a:ext cx="320040" cy="320040"/>
          </a:xfrm>
          <a:prstGeom prst="rect">
            <a:avLst/>
          </a:prstGeom>
        </p:spPr>
      </p:pic>
      <p:pic>
        <p:nvPicPr>
          <p:cNvPr id="166" name="Picture 16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6911182" y="2638949"/>
            <a:ext cx="320040" cy="320040"/>
          </a:xfrm>
          <a:prstGeom prst="rect">
            <a:avLst/>
          </a:prstGeom>
        </p:spPr>
      </p:pic>
      <p:pic>
        <p:nvPicPr>
          <p:cNvPr id="177" name="Picture 17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6542558" y="2638949"/>
            <a:ext cx="320040" cy="320040"/>
          </a:xfrm>
          <a:prstGeom prst="rect">
            <a:avLst/>
          </a:prstGeom>
        </p:spPr>
      </p:pic>
      <p:pic>
        <p:nvPicPr>
          <p:cNvPr id="46" name="Picture 4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2856318" y="3102154"/>
            <a:ext cx="320040" cy="320040"/>
          </a:xfrm>
          <a:prstGeom prst="rect">
            <a:avLst/>
          </a:prstGeom>
        </p:spPr>
      </p:pic>
      <p:sp>
        <p:nvSpPr>
          <p:cNvPr id="56"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11378307" y="3089718"/>
            <a:ext cx="526534" cy="332476"/>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23</a:t>
            </a:r>
            <a:endParaRPr lang="en-US" b="1" dirty="0">
              <a:solidFill>
                <a:srgbClr val="FFFFFF"/>
              </a:solidFill>
              <a:ea typeface="Arial" charset="0"/>
              <a:cs typeface="Arial" charset="0"/>
            </a:endParaRPr>
          </a:p>
        </p:txBody>
      </p:sp>
      <p:pic>
        <p:nvPicPr>
          <p:cNvPr id="68" name="Picture 6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3224942" y="3102154"/>
            <a:ext cx="320040" cy="320040"/>
          </a:xfrm>
          <a:prstGeom prst="rect">
            <a:avLst/>
          </a:prstGeom>
        </p:spPr>
      </p:pic>
      <p:pic>
        <p:nvPicPr>
          <p:cNvPr id="79" name="Picture 7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3593566" y="3102154"/>
            <a:ext cx="320040" cy="320040"/>
          </a:xfrm>
          <a:prstGeom prst="rect">
            <a:avLst/>
          </a:prstGeom>
        </p:spPr>
      </p:pic>
      <p:pic>
        <p:nvPicPr>
          <p:cNvPr id="90" name="Picture 8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3962190" y="3102154"/>
            <a:ext cx="320040" cy="320040"/>
          </a:xfrm>
          <a:prstGeom prst="rect">
            <a:avLst/>
          </a:prstGeom>
        </p:spPr>
      </p:pic>
      <p:pic>
        <p:nvPicPr>
          <p:cNvPr id="101" name="Picture 10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4330814" y="3102154"/>
            <a:ext cx="320040" cy="320040"/>
          </a:xfrm>
          <a:prstGeom prst="rect">
            <a:avLst/>
          </a:prstGeom>
        </p:spPr>
      </p:pic>
      <p:pic>
        <p:nvPicPr>
          <p:cNvPr id="112" name="Picture 1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4699438" y="3102154"/>
            <a:ext cx="320040" cy="320040"/>
          </a:xfrm>
          <a:prstGeom prst="rect">
            <a:avLst/>
          </a:prstGeom>
        </p:spPr>
      </p:pic>
      <p:pic>
        <p:nvPicPr>
          <p:cNvPr id="123" name="Picture 12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5068062" y="3102154"/>
            <a:ext cx="320040" cy="320040"/>
          </a:xfrm>
          <a:prstGeom prst="rect">
            <a:avLst/>
          </a:prstGeom>
        </p:spPr>
      </p:pic>
      <p:pic>
        <p:nvPicPr>
          <p:cNvPr id="134" name="Picture 13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5436686" y="3102154"/>
            <a:ext cx="320040" cy="320040"/>
          </a:xfrm>
          <a:prstGeom prst="rect">
            <a:avLst/>
          </a:prstGeom>
        </p:spPr>
      </p:pic>
      <p:pic>
        <p:nvPicPr>
          <p:cNvPr id="145" name="Picture 14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5805310" y="3102154"/>
            <a:ext cx="320040" cy="320040"/>
          </a:xfrm>
          <a:prstGeom prst="rect">
            <a:avLst/>
          </a:prstGeom>
        </p:spPr>
      </p:pic>
      <p:pic>
        <p:nvPicPr>
          <p:cNvPr id="156" name="Picture 15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6173934" y="3102154"/>
            <a:ext cx="320040" cy="320040"/>
          </a:xfrm>
          <a:prstGeom prst="rect">
            <a:avLst/>
          </a:prstGeom>
        </p:spPr>
      </p:pic>
      <p:pic>
        <p:nvPicPr>
          <p:cNvPr id="167" name="Picture 16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6542558" y="3102154"/>
            <a:ext cx="320040" cy="320040"/>
          </a:xfrm>
          <a:prstGeom prst="rect">
            <a:avLst/>
          </a:prstGeom>
        </p:spPr>
      </p:pic>
      <p:pic>
        <p:nvPicPr>
          <p:cNvPr id="178" name="Picture 17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6911182" y="3102154"/>
            <a:ext cx="320040" cy="320040"/>
          </a:xfrm>
          <a:prstGeom prst="rect">
            <a:avLst/>
          </a:prstGeom>
        </p:spPr>
      </p:pic>
      <p:pic>
        <p:nvPicPr>
          <p:cNvPr id="116" name="Picture 1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6185265" y="4035744"/>
            <a:ext cx="320040" cy="318423"/>
          </a:xfrm>
          <a:prstGeom prst="rect">
            <a:avLst/>
          </a:prstGeom>
        </p:spPr>
      </p:pic>
      <p:pic>
        <p:nvPicPr>
          <p:cNvPr id="117" name="Picture 1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911182" y="3554103"/>
            <a:ext cx="320040" cy="320040"/>
          </a:xfrm>
          <a:prstGeom prst="rect">
            <a:avLst/>
          </a:prstGeom>
        </p:spPr>
      </p:pic>
      <p:pic>
        <p:nvPicPr>
          <p:cNvPr id="118" name="Picture 1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6925031" y="4035744"/>
            <a:ext cx="320040" cy="318423"/>
          </a:xfrm>
          <a:prstGeom prst="rect">
            <a:avLst/>
          </a:prstGeom>
        </p:spPr>
      </p:pic>
      <p:pic>
        <p:nvPicPr>
          <p:cNvPr id="126" name="Picture 1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7279806" y="3554103"/>
            <a:ext cx="320040" cy="320040"/>
          </a:xfrm>
          <a:prstGeom prst="rect">
            <a:avLst/>
          </a:prstGeom>
        </p:spPr>
      </p:pic>
      <p:pic>
        <p:nvPicPr>
          <p:cNvPr id="127" name="Picture 1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7294914" y="4035744"/>
            <a:ext cx="320040" cy="318423"/>
          </a:xfrm>
          <a:prstGeom prst="rect">
            <a:avLst/>
          </a:prstGeom>
        </p:spPr>
      </p:pic>
      <p:pic>
        <p:nvPicPr>
          <p:cNvPr id="128" name="Picture 1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648430" y="1707753"/>
            <a:ext cx="320040" cy="320040"/>
          </a:xfrm>
          <a:prstGeom prst="rect">
            <a:avLst/>
          </a:prstGeom>
        </p:spPr>
      </p:pic>
      <p:pic>
        <p:nvPicPr>
          <p:cNvPr id="129" name="Picture 1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7648430" y="3554103"/>
            <a:ext cx="320040" cy="320040"/>
          </a:xfrm>
          <a:prstGeom prst="rect">
            <a:avLst/>
          </a:prstGeom>
        </p:spPr>
      </p:pic>
      <p:pic>
        <p:nvPicPr>
          <p:cNvPr id="130" name="Picture 1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7664797" y="4035744"/>
            <a:ext cx="320040" cy="318423"/>
          </a:xfrm>
          <a:prstGeom prst="rect">
            <a:avLst/>
          </a:prstGeom>
        </p:spPr>
      </p:pic>
      <p:pic>
        <p:nvPicPr>
          <p:cNvPr id="137" name="Picture 1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017054" y="1707753"/>
            <a:ext cx="320040" cy="320040"/>
          </a:xfrm>
          <a:prstGeom prst="rect">
            <a:avLst/>
          </a:prstGeom>
        </p:spPr>
      </p:pic>
      <p:pic>
        <p:nvPicPr>
          <p:cNvPr id="138" name="Picture 1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8017054" y="3554103"/>
            <a:ext cx="320040" cy="320040"/>
          </a:xfrm>
          <a:prstGeom prst="rect">
            <a:avLst/>
          </a:prstGeom>
        </p:spPr>
      </p:pic>
      <p:pic>
        <p:nvPicPr>
          <p:cNvPr id="139" name="Picture 13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8034680" y="4035744"/>
            <a:ext cx="320040" cy="318423"/>
          </a:xfrm>
          <a:prstGeom prst="rect">
            <a:avLst/>
          </a:prstGeom>
        </p:spPr>
      </p:pic>
      <p:pic>
        <p:nvPicPr>
          <p:cNvPr id="140" name="Picture 1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385678" y="1707753"/>
            <a:ext cx="320040" cy="320040"/>
          </a:xfrm>
          <a:prstGeom prst="rect">
            <a:avLst/>
          </a:prstGeom>
        </p:spPr>
      </p:pic>
      <p:pic>
        <p:nvPicPr>
          <p:cNvPr id="141" name="Picture 1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8385678" y="3554103"/>
            <a:ext cx="320040" cy="320040"/>
          </a:xfrm>
          <a:prstGeom prst="rect">
            <a:avLst/>
          </a:prstGeom>
        </p:spPr>
      </p:pic>
      <p:pic>
        <p:nvPicPr>
          <p:cNvPr id="148" name="Picture 1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754302" y="1707753"/>
            <a:ext cx="320040" cy="320040"/>
          </a:xfrm>
          <a:prstGeom prst="rect">
            <a:avLst/>
          </a:prstGeom>
        </p:spPr>
      </p:pic>
      <p:pic>
        <p:nvPicPr>
          <p:cNvPr id="149" name="Picture 1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122926" y="1707753"/>
            <a:ext cx="320040" cy="320040"/>
          </a:xfrm>
          <a:prstGeom prst="rect">
            <a:avLst/>
          </a:prstGeom>
        </p:spPr>
      </p:pic>
      <p:pic>
        <p:nvPicPr>
          <p:cNvPr id="150" name="Picture 14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7279806" y="2183023"/>
            <a:ext cx="320040" cy="320040"/>
          </a:xfrm>
          <a:prstGeom prst="rect">
            <a:avLst/>
          </a:prstGeom>
        </p:spPr>
      </p:pic>
      <p:pic>
        <p:nvPicPr>
          <p:cNvPr id="151" name="Picture 15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7648430" y="2183023"/>
            <a:ext cx="320040" cy="320040"/>
          </a:xfrm>
          <a:prstGeom prst="rect">
            <a:avLst/>
          </a:prstGeom>
        </p:spPr>
      </p:pic>
      <p:pic>
        <p:nvPicPr>
          <p:cNvPr id="152" name="Picture 15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8017054" y="2183023"/>
            <a:ext cx="320040" cy="320040"/>
          </a:xfrm>
          <a:prstGeom prst="rect">
            <a:avLst/>
          </a:prstGeom>
        </p:spPr>
      </p:pic>
      <p:pic>
        <p:nvPicPr>
          <p:cNvPr id="159" name="Picture 15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8385678" y="2183023"/>
            <a:ext cx="320040" cy="320040"/>
          </a:xfrm>
          <a:prstGeom prst="rect">
            <a:avLst/>
          </a:prstGeom>
        </p:spPr>
      </p:pic>
      <p:pic>
        <p:nvPicPr>
          <p:cNvPr id="160" name="Picture 15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8754302" y="2183023"/>
            <a:ext cx="320040" cy="320040"/>
          </a:xfrm>
          <a:prstGeom prst="rect">
            <a:avLst/>
          </a:prstGeom>
        </p:spPr>
      </p:pic>
      <p:pic>
        <p:nvPicPr>
          <p:cNvPr id="161" name="Picture 16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7279806" y="2638949"/>
            <a:ext cx="320040" cy="320040"/>
          </a:xfrm>
          <a:prstGeom prst="rect">
            <a:avLst/>
          </a:prstGeom>
        </p:spPr>
      </p:pic>
      <p:pic>
        <p:nvPicPr>
          <p:cNvPr id="162" name="Picture 16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7648430" y="2638949"/>
            <a:ext cx="320040" cy="320040"/>
          </a:xfrm>
          <a:prstGeom prst="rect">
            <a:avLst/>
          </a:prstGeom>
        </p:spPr>
      </p:pic>
      <p:pic>
        <p:nvPicPr>
          <p:cNvPr id="163" name="Picture 16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8017054" y="2638949"/>
            <a:ext cx="320040" cy="320040"/>
          </a:xfrm>
          <a:prstGeom prst="rect">
            <a:avLst/>
          </a:prstGeom>
        </p:spPr>
      </p:pic>
      <p:pic>
        <p:nvPicPr>
          <p:cNvPr id="169" name="Picture 16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8385678" y="2638949"/>
            <a:ext cx="320040" cy="320040"/>
          </a:xfrm>
          <a:prstGeom prst="rect">
            <a:avLst/>
          </a:prstGeom>
        </p:spPr>
      </p:pic>
      <p:pic>
        <p:nvPicPr>
          <p:cNvPr id="170" name="Picture 16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8754302" y="2638949"/>
            <a:ext cx="320040" cy="320040"/>
          </a:xfrm>
          <a:prstGeom prst="rect">
            <a:avLst/>
          </a:prstGeom>
        </p:spPr>
      </p:pic>
      <p:pic>
        <p:nvPicPr>
          <p:cNvPr id="171" name="Picture 17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7279806" y="3102154"/>
            <a:ext cx="320040" cy="320040"/>
          </a:xfrm>
          <a:prstGeom prst="rect">
            <a:avLst/>
          </a:prstGeom>
        </p:spPr>
      </p:pic>
      <p:pic>
        <p:nvPicPr>
          <p:cNvPr id="172" name="Picture 17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7648430" y="3102154"/>
            <a:ext cx="320040" cy="320040"/>
          </a:xfrm>
          <a:prstGeom prst="rect">
            <a:avLst/>
          </a:prstGeom>
        </p:spPr>
      </p:pic>
      <p:pic>
        <p:nvPicPr>
          <p:cNvPr id="173" name="Picture 17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8385678" y="3102154"/>
            <a:ext cx="320040" cy="320040"/>
          </a:xfrm>
          <a:prstGeom prst="rect">
            <a:avLst/>
          </a:prstGeom>
        </p:spPr>
      </p:pic>
      <p:pic>
        <p:nvPicPr>
          <p:cNvPr id="174" name="Picture 17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9122926" y="3102154"/>
            <a:ext cx="320040" cy="320040"/>
          </a:xfrm>
          <a:prstGeom prst="rect">
            <a:avLst/>
          </a:prstGeom>
        </p:spPr>
      </p:pic>
      <p:pic>
        <p:nvPicPr>
          <p:cNvPr id="179" name="Picture 17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9860174" y="3102154"/>
            <a:ext cx="320040" cy="320040"/>
          </a:xfrm>
          <a:prstGeom prst="rect">
            <a:avLst/>
          </a:prstGeom>
        </p:spPr>
      </p:pic>
      <p:pic>
        <p:nvPicPr>
          <p:cNvPr id="181" name="Picture 18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4335302" y="4930702"/>
            <a:ext cx="320040" cy="318423"/>
          </a:xfrm>
          <a:prstGeom prst="rect">
            <a:avLst/>
          </a:prstGeom>
        </p:spPr>
      </p:pic>
      <p:pic>
        <p:nvPicPr>
          <p:cNvPr id="183" name="Picture 18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4705049" y="4930702"/>
            <a:ext cx="320040" cy="318423"/>
          </a:xfrm>
          <a:prstGeom prst="rect">
            <a:avLst/>
          </a:prstGeom>
        </p:spPr>
      </p:pic>
      <p:pic>
        <p:nvPicPr>
          <p:cNvPr id="184" name="Picture 18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5068062" y="4483223"/>
            <a:ext cx="320040" cy="318423"/>
          </a:xfrm>
          <a:prstGeom prst="rect">
            <a:avLst/>
          </a:prstGeom>
        </p:spPr>
      </p:pic>
      <p:pic>
        <p:nvPicPr>
          <p:cNvPr id="185" name="Picture 18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5436686" y="4483223"/>
            <a:ext cx="320040" cy="318423"/>
          </a:xfrm>
          <a:prstGeom prst="rect">
            <a:avLst/>
          </a:prstGeom>
        </p:spPr>
      </p:pic>
      <p:pic>
        <p:nvPicPr>
          <p:cNvPr id="188" name="Picture 18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5805310" y="4483223"/>
            <a:ext cx="320040" cy="318423"/>
          </a:xfrm>
          <a:prstGeom prst="rect">
            <a:avLst/>
          </a:prstGeom>
        </p:spPr>
      </p:pic>
      <p:pic>
        <p:nvPicPr>
          <p:cNvPr id="189" name="Picture 18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3227660" y="5394222"/>
            <a:ext cx="321665" cy="320040"/>
          </a:xfrm>
          <a:prstGeom prst="rect">
            <a:avLst/>
          </a:prstGeom>
        </p:spPr>
      </p:pic>
      <p:pic>
        <p:nvPicPr>
          <p:cNvPr id="180" name="Picture 17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8017054" y="3102154"/>
            <a:ext cx="320040" cy="320040"/>
          </a:xfrm>
          <a:prstGeom prst="rect">
            <a:avLst/>
          </a:prstGeom>
        </p:spPr>
      </p:pic>
      <p:pic>
        <p:nvPicPr>
          <p:cNvPr id="182" name="Picture 18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8754302" y="3102154"/>
            <a:ext cx="320040" cy="320040"/>
          </a:xfrm>
          <a:prstGeom prst="rect">
            <a:avLst/>
          </a:prstGeom>
        </p:spPr>
      </p:pic>
      <p:pic>
        <p:nvPicPr>
          <p:cNvPr id="187" name="Picture 18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9491550" y="3102154"/>
            <a:ext cx="320040" cy="320040"/>
          </a:xfrm>
          <a:prstGeom prst="rect">
            <a:avLst/>
          </a:prstGeom>
        </p:spPr>
      </p:pic>
      <p:pic>
        <p:nvPicPr>
          <p:cNvPr id="191" name="Picture 19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10228798" y="3102154"/>
            <a:ext cx="320040" cy="320040"/>
          </a:xfrm>
          <a:prstGeom prst="rect">
            <a:avLst/>
          </a:prstGeom>
        </p:spPr>
      </p:pic>
      <p:pic>
        <p:nvPicPr>
          <p:cNvPr id="192" name="Picture 19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10597422" y="3102154"/>
            <a:ext cx="320040" cy="320040"/>
          </a:xfrm>
          <a:prstGeom prst="rect">
            <a:avLst/>
          </a:prstGeom>
        </p:spPr>
      </p:pic>
      <p:pic>
        <p:nvPicPr>
          <p:cNvPr id="193" name="Picture 19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V="1">
            <a:off x="10966046" y="3102154"/>
            <a:ext cx="320040" cy="320040"/>
          </a:xfrm>
          <a:prstGeom prst="rect">
            <a:avLst/>
          </a:prstGeom>
        </p:spPr>
      </p:pic>
      <p:pic>
        <p:nvPicPr>
          <p:cNvPr id="194" name="Picture 19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491550" y="1707753"/>
            <a:ext cx="320040" cy="320040"/>
          </a:xfrm>
          <a:prstGeom prst="rect">
            <a:avLst/>
          </a:prstGeom>
        </p:spPr>
      </p:pic>
      <p:pic>
        <p:nvPicPr>
          <p:cNvPr id="195" name="Picture 19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860174" y="1707753"/>
            <a:ext cx="320040" cy="320040"/>
          </a:xfrm>
          <a:prstGeom prst="rect">
            <a:avLst/>
          </a:prstGeom>
        </p:spPr>
      </p:pic>
      <p:pic>
        <p:nvPicPr>
          <p:cNvPr id="196" name="Picture 19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10228798" y="1707753"/>
            <a:ext cx="320040" cy="320040"/>
          </a:xfrm>
          <a:prstGeom prst="rect">
            <a:avLst/>
          </a:prstGeom>
        </p:spPr>
      </p:pic>
      <p:pic>
        <p:nvPicPr>
          <p:cNvPr id="197" name="Picture 19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10597422" y="1707753"/>
            <a:ext cx="320040" cy="320040"/>
          </a:xfrm>
          <a:prstGeom prst="rect">
            <a:avLst/>
          </a:prstGeom>
        </p:spPr>
      </p:pic>
      <p:pic>
        <p:nvPicPr>
          <p:cNvPr id="198" name="Picture 19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10966046" y="1707753"/>
            <a:ext cx="320040" cy="320040"/>
          </a:xfrm>
          <a:prstGeom prst="rect">
            <a:avLst/>
          </a:prstGeom>
        </p:spPr>
      </p:pic>
      <p:pic>
        <p:nvPicPr>
          <p:cNvPr id="199" name="Picture 19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11334666" y="1707753"/>
            <a:ext cx="320040" cy="320040"/>
          </a:xfrm>
          <a:prstGeom prst="rect">
            <a:avLst/>
          </a:prstGeom>
        </p:spPr>
      </p:pic>
      <p:pic>
        <p:nvPicPr>
          <p:cNvPr id="200" name="Picture 19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8399385" y="4035744"/>
            <a:ext cx="320040" cy="318423"/>
          </a:xfrm>
          <a:prstGeom prst="rect">
            <a:avLst/>
          </a:prstGeom>
        </p:spPr>
      </p:pic>
      <p:pic>
        <p:nvPicPr>
          <p:cNvPr id="201" name="Picture 20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8769268" y="4035744"/>
            <a:ext cx="320040" cy="318423"/>
          </a:xfrm>
          <a:prstGeom prst="rect">
            <a:avLst/>
          </a:prstGeom>
        </p:spPr>
      </p:pic>
      <p:pic>
        <p:nvPicPr>
          <p:cNvPr id="202" name="Picture 20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9139151" y="4035744"/>
            <a:ext cx="320040" cy="318423"/>
          </a:xfrm>
          <a:prstGeom prst="rect">
            <a:avLst/>
          </a:prstGeom>
        </p:spPr>
      </p:pic>
      <p:pic>
        <p:nvPicPr>
          <p:cNvPr id="203" name="Picture 20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9509034" y="4035744"/>
            <a:ext cx="320040" cy="318423"/>
          </a:xfrm>
          <a:prstGeom prst="rect">
            <a:avLst/>
          </a:prstGeom>
        </p:spPr>
      </p:pic>
      <p:pic>
        <p:nvPicPr>
          <p:cNvPr id="204" name="Picture 20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9878917" y="4035744"/>
            <a:ext cx="320040" cy="318423"/>
          </a:xfrm>
          <a:prstGeom prst="rect">
            <a:avLst/>
          </a:prstGeom>
        </p:spPr>
      </p:pic>
      <p:pic>
        <p:nvPicPr>
          <p:cNvPr id="205" name="Picture 20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8754302" y="3554103"/>
            <a:ext cx="320040" cy="320040"/>
          </a:xfrm>
          <a:prstGeom prst="rect">
            <a:avLst/>
          </a:prstGeom>
        </p:spPr>
      </p:pic>
      <p:pic>
        <p:nvPicPr>
          <p:cNvPr id="206" name="Picture 20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9122926" y="3554103"/>
            <a:ext cx="320040" cy="320040"/>
          </a:xfrm>
          <a:prstGeom prst="rect">
            <a:avLst/>
          </a:prstGeom>
        </p:spPr>
      </p:pic>
      <p:pic>
        <p:nvPicPr>
          <p:cNvPr id="207" name="Picture 20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9491550" y="3554103"/>
            <a:ext cx="320040" cy="320040"/>
          </a:xfrm>
          <a:prstGeom prst="rect">
            <a:avLst/>
          </a:prstGeom>
        </p:spPr>
      </p:pic>
      <p:pic>
        <p:nvPicPr>
          <p:cNvPr id="208" name="Picture 20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9860174" y="3554103"/>
            <a:ext cx="320040" cy="320040"/>
          </a:xfrm>
          <a:prstGeom prst="rect">
            <a:avLst/>
          </a:prstGeom>
        </p:spPr>
      </p:pic>
      <p:pic>
        <p:nvPicPr>
          <p:cNvPr id="209" name="Picture 20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10228798" y="3554103"/>
            <a:ext cx="320040" cy="320040"/>
          </a:xfrm>
          <a:prstGeom prst="rect">
            <a:avLst/>
          </a:prstGeom>
        </p:spPr>
      </p:pic>
      <p:pic>
        <p:nvPicPr>
          <p:cNvPr id="210" name="Picture 20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10597422" y="3554103"/>
            <a:ext cx="320040" cy="320040"/>
          </a:xfrm>
          <a:prstGeom prst="rect">
            <a:avLst/>
          </a:prstGeom>
        </p:spPr>
      </p:pic>
      <p:pic>
        <p:nvPicPr>
          <p:cNvPr id="211" name="Picture 21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9122926" y="2638949"/>
            <a:ext cx="320040" cy="320040"/>
          </a:xfrm>
          <a:prstGeom prst="rect">
            <a:avLst/>
          </a:prstGeom>
        </p:spPr>
      </p:pic>
      <p:pic>
        <p:nvPicPr>
          <p:cNvPr id="212" name="Picture 2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9491550" y="2638949"/>
            <a:ext cx="320040" cy="320040"/>
          </a:xfrm>
          <a:prstGeom prst="rect">
            <a:avLst/>
          </a:prstGeom>
        </p:spPr>
      </p:pic>
      <p:pic>
        <p:nvPicPr>
          <p:cNvPr id="213" name="Picture 2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9860174" y="2638949"/>
            <a:ext cx="320040" cy="320040"/>
          </a:xfrm>
          <a:prstGeom prst="rect">
            <a:avLst/>
          </a:prstGeom>
        </p:spPr>
      </p:pic>
      <p:pic>
        <p:nvPicPr>
          <p:cNvPr id="214" name="Picture 2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10228798" y="2638949"/>
            <a:ext cx="320040" cy="320040"/>
          </a:xfrm>
          <a:prstGeom prst="rect">
            <a:avLst/>
          </a:prstGeom>
        </p:spPr>
      </p:pic>
      <p:pic>
        <p:nvPicPr>
          <p:cNvPr id="215" name="Picture 2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10597422" y="2638949"/>
            <a:ext cx="320040" cy="320040"/>
          </a:xfrm>
          <a:prstGeom prst="rect">
            <a:avLst/>
          </a:prstGeom>
        </p:spPr>
      </p:pic>
      <p:pic>
        <p:nvPicPr>
          <p:cNvPr id="216" name="Picture 2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10966046" y="2638949"/>
            <a:ext cx="320040" cy="320040"/>
          </a:xfrm>
          <a:prstGeom prst="rect">
            <a:avLst/>
          </a:prstGeom>
        </p:spPr>
      </p:pic>
      <p:pic>
        <p:nvPicPr>
          <p:cNvPr id="217" name="Picture 2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9491550" y="2183023"/>
            <a:ext cx="320040" cy="320040"/>
          </a:xfrm>
          <a:prstGeom prst="rect">
            <a:avLst/>
          </a:prstGeom>
        </p:spPr>
      </p:pic>
      <p:pic>
        <p:nvPicPr>
          <p:cNvPr id="218" name="Picture 2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9860174" y="2183023"/>
            <a:ext cx="320040" cy="320040"/>
          </a:xfrm>
          <a:prstGeom prst="rect">
            <a:avLst/>
          </a:prstGeom>
        </p:spPr>
      </p:pic>
      <p:pic>
        <p:nvPicPr>
          <p:cNvPr id="219" name="Picture 2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10228798" y="2183023"/>
            <a:ext cx="320040" cy="320040"/>
          </a:xfrm>
          <a:prstGeom prst="rect">
            <a:avLst/>
          </a:prstGeom>
        </p:spPr>
      </p:pic>
      <p:pic>
        <p:nvPicPr>
          <p:cNvPr id="220" name="Picture 2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10597422" y="2183023"/>
            <a:ext cx="320040" cy="320040"/>
          </a:xfrm>
          <a:prstGeom prst="rect">
            <a:avLst/>
          </a:prstGeom>
        </p:spPr>
      </p:pic>
      <p:pic>
        <p:nvPicPr>
          <p:cNvPr id="221" name="Picture 2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10966042" y="2183023"/>
            <a:ext cx="320040" cy="320040"/>
          </a:xfrm>
          <a:prstGeom prst="rect">
            <a:avLst/>
          </a:prstGeom>
        </p:spPr>
      </p:pic>
      <p:pic>
        <p:nvPicPr>
          <p:cNvPr id="222" name="Picture 22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9122926" y="2183023"/>
            <a:ext cx="320040" cy="320040"/>
          </a:xfrm>
          <a:prstGeom prst="rect">
            <a:avLst/>
          </a:prstGeom>
        </p:spPr>
      </p:pic>
      <p:pic>
        <p:nvPicPr>
          <p:cNvPr id="223" name="Picture 2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6195952" y="4483223"/>
            <a:ext cx="320040" cy="318423"/>
          </a:xfrm>
          <a:prstGeom prst="rect">
            <a:avLst/>
          </a:prstGeom>
        </p:spPr>
      </p:pic>
      <p:pic>
        <p:nvPicPr>
          <p:cNvPr id="224" name="Picture 2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6564576" y="4483223"/>
            <a:ext cx="320040" cy="318423"/>
          </a:xfrm>
          <a:prstGeom prst="rect">
            <a:avLst/>
          </a:prstGeom>
        </p:spPr>
      </p:pic>
      <p:pic>
        <p:nvPicPr>
          <p:cNvPr id="225" name="Picture 22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5085993" y="4930702"/>
            <a:ext cx="320040" cy="318423"/>
          </a:xfrm>
          <a:prstGeom prst="rect">
            <a:avLst/>
          </a:prstGeom>
        </p:spPr>
      </p:pic>
      <p:pic>
        <p:nvPicPr>
          <p:cNvPr id="226" name="Picture 22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5455740" y="4930702"/>
            <a:ext cx="320040" cy="318423"/>
          </a:xfrm>
          <a:prstGeom prst="rect">
            <a:avLst/>
          </a:prstGeom>
        </p:spPr>
      </p:pic>
      <p:pic>
        <p:nvPicPr>
          <p:cNvPr id="227" name="Picture 22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3599002" y="5394222"/>
            <a:ext cx="321665" cy="320040"/>
          </a:xfrm>
          <a:prstGeom prst="rect">
            <a:avLst/>
          </a:prstGeom>
        </p:spPr>
      </p:pic>
      <p:pic>
        <p:nvPicPr>
          <p:cNvPr id="229" name="Picture 22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3970344" y="5394222"/>
            <a:ext cx="321665" cy="320040"/>
          </a:xfrm>
          <a:prstGeom prst="rect">
            <a:avLst/>
          </a:prstGeom>
        </p:spPr>
      </p:pic>
      <p:pic>
        <p:nvPicPr>
          <p:cNvPr id="230" name="Picture 2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4341686" y="5394222"/>
            <a:ext cx="321665" cy="320040"/>
          </a:xfrm>
          <a:prstGeom prst="rect">
            <a:avLst/>
          </a:prstGeom>
        </p:spPr>
      </p:pic>
      <p:pic>
        <p:nvPicPr>
          <p:cNvPr id="231" name="Picture 2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4713028" y="5394222"/>
            <a:ext cx="321665" cy="320040"/>
          </a:xfrm>
          <a:prstGeom prst="rect">
            <a:avLst/>
          </a:prstGeom>
        </p:spPr>
      </p:pic>
      <p:pic>
        <p:nvPicPr>
          <p:cNvPr id="232" name="Picture 23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5084368" y="5394222"/>
            <a:ext cx="321665" cy="320040"/>
          </a:xfrm>
          <a:prstGeom prst="rect">
            <a:avLst/>
          </a:prstGeom>
        </p:spPr>
      </p:pic>
    </p:spTree>
    <p:extLst>
      <p:ext uri="{BB962C8B-B14F-4D97-AF65-F5344CB8AC3E}">
        <p14:creationId xmlns:p14="http://schemas.microsoft.com/office/powerpoint/2010/main" val="810971941"/>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6"/>
          <p:cNvSpPr txBox="1">
            <a:spLocks/>
          </p:cNvSpPr>
          <p:nvPr/>
        </p:nvSpPr>
        <p:spPr bwMode="auto">
          <a:xfrm>
            <a:off x="798786" y="152400"/>
            <a:ext cx="10646980" cy="1371600"/>
          </a:xfrm>
          <a:prstGeom prst="rect">
            <a:avLst/>
          </a:prstGeom>
          <a:noFill/>
          <a:ln w="9525">
            <a:noFill/>
            <a:miter lim="800000"/>
            <a:headEnd/>
            <a:tailEnd/>
          </a:ln>
        </p:spPr>
        <p:txBody>
          <a:bodyPr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nSpc>
                <a:spcPct val="90000"/>
              </a:lnSpc>
              <a:spcBef>
                <a:spcPct val="40000"/>
              </a:spcBef>
              <a:spcAft>
                <a:spcPts val="600"/>
              </a:spcAft>
              <a:defRPr/>
            </a:pPr>
            <a:r>
              <a:rPr lang="en-US" sz="2200" baseline="0" dirty="0">
                <a:solidFill>
                  <a:srgbClr val="FDF493"/>
                </a:solidFill>
                <a:latin typeface="Arial" pitchFamily="34" charset="0"/>
              </a:rPr>
              <a:t>Which of the following biomarkers have an effect on your therapeutic decision-making for patients with CLL? </a:t>
            </a:r>
            <a:endParaRPr lang="en-US" sz="2200" baseline="0" dirty="0">
              <a:solidFill>
                <a:srgbClr val="FDF493"/>
              </a:solidFill>
              <a:latin typeface="Arial" pitchFamily="34" charset="0"/>
              <a:ea typeface="ヒラギノ角ゴ Pro W3" charset="-128"/>
            </a:endParaRPr>
          </a:p>
        </p:txBody>
      </p:sp>
      <p:sp>
        <p:nvSpPr>
          <p:cNvPr id="5" name="Title 13"/>
          <p:cNvSpPr>
            <a:spLocks/>
          </p:cNvSpPr>
          <p:nvPr/>
        </p:nvSpPr>
        <p:spPr bwMode="auto">
          <a:xfrm>
            <a:off x="279639" y="6096000"/>
            <a:ext cx="7772400" cy="762000"/>
          </a:xfrm>
          <a:prstGeom prst="rect">
            <a:avLst/>
          </a:prstGeom>
          <a:noFill/>
          <a:ln>
            <a:noFill/>
          </a:ln>
          <a:extLst/>
        </p:spPr>
        <p:txBody>
          <a:bodyPr anchor="ctr"/>
          <a:lstStyle/>
          <a:p>
            <a:pPr>
              <a:lnSpc>
                <a:spcPct val="90000"/>
              </a:lnSpc>
              <a:defRPr/>
            </a:pPr>
            <a:r>
              <a:rPr lang="en-US" sz="1600" b="1" dirty="0">
                <a:solidFill>
                  <a:srgbClr val="FFFFFF"/>
                </a:solidFill>
                <a:effectLst>
                  <a:outerShdw blurRad="38100" dist="38100" dir="2700000" algn="tl">
                    <a:srgbClr val="000000"/>
                  </a:outerShdw>
                </a:effectLst>
                <a:latin typeface="Arial"/>
                <a:ea typeface="ヒラギノ角ゴ Pro W3" charset="-128"/>
              </a:rPr>
              <a:t>N = 24 investigators</a:t>
            </a:r>
          </a:p>
        </p:txBody>
      </p:sp>
      <p:sp>
        <p:nvSpPr>
          <p:cNvPr id="7"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0" y="1709248"/>
            <a:ext cx="2743200" cy="37785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mr-IN" b="1" dirty="0" err="1">
                <a:solidFill>
                  <a:srgbClr val="FFFFFF"/>
                </a:solidFill>
                <a:latin typeface="Arial"/>
                <a:ea typeface=""/>
              </a:rPr>
              <a:t>Del</a:t>
            </a:r>
            <a:r>
              <a:rPr lang="mr-IN" b="1" dirty="0">
                <a:solidFill>
                  <a:srgbClr val="FFFFFF"/>
                </a:solidFill>
                <a:latin typeface="Arial"/>
                <a:ea typeface=""/>
              </a:rPr>
              <a:t>(17p)</a:t>
            </a:r>
            <a:endParaRPr lang="en-US" b="1" dirty="0">
              <a:solidFill>
                <a:srgbClr val="FFFFFF"/>
              </a:solidFill>
              <a:ea typeface="Arial" charset="0"/>
              <a:cs typeface="Arial" charset="0"/>
            </a:endParaRPr>
          </a:p>
        </p:txBody>
      </p:sp>
      <p:sp>
        <p:nvSpPr>
          <p:cNvPr id="10"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0" y="3151789"/>
            <a:ext cx="27432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mr-IN" b="1" dirty="0" err="1">
                <a:solidFill>
                  <a:srgbClr val="FFFFFF"/>
                </a:solidFill>
                <a:latin typeface="Arial"/>
                <a:ea typeface=""/>
              </a:rPr>
              <a:t>Del</a:t>
            </a:r>
            <a:r>
              <a:rPr lang="mr-IN" b="1" dirty="0">
                <a:solidFill>
                  <a:srgbClr val="FFFFFF"/>
                </a:solidFill>
                <a:latin typeface="Arial"/>
                <a:ea typeface=""/>
              </a:rPr>
              <a:t>(11q)</a:t>
            </a:r>
            <a:endParaRPr lang="en-US" b="1" dirty="0">
              <a:solidFill>
                <a:srgbClr val="FFFFFF"/>
              </a:solidFill>
              <a:ea typeface="Arial" charset="0"/>
              <a:cs typeface="Arial" charset="0"/>
            </a:endParaRPr>
          </a:p>
        </p:txBody>
      </p:sp>
      <p:sp>
        <p:nvSpPr>
          <p:cNvPr id="11"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0" y="2120731"/>
            <a:ext cx="27432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IGHV mutation</a:t>
            </a:r>
            <a:endParaRPr lang="en-US" b="1" dirty="0">
              <a:solidFill>
                <a:srgbClr val="FFFFFF"/>
              </a:solidFill>
              <a:ea typeface="Arial" charset="0"/>
              <a:cs typeface="Arial" charset="0"/>
            </a:endParaRPr>
          </a:p>
        </p:txBody>
      </p:sp>
      <p:sp>
        <p:nvSpPr>
          <p:cNvPr id="12" name="Text Box 4">
            <a:extLst>
              <a:ext uri="{FF2B5EF4-FFF2-40B4-BE49-F238E27FC236}">
                <a16:creationId xmlns:a16="http://schemas.microsoft.com/office/drawing/2014/main" xmlns="" id="{12AD4308-B197-FD42-A08F-183AFEC442CF}"/>
              </a:ext>
            </a:extLst>
          </p:cNvPr>
          <p:cNvSpPr txBox="1">
            <a:spLocks noChangeArrowheads="1"/>
          </p:cNvSpPr>
          <p:nvPr/>
        </p:nvSpPr>
        <p:spPr bwMode="auto">
          <a:xfrm>
            <a:off x="0" y="3667260"/>
            <a:ext cx="27432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Trisomy 12</a:t>
            </a:r>
            <a:endParaRPr lang="en-US" b="1" dirty="0">
              <a:solidFill>
                <a:srgbClr val="FFFFFF"/>
              </a:solidFill>
              <a:ea typeface="Arial" charset="0"/>
              <a:cs typeface="Arial" charset="0"/>
            </a:endParaRPr>
          </a:p>
        </p:txBody>
      </p:sp>
      <p:sp>
        <p:nvSpPr>
          <p:cNvPr id="13"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0" y="2665514"/>
            <a:ext cx="2743200" cy="37785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TP53 mutation</a:t>
            </a:r>
            <a:endParaRPr lang="en-US" b="1" dirty="0">
              <a:solidFill>
                <a:srgbClr val="FFFFFF"/>
              </a:solidFill>
              <a:ea typeface="Arial" charset="0"/>
              <a:cs typeface="Arial" charset="0"/>
            </a:endParaRPr>
          </a:p>
        </p:txBody>
      </p:sp>
      <p:sp>
        <p:nvSpPr>
          <p:cNvPr id="14"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0" y="5140402"/>
            <a:ext cx="27432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de-DE" b="1" dirty="0">
                <a:solidFill>
                  <a:srgbClr val="FFFFFF"/>
                </a:solidFill>
                <a:latin typeface="Arial"/>
                <a:ea typeface=""/>
              </a:rPr>
              <a:t>Other</a:t>
            </a:r>
            <a:endParaRPr lang="en-US" b="1" dirty="0">
              <a:solidFill>
                <a:srgbClr val="FFFFFF"/>
              </a:solidFill>
              <a:ea typeface="Arial" charset="0"/>
              <a:cs typeface="Arial" charset="0"/>
            </a:endParaRPr>
          </a:p>
        </p:txBody>
      </p:sp>
      <p:sp>
        <p:nvSpPr>
          <p:cNvPr id="15"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0" y="4668130"/>
            <a:ext cx="27432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mr-IN" b="1" dirty="0">
                <a:solidFill>
                  <a:srgbClr val="FFFFFF"/>
                </a:solidFill>
                <a:latin typeface="Arial"/>
                <a:ea typeface=""/>
              </a:rPr>
              <a:t>ZAP-70</a:t>
            </a:r>
            <a:endParaRPr lang="en-US" b="1" dirty="0">
              <a:solidFill>
                <a:srgbClr val="FFFFFF"/>
              </a:solidFill>
              <a:ea typeface="Arial" charset="0"/>
              <a:cs typeface="Arial" charset="0"/>
            </a:endParaRPr>
          </a:p>
        </p:txBody>
      </p:sp>
      <p:sp>
        <p:nvSpPr>
          <p:cNvPr id="16"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0" y="4122804"/>
            <a:ext cx="27432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NOTCH1</a:t>
            </a:r>
            <a:endParaRPr lang="en-US" b="1" dirty="0">
              <a:solidFill>
                <a:srgbClr val="FFFFFF"/>
              </a:solidFill>
              <a:ea typeface="Arial" charset="0"/>
              <a:cs typeface="Arial" charset="0"/>
            </a:endParaRPr>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2856318" y="1682236"/>
            <a:ext cx="320040" cy="32004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2856318" y="3653837"/>
            <a:ext cx="320040" cy="320040"/>
          </a:xfrm>
          <a:prstGeom prst="rect">
            <a:avLst/>
          </a:prstGeom>
        </p:spPr>
      </p:pic>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2856318" y="2660853"/>
            <a:ext cx="321665" cy="320040"/>
          </a:xfrm>
          <a:prstGeom prst="rect">
            <a:avLst/>
          </a:prstGeom>
        </p:spPr>
      </p:pic>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2856317" y="5139715"/>
            <a:ext cx="320040" cy="318423"/>
          </a:xfrm>
          <a:prstGeom prst="rect">
            <a:avLst/>
          </a:prstGeom>
        </p:spPr>
      </p:pic>
      <p:pic>
        <p:nvPicPr>
          <p:cNvPr id="25" name="Picture 2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2856317" y="4642044"/>
            <a:ext cx="320040" cy="318423"/>
          </a:xfrm>
          <a:prstGeom prst="rect">
            <a:avLst/>
          </a:prstGeom>
        </p:spPr>
      </p:pic>
      <p:pic>
        <p:nvPicPr>
          <p:cNvPr id="26" name="Picture 2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2856318" y="4145548"/>
            <a:ext cx="321665" cy="320040"/>
          </a:xfrm>
          <a:prstGeom prst="rect">
            <a:avLst/>
          </a:prstGeom>
        </p:spPr>
      </p:pic>
      <p:sp>
        <p:nvSpPr>
          <p:cNvPr id="28"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11445766" y="1691271"/>
            <a:ext cx="645622" cy="30711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23</a:t>
            </a:r>
            <a:endParaRPr lang="en-US" b="1" dirty="0">
              <a:solidFill>
                <a:srgbClr val="FFFFFF"/>
              </a:solidFill>
              <a:ea typeface="Arial" charset="0"/>
              <a:cs typeface="Arial" charset="0"/>
            </a:endParaRPr>
          </a:p>
        </p:txBody>
      </p:sp>
      <p:sp>
        <p:nvSpPr>
          <p:cNvPr id="29" name="Text Box 4">
            <a:extLst>
              <a:ext uri="{FF2B5EF4-FFF2-40B4-BE49-F238E27FC236}">
                <a16:creationId xmlns:a16="http://schemas.microsoft.com/office/drawing/2014/main" xmlns="" id="{12AD4308-B197-FD42-A08F-183AFEC442CF}"/>
              </a:ext>
            </a:extLst>
          </p:cNvPr>
          <p:cNvSpPr txBox="1">
            <a:spLocks noChangeArrowheads="1"/>
          </p:cNvSpPr>
          <p:nvPr/>
        </p:nvSpPr>
        <p:spPr bwMode="auto">
          <a:xfrm>
            <a:off x="4486373" y="3688661"/>
            <a:ext cx="914400" cy="38514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4</a:t>
            </a:r>
            <a:endParaRPr lang="en-US" b="1" dirty="0">
              <a:solidFill>
                <a:srgbClr val="FFFFFF"/>
              </a:solidFill>
              <a:ea typeface="Arial" charset="0"/>
              <a:cs typeface="Arial" charset="0"/>
            </a:endParaRPr>
          </a:p>
        </p:txBody>
      </p:sp>
      <p:sp>
        <p:nvSpPr>
          <p:cNvPr id="32"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3758955" y="4670957"/>
            <a:ext cx="914400" cy="2426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2</a:t>
            </a:r>
            <a:endParaRPr lang="en-US" b="1" dirty="0">
              <a:solidFill>
                <a:srgbClr val="FFFFFF"/>
              </a:solidFill>
              <a:ea typeface="Arial" charset="0"/>
              <a:cs typeface="Arial" charset="0"/>
            </a:endParaRPr>
          </a:p>
        </p:txBody>
      </p:sp>
      <p:sp>
        <p:nvSpPr>
          <p:cNvPr id="33"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4127277" y="4171279"/>
            <a:ext cx="914400" cy="29430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3</a:t>
            </a:r>
            <a:endParaRPr lang="en-US" b="1" dirty="0">
              <a:solidFill>
                <a:srgbClr val="FFFFFF"/>
              </a:solidFill>
              <a:ea typeface="Arial" charset="0"/>
              <a:cs typeface="Arial" charset="0"/>
            </a:endParaRPr>
          </a:p>
        </p:txBody>
      </p:sp>
      <p:pic>
        <p:nvPicPr>
          <p:cNvPr id="36" name="Picture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226631" y="1682236"/>
            <a:ext cx="320040" cy="320040"/>
          </a:xfrm>
          <a:prstGeom prst="rect">
            <a:avLst/>
          </a:prstGeom>
        </p:spPr>
      </p:pic>
      <p:pic>
        <p:nvPicPr>
          <p:cNvPr id="37" name="Picture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246256" y="3653837"/>
            <a:ext cx="320040" cy="320040"/>
          </a:xfrm>
          <a:prstGeom prst="rect">
            <a:avLst/>
          </a:prstGeom>
        </p:spPr>
      </p:pic>
      <p:pic>
        <p:nvPicPr>
          <p:cNvPr id="38" name="Picture 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246121" y="2660853"/>
            <a:ext cx="321665" cy="320040"/>
          </a:xfrm>
          <a:prstGeom prst="rect">
            <a:avLst/>
          </a:prstGeom>
        </p:spPr>
      </p:pic>
      <p:pic>
        <p:nvPicPr>
          <p:cNvPr id="41" name="Picture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596944" y="1682236"/>
            <a:ext cx="320040" cy="320040"/>
          </a:xfrm>
          <a:prstGeom prst="rect">
            <a:avLst/>
          </a:prstGeom>
        </p:spPr>
      </p:pic>
      <p:pic>
        <p:nvPicPr>
          <p:cNvPr id="43" name="Picture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635924" y="2660853"/>
            <a:ext cx="321665" cy="320040"/>
          </a:xfrm>
          <a:prstGeom prst="rect">
            <a:avLst/>
          </a:prstGeom>
        </p:spPr>
      </p:pic>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967257" y="1682236"/>
            <a:ext cx="320040" cy="320040"/>
          </a:xfrm>
          <a:prstGeom prst="rect">
            <a:avLst/>
          </a:prstGeom>
        </p:spPr>
      </p:pic>
      <p:pic>
        <p:nvPicPr>
          <p:cNvPr id="48" name="Picture 4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025727" y="2660853"/>
            <a:ext cx="321665" cy="320040"/>
          </a:xfrm>
          <a:prstGeom prst="rect">
            <a:avLst/>
          </a:prstGeom>
        </p:spPr>
      </p:pic>
      <p:pic>
        <p:nvPicPr>
          <p:cNvPr id="51" name="Picture 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337570" y="1682236"/>
            <a:ext cx="320040" cy="320040"/>
          </a:xfrm>
          <a:prstGeom prst="rect">
            <a:avLst/>
          </a:prstGeom>
        </p:spPr>
      </p:pic>
      <p:pic>
        <p:nvPicPr>
          <p:cNvPr id="53" name="Picture 5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415530" y="2660853"/>
            <a:ext cx="321665" cy="320040"/>
          </a:xfrm>
          <a:prstGeom prst="rect">
            <a:avLst/>
          </a:prstGeom>
        </p:spPr>
      </p:pic>
      <p:pic>
        <p:nvPicPr>
          <p:cNvPr id="55" name="Picture 5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707883" y="1682236"/>
            <a:ext cx="320040" cy="320040"/>
          </a:xfrm>
          <a:prstGeom prst="rect">
            <a:avLst/>
          </a:prstGeom>
        </p:spPr>
      </p:pic>
      <p:pic>
        <p:nvPicPr>
          <p:cNvPr id="57" name="Picture 5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805333" y="2660853"/>
            <a:ext cx="321665" cy="320040"/>
          </a:xfrm>
          <a:prstGeom prst="rect">
            <a:avLst/>
          </a:prstGeom>
        </p:spPr>
      </p:pic>
      <p:pic>
        <p:nvPicPr>
          <p:cNvPr id="59" name="Picture 5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078196" y="1682236"/>
            <a:ext cx="320040" cy="320040"/>
          </a:xfrm>
          <a:prstGeom prst="rect">
            <a:avLst/>
          </a:prstGeom>
        </p:spPr>
      </p:pic>
      <p:pic>
        <p:nvPicPr>
          <p:cNvPr id="61" name="Picture 6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195136" y="2660853"/>
            <a:ext cx="321665" cy="320040"/>
          </a:xfrm>
          <a:prstGeom prst="rect">
            <a:avLst/>
          </a:prstGeom>
        </p:spPr>
      </p:pic>
      <p:pic>
        <p:nvPicPr>
          <p:cNvPr id="62" name="Picture 6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448509" y="1682236"/>
            <a:ext cx="320040" cy="320040"/>
          </a:xfrm>
          <a:prstGeom prst="rect">
            <a:avLst/>
          </a:prstGeom>
        </p:spPr>
      </p:pic>
      <p:pic>
        <p:nvPicPr>
          <p:cNvPr id="64" name="Picture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584939" y="2660853"/>
            <a:ext cx="321665" cy="320040"/>
          </a:xfrm>
          <a:prstGeom prst="rect">
            <a:avLst/>
          </a:prstGeom>
        </p:spPr>
      </p:pic>
      <p:pic>
        <p:nvPicPr>
          <p:cNvPr id="65" name="Picture 6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818822" y="1682236"/>
            <a:ext cx="320040" cy="320040"/>
          </a:xfrm>
          <a:prstGeom prst="rect">
            <a:avLst/>
          </a:prstGeom>
        </p:spPr>
      </p:pic>
      <p:pic>
        <p:nvPicPr>
          <p:cNvPr id="67" name="Picture 6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974742" y="2660853"/>
            <a:ext cx="321665" cy="320040"/>
          </a:xfrm>
          <a:prstGeom prst="rect">
            <a:avLst/>
          </a:prstGeom>
        </p:spPr>
      </p:pic>
      <p:pic>
        <p:nvPicPr>
          <p:cNvPr id="68" name="Picture 6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189135" y="1682236"/>
            <a:ext cx="320040" cy="320040"/>
          </a:xfrm>
          <a:prstGeom prst="rect">
            <a:avLst/>
          </a:prstGeom>
        </p:spPr>
      </p:pic>
      <p:pic>
        <p:nvPicPr>
          <p:cNvPr id="70" name="Picture 6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6364545" y="2660853"/>
            <a:ext cx="321665" cy="320040"/>
          </a:xfrm>
          <a:prstGeom prst="rect">
            <a:avLst/>
          </a:prstGeom>
        </p:spPr>
      </p:pic>
      <p:pic>
        <p:nvPicPr>
          <p:cNvPr id="71" name="Picture 7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559448" y="1682236"/>
            <a:ext cx="320040" cy="320040"/>
          </a:xfrm>
          <a:prstGeom prst="rect">
            <a:avLst/>
          </a:prstGeom>
        </p:spPr>
      </p:pic>
      <p:pic>
        <p:nvPicPr>
          <p:cNvPr id="73" name="Picture 7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929761" y="1682236"/>
            <a:ext cx="320040" cy="320040"/>
          </a:xfrm>
          <a:prstGeom prst="rect">
            <a:avLst/>
          </a:prstGeom>
        </p:spPr>
      </p:pic>
      <p:pic>
        <p:nvPicPr>
          <p:cNvPr id="74" name="Picture 7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300074" y="1682236"/>
            <a:ext cx="320040" cy="320040"/>
          </a:xfrm>
          <a:prstGeom prst="rect">
            <a:avLst/>
          </a:prstGeom>
        </p:spPr>
      </p:pic>
      <p:sp>
        <p:nvSpPr>
          <p:cNvPr id="76"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10673957" y="2140349"/>
            <a:ext cx="645622" cy="3367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21</a:t>
            </a:r>
            <a:endParaRPr lang="en-US" b="1" dirty="0">
              <a:solidFill>
                <a:srgbClr val="FFFFFF"/>
              </a:solidFill>
              <a:ea typeface="Arial" charset="0"/>
              <a:cs typeface="Arial" charset="0"/>
            </a:endParaRPr>
          </a:p>
        </p:txBody>
      </p:sp>
      <p:pic>
        <p:nvPicPr>
          <p:cNvPr id="88" name="Picture 8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2856318" y="3139590"/>
            <a:ext cx="320040" cy="320040"/>
          </a:xfrm>
          <a:prstGeom prst="rect">
            <a:avLst/>
          </a:prstGeom>
        </p:spPr>
      </p:pic>
      <p:sp>
        <p:nvSpPr>
          <p:cNvPr id="89"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10680383" y="2689535"/>
            <a:ext cx="645622" cy="29135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21</a:t>
            </a:r>
            <a:endParaRPr lang="en-US" b="1" dirty="0">
              <a:solidFill>
                <a:srgbClr val="FFFFFF"/>
              </a:solidFill>
              <a:ea typeface="Arial" charset="0"/>
              <a:cs typeface="Arial" charset="0"/>
            </a:endParaRPr>
          </a:p>
        </p:txBody>
      </p:sp>
      <p:pic>
        <p:nvPicPr>
          <p:cNvPr id="90" name="Picture 8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3246256" y="3139590"/>
            <a:ext cx="320040" cy="320040"/>
          </a:xfrm>
          <a:prstGeom prst="rect">
            <a:avLst/>
          </a:prstGeom>
        </p:spPr>
      </p:pic>
      <p:pic>
        <p:nvPicPr>
          <p:cNvPr id="91" name="Picture 9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3636194" y="3139590"/>
            <a:ext cx="320040" cy="320040"/>
          </a:xfrm>
          <a:prstGeom prst="rect">
            <a:avLst/>
          </a:prstGeom>
        </p:spPr>
      </p:pic>
      <p:pic>
        <p:nvPicPr>
          <p:cNvPr id="92" name="Picture 9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4026132" y="3139590"/>
            <a:ext cx="320040" cy="320040"/>
          </a:xfrm>
          <a:prstGeom prst="rect">
            <a:avLst/>
          </a:prstGeom>
        </p:spPr>
      </p:pic>
      <p:pic>
        <p:nvPicPr>
          <p:cNvPr id="93" name="Picture 9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4416070" y="3139590"/>
            <a:ext cx="320040" cy="320040"/>
          </a:xfrm>
          <a:prstGeom prst="rect">
            <a:avLst/>
          </a:prstGeom>
        </p:spPr>
      </p:pic>
      <p:pic>
        <p:nvPicPr>
          <p:cNvPr id="101" name="Picture 10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2856318" y="2157046"/>
            <a:ext cx="320040" cy="320040"/>
          </a:xfrm>
          <a:prstGeom prst="rect">
            <a:avLst/>
          </a:prstGeom>
        </p:spPr>
      </p:pic>
      <p:sp>
        <p:nvSpPr>
          <p:cNvPr id="102"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7953813" y="3125284"/>
            <a:ext cx="914400" cy="37554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13</a:t>
            </a:r>
            <a:endParaRPr lang="en-US" b="1" dirty="0">
              <a:solidFill>
                <a:srgbClr val="FFFFFF"/>
              </a:solidFill>
              <a:ea typeface="Arial" charset="0"/>
              <a:cs typeface="Arial" charset="0"/>
            </a:endParaRPr>
          </a:p>
        </p:txBody>
      </p:sp>
      <p:pic>
        <p:nvPicPr>
          <p:cNvPr id="103" name="Picture 10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3226631" y="2157046"/>
            <a:ext cx="320040" cy="320040"/>
          </a:xfrm>
          <a:prstGeom prst="rect">
            <a:avLst/>
          </a:prstGeom>
        </p:spPr>
      </p:pic>
      <p:pic>
        <p:nvPicPr>
          <p:cNvPr id="104" name="Picture 10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3596944" y="2157046"/>
            <a:ext cx="320040" cy="320040"/>
          </a:xfrm>
          <a:prstGeom prst="rect">
            <a:avLst/>
          </a:prstGeom>
        </p:spPr>
      </p:pic>
      <p:pic>
        <p:nvPicPr>
          <p:cNvPr id="105" name="Picture 10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3967257" y="2157046"/>
            <a:ext cx="320040" cy="320040"/>
          </a:xfrm>
          <a:prstGeom prst="rect">
            <a:avLst/>
          </a:prstGeom>
        </p:spPr>
      </p:pic>
      <p:pic>
        <p:nvPicPr>
          <p:cNvPr id="106" name="Picture 10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4337570" y="2157046"/>
            <a:ext cx="320040" cy="320040"/>
          </a:xfrm>
          <a:prstGeom prst="rect">
            <a:avLst/>
          </a:prstGeom>
        </p:spPr>
      </p:pic>
      <p:pic>
        <p:nvPicPr>
          <p:cNvPr id="107" name="Picture 10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4707883" y="2157046"/>
            <a:ext cx="320040" cy="320040"/>
          </a:xfrm>
          <a:prstGeom prst="rect">
            <a:avLst/>
          </a:prstGeom>
        </p:spPr>
      </p:pic>
      <p:pic>
        <p:nvPicPr>
          <p:cNvPr id="108" name="Picture 10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5078196" y="2157046"/>
            <a:ext cx="320040" cy="320040"/>
          </a:xfrm>
          <a:prstGeom prst="rect">
            <a:avLst/>
          </a:prstGeom>
        </p:spPr>
      </p:pic>
      <p:pic>
        <p:nvPicPr>
          <p:cNvPr id="109" name="Picture 10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5448509" y="2157046"/>
            <a:ext cx="320040" cy="320040"/>
          </a:xfrm>
          <a:prstGeom prst="rect">
            <a:avLst/>
          </a:prstGeom>
        </p:spPr>
      </p:pic>
      <p:pic>
        <p:nvPicPr>
          <p:cNvPr id="110" name="Picture 10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5818822" y="2157046"/>
            <a:ext cx="320040" cy="320040"/>
          </a:xfrm>
          <a:prstGeom prst="rect">
            <a:avLst/>
          </a:prstGeom>
        </p:spPr>
      </p:pic>
      <p:pic>
        <p:nvPicPr>
          <p:cNvPr id="111" name="Picture 11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6189135" y="2157046"/>
            <a:ext cx="320040" cy="320040"/>
          </a:xfrm>
          <a:prstGeom prst="rect">
            <a:avLst/>
          </a:prstGeom>
        </p:spPr>
      </p:pic>
      <p:pic>
        <p:nvPicPr>
          <p:cNvPr id="112" name="Picture 1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6559448" y="2157046"/>
            <a:ext cx="320040" cy="320040"/>
          </a:xfrm>
          <a:prstGeom prst="rect">
            <a:avLst/>
          </a:prstGeom>
        </p:spPr>
      </p:pic>
      <p:pic>
        <p:nvPicPr>
          <p:cNvPr id="113" name="Picture 1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6929761" y="2157046"/>
            <a:ext cx="320040" cy="320040"/>
          </a:xfrm>
          <a:prstGeom prst="rect">
            <a:avLst/>
          </a:prstGeom>
        </p:spPr>
      </p:pic>
      <p:pic>
        <p:nvPicPr>
          <p:cNvPr id="116" name="Picture 1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6754348" y="2660853"/>
            <a:ext cx="321665" cy="320040"/>
          </a:xfrm>
          <a:prstGeom prst="rect">
            <a:avLst/>
          </a:prstGeom>
        </p:spPr>
      </p:pic>
      <p:pic>
        <p:nvPicPr>
          <p:cNvPr id="81" name="Picture 8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3245443" y="4145548"/>
            <a:ext cx="321665" cy="320040"/>
          </a:xfrm>
          <a:prstGeom prst="rect">
            <a:avLst/>
          </a:prstGeom>
        </p:spPr>
      </p:pic>
      <p:pic>
        <p:nvPicPr>
          <p:cNvPr id="82" name="Picture 8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636194" y="3653837"/>
            <a:ext cx="320040" cy="320040"/>
          </a:xfrm>
          <a:prstGeom prst="rect">
            <a:avLst/>
          </a:prstGeom>
        </p:spPr>
      </p:pic>
      <p:sp>
        <p:nvSpPr>
          <p:cNvPr id="84" name="Text Box 4">
            <a:extLst>
              <a:ext uri="{FF2B5EF4-FFF2-40B4-BE49-F238E27FC236}">
                <a16:creationId xmlns:a16="http://schemas.microsoft.com/office/drawing/2014/main" xmlns="" id="{12A617D6-3CE1-0941-B2C5-1308A15FADBC}"/>
              </a:ext>
            </a:extLst>
          </p:cNvPr>
          <p:cNvSpPr txBox="1">
            <a:spLocks noChangeArrowheads="1"/>
          </p:cNvSpPr>
          <p:nvPr/>
        </p:nvSpPr>
        <p:spPr bwMode="auto">
          <a:xfrm>
            <a:off x="5678374" y="5163310"/>
            <a:ext cx="914400" cy="2426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a:solidFill>
                  <a:srgbClr val="FFFFFF"/>
                </a:solidFill>
                <a:latin typeface="Arial"/>
                <a:ea typeface=""/>
              </a:rPr>
              <a:t>7</a:t>
            </a:r>
            <a:endParaRPr lang="en-US" b="1" dirty="0">
              <a:solidFill>
                <a:srgbClr val="FFFFFF"/>
              </a:solidFill>
              <a:ea typeface="Arial" charset="0"/>
              <a:cs typeface="Arial" charset="0"/>
            </a:endParaRPr>
          </a:p>
        </p:txBody>
      </p:sp>
      <p:pic>
        <p:nvPicPr>
          <p:cNvPr id="85" name="Picture 8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7144151" y="2660853"/>
            <a:ext cx="321665" cy="320040"/>
          </a:xfrm>
          <a:prstGeom prst="rect">
            <a:avLst/>
          </a:prstGeom>
        </p:spPr>
      </p:pic>
      <p:pic>
        <p:nvPicPr>
          <p:cNvPr id="87" name="Picture 8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7533954" y="2660853"/>
            <a:ext cx="321665" cy="320040"/>
          </a:xfrm>
          <a:prstGeom prst="rect">
            <a:avLst/>
          </a:prstGeom>
        </p:spPr>
      </p:pic>
      <p:pic>
        <p:nvPicPr>
          <p:cNvPr id="94" name="Picture 9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670387" y="1682236"/>
            <a:ext cx="320040" cy="320040"/>
          </a:xfrm>
          <a:prstGeom prst="rect">
            <a:avLst/>
          </a:prstGeom>
        </p:spPr>
      </p:pic>
      <p:pic>
        <p:nvPicPr>
          <p:cNvPr id="95" name="Picture 9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7923757" y="2660853"/>
            <a:ext cx="321665" cy="320040"/>
          </a:xfrm>
          <a:prstGeom prst="rect">
            <a:avLst/>
          </a:prstGeom>
        </p:spPr>
      </p:pic>
      <p:pic>
        <p:nvPicPr>
          <p:cNvPr id="96" name="Picture 9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411013" y="1682236"/>
            <a:ext cx="320040" cy="320040"/>
          </a:xfrm>
          <a:prstGeom prst="rect">
            <a:avLst/>
          </a:prstGeom>
        </p:spPr>
      </p:pic>
      <p:pic>
        <p:nvPicPr>
          <p:cNvPr id="97" name="Picture 9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151639" y="1682236"/>
            <a:ext cx="320040" cy="320040"/>
          </a:xfrm>
          <a:prstGeom prst="rect">
            <a:avLst/>
          </a:prstGeom>
        </p:spPr>
      </p:pic>
      <p:pic>
        <p:nvPicPr>
          <p:cNvPr id="98" name="Picture 9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892265" y="1682236"/>
            <a:ext cx="320040" cy="320040"/>
          </a:xfrm>
          <a:prstGeom prst="rect">
            <a:avLst/>
          </a:prstGeom>
        </p:spPr>
      </p:pic>
      <p:pic>
        <p:nvPicPr>
          <p:cNvPr id="99" name="Picture 9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4806008" y="3139590"/>
            <a:ext cx="320040" cy="320040"/>
          </a:xfrm>
          <a:prstGeom prst="rect">
            <a:avLst/>
          </a:prstGeom>
        </p:spPr>
      </p:pic>
      <p:pic>
        <p:nvPicPr>
          <p:cNvPr id="100" name="Picture 9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5195946" y="3139590"/>
            <a:ext cx="320040" cy="320040"/>
          </a:xfrm>
          <a:prstGeom prst="rect">
            <a:avLst/>
          </a:prstGeom>
        </p:spPr>
      </p:pic>
      <p:pic>
        <p:nvPicPr>
          <p:cNvPr id="115" name="Picture 1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5585884" y="3139590"/>
            <a:ext cx="320040" cy="320040"/>
          </a:xfrm>
          <a:prstGeom prst="rect">
            <a:avLst/>
          </a:prstGeom>
        </p:spPr>
      </p:pic>
      <p:pic>
        <p:nvPicPr>
          <p:cNvPr id="117" name="Picture 1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6365760" y="3139590"/>
            <a:ext cx="320040" cy="320040"/>
          </a:xfrm>
          <a:prstGeom prst="rect">
            <a:avLst/>
          </a:prstGeom>
        </p:spPr>
      </p:pic>
      <p:pic>
        <p:nvPicPr>
          <p:cNvPr id="118" name="Picture 1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7300074" y="2157046"/>
            <a:ext cx="320040" cy="320040"/>
          </a:xfrm>
          <a:prstGeom prst="rect">
            <a:avLst/>
          </a:prstGeom>
        </p:spPr>
      </p:pic>
      <p:pic>
        <p:nvPicPr>
          <p:cNvPr id="119" name="Picture 1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7670387" y="2157046"/>
            <a:ext cx="320040" cy="320040"/>
          </a:xfrm>
          <a:prstGeom prst="rect">
            <a:avLst/>
          </a:prstGeom>
        </p:spPr>
      </p:pic>
      <p:pic>
        <p:nvPicPr>
          <p:cNvPr id="120" name="Picture 11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8411013" y="2157046"/>
            <a:ext cx="320040" cy="320040"/>
          </a:xfrm>
          <a:prstGeom prst="rect">
            <a:avLst/>
          </a:prstGeom>
        </p:spPr>
      </p:pic>
      <p:pic>
        <p:nvPicPr>
          <p:cNvPr id="121" name="Picture 12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9151639" y="2157046"/>
            <a:ext cx="320040" cy="320040"/>
          </a:xfrm>
          <a:prstGeom prst="rect">
            <a:avLst/>
          </a:prstGeom>
        </p:spPr>
      </p:pic>
      <p:pic>
        <p:nvPicPr>
          <p:cNvPr id="122" name="Picture 1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8703363" y="2660853"/>
            <a:ext cx="321665" cy="320040"/>
          </a:xfrm>
          <a:prstGeom prst="rect">
            <a:avLst/>
          </a:prstGeom>
        </p:spPr>
      </p:pic>
      <p:pic>
        <p:nvPicPr>
          <p:cNvPr id="123" name="Picture 1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040700" y="1682236"/>
            <a:ext cx="320040" cy="320040"/>
          </a:xfrm>
          <a:prstGeom prst="rect">
            <a:avLst/>
          </a:prstGeom>
        </p:spPr>
      </p:pic>
      <p:pic>
        <p:nvPicPr>
          <p:cNvPr id="124" name="Picture 1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781326" y="1682236"/>
            <a:ext cx="320040" cy="320040"/>
          </a:xfrm>
          <a:prstGeom prst="rect">
            <a:avLst/>
          </a:prstGeom>
        </p:spPr>
      </p:pic>
      <p:pic>
        <p:nvPicPr>
          <p:cNvPr id="125" name="Picture 1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521952" y="1682236"/>
            <a:ext cx="320040" cy="320040"/>
          </a:xfrm>
          <a:prstGeom prst="rect">
            <a:avLst/>
          </a:prstGeom>
        </p:spPr>
      </p:pic>
      <p:pic>
        <p:nvPicPr>
          <p:cNvPr id="126" name="Picture 1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10262578" y="1682236"/>
            <a:ext cx="320040" cy="320040"/>
          </a:xfrm>
          <a:prstGeom prst="rect">
            <a:avLst/>
          </a:prstGeom>
        </p:spPr>
      </p:pic>
      <p:pic>
        <p:nvPicPr>
          <p:cNvPr id="127" name="Picture 1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10632891" y="1682236"/>
            <a:ext cx="320040" cy="320040"/>
          </a:xfrm>
          <a:prstGeom prst="rect">
            <a:avLst/>
          </a:prstGeom>
        </p:spPr>
      </p:pic>
      <p:pic>
        <p:nvPicPr>
          <p:cNvPr id="128" name="Picture 1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11003194" y="1682236"/>
            <a:ext cx="320040" cy="320040"/>
          </a:xfrm>
          <a:prstGeom prst="rect">
            <a:avLst/>
          </a:prstGeom>
        </p:spPr>
      </p:pic>
      <p:pic>
        <p:nvPicPr>
          <p:cNvPr id="129" name="Picture 12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8040700" y="2157046"/>
            <a:ext cx="320040" cy="320040"/>
          </a:xfrm>
          <a:prstGeom prst="rect">
            <a:avLst/>
          </a:prstGeom>
        </p:spPr>
      </p:pic>
      <p:pic>
        <p:nvPicPr>
          <p:cNvPr id="130" name="Picture 12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8781326" y="2157046"/>
            <a:ext cx="320040" cy="320040"/>
          </a:xfrm>
          <a:prstGeom prst="rect">
            <a:avLst/>
          </a:prstGeom>
        </p:spPr>
      </p:pic>
      <p:pic>
        <p:nvPicPr>
          <p:cNvPr id="131" name="Picture 13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9521952" y="2157046"/>
            <a:ext cx="320040" cy="320040"/>
          </a:xfrm>
          <a:prstGeom prst="rect">
            <a:avLst/>
          </a:prstGeom>
        </p:spPr>
      </p:pic>
      <p:pic>
        <p:nvPicPr>
          <p:cNvPr id="132" name="Picture 13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9892265" y="2157046"/>
            <a:ext cx="320040" cy="320040"/>
          </a:xfrm>
          <a:prstGeom prst="rect">
            <a:avLst/>
          </a:prstGeom>
        </p:spPr>
      </p:pic>
      <p:pic>
        <p:nvPicPr>
          <p:cNvPr id="133" name="Picture 13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V="1">
            <a:off x="10262578" y="2157046"/>
            <a:ext cx="320040" cy="320040"/>
          </a:xfrm>
          <a:prstGeom prst="rect">
            <a:avLst/>
          </a:prstGeom>
        </p:spPr>
      </p:pic>
      <p:pic>
        <p:nvPicPr>
          <p:cNvPr id="134" name="Picture 1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8313560" y="2660853"/>
            <a:ext cx="321665" cy="320040"/>
          </a:xfrm>
          <a:prstGeom prst="rect">
            <a:avLst/>
          </a:prstGeom>
        </p:spPr>
      </p:pic>
      <p:pic>
        <p:nvPicPr>
          <p:cNvPr id="135" name="Picture 1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9093166" y="2660853"/>
            <a:ext cx="321665" cy="320040"/>
          </a:xfrm>
          <a:prstGeom prst="rect">
            <a:avLst/>
          </a:prstGeom>
        </p:spPr>
      </p:pic>
      <p:pic>
        <p:nvPicPr>
          <p:cNvPr id="136" name="Picture 1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9482969" y="2660853"/>
            <a:ext cx="321665" cy="320040"/>
          </a:xfrm>
          <a:prstGeom prst="rect">
            <a:avLst/>
          </a:prstGeom>
        </p:spPr>
      </p:pic>
      <p:pic>
        <p:nvPicPr>
          <p:cNvPr id="137" name="Picture 13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9872772" y="2660853"/>
            <a:ext cx="321665" cy="320040"/>
          </a:xfrm>
          <a:prstGeom prst="rect">
            <a:avLst/>
          </a:prstGeom>
        </p:spPr>
      </p:pic>
      <p:pic>
        <p:nvPicPr>
          <p:cNvPr id="138" name="Picture 1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10262578" y="2660853"/>
            <a:ext cx="321665" cy="320040"/>
          </a:xfrm>
          <a:prstGeom prst="rect">
            <a:avLst/>
          </a:prstGeom>
        </p:spPr>
      </p:pic>
      <p:pic>
        <p:nvPicPr>
          <p:cNvPr id="139" name="Picture 13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5975822" y="3139590"/>
            <a:ext cx="320040" cy="320040"/>
          </a:xfrm>
          <a:prstGeom prst="rect">
            <a:avLst/>
          </a:prstGeom>
        </p:spPr>
      </p:pic>
      <p:pic>
        <p:nvPicPr>
          <p:cNvPr id="140" name="Picture 13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6755698" y="3139590"/>
            <a:ext cx="320040" cy="320040"/>
          </a:xfrm>
          <a:prstGeom prst="rect">
            <a:avLst/>
          </a:prstGeom>
        </p:spPr>
      </p:pic>
      <p:pic>
        <p:nvPicPr>
          <p:cNvPr id="141" name="Picture 14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7145636" y="3139590"/>
            <a:ext cx="320040" cy="320040"/>
          </a:xfrm>
          <a:prstGeom prst="rect">
            <a:avLst/>
          </a:prstGeom>
        </p:spPr>
      </p:pic>
      <p:pic>
        <p:nvPicPr>
          <p:cNvPr id="142" name="Picture 14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7535579" y="3139590"/>
            <a:ext cx="320040" cy="320040"/>
          </a:xfrm>
          <a:prstGeom prst="rect">
            <a:avLst/>
          </a:prstGeom>
        </p:spPr>
      </p:pic>
      <p:pic>
        <p:nvPicPr>
          <p:cNvPr id="143" name="Picture 14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026132" y="3653837"/>
            <a:ext cx="320040" cy="320040"/>
          </a:xfrm>
          <a:prstGeom prst="rect">
            <a:avLst/>
          </a:prstGeom>
        </p:spPr>
      </p:pic>
      <p:pic>
        <p:nvPicPr>
          <p:cNvPr id="144" name="Picture 14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V="1">
            <a:off x="3634569" y="4145548"/>
            <a:ext cx="321665" cy="320040"/>
          </a:xfrm>
          <a:prstGeom prst="rect">
            <a:avLst/>
          </a:prstGeom>
        </p:spPr>
      </p:pic>
      <p:pic>
        <p:nvPicPr>
          <p:cNvPr id="145" name="Picture 14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3246255" y="5139715"/>
            <a:ext cx="320040" cy="318423"/>
          </a:xfrm>
          <a:prstGeom prst="rect">
            <a:avLst/>
          </a:prstGeom>
        </p:spPr>
      </p:pic>
      <p:pic>
        <p:nvPicPr>
          <p:cNvPr id="146" name="Picture 1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3247068" y="4642044"/>
            <a:ext cx="320040" cy="318423"/>
          </a:xfrm>
          <a:prstGeom prst="rect">
            <a:avLst/>
          </a:prstGeom>
        </p:spPr>
      </p:pic>
      <p:pic>
        <p:nvPicPr>
          <p:cNvPr id="148" name="Picture 1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3636193" y="5139715"/>
            <a:ext cx="320040" cy="318423"/>
          </a:xfrm>
          <a:prstGeom prst="rect">
            <a:avLst/>
          </a:prstGeom>
        </p:spPr>
      </p:pic>
      <p:pic>
        <p:nvPicPr>
          <p:cNvPr id="149" name="Picture 14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4026131" y="5139715"/>
            <a:ext cx="320040" cy="318423"/>
          </a:xfrm>
          <a:prstGeom prst="rect">
            <a:avLst/>
          </a:prstGeom>
        </p:spPr>
      </p:pic>
      <p:pic>
        <p:nvPicPr>
          <p:cNvPr id="150" name="Picture 14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4416069" y="5139715"/>
            <a:ext cx="320040" cy="318423"/>
          </a:xfrm>
          <a:prstGeom prst="rect">
            <a:avLst/>
          </a:prstGeom>
        </p:spPr>
      </p:pic>
      <p:pic>
        <p:nvPicPr>
          <p:cNvPr id="151" name="Picture 15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4806007" y="5139715"/>
            <a:ext cx="320040" cy="318423"/>
          </a:xfrm>
          <a:prstGeom prst="rect">
            <a:avLst/>
          </a:prstGeom>
        </p:spPr>
      </p:pic>
      <p:pic>
        <p:nvPicPr>
          <p:cNvPr id="152" name="Picture 15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5195946" y="5139715"/>
            <a:ext cx="320040" cy="318423"/>
          </a:xfrm>
          <a:prstGeom prst="rect">
            <a:avLst/>
          </a:prstGeom>
        </p:spPr>
      </p:pic>
    </p:spTree>
    <p:extLst>
      <p:ext uri="{BB962C8B-B14F-4D97-AF65-F5344CB8AC3E}">
        <p14:creationId xmlns:p14="http://schemas.microsoft.com/office/powerpoint/2010/main" val="784497924"/>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6"/>
          <p:cNvSpPr txBox="1">
            <a:spLocks/>
          </p:cNvSpPr>
          <p:nvPr/>
        </p:nvSpPr>
        <p:spPr bwMode="auto">
          <a:xfrm>
            <a:off x="798786" y="163975"/>
            <a:ext cx="10646980" cy="1371600"/>
          </a:xfrm>
          <a:prstGeom prst="rect">
            <a:avLst/>
          </a:prstGeom>
          <a:noFill/>
          <a:ln w="9525">
            <a:noFill/>
            <a:miter lim="800000"/>
            <a:headEnd/>
            <a:tailEnd/>
          </a:ln>
        </p:spPr>
        <p:txBody>
          <a:bodyPr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nSpc>
                <a:spcPct val="90000"/>
              </a:lnSpc>
              <a:spcBef>
                <a:spcPct val="40000"/>
              </a:spcBef>
              <a:spcAft>
                <a:spcPts val="600"/>
              </a:spcAft>
              <a:defRPr/>
            </a:pPr>
            <a:r>
              <a:rPr lang="en-US" sz="2200" baseline="0" dirty="0">
                <a:solidFill>
                  <a:srgbClr val="FDF493"/>
                </a:solidFill>
                <a:latin typeface="Arial" pitchFamily="34" charset="0"/>
              </a:rPr>
              <a:t>TP53 mutations have similar clinical implications (</a:t>
            </a:r>
            <a:r>
              <a:rPr lang="en-US" sz="2200" baseline="0" dirty="0" err="1">
                <a:solidFill>
                  <a:srgbClr val="FDF493"/>
                </a:solidFill>
                <a:latin typeface="Arial" pitchFamily="34" charset="0"/>
              </a:rPr>
              <a:t>ie</a:t>
            </a:r>
            <a:r>
              <a:rPr lang="en-US" sz="2200" baseline="0" dirty="0">
                <a:solidFill>
                  <a:srgbClr val="FDF493"/>
                </a:solidFill>
                <a:latin typeface="Arial" pitchFamily="34" charset="0"/>
              </a:rPr>
              <a:t>, chemotherapy resistance) to del(17p) and should be assessed prior to initiating up-front treatment and at each relapse requiring a change in treatment.</a:t>
            </a:r>
            <a:endParaRPr lang="en-US" sz="2200" baseline="0" dirty="0">
              <a:solidFill>
                <a:srgbClr val="FDF493"/>
              </a:solidFill>
              <a:latin typeface="Arial" pitchFamily="34" charset="0"/>
              <a:ea typeface="ヒラギノ角ゴ Pro W3" charset="-128"/>
            </a:endParaRPr>
          </a:p>
        </p:txBody>
      </p:sp>
      <p:sp>
        <p:nvSpPr>
          <p:cNvPr id="5" name="Title 13"/>
          <p:cNvSpPr>
            <a:spLocks/>
          </p:cNvSpPr>
          <p:nvPr/>
        </p:nvSpPr>
        <p:spPr bwMode="auto">
          <a:xfrm>
            <a:off x="279639" y="6096000"/>
            <a:ext cx="7772400" cy="762000"/>
          </a:xfrm>
          <a:prstGeom prst="rect">
            <a:avLst/>
          </a:prstGeom>
          <a:noFill/>
          <a:ln>
            <a:noFill/>
          </a:ln>
          <a:extLst/>
        </p:spPr>
        <p:txBody>
          <a:bodyPr anchor="ctr"/>
          <a:lstStyle/>
          <a:p>
            <a:pPr>
              <a:lnSpc>
                <a:spcPct val="90000"/>
              </a:lnSpc>
              <a:defRPr/>
            </a:pPr>
            <a:r>
              <a:rPr lang="en-US" sz="1600" b="1" dirty="0">
                <a:solidFill>
                  <a:srgbClr val="FFFFFF"/>
                </a:solidFill>
                <a:effectLst>
                  <a:outerShdw blurRad="38100" dist="38100" dir="2700000" algn="tl">
                    <a:srgbClr val="000000"/>
                  </a:outerShdw>
                </a:effectLst>
                <a:latin typeface="Arial"/>
                <a:ea typeface="ヒラギノ角ゴ Pro W3" charset="-128"/>
              </a:rPr>
              <a:t>N = 24 investigators</a:t>
            </a:r>
          </a:p>
        </p:txBody>
      </p:sp>
      <p:sp>
        <p:nvSpPr>
          <p:cNvPr id="7"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0" y="2527126"/>
            <a:ext cx="27432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Agree</a:t>
            </a:r>
            <a:endParaRPr lang="en-US" b="1" dirty="0">
              <a:solidFill>
                <a:srgbClr val="FFFFFF"/>
              </a:solidFill>
              <a:ea typeface="Arial" charset="0"/>
              <a:cs typeface="Arial"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2856318" y="2563441"/>
            <a:ext cx="411163" cy="411163"/>
          </a:xfrm>
          <a:prstGeom prst="rect">
            <a:avLst/>
          </a:prstGeom>
        </p:spPr>
      </p:pic>
      <p:sp>
        <p:nvSpPr>
          <p:cNvPr id="10"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10385611" y="2551005"/>
            <a:ext cx="539128"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a:solidFill>
                  <a:srgbClr val="FFFFFF"/>
                </a:solidFill>
                <a:latin typeface="Arial"/>
                <a:ea typeface=""/>
              </a:rPr>
              <a:t>23</a:t>
            </a:r>
            <a:endParaRPr lang="en-US" b="1" dirty="0">
              <a:solidFill>
                <a:srgbClr val="FFFFFF"/>
              </a:solidFill>
              <a:ea typeface="Arial" charset="0"/>
              <a:cs typeface="Arial" charset="0"/>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290012" y="2563441"/>
            <a:ext cx="411163" cy="411163"/>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723706" y="2563441"/>
            <a:ext cx="411163" cy="411163"/>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157400" y="2563441"/>
            <a:ext cx="411163" cy="411163"/>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591094" y="2563441"/>
            <a:ext cx="411163" cy="411163"/>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024788" y="2563441"/>
            <a:ext cx="411163" cy="411163"/>
          </a:xfrm>
          <a:prstGeom prst="rect">
            <a:avLst/>
          </a:prstGeom>
        </p:spPr>
      </p:pic>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458482" y="2563441"/>
            <a:ext cx="411163" cy="411163"/>
          </a:xfrm>
          <a:prstGeom prst="rect">
            <a:avLst/>
          </a:prstGeom>
        </p:spPr>
      </p:pic>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892176" y="2563441"/>
            <a:ext cx="411163" cy="411163"/>
          </a:xfrm>
          <a:prstGeom prst="rect">
            <a:avLst/>
          </a:prstGeom>
        </p:spPr>
      </p:pic>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325870" y="2563441"/>
            <a:ext cx="411163" cy="411163"/>
          </a:xfrm>
          <a:prstGeom prst="rect">
            <a:avLst/>
          </a:prstGeom>
        </p:spPr>
      </p:pic>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759564" y="2563441"/>
            <a:ext cx="411163" cy="411163"/>
          </a:xfrm>
          <a:prstGeom prst="rect">
            <a:avLst/>
          </a:prstGeom>
        </p:spPr>
      </p:pic>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193258" y="2563441"/>
            <a:ext cx="411163" cy="411163"/>
          </a:xfrm>
          <a:prstGeom prst="rect">
            <a:avLst/>
          </a:prstGeom>
        </p:spPr>
      </p:pic>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626952" y="2563441"/>
            <a:ext cx="411163" cy="411163"/>
          </a:xfrm>
          <a:prstGeom prst="rect">
            <a:avLst/>
          </a:prstGeom>
        </p:spPr>
      </p:pic>
      <p:sp>
        <p:nvSpPr>
          <p:cNvPr id="22"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0" y="3854837"/>
            <a:ext cx="27432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I don’t know</a:t>
            </a:r>
            <a:endParaRPr lang="en-US" b="1" dirty="0">
              <a:solidFill>
                <a:srgbClr val="FFFFFF"/>
              </a:solidFill>
              <a:ea typeface="Arial" charset="0"/>
              <a:cs typeface="Arial" charset="0"/>
            </a:endParaRPr>
          </a:p>
        </p:txBody>
      </p:sp>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2856318" y="3859590"/>
            <a:ext cx="411163" cy="411163"/>
          </a:xfrm>
          <a:prstGeom prst="rect">
            <a:avLst/>
          </a:prstGeom>
        </p:spPr>
      </p:pic>
      <p:sp>
        <p:nvSpPr>
          <p:cNvPr id="24"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3380599" y="3861559"/>
            <a:ext cx="9144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1</a:t>
            </a:r>
            <a:endParaRPr lang="en-US" b="1" dirty="0">
              <a:solidFill>
                <a:srgbClr val="FFFFFF"/>
              </a:solidFill>
              <a:ea typeface="Arial" charset="0"/>
              <a:cs typeface="Arial" charset="0"/>
            </a:endParaRPr>
          </a:p>
        </p:txBody>
      </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071686" y="2563441"/>
            <a:ext cx="411163" cy="411163"/>
          </a:xfrm>
          <a:prstGeom prst="rect">
            <a:avLst/>
          </a:prstGeom>
        </p:spPr>
      </p:pic>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523047" y="2563441"/>
            <a:ext cx="411163" cy="411163"/>
          </a:xfrm>
          <a:prstGeom prst="rect">
            <a:avLst/>
          </a:prstGeom>
        </p:spPr>
      </p:pic>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956741" y="2563441"/>
            <a:ext cx="411163" cy="411163"/>
          </a:xfrm>
          <a:prstGeom prst="rect">
            <a:avLst/>
          </a:prstGeom>
        </p:spPr>
      </p:pic>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390435" y="2563441"/>
            <a:ext cx="411163" cy="411163"/>
          </a:xfrm>
          <a:prstGeom prst="rect">
            <a:avLst/>
          </a:prstGeom>
        </p:spPr>
      </p:pic>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835169" y="2563441"/>
            <a:ext cx="411163" cy="411163"/>
          </a:xfrm>
          <a:prstGeom prst="rect">
            <a:avLst/>
          </a:prstGeom>
        </p:spPr>
      </p:pic>
      <p:pic>
        <p:nvPicPr>
          <p:cNvPr id="36" name="Picture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2856318" y="3064897"/>
            <a:ext cx="411163" cy="411163"/>
          </a:xfrm>
          <a:prstGeom prst="rect">
            <a:avLst/>
          </a:prstGeom>
        </p:spPr>
      </p:pic>
      <p:pic>
        <p:nvPicPr>
          <p:cNvPr id="39" name="Picture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301052" y="3064897"/>
            <a:ext cx="411163" cy="411163"/>
          </a:xfrm>
          <a:prstGeom prst="rect">
            <a:avLst/>
          </a:prstGeom>
        </p:spPr>
      </p:pic>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752413" y="3064897"/>
            <a:ext cx="411163" cy="411163"/>
          </a:xfrm>
          <a:prstGeom prst="rect">
            <a:avLst/>
          </a:prstGeom>
        </p:spPr>
      </p:pic>
      <p:pic>
        <p:nvPicPr>
          <p:cNvPr id="41" name="Picture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186107" y="3064897"/>
            <a:ext cx="411163" cy="411163"/>
          </a:xfrm>
          <a:prstGeom prst="rect">
            <a:avLst/>
          </a:prstGeom>
        </p:spPr>
      </p:pic>
      <p:pic>
        <p:nvPicPr>
          <p:cNvPr id="42" name="Picture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619801" y="3064897"/>
            <a:ext cx="411163" cy="411163"/>
          </a:xfrm>
          <a:prstGeom prst="rect">
            <a:avLst/>
          </a:prstGeom>
        </p:spPr>
      </p:pic>
      <p:pic>
        <p:nvPicPr>
          <p:cNvPr id="43" name="Picture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064535" y="3064897"/>
            <a:ext cx="411163" cy="411163"/>
          </a:xfrm>
          <a:prstGeom prst="rect">
            <a:avLst/>
          </a:prstGeom>
        </p:spPr>
      </p:pic>
    </p:spTree>
    <p:extLst>
      <p:ext uri="{BB962C8B-B14F-4D97-AF65-F5344CB8AC3E}">
        <p14:creationId xmlns:p14="http://schemas.microsoft.com/office/powerpoint/2010/main" val="1558784789"/>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6"/>
          <p:cNvSpPr txBox="1">
            <a:spLocks/>
          </p:cNvSpPr>
          <p:nvPr/>
        </p:nvSpPr>
        <p:spPr bwMode="auto">
          <a:xfrm>
            <a:off x="798786" y="163975"/>
            <a:ext cx="10646980" cy="1371600"/>
          </a:xfrm>
          <a:prstGeom prst="rect">
            <a:avLst/>
          </a:prstGeom>
          <a:noFill/>
          <a:ln w="9525">
            <a:noFill/>
            <a:miter lim="800000"/>
            <a:headEnd/>
            <a:tailEnd/>
          </a:ln>
        </p:spPr>
        <p:txBody>
          <a:bodyPr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nSpc>
                <a:spcPct val="90000"/>
              </a:lnSpc>
              <a:spcBef>
                <a:spcPct val="40000"/>
              </a:spcBef>
              <a:spcAft>
                <a:spcPts val="600"/>
              </a:spcAft>
              <a:defRPr/>
            </a:pPr>
            <a:r>
              <a:rPr lang="en-US" sz="2200" baseline="0" dirty="0">
                <a:solidFill>
                  <a:srgbClr val="FDF493"/>
                </a:solidFill>
                <a:latin typeface="Arial" pitchFamily="34" charset="0"/>
              </a:rPr>
              <a:t>Do you consider the presence of del(17p) an indication to administer treatment to a patient with CLL who is asymptomatic and has no other indication for treatment?</a:t>
            </a:r>
            <a:endParaRPr lang="en-US" sz="2200" baseline="0" dirty="0">
              <a:solidFill>
                <a:srgbClr val="FDF493"/>
              </a:solidFill>
              <a:latin typeface="Arial" pitchFamily="34" charset="0"/>
              <a:ea typeface="ヒラギノ角ゴ Pro W3" charset="-128"/>
            </a:endParaRPr>
          </a:p>
        </p:txBody>
      </p:sp>
      <p:sp>
        <p:nvSpPr>
          <p:cNvPr id="5" name="Title 13"/>
          <p:cNvSpPr>
            <a:spLocks/>
          </p:cNvSpPr>
          <p:nvPr/>
        </p:nvSpPr>
        <p:spPr bwMode="auto">
          <a:xfrm>
            <a:off x="279639" y="6096000"/>
            <a:ext cx="7772400" cy="762000"/>
          </a:xfrm>
          <a:prstGeom prst="rect">
            <a:avLst/>
          </a:prstGeom>
          <a:noFill/>
          <a:ln>
            <a:noFill/>
          </a:ln>
          <a:extLst/>
        </p:spPr>
        <p:txBody>
          <a:bodyPr anchor="ctr"/>
          <a:lstStyle/>
          <a:p>
            <a:pPr>
              <a:lnSpc>
                <a:spcPct val="90000"/>
              </a:lnSpc>
              <a:defRPr/>
            </a:pPr>
            <a:r>
              <a:rPr lang="en-US" sz="1600" b="1" dirty="0">
                <a:solidFill>
                  <a:srgbClr val="FFFFFF"/>
                </a:solidFill>
                <a:effectLst>
                  <a:outerShdw blurRad="38100" dist="38100" dir="2700000" algn="tl">
                    <a:srgbClr val="000000"/>
                  </a:outerShdw>
                </a:effectLst>
                <a:latin typeface="Arial"/>
                <a:ea typeface="ヒラギノ角ゴ Pro W3" charset="-128"/>
              </a:rPr>
              <a:t>N = 24 investigators</a:t>
            </a:r>
          </a:p>
        </p:txBody>
      </p:sp>
      <p:sp>
        <p:nvSpPr>
          <p:cNvPr id="7"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0" y="2527126"/>
            <a:ext cx="27432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Yes</a:t>
            </a:r>
            <a:endParaRPr lang="en-US" b="1" dirty="0">
              <a:solidFill>
                <a:srgbClr val="FFFFFF"/>
              </a:solidFill>
              <a:ea typeface="Arial" charset="0"/>
              <a:cs typeface="Arial"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2856318" y="2563441"/>
            <a:ext cx="411163" cy="411163"/>
          </a:xfrm>
          <a:prstGeom prst="rect">
            <a:avLst/>
          </a:prstGeom>
        </p:spPr>
      </p:pic>
      <p:sp>
        <p:nvSpPr>
          <p:cNvPr id="21"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0" y="3559631"/>
            <a:ext cx="27432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No</a:t>
            </a:r>
            <a:endParaRPr lang="en-US" b="1" dirty="0">
              <a:solidFill>
                <a:srgbClr val="FFFFFF"/>
              </a:solidFill>
              <a:ea typeface="Arial" charset="0"/>
              <a:cs typeface="Arial" charset="0"/>
            </a:endParaRPr>
          </a:p>
        </p:txBody>
      </p:sp>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2856318" y="3564384"/>
            <a:ext cx="411163" cy="411163"/>
          </a:xfrm>
          <a:prstGeom prst="rect">
            <a:avLst/>
          </a:prstGeom>
        </p:spPr>
      </p:pic>
      <p:sp>
        <p:nvSpPr>
          <p:cNvPr id="23"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10342588" y="3566353"/>
            <a:ext cx="9144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23</a:t>
            </a:r>
            <a:endParaRPr lang="en-US" b="1" dirty="0">
              <a:solidFill>
                <a:srgbClr val="FFFFFF"/>
              </a:solidFill>
              <a:ea typeface="Arial" charset="0"/>
              <a:cs typeface="Arial" charset="0"/>
            </a:endParaRPr>
          </a:p>
        </p:txBody>
      </p:sp>
      <p:sp>
        <p:nvSpPr>
          <p:cNvPr id="26" name="Text Box 4">
            <a:extLst>
              <a:ext uri="{FF2B5EF4-FFF2-40B4-BE49-F238E27FC236}">
                <a16:creationId xmlns:a16="http://schemas.microsoft.com/office/drawing/2014/main" xmlns="" id="{70C422E0-A149-8146-9B3E-EEEA3CA097E2}"/>
              </a:ext>
            </a:extLst>
          </p:cNvPr>
          <p:cNvSpPr txBox="1">
            <a:spLocks noChangeArrowheads="1"/>
          </p:cNvSpPr>
          <p:nvPr/>
        </p:nvSpPr>
        <p:spPr bwMode="auto">
          <a:xfrm>
            <a:off x="3380599" y="2551005"/>
            <a:ext cx="9144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dirty="0">
                <a:solidFill>
                  <a:srgbClr val="FFFFFF"/>
                </a:solidFill>
                <a:latin typeface="Arial"/>
                <a:ea typeface=""/>
              </a:rPr>
              <a:t>1</a:t>
            </a:r>
            <a:endParaRPr lang="en-US" b="1" dirty="0">
              <a:solidFill>
                <a:srgbClr val="FFFFFF"/>
              </a:solidFill>
              <a:ea typeface="Arial" charset="0"/>
              <a:cs typeface="Arial" charset="0"/>
            </a:endParaRPr>
          </a:p>
        </p:txBody>
      </p:sp>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290932" y="3564384"/>
            <a:ext cx="411163" cy="411163"/>
          </a:xfrm>
          <a:prstGeom prst="rect">
            <a:avLst/>
          </a:prstGeom>
        </p:spPr>
      </p:pic>
      <p:pic>
        <p:nvPicPr>
          <p:cNvPr id="28" name="Picture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725546" y="3564384"/>
            <a:ext cx="411163" cy="411163"/>
          </a:xfrm>
          <a:prstGeom prst="rect">
            <a:avLst/>
          </a:prstGeom>
        </p:spPr>
      </p:pic>
      <p:pic>
        <p:nvPicPr>
          <p:cNvPr id="29"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160160" y="3564384"/>
            <a:ext cx="411163" cy="411163"/>
          </a:xfrm>
          <a:prstGeom prst="rect">
            <a:avLst/>
          </a:prstGeom>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594774" y="3564384"/>
            <a:ext cx="411163" cy="411163"/>
          </a:xfrm>
          <a:prstGeom prst="rect">
            <a:avLst/>
          </a:prstGeom>
        </p:spPr>
      </p:pic>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029388" y="3564384"/>
            <a:ext cx="411163" cy="411163"/>
          </a:xfrm>
          <a:prstGeom prst="rect">
            <a:avLst/>
          </a:prstGeom>
        </p:spPr>
      </p:pic>
      <p:pic>
        <p:nvPicPr>
          <p:cNvPr id="32" name="Picture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464002" y="3564384"/>
            <a:ext cx="411163" cy="411163"/>
          </a:xfrm>
          <a:prstGeom prst="rect">
            <a:avLst/>
          </a:prstGeom>
        </p:spPr>
      </p:pic>
      <p:pic>
        <p:nvPicPr>
          <p:cNvPr id="33" name="Picture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898616" y="3564384"/>
            <a:ext cx="411163" cy="411163"/>
          </a:xfrm>
          <a:prstGeom prst="rect">
            <a:avLst/>
          </a:prstGeom>
        </p:spPr>
      </p:pic>
      <p:pic>
        <p:nvPicPr>
          <p:cNvPr id="34" name="Picture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333230" y="3564384"/>
            <a:ext cx="411163" cy="411163"/>
          </a:xfrm>
          <a:prstGeom prst="rect">
            <a:avLst/>
          </a:prstGeom>
        </p:spPr>
      </p:pic>
      <p:pic>
        <p:nvPicPr>
          <p:cNvPr id="35" name="Picture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767844" y="3564384"/>
            <a:ext cx="411163" cy="411163"/>
          </a:xfrm>
          <a:prstGeom prst="rect">
            <a:avLst/>
          </a:prstGeom>
        </p:spPr>
      </p:pic>
      <p:pic>
        <p:nvPicPr>
          <p:cNvPr id="36" name="Picture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7202458" y="3564384"/>
            <a:ext cx="411163" cy="411163"/>
          </a:xfrm>
          <a:prstGeom prst="rect">
            <a:avLst/>
          </a:prstGeom>
        </p:spPr>
      </p:pic>
      <p:pic>
        <p:nvPicPr>
          <p:cNvPr id="37" name="Picture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7637072" y="3564384"/>
            <a:ext cx="411163" cy="411163"/>
          </a:xfrm>
          <a:prstGeom prst="rect">
            <a:avLst/>
          </a:prstGeom>
        </p:spPr>
      </p:pic>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8071686" y="3564384"/>
            <a:ext cx="411163" cy="411163"/>
          </a:xfrm>
          <a:prstGeom prst="rect">
            <a:avLst/>
          </a:prstGeom>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8529751" y="3564384"/>
            <a:ext cx="411163" cy="411163"/>
          </a:xfrm>
          <a:prstGeom prst="rect">
            <a:avLst/>
          </a:prstGeom>
        </p:spPr>
      </p:pic>
      <p:pic>
        <p:nvPicPr>
          <p:cNvPr id="40" name="Picture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8964365" y="3564384"/>
            <a:ext cx="411163" cy="411163"/>
          </a:xfrm>
          <a:prstGeom prst="rect">
            <a:avLst/>
          </a:prstGeom>
        </p:spPr>
      </p:pic>
      <p:pic>
        <p:nvPicPr>
          <p:cNvPr id="41" name="Picture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9398979" y="3564384"/>
            <a:ext cx="411163" cy="411163"/>
          </a:xfrm>
          <a:prstGeom prst="rect">
            <a:avLst/>
          </a:prstGeom>
        </p:spPr>
      </p:pic>
      <p:pic>
        <p:nvPicPr>
          <p:cNvPr id="42" name="Picture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9833593" y="3564384"/>
            <a:ext cx="411163" cy="411163"/>
          </a:xfrm>
          <a:prstGeom prst="rect">
            <a:avLst/>
          </a:prstGeom>
        </p:spPr>
      </p:pic>
      <p:pic>
        <p:nvPicPr>
          <p:cNvPr id="49" name="Picture 4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2856318" y="4038210"/>
            <a:ext cx="411163" cy="411163"/>
          </a:xfrm>
          <a:prstGeom prst="rect">
            <a:avLst/>
          </a:prstGeom>
        </p:spPr>
      </p:pic>
      <p:pic>
        <p:nvPicPr>
          <p:cNvPr id="50" name="Picture 4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290932" y="4038210"/>
            <a:ext cx="411163" cy="411163"/>
          </a:xfrm>
          <a:prstGeom prst="rect">
            <a:avLst/>
          </a:prstGeom>
        </p:spPr>
      </p:pic>
      <p:pic>
        <p:nvPicPr>
          <p:cNvPr id="51" name="Picture 5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748997" y="4038210"/>
            <a:ext cx="411163" cy="411163"/>
          </a:xfrm>
          <a:prstGeom prst="rect">
            <a:avLst/>
          </a:prstGeom>
        </p:spPr>
      </p:pic>
      <p:pic>
        <p:nvPicPr>
          <p:cNvPr id="52" name="Picture 5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183611" y="4038210"/>
            <a:ext cx="411163" cy="411163"/>
          </a:xfrm>
          <a:prstGeom prst="rect">
            <a:avLst/>
          </a:prstGeom>
        </p:spPr>
      </p:pic>
      <p:pic>
        <p:nvPicPr>
          <p:cNvPr id="53" name="Picture 5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618225" y="4038210"/>
            <a:ext cx="411163" cy="411163"/>
          </a:xfrm>
          <a:prstGeom prst="rect">
            <a:avLst/>
          </a:prstGeom>
        </p:spPr>
      </p:pic>
      <p:pic>
        <p:nvPicPr>
          <p:cNvPr id="54" name="Picture 5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052839" y="4038210"/>
            <a:ext cx="411163" cy="411163"/>
          </a:xfrm>
          <a:prstGeom prst="rect">
            <a:avLst/>
          </a:prstGeom>
        </p:spPr>
      </p:pic>
    </p:spTree>
    <p:extLst>
      <p:ext uri="{BB962C8B-B14F-4D97-AF65-F5344CB8AC3E}">
        <p14:creationId xmlns:p14="http://schemas.microsoft.com/office/powerpoint/2010/main" val="72213882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bwMode="auto">
          <a:xfrm>
            <a:off x="416689" y="274638"/>
            <a:ext cx="11215868" cy="1371600"/>
          </a:xfrm>
          <a:prstGeom prst="rect">
            <a:avLst/>
          </a:prstGeom>
          <a:noFill/>
          <a:ln w="9525">
            <a:noFill/>
            <a:miter lim="800000"/>
            <a:headEnd/>
            <a:tailEnd/>
          </a:ln>
        </p:spPr>
        <p:txBody>
          <a:bodyPr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nSpc>
                <a:spcPct val="90000"/>
              </a:lnSpc>
              <a:spcBef>
                <a:spcPct val="40000"/>
              </a:spcBef>
              <a:spcAft>
                <a:spcPts val="600"/>
              </a:spcAft>
              <a:defRPr/>
            </a:pPr>
            <a:r>
              <a:rPr lang="en-US" sz="2200" baseline="0" dirty="0">
                <a:solidFill>
                  <a:srgbClr val="FDF493"/>
                </a:solidFill>
                <a:latin typeface="Arial" pitchFamily="34" charset="0"/>
              </a:rPr>
              <a:t>In which </a:t>
            </a:r>
            <a:r>
              <a:rPr lang="en-US" sz="2200" baseline="0" dirty="0" err="1">
                <a:solidFill>
                  <a:srgbClr val="FDF493"/>
                </a:solidFill>
                <a:latin typeface="Arial" pitchFamily="34" charset="0"/>
              </a:rPr>
              <a:t>nonprotocol</a:t>
            </a:r>
            <a:r>
              <a:rPr lang="en-US" sz="2200" baseline="0" dirty="0">
                <a:solidFill>
                  <a:srgbClr val="FDF493"/>
                </a:solidFill>
                <a:latin typeface="Arial" pitchFamily="34" charset="0"/>
              </a:rPr>
              <a:t> clinical situations, if any, are you performing an assessment of the patient’s minimal residual disease (MRD) after treatment for CLL?</a:t>
            </a:r>
            <a:endParaRPr lang="en-US" sz="2200" baseline="0" dirty="0">
              <a:solidFill>
                <a:srgbClr val="FDF493"/>
              </a:solidFill>
              <a:latin typeface="Arial" pitchFamily="34" charset="0"/>
              <a:ea typeface="ヒラギノ角ゴ Pro W3" charset="-128"/>
            </a:endParaRPr>
          </a:p>
        </p:txBody>
      </p:sp>
      <p:sp>
        <p:nvSpPr>
          <p:cNvPr id="7" name="Title 13"/>
          <p:cNvSpPr>
            <a:spLocks/>
          </p:cNvSpPr>
          <p:nvPr/>
        </p:nvSpPr>
        <p:spPr bwMode="auto">
          <a:xfrm>
            <a:off x="279639" y="6096000"/>
            <a:ext cx="7772400" cy="762000"/>
          </a:xfrm>
          <a:prstGeom prst="rect">
            <a:avLst/>
          </a:prstGeom>
          <a:noFill/>
          <a:ln>
            <a:noFill/>
          </a:ln>
          <a:extLst/>
        </p:spPr>
        <p:txBody>
          <a:bodyPr anchor="ctr"/>
          <a:lstStyle/>
          <a:p>
            <a:pPr>
              <a:lnSpc>
                <a:spcPct val="90000"/>
              </a:lnSpc>
              <a:defRPr/>
            </a:pPr>
            <a:r>
              <a:rPr lang="en-US" sz="1600" b="1" dirty="0">
                <a:solidFill>
                  <a:srgbClr val="FFFFFF"/>
                </a:solidFill>
                <a:effectLst>
                  <a:outerShdw blurRad="38100" dist="38100" dir="2700000" algn="tl">
                    <a:srgbClr val="000000"/>
                  </a:outerShdw>
                </a:effectLst>
                <a:latin typeface="Arial"/>
                <a:ea typeface="ヒラギノ角ゴ Pro W3" charset="-128"/>
              </a:rPr>
              <a:t>N = 24 investigators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754676" y="2429741"/>
            <a:ext cx="411163" cy="411163"/>
          </a:xfrm>
          <a:prstGeom prst="rect">
            <a:avLst/>
          </a:prstGeom>
        </p:spPr>
      </p:pic>
      <p:sp>
        <p:nvSpPr>
          <p:cNvPr id="10"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1367201" y="2498797"/>
            <a:ext cx="2285207" cy="27305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None</a:t>
            </a:r>
            <a:endParaRPr lang="en-US" b="1" dirty="0">
              <a:solidFill>
                <a:srgbClr val="FFFFFF"/>
              </a:solidFill>
              <a:ea typeface="Arial" charset="0"/>
              <a:cs typeface="Arial" charset="0"/>
            </a:endParaRPr>
          </a:p>
        </p:txBody>
      </p:sp>
      <p:sp>
        <p:nvSpPr>
          <p:cNvPr id="12"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279639" y="3654579"/>
            <a:ext cx="3372770"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eaLnBrk="1" fontAlgn="auto" hangingPunct="1">
              <a:spcBef>
                <a:spcPct val="50000"/>
              </a:spcBef>
              <a:spcAft>
                <a:spcPts val="0"/>
              </a:spcAft>
              <a:defRPr/>
            </a:pPr>
            <a:r>
              <a:rPr lang="en-US" b="1" dirty="0">
                <a:solidFill>
                  <a:srgbClr val="FFFFFF"/>
                </a:solidFill>
                <a:latin typeface="Arial"/>
                <a:ea typeface=""/>
              </a:rPr>
              <a:t>P</a:t>
            </a:r>
            <a:r>
              <a:rPr lang="en-US" b="1" dirty="0" smtClean="0">
                <a:solidFill>
                  <a:srgbClr val="FFFFFF"/>
                </a:solidFill>
                <a:latin typeface="Arial"/>
                <a:ea typeface=""/>
              </a:rPr>
              <a:t>atients </a:t>
            </a:r>
            <a:r>
              <a:rPr lang="en-US" b="1" dirty="0">
                <a:solidFill>
                  <a:srgbClr val="FFFFFF"/>
                </a:solidFill>
                <a:latin typeface="Arial"/>
                <a:ea typeface=""/>
              </a:rPr>
              <a:t>with a clinical CR</a:t>
            </a:r>
            <a:endParaRPr lang="en-US" b="1" dirty="0">
              <a:solidFill>
                <a:srgbClr val="FFFFFF"/>
              </a:solidFill>
              <a:ea typeface="Arial" charset="0"/>
              <a:cs typeface="Arial" charset="0"/>
            </a:endParaRPr>
          </a:p>
        </p:txBody>
      </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754676" y="3599532"/>
            <a:ext cx="411163" cy="411163"/>
          </a:xfrm>
          <a:prstGeom prst="rect">
            <a:avLst/>
          </a:prstGeom>
        </p:spPr>
      </p:pic>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197950" y="2424804"/>
            <a:ext cx="411163" cy="411163"/>
          </a:xfrm>
          <a:prstGeom prst="rect">
            <a:avLst/>
          </a:prstGeom>
        </p:spPr>
      </p:pic>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631644" y="2424804"/>
            <a:ext cx="411163" cy="411163"/>
          </a:xfrm>
          <a:prstGeom prst="rect">
            <a:avLst/>
          </a:prstGeom>
        </p:spPr>
      </p:pic>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065338" y="2424804"/>
            <a:ext cx="411163" cy="411163"/>
          </a:xfrm>
          <a:prstGeom prst="rect">
            <a:avLst/>
          </a:prstGeom>
        </p:spPr>
      </p:pic>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499032" y="2424804"/>
            <a:ext cx="411163" cy="411163"/>
          </a:xfrm>
          <a:prstGeom prst="rect">
            <a:avLst/>
          </a:prstGeom>
        </p:spPr>
      </p:pic>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932726" y="2424804"/>
            <a:ext cx="411163" cy="411163"/>
          </a:xfrm>
          <a:prstGeom prst="rect">
            <a:avLst/>
          </a:prstGeom>
        </p:spPr>
      </p:pic>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366420" y="2424804"/>
            <a:ext cx="411163" cy="411163"/>
          </a:xfrm>
          <a:prstGeom prst="rect">
            <a:avLst/>
          </a:prstGeom>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197950" y="3599532"/>
            <a:ext cx="411163" cy="411163"/>
          </a:xfrm>
          <a:prstGeom prst="rect">
            <a:avLst/>
          </a:prstGeom>
        </p:spPr>
      </p:pic>
      <p:pic>
        <p:nvPicPr>
          <p:cNvPr id="33" name="Picture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638119" y="3599532"/>
            <a:ext cx="411163" cy="411163"/>
          </a:xfrm>
          <a:prstGeom prst="rect">
            <a:avLst/>
          </a:prstGeom>
        </p:spPr>
      </p:pic>
      <p:pic>
        <p:nvPicPr>
          <p:cNvPr id="36" name="Picture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070898" y="3599532"/>
            <a:ext cx="411163" cy="411163"/>
          </a:xfrm>
          <a:prstGeom prst="rect">
            <a:avLst/>
          </a:prstGeom>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504592" y="3599532"/>
            <a:ext cx="411163" cy="411163"/>
          </a:xfrm>
          <a:prstGeom prst="rect">
            <a:avLst/>
          </a:prstGeom>
        </p:spPr>
      </p:pic>
      <p:sp>
        <p:nvSpPr>
          <p:cNvPr id="66" name="Text Box 4">
            <a:extLst>
              <a:ext uri="{FF2B5EF4-FFF2-40B4-BE49-F238E27FC236}">
                <a16:creationId xmlns:a16="http://schemas.microsoft.com/office/drawing/2014/main" xmlns="" id="{2379137A-DDA6-BC42-9B03-D23E13006B97}"/>
              </a:ext>
            </a:extLst>
          </p:cNvPr>
          <p:cNvSpPr txBox="1">
            <a:spLocks noChangeArrowheads="1"/>
          </p:cNvSpPr>
          <p:nvPr/>
        </p:nvSpPr>
        <p:spPr bwMode="auto">
          <a:xfrm>
            <a:off x="10865708" y="2498797"/>
            <a:ext cx="685800" cy="27305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a:solidFill>
                  <a:srgbClr val="FFFFFF"/>
                </a:solidFill>
                <a:latin typeface="Arial"/>
                <a:ea typeface=""/>
              </a:rPr>
              <a:t>18</a:t>
            </a:r>
            <a:endParaRPr lang="en-US" b="1" dirty="0">
              <a:solidFill>
                <a:srgbClr val="FFFFFF"/>
              </a:solidFill>
              <a:ea typeface="Arial" charset="0"/>
              <a:cs typeface="Arial" charset="0"/>
            </a:endParaRPr>
          </a:p>
        </p:txBody>
      </p:sp>
      <p:sp>
        <p:nvSpPr>
          <p:cNvPr id="67" name="Text Box 4">
            <a:extLst>
              <a:ext uri="{FF2B5EF4-FFF2-40B4-BE49-F238E27FC236}">
                <a16:creationId xmlns:a16="http://schemas.microsoft.com/office/drawing/2014/main" xmlns="" id="{11DEE9CC-BF75-054A-8892-18E4C867363A}"/>
              </a:ext>
            </a:extLst>
          </p:cNvPr>
          <p:cNvSpPr txBox="1">
            <a:spLocks noChangeArrowheads="1"/>
          </p:cNvSpPr>
          <p:nvPr/>
        </p:nvSpPr>
        <p:spPr bwMode="auto">
          <a:xfrm>
            <a:off x="6526392" y="3654579"/>
            <a:ext cx="685800"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fontAlgn="auto" hangingPunct="1">
              <a:spcBef>
                <a:spcPct val="50000"/>
              </a:spcBef>
              <a:spcAft>
                <a:spcPts val="0"/>
              </a:spcAft>
              <a:defRPr/>
            </a:pPr>
            <a:r>
              <a:rPr lang="en-US" b="1">
                <a:solidFill>
                  <a:srgbClr val="FFFFFF"/>
                </a:solidFill>
                <a:latin typeface="Arial"/>
                <a:ea typeface=""/>
              </a:rPr>
              <a:t>6</a:t>
            </a:r>
            <a:endParaRPr lang="en-US" b="1" dirty="0">
              <a:solidFill>
                <a:srgbClr val="FFFFFF"/>
              </a:solidFill>
              <a:ea typeface="Arial" charset="0"/>
              <a:cs typeface="Arial" charset="0"/>
            </a:endParaRPr>
          </a:p>
        </p:txBody>
      </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801029" y="2424804"/>
            <a:ext cx="411163" cy="411163"/>
          </a:xfrm>
          <a:prstGeom prst="rect">
            <a:avLst/>
          </a:prstGeom>
        </p:spPr>
      </p:pic>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955257" y="3599532"/>
            <a:ext cx="411163" cy="411163"/>
          </a:xfrm>
          <a:prstGeom prst="rect">
            <a:avLst/>
          </a:prstGeom>
        </p:spPr>
      </p:pic>
      <p:pic>
        <p:nvPicPr>
          <p:cNvPr id="34" name="Picture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254333" y="2429741"/>
            <a:ext cx="411163" cy="411163"/>
          </a:xfrm>
          <a:prstGeom prst="rect">
            <a:avLst/>
          </a:prstGeom>
        </p:spPr>
      </p:pic>
      <p:pic>
        <p:nvPicPr>
          <p:cNvPr id="35" name="Pictur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697607" y="2424804"/>
            <a:ext cx="411163" cy="411163"/>
          </a:xfrm>
          <a:prstGeom prst="rect">
            <a:avLst/>
          </a:prstGeom>
        </p:spPr>
      </p:pic>
      <p:pic>
        <p:nvPicPr>
          <p:cNvPr id="38" name="Picture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131301" y="2424804"/>
            <a:ext cx="411163" cy="411163"/>
          </a:xfrm>
          <a:prstGeom prst="rect">
            <a:avLst/>
          </a:prstGeom>
        </p:spPr>
      </p:pic>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564995" y="2424804"/>
            <a:ext cx="411163" cy="411163"/>
          </a:xfrm>
          <a:prstGeom prst="rect">
            <a:avLst/>
          </a:prstGeom>
        </p:spPr>
      </p:pic>
      <p:pic>
        <p:nvPicPr>
          <p:cNvPr id="41" name="Picture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998689" y="2424804"/>
            <a:ext cx="411163" cy="411163"/>
          </a:xfrm>
          <a:prstGeom prst="rect">
            <a:avLst/>
          </a:prstGeom>
        </p:spPr>
      </p:pic>
      <p:pic>
        <p:nvPicPr>
          <p:cNvPr id="42" name="Picture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432383" y="2424804"/>
            <a:ext cx="411163" cy="411163"/>
          </a:xfrm>
          <a:prstGeom prst="rect">
            <a:avLst/>
          </a:prstGeom>
        </p:spPr>
      </p:pic>
      <p:pic>
        <p:nvPicPr>
          <p:cNvPr id="43" name="Picture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866077" y="2424804"/>
            <a:ext cx="411163" cy="411163"/>
          </a:xfrm>
          <a:prstGeom prst="rect">
            <a:avLst/>
          </a:prstGeom>
        </p:spPr>
      </p:pic>
      <p:pic>
        <p:nvPicPr>
          <p:cNvPr id="44" name="Picture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10300686" y="2424804"/>
            <a:ext cx="411163" cy="411163"/>
          </a:xfrm>
          <a:prstGeom prst="rect">
            <a:avLst/>
          </a:prstGeom>
        </p:spPr>
      </p:pic>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754676" y="2903566"/>
            <a:ext cx="411163" cy="411163"/>
          </a:xfrm>
          <a:prstGeom prst="rect">
            <a:avLst/>
          </a:prstGeom>
        </p:spPr>
      </p:pic>
      <p:pic>
        <p:nvPicPr>
          <p:cNvPr id="47" name="Picture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197950" y="2903566"/>
            <a:ext cx="411163" cy="411163"/>
          </a:xfrm>
          <a:prstGeom prst="rect">
            <a:avLst/>
          </a:prstGeom>
        </p:spPr>
      </p:pic>
    </p:spTree>
    <p:extLst>
      <p:ext uri="{BB962C8B-B14F-4D97-AF65-F5344CB8AC3E}">
        <p14:creationId xmlns:p14="http://schemas.microsoft.com/office/powerpoint/2010/main" val="247209859"/>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ttangolo 26"/>
          <p:cNvSpPr>
            <a:spLocks noChangeArrowheads="1"/>
          </p:cNvSpPr>
          <p:nvPr/>
        </p:nvSpPr>
        <p:spPr bwMode="auto">
          <a:xfrm>
            <a:off x="0" y="119063"/>
            <a:ext cx="1219199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a:r>
              <a:rPr lang="en-US" altLang="en-US" sz="2700" b="1" dirty="0">
                <a:solidFill>
                  <a:srgbClr val="002060"/>
                </a:solidFill>
              </a:rPr>
              <a:t>CLL is genetically heterogeneous and lacks defining genetic lesions</a:t>
            </a:r>
          </a:p>
        </p:txBody>
      </p:sp>
      <p:sp>
        <p:nvSpPr>
          <p:cNvPr id="32771" name="Rectangle 1"/>
          <p:cNvSpPr>
            <a:spLocks noChangeArrowheads="1"/>
          </p:cNvSpPr>
          <p:nvPr/>
        </p:nvSpPr>
        <p:spPr bwMode="auto">
          <a:xfrm>
            <a:off x="0" y="6273007"/>
            <a:ext cx="9144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en-US" altLang="en-US" sz="1200"/>
              <a:t>The </a:t>
            </a:r>
            <a:r>
              <a:rPr lang="en-US" altLang="en-US" sz="1200" dirty="0" err="1"/>
              <a:t>wordcloud</a:t>
            </a:r>
            <a:r>
              <a:rPr lang="en-US" altLang="en-US" sz="1200" dirty="0"/>
              <a:t> shows the genes that are reported as mutated in CLL by the v77 of the Catalogue of Somatic Mutations in Cancer (COSMIC). The size of the font is proportional to the mutation frequency</a:t>
            </a:r>
            <a:endParaRPr lang="it-CH" altLang="en-US" sz="1200" dirty="0"/>
          </a:p>
        </p:txBody>
      </p:sp>
      <p:pic>
        <p:nvPicPr>
          <p:cNvPr id="3277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7050" y="778669"/>
            <a:ext cx="8280400" cy="456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TextBox 2"/>
          <p:cNvSpPr txBox="1">
            <a:spLocks noChangeArrowheads="1"/>
          </p:cNvSpPr>
          <p:nvPr/>
        </p:nvSpPr>
        <p:spPr bwMode="auto">
          <a:xfrm>
            <a:off x="1860550" y="516255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endParaRPr lang="it-CH" altLang="en-US"/>
          </a:p>
        </p:txBody>
      </p:sp>
      <p:sp>
        <p:nvSpPr>
          <p:cNvPr id="7" name="Rettangolo arrotondato 12"/>
          <p:cNvSpPr/>
          <p:nvPr/>
        </p:nvSpPr>
        <p:spPr>
          <a:xfrm>
            <a:off x="2482850" y="5341541"/>
            <a:ext cx="7740650" cy="863600"/>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indent="-177800">
              <a:buFont typeface="Arial" pitchFamily="34" charset="0"/>
              <a:buChar char="•"/>
              <a:defRPr/>
            </a:pPr>
            <a:r>
              <a:rPr lang="it-IT" b="1" dirty="0">
                <a:solidFill>
                  <a:schemeClr val="tx1"/>
                </a:solidFill>
                <a:latin typeface="+mj-lt"/>
                <a:cs typeface="Arial"/>
              </a:rPr>
              <a:t>One of the cancers with the lowest background mutation load (0.6 per Mb)</a:t>
            </a:r>
          </a:p>
          <a:p>
            <a:pPr marL="177800" indent="-177800">
              <a:buFont typeface="Arial" pitchFamily="34" charset="0"/>
              <a:buChar char="•"/>
              <a:defRPr/>
            </a:pPr>
            <a:r>
              <a:rPr lang="it-IT" b="1" dirty="0">
                <a:solidFill>
                  <a:schemeClr val="tx1"/>
                </a:solidFill>
                <a:latin typeface="+mj-lt"/>
                <a:cs typeface="Arial"/>
              </a:rPr>
              <a:t>No </a:t>
            </a:r>
            <a:r>
              <a:rPr lang="it-IT" b="1" dirty="0" err="1">
                <a:solidFill>
                  <a:schemeClr val="tx1"/>
                </a:solidFill>
                <a:latin typeface="+mj-lt"/>
                <a:cs typeface="Arial"/>
              </a:rPr>
              <a:t>unifying</a:t>
            </a:r>
            <a:r>
              <a:rPr lang="it-IT" b="1" dirty="0">
                <a:solidFill>
                  <a:schemeClr val="tx1"/>
                </a:solidFill>
                <a:latin typeface="+mj-lt"/>
                <a:cs typeface="Arial"/>
              </a:rPr>
              <a:t> gene </a:t>
            </a:r>
            <a:r>
              <a:rPr lang="it-IT" b="1" dirty="0" err="1">
                <a:solidFill>
                  <a:schemeClr val="tx1"/>
                </a:solidFill>
                <a:latin typeface="+mj-lt"/>
                <a:cs typeface="Arial"/>
              </a:rPr>
              <a:t>mutations</a:t>
            </a:r>
            <a:endParaRPr lang="it-IT" b="1" dirty="0">
              <a:solidFill>
                <a:schemeClr val="tx1"/>
              </a:solidFill>
              <a:latin typeface="+mj-lt"/>
              <a:cs typeface="Arial"/>
            </a:endParaRPr>
          </a:p>
          <a:p>
            <a:pPr marL="177800" indent="-177800">
              <a:buFont typeface="Arial" pitchFamily="34" charset="0"/>
              <a:buChar char="•"/>
              <a:defRPr/>
            </a:pPr>
            <a:r>
              <a:rPr lang="it-IT" b="1" dirty="0">
                <a:solidFill>
                  <a:schemeClr val="tx1"/>
                </a:solidFill>
                <a:latin typeface="+mj-lt"/>
                <a:cs typeface="Arial"/>
              </a:rPr>
              <a:t>Key tests include FISH, karyotype, </a:t>
            </a:r>
            <a:r>
              <a:rPr lang="it-IT" b="1" i="1" dirty="0">
                <a:solidFill>
                  <a:schemeClr val="tx1"/>
                </a:solidFill>
                <a:latin typeface="+mj-lt"/>
                <a:cs typeface="Arial"/>
              </a:rPr>
              <a:t>IGHV</a:t>
            </a:r>
            <a:r>
              <a:rPr lang="it-IT" b="1" dirty="0">
                <a:solidFill>
                  <a:schemeClr val="tx1"/>
                </a:solidFill>
                <a:latin typeface="+mj-lt"/>
                <a:cs typeface="Arial"/>
              </a:rPr>
              <a:t>, somatic mutation testing</a:t>
            </a:r>
          </a:p>
        </p:txBody>
      </p:sp>
      <p:sp>
        <p:nvSpPr>
          <p:cNvPr id="32775" name="Rectangle 7"/>
          <p:cNvSpPr>
            <a:spLocks noChangeArrowheads="1"/>
          </p:cNvSpPr>
          <p:nvPr/>
        </p:nvSpPr>
        <p:spPr bwMode="auto">
          <a:xfrm>
            <a:off x="9327095" y="6611938"/>
            <a:ext cx="286490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en-US" altLang="en-US" sz="1000" dirty="0"/>
              <a:t>Adapted from </a:t>
            </a:r>
            <a:r>
              <a:rPr lang="en-US" altLang="en-US" sz="1000" dirty="0" err="1"/>
              <a:t>Gaidano</a:t>
            </a:r>
            <a:r>
              <a:rPr lang="en-US" altLang="en-US" sz="1000" dirty="0"/>
              <a:t>, </a:t>
            </a:r>
            <a:r>
              <a:rPr lang="en-US" altLang="en-US" sz="1000" i="1" dirty="0"/>
              <a:t>ASH Ed Session</a:t>
            </a:r>
            <a:r>
              <a:rPr lang="en-US" altLang="en-US" sz="1000" dirty="0"/>
              <a:t>, 2017</a:t>
            </a:r>
            <a:endParaRPr lang="it-CH" altLang="en-US" sz="1000" dirty="0"/>
          </a:p>
        </p:txBody>
      </p:sp>
    </p:spTree>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Default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ＭＳ Ｐゴシック"/>
        <a:cs typeface="ＭＳ Ｐゴシック"/>
      </a:majorFont>
      <a:minorFont>
        <a:latin typeface="Calibri"/>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508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pitchFamily="-1" charset="0"/>
          </a:defRPr>
        </a:defPPr>
      </a:lstStyle>
    </a:spDef>
    <a:lnDef>
      <a:spPr bwMode="auto">
        <a:xfrm>
          <a:off x="0" y="0"/>
          <a:ext cx="1" cy="1"/>
        </a:xfrm>
        <a:custGeom>
          <a:avLst/>
          <a:gdLst/>
          <a:ahLst/>
          <a:cxnLst/>
          <a:rect l="0" t="0" r="0" b="0"/>
          <a:pathLst/>
        </a:custGeom>
        <a:solidFill>
          <a:schemeClr val="accent1"/>
        </a:solidFill>
        <a:ln w="508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pitchFamily="-1"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sl">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Office Theme">
  <a:themeElements>
    <a:clrScheme name="Custom 53">
      <a:dk1>
        <a:srgbClr val="800000"/>
      </a:dk1>
      <a:lt1>
        <a:srgbClr val="FFFFFF"/>
      </a:lt1>
      <a:dk2>
        <a:srgbClr val="FFFFFF"/>
      </a:dk2>
      <a:lt2>
        <a:srgbClr val="EE8B9E"/>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ＭＳ Ｐゴシック"/>
        <a:cs typeface="ＭＳ Ｐゴシック"/>
      </a:majorFont>
      <a:minorFont>
        <a:latin typeface="Calibri"/>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508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pitchFamily="-1" charset="0"/>
          </a:defRPr>
        </a:defPPr>
      </a:lstStyle>
    </a:spDef>
    <a:lnDef>
      <a:spPr bwMode="auto">
        <a:xfrm>
          <a:off x="0" y="0"/>
          <a:ext cx="1" cy="1"/>
        </a:xfrm>
        <a:custGeom>
          <a:avLst/>
          <a:gdLst/>
          <a:ahLst/>
          <a:cxnLst/>
          <a:rect l="0" t="0" r="0" b="0"/>
          <a:pathLst/>
        </a:custGeom>
        <a:solidFill>
          <a:schemeClr val="accent1"/>
        </a:solidFill>
        <a:ln w="508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pitchFamily="-1"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Blank Presentation">
  <a:themeElements>
    <a:clrScheme name="">
      <a:dk1>
        <a:srgbClr val="FFFFFF"/>
      </a:dk1>
      <a:lt1>
        <a:srgbClr val="FFFFFF"/>
      </a:lt1>
      <a:dk2>
        <a:srgbClr val="FFFFFF"/>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9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1" ma:contentTypeDescription="Create a new document." ma:contentTypeScope="" ma:versionID="c1e5b6c2d2a8754b21c7bbc2b5faa79f">
  <xsd:schema xmlns:xsd="http://www.w3.org/2001/XMLSchema" xmlns:xs="http://www.w3.org/2001/XMLSchema" xmlns:p="http://schemas.microsoft.com/office/2006/metadata/properties" xmlns:ns2="96f1686b-f877-4eb8-89ab-3a67a5dc2612" xmlns:ns3="b4104d5b-b872-4636-a728-507be7308f43" targetNamespace="http://schemas.microsoft.com/office/2006/metadata/properties" ma:root="true" ma:fieldsID="9b585255430092292a02c2c7dd64808f" ns2:_="" ns3:_="">
    <xsd:import namespace="96f1686b-f877-4eb8-89ab-3a67a5dc2612"/>
    <xsd:import namespace="b4104d5b-b872-4636-a728-507be7308f4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Statu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Status" ma:index="16" nillable="true" ma:displayName="Status" ma:internalName="Status">
      <xsd:simpleType>
        <xsd:restriction base="dms:Choice">
          <xsd:enumeration value="Rejected"/>
          <xsd:enumeration value="Approved"/>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documentManagement>
</p:properties>
</file>

<file path=customXml/itemProps1.xml><?xml version="1.0" encoding="utf-8"?>
<ds:datastoreItem xmlns:ds="http://schemas.openxmlformats.org/officeDocument/2006/customXml" ds:itemID="{A3F3D82B-42C1-411A-85C7-79A94177B332}"/>
</file>

<file path=customXml/itemProps2.xml><?xml version="1.0" encoding="utf-8"?>
<ds:datastoreItem xmlns:ds="http://schemas.openxmlformats.org/officeDocument/2006/customXml" ds:itemID="{82D08A08-EED5-423E-92E4-F145354D0DDF}"/>
</file>

<file path=customXml/itemProps3.xml><?xml version="1.0" encoding="utf-8"?>
<ds:datastoreItem xmlns:ds="http://schemas.openxmlformats.org/officeDocument/2006/customXml" ds:itemID="{E8B7F50E-C805-495B-BA2C-FB70D00C5029}"/>
</file>

<file path=docProps/app.xml><?xml version="1.0" encoding="utf-8"?>
<Properties xmlns="http://schemas.openxmlformats.org/officeDocument/2006/extended-properties" xmlns:vt="http://schemas.openxmlformats.org/officeDocument/2006/docPropsVTypes">
  <Template>Default Theme</Template>
  <TotalTime>5484</TotalTime>
  <Words>1622</Words>
  <Application>Microsoft Macintosh PowerPoint</Application>
  <PresentationFormat>Widescreen</PresentationFormat>
  <Paragraphs>483</Paragraphs>
  <Slides>32</Slides>
  <Notes>16</Notes>
  <HiddenSlides>0</HiddenSlides>
  <MMClips>0</MMClips>
  <ScaleCrop>false</ScaleCrop>
  <HeadingPairs>
    <vt:vector size="8" baseType="variant">
      <vt:variant>
        <vt:lpstr>Fonts Used</vt:lpstr>
      </vt:variant>
      <vt:variant>
        <vt:i4>12</vt:i4>
      </vt:variant>
      <vt:variant>
        <vt:lpstr>Theme</vt:lpstr>
      </vt:variant>
      <vt:variant>
        <vt:i4>7</vt:i4>
      </vt:variant>
      <vt:variant>
        <vt:lpstr>Embedded OLE Servers</vt:lpstr>
      </vt:variant>
      <vt:variant>
        <vt:i4>3</vt:i4>
      </vt:variant>
      <vt:variant>
        <vt:lpstr>Slide Titles</vt:lpstr>
      </vt:variant>
      <vt:variant>
        <vt:i4>32</vt:i4>
      </vt:variant>
    </vt:vector>
  </HeadingPairs>
  <TitlesOfParts>
    <vt:vector size="54" baseType="lpstr">
      <vt:lpstr>Arial Bold</vt:lpstr>
      <vt:lpstr>Calibri</vt:lpstr>
      <vt:lpstr>Helvetica</vt:lpstr>
      <vt:lpstr>Mangal</vt:lpstr>
      <vt:lpstr>MS PGothic</vt:lpstr>
      <vt:lpstr>ＭＳ Ｐゴシック</vt:lpstr>
      <vt:lpstr>msgothic</vt:lpstr>
      <vt:lpstr>StarSymbol</vt:lpstr>
      <vt:lpstr>Times New Roman</vt:lpstr>
      <vt:lpstr>Wingdings</vt:lpstr>
      <vt:lpstr>ヒラギノ角ゴ Pro W3</vt:lpstr>
      <vt:lpstr>Arial</vt:lpstr>
      <vt:lpstr>Default Theme</vt:lpstr>
      <vt:lpstr>asl</vt:lpstr>
      <vt:lpstr>4_Office Theme</vt:lpstr>
      <vt:lpstr>1_Office Theme</vt:lpstr>
      <vt:lpstr>2_Office Theme</vt:lpstr>
      <vt:lpstr>Blank Presentation</vt:lpstr>
      <vt:lpstr>9_Blank Presentation</vt:lpstr>
      <vt:lpstr>Chart</vt:lpstr>
      <vt:lpstr>Worksheet</vt:lpstr>
      <vt:lpstr>Foglio di lavoro</vt:lpstr>
      <vt:lpstr>PowerPoint Presentation</vt:lpstr>
      <vt:lpstr>PowerPoint Presentation</vt:lpstr>
      <vt:lpstr>Disclosures</vt:lpstr>
      <vt:lpstr>PowerPoint Presentation</vt:lpstr>
      <vt:lpstr>PowerPoint Presentation</vt:lpstr>
      <vt:lpstr>PowerPoint Presentation</vt:lpstr>
      <vt:lpstr>PowerPoint Presentation</vt:lpstr>
      <vt:lpstr>PowerPoint Presentation</vt:lpstr>
      <vt:lpstr>PowerPoint Presentation</vt:lpstr>
      <vt:lpstr>Pre-treatment biomarkers: Genetics provide powerful prognostic information in CLL</vt:lpstr>
      <vt:lpstr>FISH is also a predictive biomarker in CLL</vt:lpstr>
      <vt:lpstr>Immunoglobulin VH Gene Mutation (IGHV) is highly prognostic in CLL</vt:lpstr>
      <vt:lpstr>PowerPoint Presentation</vt:lpstr>
      <vt:lpstr>IGHV and FISH are highly predictive of PFS after FCR</vt:lpstr>
      <vt:lpstr>FISH is also predictive with novel agents such as ibrutinib</vt:lpstr>
      <vt:lpstr>Complex karyotype (CK) with del(17p) predicts poor PFS with ibrutinib</vt:lpstr>
      <vt:lpstr>PowerPoint Presentation</vt:lpstr>
      <vt:lpstr>Novel agents such as ibrutinib may overcome the negative predictive effects of IGHV mutation</vt:lpstr>
      <vt:lpstr>Landscape of mutations in CLL has now been described</vt:lpstr>
      <vt:lpstr>PowerPoint Presentation</vt:lpstr>
      <vt:lpstr>PowerPoint Presentation</vt:lpstr>
      <vt:lpstr>Putting it all together? </vt:lpstr>
      <vt:lpstr>Post-treatment biomarkers Minimal Residual Disease (MRD) impacts long-term outcomes in CLL</vt:lpstr>
      <vt:lpstr>MRD measurement techniques</vt:lpstr>
      <vt:lpstr>MRD status is strongly associated with PFS and OS after FCR</vt:lpstr>
      <vt:lpstr>MRD status may also be associated with PFS after venetoclax</vt:lpstr>
      <vt:lpstr>Summary A biomarker guided approach to frontline CLL therapy in 2018</vt:lpstr>
      <vt:lpstr>PowerPoint Presentation</vt:lpstr>
      <vt:lpstr>PowerPoint Presentation</vt:lpstr>
      <vt:lpstr>PowerPoint Presentation</vt:lpstr>
      <vt:lpstr>PowerPoint Presentation</vt:lpstr>
      <vt:lpstr>PowerPoint Presentation</vt:lpstr>
    </vt:vector>
  </TitlesOfParts>
  <Manager/>
  <Company>Research To Practice</Company>
  <LinksUpToDate>false</LinksUpToDate>
  <SharedDoc>false</SharedDoc>
  <HyperlinkBase/>
  <HyperlinksChanged>false</HyperlinksChanged>
  <AppVersion>15.0041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Microsoft Office User</cp:lastModifiedBy>
  <cp:revision>96</cp:revision>
  <cp:lastPrinted>2018-07-23T16:58:52Z</cp:lastPrinted>
  <dcterms:created xsi:type="dcterms:W3CDTF">2017-09-15T23:18:33Z</dcterms:created>
  <dcterms:modified xsi:type="dcterms:W3CDTF">2018-07-23T16:59:20Z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ies>
</file>